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5" r:id="rId8"/>
    <p:sldId id="267" r:id="rId9"/>
    <p:sldId id="270" r:id="rId10"/>
    <p:sldId id="268" r:id="rId11"/>
    <p:sldId id="269"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pPr/>
              <a:t>06-02-2023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pPr/>
              <a:t>06-02-2023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pPr/>
              <a:t>06-02-2023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pPr/>
              <a:t>06-02-2023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06-02-2023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06-02-2023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pPr/>
              <a:t>06-02-2023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pPr/>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itchFamily="18" charset="0"/>
                <a:cs typeface="Times New Roman" pitchFamily="18" charset="0"/>
              </a:rPr>
              <a:t>Presented By</a:t>
            </a:r>
          </a:p>
          <a:p>
            <a:r>
              <a:rPr lang="en-IN" dirty="0">
                <a:latin typeface="Times New Roman" pitchFamily="18" charset="0"/>
                <a:cs typeface="Times New Roman" pitchFamily="18" charset="0"/>
              </a:rPr>
              <a:t>Dr. Sudipta Sahana</a:t>
            </a:r>
          </a:p>
          <a:p>
            <a:r>
              <a:rPr lang="en-IN" dirty="0" err="1">
                <a:latin typeface="Times New Roman" pitchFamily="18" charset="0"/>
                <a:cs typeface="Times New Roman" pitchFamily="18" charset="0"/>
              </a:rPr>
              <a:t>Asso</a:t>
            </a:r>
            <a:r>
              <a:rPr lang="en-IN" dirty="0">
                <a:latin typeface="Times New Roman" pitchFamily="18" charset="0"/>
                <a:cs typeface="Times New Roman" pitchFamily="18" charset="0"/>
              </a:rPr>
              <a:t>. Prof.</a:t>
            </a:r>
          </a:p>
          <a:p>
            <a:r>
              <a:rPr lang="en-IN" dirty="0">
                <a:latin typeface="Times New Roman" pitchFamily="18" charset="0"/>
                <a:cs typeface="Times New Roman" pitchFamily="18" charset="0"/>
              </a:rPr>
              <a:t>Dept. of CSE</a:t>
            </a:r>
          </a:p>
          <a:p>
            <a:r>
              <a:rPr lang="en-IN" dirty="0">
                <a:latin typeface="Times New Roman" pitchFamily="18" charset="0"/>
                <a:cs typeface="Times New Roman" pitchFamily="18" charset="0"/>
              </a:rPr>
              <a:t>UEM - Kolkata</a:t>
            </a: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Times New Roman" pitchFamily="18" charset="0"/>
                <a:ea typeface="Times New Roman" panose="02020603050405020304" pitchFamily="18" charset="0"/>
                <a:cs typeface="Times New Roman" pitchFamily="18" charset="0"/>
              </a:rPr>
              <a:t>Course Name - Object Oriented Programming using Java</a:t>
            </a:r>
            <a:endParaRPr lang="en-IN" sz="2400"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D501AE9D-8A8B-4D32-A745-26DD236007C3}"/>
              </a:ext>
            </a:extLst>
          </p:cNvPr>
          <p:cNvSpPr/>
          <p:nvPr/>
        </p:nvSpPr>
        <p:spPr>
          <a:xfrm>
            <a:off x="1547295" y="2614475"/>
            <a:ext cx="8030818" cy="707886"/>
          </a:xfrm>
          <a:prstGeom prst="rect">
            <a:avLst/>
          </a:prstGeom>
        </p:spPr>
        <p:txBody>
          <a:bodyPr wrap="square">
            <a:spAutoFit/>
          </a:bodyPr>
          <a:lstStyle/>
          <a:p>
            <a:pPr algn="just"/>
            <a:r>
              <a:rPr lang="en-US" sz="2000" b="1" dirty="0">
                <a:latin typeface="Times New Roman" panose="02020603050405020304" pitchFamily="18" charset="0"/>
                <a:cs typeface="Times New Roman" pitchFamily="18" charset="0"/>
              </a:rPr>
              <a:t>Lecture 12 – </a:t>
            </a:r>
            <a:r>
              <a:rPr lang="en-IN" sz="2000" dirty="0">
                <a:latin typeface="Times New Roman" panose="02020603050405020304" pitchFamily="18" charset="0"/>
                <a:cs typeface="Times New Roman" panose="02020603050405020304" pitchFamily="18" charset="0"/>
              </a:rPr>
              <a:t>This keyword, use of objects as parameter &amp; methods returning objects</a:t>
            </a:r>
            <a:endParaRPr lang="en-IN" sz="2000" b="1" dirty="0">
              <a:latin typeface="Times New Roman" panose="02020603050405020304" pitchFamily="18" charset="0"/>
              <a:cs typeface="Times New Roman" pitchFamily="18" charset="0"/>
            </a:endParaRPr>
          </a:p>
        </p:txBody>
      </p:sp>
      <p:pic>
        <p:nvPicPr>
          <p:cNvPr id="7" name="Picture 6">
            <a:extLst>
              <a:ext uri="{FF2B5EF4-FFF2-40B4-BE49-F238E27FC236}">
                <a16:creationId xmlns:a16="http://schemas.microsoft.com/office/drawing/2014/main" id="{9F6BDAC8-6AC1-A0CF-AC82-07A5ECFD2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22084"/>
    </mc:Choice>
    <mc:Fallback xmlns="">
      <p:transition spd="slow" advTm="2208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7097" y="389236"/>
            <a:ext cx="8247963" cy="569843"/>
          </a:xfrm>
        </p:spPr>
        <p:txBody>
          <a:bodyPr>
            <a:noAutofit/>
          </a:bodyPr>
          <a:lstStyle/>
          <a:p>
            <a:r>
              <a:rPr lang="en-US" sz="2600" b="1" dirty="0">
                <a:latin typeface="Times New Roman" pitchFamily="18" charset="0"/>
                <a:cs typeface="Times New Roman" pitchFamily="18" charset="0"/>
              </a:rPr>
              <a:t>this keyword can be used to return current class instance</a:t>
            </a:r>
            <a:endParaRPr lang="en-IN" sz="26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67618" y="1201783"/>
            <a:ext cx="8339403" cy="1200329"/>
          </a:xfrm>
          <a:prstGeom prst="rect">
            <a:avLst/>
          </a:prstGeom>
        </p:spPr>
        <p:txBody>
          <a:bodyPr wrap="square">
            <a:spAutoFit/>
          </a:bodyPr>
          <a:lstStyle/>
          <a:p>
            <a:r>
              <a:rPr lang="en-US" b="1" dirty="0">
                <a:latin typeface="Times New Roman" pitchFamily="18" charset="0"/>
                <a:cs typeface="Times New Roman" pitchFamily="18" charset="0"/>
              </a:rPr>
              <a:t>Proving this keyword</a:t>
            </a:r>
          </a:p>
          <a:p>
            <a:pPr algn="just"/>
            <a:r>
              <a:rPr lang="en-US" dirty="0">
                <a:latin typeface="Times New Roman" pitchFamily="18" charset="0"/>
                <a:cs typeface="Times New Roman" pitchFamily="18" charset="0"/>
              </a:rPr>
              <a:t>Let's prove that this keyword refers to the current class instance variable. In this program, we are printing the reference variable and this, output of both variables are same.</a:t>
            </a:r>
            <a:endParaRPr lang="en-US" b="1" i="1" dirty="0">
              <a:latin typeface="Times New Roman" pitchFamily="18" charset="0"/>
              <a:cs typeface="Times New Roman" pitchFamily="18" charset="0"/>
            </a:endParaRPr>
          </a:p>
        </p:txBody>
      </p:sp>
      <p:sp>
        <p:nvSpPr>
          <p:cNvPr id="8" name="Rounded Rectangle 7"/>
          <p:cNvSpPr/>
          <p:nvPr/>
        </p:nvSpPr>
        <p:spPr>
          <a:xfrm>
            <a:off x="1267097" y="2615472"/>
            <a:ext cx="5094516" cy="271707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2">
                    <a:lumMod val="10000"/>
                  </a:schemeClr>
                </a:solidFill>
                <a:latin typeface="Times New Roman" pitchFamily="18" charset="0"/>
                <a:cs typeface="Times New Roman" pitchFamily="18" charset="0"/>
              </a:rPr>
              <a:t>class A5{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void m(){  </a:t>
            </a:r>
            <a:endParaRPr lang="en-IN" sz="1600" dirty="0">
              <a:solidFill>
                <a:schemeClr val="bg2">
                  <a:lumMod val="10000"/>
                </a:schemeClr>
              </a:solidFill>
              <a:latin typeface="Times New Roman" pitchFamily="18" charset="0"/>
              <a:cs typeface="Times New Roman" pitchFamily="18" charset="0"/>
            </a:endParaRPr>
          </a:p>
          <a:p>
            <a:r>
              <a:rPr lang="en-US" sz="1600" dirty="0" err="1">
                <a:solidFill>
                  <a:schemeClr val="bg2">
                    <a:lumMod val="10000"/>
                  </a:schemeClr>
                </a:solidFill>
                <a:latin typeface="Times New Roman" pitchFamily="18" charset="0"/>
                <a:cs typeface="Times New Roman" pitchFamily="18" charset="0"/>
              </a:rPr>
              <a:t>System.out.println</a:t>
            </a:r>
            <a:r>
              <a:rPr lang="en-US" sz="1600" dirty="0">
                <a:solidFill>
                  <a:schemeClr val="bg2">
                    <a:lumMod val="10000"/>
                  </a:schemeClr>
                </a:solidFill>
                <a:latin typeface="Times New Roman" pitchFamily="18" charset="0"/>
                <a:cs typeface="Times New Roman" pitchFamily="18" charset="0"/>
              </a:rPr>
              <a:t>(this);//prints same reference ID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public static void main(String </a:t>
            </a:r>
            <a:r>
              <a:rPr lang="en-US" sz="1600" dirty="0" err="1">
                <a:solidFill>
                  <a:schemeClr val="bg2">
                    <a:lumMod val="10000"/>
                  </a:schemeClr>
                </a:solidFill>
                <a:latin typeface="Times New Roman" pitchFamily="18" charset="0"/>
                <a:cs typeface="Times New Roman" pitchFamily="18" charset="0"/>
              </a:rPr>
              <a:t>args</a:t>
            </a:r>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A5 </a:t>
            </a:r>
            <a:r>
              <a:rPr lang="en-US" sz="1600" dirty="0" err="1">
                <a:solidFill>
                  <a:schemeClr val="bg2">
                    <a:lumMod val="10000"/>
                  </a:schemeClr>
                </a:solidFill>
                <a:latin typeface="Times New Roman" pitchFamily="18" charset="0"/>
                <a:cs typeface="Times New Roman" pitchFamily="18" charset="0"/>
              </a:rPr>
              <a:t>obj</a:t>
            </a:r>
            <a:r>
              <a:rPr lang="en-US" sz="1600" dirty="0">
                <a:solidFill>
                  <a:schemeClr val="bg2">
                    <a:lumMod val="10000"/>
                  </a:schemeClr>
                </a:solidFill>
                <a:latin typeface="Times New Roman" pitchFamily="18" charset="0"/>
                <a:cs typeface="Times New Roman" pitchFamily="18" charset="0"/>
              </a:rPr>
              <a:t>=new A5();  </a:t>
            </a:r>
            <a:endParaRPr lang="en-IN" sz="1600" dirty="0">
              <a:solidFill>
                <a:schemeClr val="bg2">
                  <a:lumMod val="10000"/>
                </a:schemeClr>
              </a:solidFill>
              <a:latin typeface="Times New Roman" pitchFamily="18" charset="0"/>
              <a:cs typeface="Times New Roman" pitchFamily="18" charset="0"/>
            </a:endParaRPr>
          </a:p>
          <a:p>
            <a:r>
              <a:rPr lang="en-US" sz="1600" dirty="0" err="1">
                <a:solidFill>
                  <a:schemeClr val="bg2">
                    <a:lumMod val="10000"/>
                  </a:schemeClr>
                </a:solidFill>
                <a:latin typeface="Times New Roman" pitchFamily="18" charset="0"/>
                <a:cs typeface="Times New Roman" pitchFamily="18" charset="0"/>
              </a:rPr>
              <a:t>System.out.println</a:t>
            </a:r>
            <a:r>
              <a:rPr lang="en-US" sz="1600" dirty="0">
                <a:solidFill>
                  <a:schemeClr val="bg2">
                    <a:lumMod val="10000"/>
                  </a:schemeClr>
                </a:solidFill>
                <a:latin typeface="Times New Roman" pitchFamily="18" charset="0"/>
                <a:cs typeface="Times New Roman" pitchFamily="18" charset="0"/>
              </a:rPr>
              <a:t>(</a:t>
            </a:r>
            <a:r>
              <a:rPr lang="en-US" sz="1600" dirty="0" err="1">
                <a:solidFill>
                  <a:schemeClr val="bg2">
                    <a:lumMod val="10000"/>
                  </a:schemeClr>
                </a:solidFill>
                <a:latin typeface="Times New Roman" pitchFamily="18" charset="0"/>
                <a:cs typeface="Times New Roman" pitchFamily="18" charset="0"/>
              </a:rPr>
              <a:t>obj</a:t>
            </a:r>
            <a:r>
              <a:rPr lang="en-US" sz="1600" dirty="0">
                <a:solidFill>
                  <a:schemeClr val="bg2">
                    <a:lumMod val="10000"/>
                  </a:schemeClr>
                </a:solidFill>
                <a:latin typeface="Times New Roman" pitchFamily="18" charset="0"/>
                <a:cs typeface="Times New Roman" pitchFamily="18" charset="0"/>
              </a:rPr>
              <a:t>);//prints the reference ID  </a:t>
            </a:r>
            <a:endParaRPr lang="en-IN" sz="1600" dirty="0">
              <a:solidFill>
                <a:schemeClr val="bg2">
                  <a:lumMod val="10000"/>
                </a:schemeClr>
              </a:solidFill>
              <a:latin typeface="Times New Roman" pitchFamily="18" charset="0"/>
              <a:cs typeface="Times New Roman" pitchFamily="18" charset="0"/>
            </a:endParaRPr>
          </a:p>
          <a:p>
            <a:r>
              <a:rPr lang="en-US" sz="1600" dirty="0" err="1">
                <a:solidFill>
                  <a:schemeClr val="bg2">
                    <a:lumMod val="10000"/>
                  </a:schemeClr>
                </a:solidFill>
                <a:latin typeface="Times New Roman" pitchFamily="18" charset="0"/>
                <a:cs typeface="Times New Roman" pitchFamily="18" charset="0"/>
              </a:rPr>
              <a:t>obj.m</a:t>
            </a:r>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D11D610F-86EC-4BE1-ABC3-4435754FFB06}"/>
              </a:ext>
            </a:extLst>
          </p:cNvPr>
          <p:cNvSpPr/>
          <p:nvPr/>
        </p:nvSpPr>
        <p:spPr>
          <a:xfrm>
            <a:off x="6785112" y="3050679"/>
            <a:ext cx="2133600" cy="923330"/>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Output</a:t>
            </a:r>
          </a:p>
          <a:p>
            <a:r>
              <a:rPr lang="en-IN" dirty="0">
                <a:latin typeface="Times New Roman" panose="02020603050405020304" pitchFamily="18" charset="0"/>
                <a:cs typeface="Times New Roman" panose="02020603050405020304" pitchFamily="18" charset="0"/>
              </a:rPr>
              <a:t>A5@6d06d69c</a:t>
            </a:r>
          </a:p>
          <a:p>
            <a:r>
              <a:rPr lang="en-IN" dirty="0">
                <a:latin typeface="Times New Roman" panose="02020603050405020304" pitchFamily="18" charset="0"/>
                <a:cs typeface="Times New Roman" panose="02020603050405020304" pitchFamily="18" charset="0"/>
              </a:rPr>
              <a:t>A5@6d06d69c</a:t>
            </a:r>
          </a:p>
        </p:txBody>
      </p:sp>
      <p:pic>
        <p:nvPicPr>
          <p:cNvPr id="9" name="Picture 8">
            <a:extLst>
              <a:ext uri="{FF2B5EF4-FFF2-40B4-BE49-F238E27FC236}">
                <a16:creationId xmlns:a16="http://schemas.microsoft.com/office/drawing/2014/main" id="{71795AA5-35DC-9AAE-5C06-D06F2D683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319458930"/>
      </p:ext>
    </p:extLst>
  </p:cSld>
  <p:clrMapOvr>
    <a:masterClrMapping/>
  </p:clrMapOvr>
  <mc:AlternateContent xmlns:mc="http://schemas.openxmlformats.org/markup-compatibility/2006" xmlns:p14="http://schemas.microsoft.com/office/powerpoint/2010/main">
    <mc:Choice Requires="p14">
      <p:transition spd="slow" p14:dur="2000" advTm="114872"/>
    </mc:Choice>
    <mc:Fallback xmlns="">
      <p:transition spd="slow" advTm="114872"/>
    </mc:Fallback>
  </mc:AlternateContent>
  <p:extLst>
    <p:ext uri="{3A86A75C-4F4B-4683-9AE1-C65F6400EC91}">
      <p14:laserTraceLst xmlns:p14="http://schemas.microsoft.com/office/powerpoint/2010/main">
        <p14:tracePtLst>
          <p14:tracePt t="14525" x="5407025" y="2716213"/>
          <p14:tracePt t="14541" x="5383213" y="2716213"/>
          <p14:tracePt t="14697" x="5257800" y="2716213"/>
          <p14:tracePt t="14707" x="5081588" y="2678113"/>
          <p14:tracePt t="14713" x="4894263" y="2640013"/>
          <p14:tracePt t="14724" x="4543425" y="2627313"/>
          <p14:tracePt t="14727" x="4143375" y="2627313"/>
          <p14:tracePt t="14737" x="3817938" y="2590800"/>
          <p14:tracePt t="14748" x="3429000" y="2527300"/>
          <p14:tracePt t="14753" x="2979738" y="2503488"/>
          <p14:tracePt t="14765" x="2554288" y="2465388"/>
          <p14:tracePt t="14767" x="2352675" y="2465388"/>
          <p14:tracePt t="14781" x="2216150" y="2490788"/>
          <p14:tracePt t="14789" x="2116138" y="2540000"/>
          <p14:tracePt t="14793" x="2027238" y="2603500"/>
          <p14:tracePt t="14803" x="1978025" y="2652713"/>
          <p14:tracePt t="14809" x="1927225" y="2716213"/>
          <p14:tracePt t="14819" x="1890713" y="2740025"/>
          <p14:tracePt t="14830" x="1852613" y="2816225"/>
          <p14:tracePt t="14833" x="1814513" y="2878138"/>
          <p14:tracePt t="14843" x="1778000" y="2965450"/>
          <p14:tracePt t="14849" x="1739900" y="3041650"/>
          <p14:tracePt t="14859" x="1701800" y="3141663"/>
          <p14:tracePt t="14869" x="1652588" y="3254375"/>
          <p14:tracePt t="14874" x="1601788" y="3354388"/>
          <p14:tracePt t="14884" x="1589088" y="3441700"/>
          <p14:tracePt t="14889" x="1565275" y="3541713"/>
          <p14:tracePt t="14899" x="1527175" y="3679825"/>
          <p14:tracePt t="14909" x="1501775" y="3779838"/>
          <p14:tracePt t="14914" x="1489075" y="3841750"/>
          <p14:tracePt t="14923" x="1476375" y="3954463"/>
          <p14:tracePt t="14930" x="1439863" y="4079875"/>
          <p14:tracePt t="14939" x="1427163" y="4217988"/>
          <p14:tracePt t="14949" x="1401763" y="4354513"/>
          <p14:tracePt t="14955" x="1389063" y="4479925"/>
          <p14:tracePt t="14966" x="1363663" y="4630738"/>
          <p14:tracePt t="14969" x="1363663" y="4730750"/>
          <p14:tracePt t="14981" x="1352550" y="4856163"/>
          <p14:tracePt t="14989" x="1352550" y="4956175"/>
          <p14:tracePt t="14996" x="1352550" y="5043488"/>
          <p14:tracePt t="15006" x="1352550" y="5143500"/>
          <p14:tracePt t="15010" x="1389063" y="5230813"/>
          <p14:tracePt t="15019" x="1439863" y="5294313"/>
          <p14:tracePt t="15032" x="1476375" y="5368925"/>
          <p14:tracePt t="15035" x="1514475" y="5368925"/>
          <p14:tracePt t="15048" x="1552575" y="5381625"/>
          <p14:tracePt t="15051" x="1589088" y="5381625"/>
          <p14:tracePt t="15061" x="1639888" y="5381625"/>
          <p14:tracePt t="15071" x="1689100" y="5381625"/>
          <p14:tracePt t="15075" x="1778000" y="5381625"/>
          <p14:tracePt t="15085" x="1865313" y="5381625"/>
          <p14:tracePt t="15091" x="1952625" y="5343525"/>
          <p14:tracePt t="15101" x="2090738" y="5230813"/>
          <p14:tracePt t="15111" x="2190750" y="5092700"/>
          <p14:tracePt t="15118" x="2303463" y="4981575"/>
          <p14:tracePt t="15127" x="2452688" y="4743450"/>
          <p14:tracePt t="15132" x="2616200" y="4530725"/>
          <p14:tracePt t="15141" x="2703513" y="4367213"/>
          <p14:tracePt t="15151" x="2790825" y="4205288"/>
          <p14:tracePt t="15157" x="2854325" y="4067175"/>
          <p14:tracePt t="15167" x="2903538" y="3929063"/>
          <p14:tracePt t="15172" x="2928938" y="3829050"/>
          <p14:tracePt t="15182" x="2954338" y="3716338"/>
          <p14:tracePt t="15191" x="2954338" y="3641725"/>
          <p14:tracePt t="15198" x="2954338" y="3541713"/>
          <p14:tracePt t="15208" x="2954338" y="3416300"/>
          <p14:tracePt t="15212" x="2954338" y="3354388"/>
          <p14:tracePt t="15221" x="2954338" y="3267075"/>
          <p14:tracePt t="15233" x="2954338" y="3203575"/>
          <p14:tracePt t="15237" x="2928938" y="3128963"/>
          <p14:tracePt t="15248" x="2890838" y="3016250"/>
          <p14:tracePt t="15251" x="2854325" y="2941638"/>
          <p14:tracePt t="15261" x="2803525" y="2903538"/>
          <p14:tracePt t="15271" x="2754313" y="2852738"/>
          <p14:tracePt t="15277" x="2690813" y="2816225"/>
          <p14:tracePt t="15287" x="2603500" y="2778125"/>
          <p14:tracePt t="15293" x="2528888" y="2752725"/>
          <p14:tracePt t="15303" x="2465388" y="2752725"/>
          <p14:tracePt t="15314" x="2390775" y="2740025"/>
          <p14:tracePt t="15317" x="2303463" y="2740025"/>
          <p14:tracePt t="15328" x="2216150" y="2716213"/>
          <p14:tracePt t="15334" x="2178050" y="2716213"/>
          <p14:tracePt t="15343" x="2127250" y="2716213"/>
          <p14:tracePt t="15353" x="2090738" y="2716213"/>
          <p14:tracePt t="15357" x="2065338" y="2716213"/>
          <p14:tracePt t="15369" x="2014538" y="2740025"/>
          <p14:tracePt t="15373" x="1990725" y="2752725"/>
          <p14:tracePt t="15383" x="1914525" y="2803525"/>
          <p14:tracePt t="15393" x="1878013" y="2840038"/>
          <p14:tracePt t="15400" x="1814513" y="2878138"/>
          <p14:tracePt t="15410" x="1765300" y="2916238"/>
          <p14:tracePt t="15414" x="1739900" y="2978150"/>
          <p14:tracePt t="15424" x="1701800" y="3041650"/>
          <p14:tracePt t="15434" x="1677988" y="3128963"/>
          <p14:tracePt t="15439" x="1627188" y="3216275"/>
          <p14:tracePt t="15450" x="1614488" y="3303588"/>
          <p14:tracePt t="15453" x="1565275" y="3416300"/>
          <p14:tracePt t="15464" x="1539875" y="3529013"/>
          <p14:tracePt t="15473" x="1514475" y="3629025"/>
          <p14:tracePt t="15481" x="1489075" y="3703638"/>
          <p14:tracePt t="15489" x="1489075" y="3816350"/>
          <p14:tracePt t="15493" x="1465263" y="3892550"/>
          <p14:tracePt t="15505" x="1452563" y="3992563"/>
          <p14:tracePt t="15515" x="1452563" y="4054475"/>
          <p14:tracePt t="15519" x="1452563" y="4129088"/>
          <p14:tracePt t="15531" x="1452563" y="4217988"/>
          <p14:tracePt t="15536" x="1452563" y="4279900"/>
          <p14:tracePt t="15548" x="1452563" y="4341813"/>
          <p14:tracePt t="15556" x="1452563" y="4392613"/>
          <p14:tracePt t="15559" x="1465263" y="4443413"/>
          <p14:tracePt t="15570" x="1489075" y="4492625"/>
          <p14:tracePt t="15576" x="1501775" y="4518025"/>
          <p14:tracePt t="15585" x="1501775" y="4530725"/>
          <p14:tracePt t="15597" x="1527175" y="4543425"/>
          <p14:tracePt t="15609" x="1552575" y="4579938"/>
          <p14:tracePt t="15616" x="1565275" y="4579938"/>
          <p14:tracePt t="15625" x="1577975" y="4592638"/>
          <p14:tracePt t="15635" x="1589088" y="4592638"/>
          <p14:tracePt t="15641" x="1601788" y="4592638"/>
          <p14:tracePt t="15652" x="1639888" y="4592638"/>
          <p14:tracePt t="15655" x="1739900" y="4592638"/>
          <p14:tracePt t="15665" x="1839913" y="4579938"/>
          <p14:tracePt t="15675" x="1939925" y="4554538"/>
          <p14:tracePt t="15682" x="2052638" y="4467225"/>
          <p14:tracePt t="15692" x="2178050" y="4405313"/>
          <p14:tracePt t="15697" x="2265363" y="4341813"/>
          <p14:tracePt t="15707" x="2365375" y="4230688"/>
          <p14:tracePt t="15717" x="2441575" y="4105275"/>
          <p14:tracePt t="15721" x="2516188" y="3979863"/>
          <p14:tracePt t="15732" x="2554288" y="3905250"/>
          <p14:tracePt t="15738" x="2590800" y="3792538"/>
          <p14:tracePt t="15748" x="2603500" y="3667125"/>
          <p14:tracePt t="15757" x="2603500" y="3567113"/>
          <p14:tracePt t="15762" x="2628900" y="3479800"/>
          <p14:tracePt t="15771" x="2641600" y="3403600"/>
          <p14:tracePt t="15781" x="2641600" y="3303588"/>
          <p14:tracePt t="15785" x="2667000" y="3241675"/>
          <p14:tracePt t="15798" x="2667000" y="3178175"/>
          <p14:tracePt t="15801" x="2678113" y="3116263"/>
          <p14:tracePt t="15814" x="2678113" y="3041650"/>
          <p14:tracePt t="15821" x="2678113" y="2978150"/>
          <p14:tracePt t="15828" x="2678113" y="2941638"/>
          <p14:tracePt t="15837" x="2678113" y="2903538"/>
          <p14:tracePt t="15841" x="2678113" y="2852738"/>
          <p14:tracePt t="15851" x="2678113" y="2816225"/>
          <p14:tracePt t="15864" x="2678113" y="2765425"/>
          <p14:tracePt t="15867" x="2641600" y="2703513"/>
          <p14:tracePt t="15877" x="2641600" y="2690813"/>
          <p14:tracePt t="15883" x="2616200" y="2665413"/>
          <p14:tracePt t="15893" x="2603500" y="2627313"/>
          <p14:tracePt t="15897" x="2590800" y="2627313"/>
          <p14:tracePt t="15907" x="2541588" y="2603500"/>
          <p14:tracePt t="15917" x="2516188" y="2603500"/>
          <p14:tracePt t="15923" x="2490788" y="2603500"/>
          <p14:tracePt t="15933" x="2452688" y="2578100"/>
          <p14:tracePt t="15937" x="2416175" y="2578100"/>
          <p14:tracePt t="15947" x="2365375" y="2578100"/>
          <p14:tracePt t="15957" x="2316163" y="2578100"/>
          <p14:tracePt t="15980" x="2178050" y="2578100"/>
          <p14:tracePt t="15980" x="2090738" y="2616200"/>
          <p14:tracePt t="15989" x="1990725" y="2665413"/>
          <p14:tracePt t="15999" x="1914525" y="2752725"/>
          <p14:tracePt t="16003" x="1801813" y="2828925"/>
          <p14:tracePt t="16014" x="1765300" y="2878138"/>
          <p14:tracePt t="16019" x="1689100" y="2952750"/>
          <p14:tracePt t="16030" x="1652588" y="2978150"/>
          <p14:tracePt t="16039" x="1601788" y="3054350"/>
          <p14:tracePt t="16043" x="1577975" y="3103563"/>
          <p14:tracePt t="16053" x="1527175" y="3141663"/>
          <p14:tracePt t="16059" x="1489075" y="3203575"/>
          <p14:tracePt t="16069" x="1489075" y="3216275"/>
          <p14:tracePt t="16081" x="1465263" y="3267075"/>
          <p14:tracePt t="16096" x="1465263" y="3278188"/>
          <p14:tracePt t="16099" x="1465263" y="3290888"/>
          <p14:tracePt t="16125" x="1465263" y="3316288"/>
          <p14:tracePt t="16180" x="1465263" y="3328988"/>
          <p14:tracePt t="16202" x="1476375" y="3328988"/>
          <p14:tracePt t="16205" x="1489075" y="3328988"/>
          <p14:tracePt t="16231" x="1514475" y="3328988"/>
          <p14:tracePt t="16246" x="1527175" y="3328988"/>
          <p14:tracePt t="16255" x="1539875" y="3328988"/>
          <p14:tracePt t="16261" x="1552575" y="3328988"/>
          <p14:tracePt t="16272" x="1565275" y="3328988"/>
          <p14:tracePt t="16281" x="1577975" y="3328988"/>
          <p14:tracePt t="16287" x="1589088" y="3328988"/>
          <p14:tracePt t="16297" x="1601788" y="3328988"/>
          <p14:tracePt t="16301" x="1627188" y="3328988"/>
          <p14:tracePt t="16311" x="1639888" y="3316288"/>
          <p14:tracePt t="16321" x="1689100" y="3290888"/>
          <p14:tracePt t="16327" x="1714500" y="3278188"/>
          <p14:tracePt t="16337" x="1739900" y="3267075"/>
          <p14:tracePt t="16341" x="1765300" y="3254375"/>
          <p14:tracePt t="16351" x="1790700" y="3241675"/>
          <p14:tracePt t="16361" x="1801813" y="3241675"/>
          <p14:tracePt t="16367" x="1814513" y="3228975"/>
          <p14:tracePt t="16380" x="1827213" y="3216275"/>
          <p14:tracePt t="16381" x="1839913" y="3216275"/>
          <p14:tracePt t="16391" x="1865313" y="3203575"/>
          <p14:tracePt t="16408" x="1865313" y="3178175"/>
          <p14:tracePt t="16423" x="1878013" y="3165475"/>
          <p14:tracePt t="16443" x="1878013" y="3154363"/>
          <p14:tracePt t="16448" x="1878013" y="3128963"/>
          <p14:tracePt t="16457" x="1878013" y="3116263"/>
          <p14:tracePt t="16464" x="1878013" y="3090863"/>
          <p14:tracePt t="16493" x="1878013" y="3078163"/>
          <p14:tracePt t="16554" x="1865313" y="3078163"/>
          <p14:tracePt t="16564" x="1852613" y="3078163"/>
          <p14:tracePt t="16569" x="1827213" y="3078163"/>
          <p14:tracePt t="16580" x="1801813" y="3078163"/>
          <p14:tracePt t="16583" x="1765300" y="3078163"/>
          <p14:tracePt t="16594" x="1739900" y="3078163"/>
          <p14:tracePt t="16604" x="1701800" y="3078163"/>
          <p14:tracePt t="16609" x="1677988" y="3078163"/>
          <p14:tracePt t="16619" x="1665288" y="3078163"/>
          <p14:tracePt t="16623" x="1652588" y="3078163"/>
          <p14:tracePt t="16633" x="1627188" y="3078163"/>
          <p14:tracePt t="16659" x="1614488" y="3078163"/>
          <p14:tracePt t="16796" x="1639888" y="3090863"/>
          <p14:tracePt t="16801" x="1665288" y="3103563"/>
          <p14:tracePt t="16812" x="1689100" y="3103563"/>
          <p14:tracePt t="16815" x="1714500" y="3103563"/>
          <p14:tracePt t="16825" x="1727200" y="3103563"/>
          <p14:tracePt t="16836" x="1752600" y="3103563"/>
          <p14:tracePt t="16841" x="1765300" y="3103563"/>
          <p14:tracePt t="16852" x="1778000" y="3103563"/>
          <p14:tracePt t="16941" x="1765300" y="3103563"/>
          <p14:tracePt t="16952" x="1739900" y="3103563"/>
          <p14:tracePt t="16958" x="1727200" y="3103563"/>
          <p14:tracePt t="16967" x="1689100" y="3103563"/>
          <p14:tracePt t="16971" x="1665288" y="3103563"/>
          <p14:tracePt t="16981" x="1639888" y="3103563"/>
          <p14:tracePt t="16991" x="1601788" y="3103563"/>
          <p14:tracePt t="16997" x="1589088" y="3103563"/>
          <p14:tracePt t="17007" x="1577975" y="3103563"/>
          <p14:tracePt t="17013" x="1565275" y="3103563"/>
          <p14:tracePt t="17117" x="1627188" y="3103563"/>
          <p14:tracePt t="17129" x="1652588" y="3090863"/>
          <p14:tracePt t="17139" x="1677988" y="3078163"/>
          <p14:tracePt t="17144" x="1701800" y="3065463"/>
          <p14:tracePt t="17153" x="1739900" y="3054350"/>
          <p14:tracePt t="17229" x="1739900" y="3041650"/>
          <p14:tracePt t="17239" x="1727200" y="3041650"/>
          <p14:tracePt t="17245" x="1701800" y="3041650"/>
          <p14:tracePt t="17255" x="1639888" y="3041650"/>
          <p14:tracePt t="17265" x="1614488" y="3041650"/>
          <p14:tracePt t="17269" x="1577975" y="3041650"/>
          <p14:tracePt t="17279" x="1552575" y="3041650"/>
          <p14:tracePt t="17385" x="1552575" y="3054350"/>
          <p14:tracePt t="17405" x="1565275" y="3054350"/>
          <p14:tracePt t="17955" x="1577975" y="3054350"/>
          <p14:tracePt t="17971" x="1601788" y="3065463"/>
          <p14:tracePt t="18329" x="1614488" y="3065463"/>
          <p14:tracePt t="18340" x="1627188" y="3065463"/>
          <p14:tracePt t="18363" x="1652588" y="3065463"/>
          <p14:tracePt t="18429" x="1665288" y="3078163"/>
          <p14:tracePt t="18561" x="1677988" y="3090863"/>
          <p14:tracePt t="18596" x="1677988" y="3103563"/>
          <p14:tracePt t="18641" x="1677988" y="3116263"/>
          <p14:tracePt t="18647" x="1677988" y="3128963"/>
          <p14:tracePt t="19015" x="1665288" y="3128963"/>
          <p14:tracePt t="19025" x="1652588" y="3128963"/>
          <p14:tracePt t="19029" x="1639888" y="3128963"/>
          <p14:tracePt t="19039" x="1627188" y="3128963"/>
          <p14:tracePt t="19268" x="1665288" y="3128963"/>
          <p14:tracePt t="19271" x="1677988" y="3116263"/>
          <p14:tracePt t="19281" x="1714500" y="3103563"/>
          <p14:tracePt t="19291" x="1739900" y="3103563"/>
          <p14:tracePt t="19297" x="1765300" y="3103563"/>
          <p14:tracePt t="19307" x="1790700" y="3103563"/>
          <p14:tracePt t="19311" x="1814513" y="3090863"/>
          <p14:tracePt t="19323" x="1827213" y="3090863"/>
          <p14:tracePt t="19333" x="1839913" y="3090863"/>
          <p14:tracePt t="19337" x="1865313" y="3090863"/>
          <p14:tracePt t="19348" x="1878013" y="3090863"/>
          <p14:tracePt t="19354" x="1890713" y="3090863"/>
          <p14:tracePt t="19575" x="1903413" y="3090863"/>
          <p14:tracePt t="19589" x="1914525" y="3090863"/>
          <p14:tracePt t="19599" x="1939925" y="3090863"/>
          <p14:tracePt t="19605" x="1990725" y="3090863"/>
          <p14:tracePt t="19615" x="2027238" y="3078163"/>
          <p14:tracePt t="19619" x="2090738" y="3078163"/>
          <p14:tracePt t="19629" x="2116138" y="3078163"/>
          <p14:tracePt t="19640" x="2178050" y="3078163"/>
          <p14:tracePt t="19645" x="2252663" y="3078163"/>
          <p14:tracePt t="19655" x="2303463" y="3078163"/>
          <p14:tracePt t="19661" x="2339975" y="3078163"/>
          <p14:tracePt t="19669" x="2390775" y="3078163"/>
          <p14:tracePt t="19681" x="2403475" y="3078163"/>
          <p14:tracePt t="19685" x="2416175" y="3078163"/>
          <p14:tracePt t="19937" x="2403475" y="3078163"/>
          <p14:tracePt t="19947" x="2352675" y="3103563"/>
          <p14:tracePt t="19954" x="2316163" y="3116263"/>
          <p14:tracePt t="19964" x="2228850" y="3154363"/>
          <p14:tracePt t="19967" x="2139950" y="3190875"/>
          <p14:tracePt t="19977" x="2065338" y="3216275"/>
          <p14:tracePt t="19987" x="1978025" y="3228975"/>
          <p14:tracePt t="19994" x="1903413" y="3254375"/>
          <p14:tracePt t="20004" x="1814513" y="3278188"/>
          <p14:tracePt t="20007" x="1752600" y="3303588"/>
          <p14:tracePt t="20019" x="1677988" y="3328988"/>
          <p14:tracePt t="20029" x="1639888" y="3328988"/>
          <p14:tracePt t="20033" x="1601788" y="3328988"/>
          <p14:tracePt t="20044" x="1552575" y="3354388"/>
          <p14:tracePt t="20049" x="1539875" y="3367088"/>
          <p14:tracePt t="20060" x="1514475" y="3367088"/>
          <p14:tracePt t="20069" x="1489075" y="3367088"/>
          <p14:tracePt t="20076" x="1476375" y="3378200"/>
          <p14:tracePt t="20116" x="1465263" y="3378200"/>
          <p14:tracePt t="20139" x="1465263" y="3390900"/>
          <p14:tracePt t="20175" x="1452563" y="3403600"/>
          <p14:tracePt t="20417" x="1465263" y="3403600"/>
          <p14:tracePt t="20427" x="1476375" y="3403600"/>
          <p14:tracePt t="20431" x="1489075" y="3403600"/>
          <p14:tracePt t="20443" x="1514475" y="3403600"/>
          <p14:tracePt t="20447" x="1539875" y="3403600"/>
          <p14:tracePt t="20458" x="1565275" y="3403600"/>
          <p14:tracePt t="20467" x="1589088" y="3378200"/>
          <p14:tracePt t="20473" x="1601788" y="3378200"/>
          <p14:tracePt t="20487" x="1639888" y="3367088"/>
          <p14:tracePt t="20513" x="1652588" y="3354388"/>
          <p14:tracePt t="20705" x="1665288" y="3354388"/>
          <p14:tracePt t="20729" x="1677988" y="3354388"/>
          <p14:tracePt t="20765" x="1689100" y="3354388"/>
          <p14:tracePt t="20789" x="1701800" y="3354388"/>
          <p14:tracePt t="20811" x="1714500" y="3354388"/>
          <p14:tracePt t="20885" x="1739900" y="3354388"/>
          <p14:tracePt t="22551" x="1752600" y="3354388"/>
          <p14:tracePt t="22561" x="1790700" y="3354388"/>
          <p14:tracePt t="22565" x="1814513" y="3354388"/>
          <p14:tracePt t="22575" x="1839913" y="3354388"/>
          <p14:tracePt t="22585" x="1878013" y="3354388"/>
          <p14:tracePt t="22591" x="1914525" y="3341688"/>
          <p14:tracePt t="22601" x="1927225" y="3328988"/>
          <p14:tracePt t="22607" x="1965325" y="3316288"/>
          <p14:tracePt t="22615" x="2003425" y="3303588"/>
          <p14:tracePt t="22641" x="2014538" y="3303588"/>
          <p14:tracePt t="22658" x="2027238" y="3303588"/>
          <p14:tracePt t="22667" x="2039938" y="3290888"/>
          <p14:tracePt t="22963" x="2027238" y="3290888"/>
          <p14:tracePt t="22974" x="2014538" y="3303588"/>
          <p14:tracePt t="22984" x="2003425" y="3316288"/>
          <p14:tracePt t="22989" x="1990725" y="3316288"/>
          <p14:tracePt t="22999" x="1965325" y="3316288"/>
          <p14:tracePt t="23008" x="1939925" y="3341688"/>
          <p14:tracePt t="23015" x="1927225" y="3341688"/>
          <p14:tracePt t="23035" x="1914525" y="3341688"/>
          <p14:tracePt t="23069" x="1903413" y="3354388"/>
          <p14:tracePt t="23085" x="1890713" y="3354388"/>
          <p14:tracePt t="23141" x="1878013" y="3367088"/>
          <p14:tracePt t="23211" x="1865313" y="3367088"/>
          <p14:tracePt t="23241" x="1852613" y="3367088"/>
          <p14:tracePt t="23248" x="1839913" y="3367088"/>
          <p14:tracePt t="23313" x="1827213" y="3367088"/>
          <p14:tracePt t="23323" x="1814513" y="3367088"/>
          <p14:tracePt t="23333" x="1801813" y="3354388"/>
          <p14:tracePt t="23337" x="1790700" y="3341688"/>
          <p14:tracePt t="23353" x="1778000" y="3328988"/>
          <p14:tracePt t="23377" x="1765300" y="3316288"/>
          <p14:tracePt t="23514" x="1778000" y="3316288"/>
          <p14:tracePt t="23529" x="1790700" y="3316288"/>
          <p14:tracePt t="23539" x="1814513" y="3316288"/>
          <p14:tracePt t="23543" x="1852613" y="3316288"/>
          <p14:tracePt t="23553" x="1878013" y="3328988"/>
          <p14:tracePt t="23564" x="1914525" y="3328988"/>
          <p14:tracePt t="23569" x="1965325" y="3354388"/>
          <p14:tracePt t="23579" x="1990725" y="3367088"/>
          <p14:tracePt t="23583" x="2003425" y="3378200"/>
          <p14:tracePt t="23595" x="2027238" y="3378200"/>
          <p14:tracePt t="23606" x="2039938" y="3378200"/>
          <p14:tracePt t="23609" x="2052638" y="3390900"/>
          <p14:tracePt t="23625" x="2065338" y="3390900"/>
          <p14:tracePt t="23908" x="2065338" y="3416300"/>
          <p14:tracePt t="23917" x="2039938" y="3441700"/>
          <p14:tracePt t="23922" x="1990725" y="3479800"/>
          <p14:tracePt t="23934" x="1927225" y="3503613"/>
          <p14:tracePt t="23940" x="1903413" y="3529013"/>
          <p14:tracePt t="23947" x="1852613" y="3579813"/>
          <p14:tracePt t="23958" x="1814513" y="3590925"/>
          <p14:tracePt t="23963" x="1765300" y="3629025"/>
          <p14:tracePt t="23973" x="1701800" y="3667125"/>
          <p14:tracePt t="23977" x="1665288" y="3679825"/>
          <p14:tracePt t="23989" x="1614488" y="3716338"/>
          <p14:tracePt t="23997" x="1565275" y="3729038"/>
          <p14:tracePt t="24003" x="1514475" y="3767138"/>
          <p14:tracePt t="24014" x="1465263" y="3792538"/>
          <p14:tracePt t="24020" x="1439863" y="3803650"/>
          <p14:tracePt t="24029" x="1427163" y="3816350"/>
          <p14:tracePt t="24040" x="1401763" y="3816350"/>
          <p14:tracePt t="24189" x="1452563" y="3816350"/>
          <p14:tracePt t="24193" x="1476375" y="3816350"/>
          <p14:tracePt t="24204" x="1501775" y="3792538"/>
          <p14:tracePt t="24213" x="1527175" y="3792538"/>
          <p14:tracePt t="24219" x="1539875" y="3792538"/>
          <p14:tracePt t="24229" x="1577975" y="3767138"/>
          <p14:tracePt t="24233" x="1601788" y="3767138"/>
          <p14:tracePt t="24243" x="1627188" y="3754438"/>
          <p14:tracePt t="24254" x="1665288" y="3741738"/>
          <p14:tracePt t="24259" x="1689100" y="3729038"/>
          <p14:tracePt t="24269" x="1739900" y="3716338"/>
          <p14:tracePt t="24273" x="1765300" y="3716338"/>
          <p14:tracePt t="24283" x="1801813" y="3703638"/>
          <p14:tracePt t="24295" x="1865313" y="3692525"/>
          <p14:tracePt t="24299" x="1903413" y="3667125"/>
          <p14:tracePt t="24309" x="1939925" y="3667125"/>
          <p14:tracePt t="24315" x="2014538" y="3641725"/>
          <p14:tracePt t="24325" x="2052638" y="3641725"/>
          <p14:tracePt t="24335" x="2103438" y="3641725"/>
          <p14:tracePt t="24349" x="2127250" y="3616325"/>
          <p14:tracePt t="24365" x="2139950" y="3616325"/>
          <p14:tracePt t="24415" x="2152650" y="3616325"/>
          <p14:tracePt t="24431" x="2152650" y="3603625"/>
          <p14:tracePt t="24445" x="2139950" y="3579813"/>
          <p14:tracePt t="24455" x="2116138" y="3567113"/>
          <p14:tracePt t="24465" x="2103438" y="3541713"/>
          <p14:tracePt t="24472" x="2090738" y="3541713"/>
          <p14:tracePt t="24481" x="2052638" y="3516313"/>
          <p14:tracePt t="24485" x="2039938" y="3516313"/>
          <p14:tracePt t="24496" x="2027238" y="3490913"/>
          <p14:tracePt t="24507" x="2014538" y="3490913"/>
          <p14:tracePt t="24523" x="2003425" y="3479800"/>
          <p14:tracePt t="24809" x="1990725" y="3479800"/>
          <p14:tracePt t="24813" x="1939925" y="3479800"/>
          <p14:tracePt t="24825" x="1865313" y="3479800"/>
          <p14:tracePt t="24835" x="1827213" y="3490913"/>
          <p14:tracePt t="24839" x="1790700" y="3503613"/>
          <p14:tracePt t="24849" x="1778000" y="3503613"/>
          <p14:tracePt t="24855" x="1739900" y="3503613"/>
          <p14:tracePt t="24865" x="1701800" y="3516313"/>
          <p14:tracePt t="24879" x="1689100" y="3516313"/>
          <p14:tracePt t="24889" x="1677988" y="3516313"/>
          <p14:tracePt t="25031" x="1701800" y="3516313"/>
          <p14:tracePt t="25042" x="1739900" y="3516313"/>
          <p14:tracePt t="25047" x="1801813" y="3516313"/>
          <p14:tracePt t="25057" x="1865313" y="3516313"/>
          <p14:tracePt t="25061" x="1965325" y="3516313"/>
          <p14:tracePt t="25072" x="2027238" y="3516313"/>
          <p14:tracePt t="25081" x="2065338" y="3516313"/>
          <p14:tracePt t="25088" x="2103438" y="3516313"/>
          <p14:tracePt t="25097" x="2116138" y="3516313"/>
          <p14:tracePt t="25167" x="2103438" y="3516313"/>
          <p14:tracePt t="25177" x="2027238" y="3516313"/>
          <p14:tracePt t="25183" x="1965325" y="3516313"/>
          <p14:tracePt t="25193" x="1865313" y="3516313"/>
          <p14:tracePt t="25204" x="1765300" y="3516313"/>
          <p14:tracePt t="25207" x="1677988" y="3516313"/>
          <p14:tracePt t="25217" x="1627188" y="3516313"/>
          <p14:tracePt t="25223" x="1589088" y="3516313"/>
          <p14:tracePt t="25233" x="1577975" y="3516313"/>
          <p14:tracePt t="25329" x="1589088" y="3516313"/>
          <p14:tracePt t="25339" x="1601788" y="3516313"/>
          <p14:tracePt t="25415" x="1589088" y="3529013"/>
          <p14:tracePt t="25429" x="1565275" y="3541713"/>
          <p14:tracePt t="25436" x="1552575" y="3554413"/>
          <p14:tracePt t="25445" x="1539875" y="3567113"/>
          <p14:tracePt t="25485" x="1527175" y="3579813"/>
          <p14:tracePt t="25561" x="1552575" y="3579813"/>
          <p14:tracePt t="25565" x="1601788" y="3579813"/>
          <p14:tracePt t="25575" x="1652588" y="3579813"/>
          <p14:tracePt t="25581" x="1752600" y="3579813"/>
          <p14:tracePt t="25592" x="1790700" y="3579813"/>
          <p14:tracePt t="25602" x="1852613" y="3579813"/>
          <p14:tracePt t="25605" x="1903413" y="3579813"/>
          <p14:tracePt t="25615" x="1927225" y="3579813"/>
          <p14:tracePt t="25622" x="1939925" y="3579813"/>
          <p14:tracePt t="25707" x="1914525" y="3567113"/>
          <p14:tracePt t="25717" x="1801813" y="3529013"/>
          <p14:tracePt t="25722" x="1714500" y="3490913"/>
          <p14:tracePt t="25731" x="1627188" y="3490913"/>
          <p14:tracePt t="25741" x="1601788" y="3490913"/>
          <p14:tracePt t="25747" x="1589088" y="3490913"/>
          <p14:tracePt t="25857" x="1601788" y="3490913"/>
          <p14:tracePt t="25869" x="1627188" y="3503613"/>
          <p14:tracePt t="25879" x="1652588" y="3503613"/>
          <p14:tracePt t="25883" x="1677988" y="3503613"/>
          <p14:tracePt t="25893" x="1689100" y="3516313"/>
          <p14:tracePt t="25996" x="1665288" y="3516313"/>
          <p14:tracePt t="26000" x="1639888" y="3516313"/>
          <p14:tracePt t="26011" x="1627188" y="3516313"/>
          <p14:tracePt t="26015" x="1614488" y="3516313"/>
          <p14:tracePt t="26549" x="1627188" y="3529013"/>
          <p14:tracePt t="26722" x="1639888" y="3541713"/>
          <p14:tracePt t="26747" x="1665288" y="3541713"/>
          <p14:tracePt t="26757" x="1701800" y="3541713"/>
          <p14:tracePt t="26761" x="1778000" y="3541713"/>
          <p14:tracePt t="26771" x="1865313" y="3541713"/>
          <p14:tracePt t="26781" x="1927225" y="3541713"/>
          <p14:tracePt t="26787" x="2003425" y="3541713"/>
          <p14:tracePt t="26797" x="2039938" y="3541713"/>
          <p14:tracePt t="26803" x="2090738" y="3541713"/>
          <p14:tracePt t="26814" x="2116138" y="3541713"/>
          <p14:tracePt t="26824" x="2127250" y="3541713"/>
          <p14:tracePt t="26827" x="2152650" y="3541713"/>
          <p14:tracePt t="26838" x="2178050" y="3541713"/>
          <p14:tracePt t="26853" x="2190750" y="3541713"/>
          <p14:tracePt t="26904" x="2203450" y="3541713"/>
          <p14:tracePt t="26924" x="2216150" y="3541713"/>
          <p14:tracePt t="26939" x="2228850" y="3541713"/>
          <p14:tracePt t="26944" x="2252663" y="3541713"/>
          <p14:tracePt t="26954" x="2278063" y="3541713"/>
          <p14:tracePt t="26969" x="2303463" y="3541713"/>
          <p14:tracePt t="26971" x="2316163" y="3541713"/>
          <p14:tracePt t="26980" x="2339975" y="3541713"/>
          <p14:tracePt t="26983" x="2352675" y="3541713"/>
          <p14:tracePt t="26993" x="2365375" y="3541713"/>
          <p14:tracePt t="27004" x="2390775" y="3541713"/>
          <p14:tracePt t="27009" x="2403475" y="3541713"/>
          <p14:tracePt t="27020" x="2441575" y="3541713"/>
          <p14:tracePt t="27023" x="2452688" y="3541713"/>
          <p14:tracePt t="27033" x="2465388" y="3541713"/>
          <p14:tracePt t="27044" x="2478088" y="3541713"/>
          <p14:tracePt t="27331" x="2503488" y="3541713"/>
          <p14:tracePt t="27347" x="2516188" y="3541713"/>
          <p14:tracePt t="27357" x="2528888" y="3541713"/>
          <p14:tracePt t="27368" x="2541588" y="3541713"/>
          <p14:tracePt t="27373" x="2554288" y="3541713"/>
          <p14:tracePt t="27387" x="2565400" y="3541713"/>
          <p14:tracePt t="27397" x="2578100" y="3541713"/>
          <p14:tracePt t="27408" x="2590800" y="3541713"/>
          <p14:tracePt t="27427" x="2616200" y="3541713"/>
          <p14:tracePt t="27447" x="2628900" y="3541713"/>
          <p14:tracePt t="27453" x="2641600" y="3541713"/>
          <p14:tracePt t="27469" x="2654300" y="3541713"/>
          <p14:tracePt t="27479" x="2667000" y="3541713"/>
          <p14:tracePt t="27489" x="2678113" y="3541713"/>
          <p14:tracePt t="27520" x="2703513" y="3541713"/>
          <p14:tracePt t="27533" x="2716213" y="3541713"/>
          <p14:tracePt t="27543" x="2754313" y="3541713"/>
          <p14:tracePt t="27559" x="2767013" y="3541713"/>
          <p14:tracePt t="27570" x="2778125" y="3541713"/>
          <p14:tracePt t="27573" x="2790825" y="3541713"/>
          <p14:tracePt t="27586" x="2816225" y="3541713"/>
          <p14:tracePt t="27599" x="2828925" y="3541713"/>
          <p14:tracePt t="27609" x="2854325" y="3554413"/>
          <p14:tracePt t="27615" x="2854325" y="3567113"/>
          <p14:tracePt t="27625" x="2867025" y="3567113"/>
          <p14:tracePt t="27629" x="2903538" y="3567113"/>
          <p14:tracePt t="27639" x="2928938" y="3567113"/>
          <p14:tracePt t="27649" x="2979738" y="3567113"/>
          <p14:tracePt t="27655" x="3003550" y="3590925"/>
          <p14:tracePt t="27670" x="3028950" y="3590925"/>
          <p14:tracePt t="27689" x="3054350" y="3590925"/>
          <p14:tracePt t="27705" x="3067050" y="3616325"/>
          <p14:tracePt t="27709" x="3079750" y="3616325"/>
          <p14:tracePt t="27729" x="3092450" y="3616325"/>
          <p14:tracePt t="27791" x="3103563" y="3616325"/>
          <p14:tracePt t="28013" x="3116263" y="3616325"/>
          <p14:tracePt t="28034" x="3128963" y="3616325"/>
          <p14:tracePt t="28039" x="3141663" y="3616325"/>
          <p14:tracePt t="28053" x="3167063" y="3616325"/>
          <p14:tracePt t="28064" x="3205163" y="3616325"/>
          <p14:tracePt t="28073" x="3216275" y="3616325"/>
          <p14:tracePt t="28079" x="3228975" y="3603625"/>
          <p14:tracePt t="28089" x="3241675" y="3590925"/>
          <p14:tracePt t="28104" x="3254375" y="3579813"/>
          <p14:tracePt t="28113" x="3267075" y="3579813"/>
          <p14:tracePt t="28120" x="3267075" y="3567113"/>
          <p14:tracePt t="28130" x="3279775" y="3554413"/>
          <p14:tracePt t="28144" x="3279775" y="3541713"/>
          <p14:tracePt t="28155" x="3292475" y="3503613"/>
          <p14:tracePt t="28159" x="3305175" y="3490913"/>
          <p14:tracePt t="28170" x="3305175" y="3479800"/>
          <p14:tracePt t="28186" x="3305175" y="3467100"/>
          <p14:tracePt t="28195" x="3305175" y="3454400"/>
          <p14:tracePt t="28199" x="3305175" y="3429000"/>
          <p14:tracePt t="28209" x="3305175" y="3416300"/>
          <p14:tracePt t="28215" x="3305175" y="3403600"/>
          <p14:tracePt t="28225" x="3305175" y="3390900"/>
          <p14:tracePt t="28239" x="3305175" y="3367088"/>
          <p14:tracePt t="28249" x="3305175" y="3341688"/>
          <p14:tracePt t="28265" x="3305175" y="3316288"/>
          <p14:tracePt t="28279" x="3305175" y="3303588"/>
          <p14:tracePt t="28289" x="3305175" y="3290888"/>
          <p14:tracePt t="28295" x="3305175" y="3267075"/>
          <p14:tracePt t="28306" x="3305175" y="3241675"/>
          <p14:tracePt t="28315" x="3305175" y="3216275"/>
          <p14:tracePt t="28322" x="3305175" y="3203575"/>
          <p14:tracePt t="28331" x="3292475" y="3154363"/>
          <p14:tracePt t="28336" x="3279775" y="3141663"/>
          <p14:tracePt t="28346" x="3267075" y="3128963"/>
          <p14:tracePt t="28355" x="3267075" y="3103563"/>
          <p14:tracePt t="28361" x="3254375" y="3103563"/>
          <p14:tracePt t="28395" x="3241675" y="3078163"/>
          <p14:tracePt t="28411" x="3228975" y="3078163"/>
          <p14:tracePt t="28415" x="3216275" y="3078163"/>
          <p14:tracePt t="28428" x="3205163" y="3078163"/>
          <p14:tracePt t="28438" x="3179763" y="3116263"/>
          <p14:tracePt t="28441" x="3167063" y="3154363"/>
          <p14:tracePt t="28452" x="3167063" y="3228975"/>
          <p14:tracePt t="28457" x="3167063" y="3316288"/>
          <p14:tracePt t="28469" x="3167063" y="3390900"/>
          <p14:tracePt t="28477" x="3167063" y="3467100"/>
          <p14:tracePt t="28481" x="3167063" y="3516313"/>
          <p14:tracePt t="28491" x="3167063" y="3567113"/>
          <p14:tracePt t="28497" x="3192463" y="3603625"/>
          <p14:tracePt t="28507" x="3205163" y="3654425"/>
          <p14:tracePt t="28519" x="3241675" y="3679825"/>
          <p14:tracePt t="28523" x="3254375" y="3703638"/>
          <p14:tracePt t="28537" x="3267075" y="3703638"/>
          <p14:tracePt t="28557" x="3267075" y="3716338"/>
          <p14:tracePt t="28563" x="3279775" y="3716338"/>
          <p14:tracePt t="28607" x="3292475" y="3716338"/>
          <p14:tracePt t="28618" x="3305175" y="3716338"/>
          <p14:tracePt t="28623" x="3317875" y="3716338"/>
          <p14:tracePt t="28633" x="3367088" y="3692525"/>
          <p14:tracePt t="28639" x="3379788" y="3667125"/>
          <p14:tracePt t="28652" x="3417888" y="3616325"/>
          <p14:tracePt t="28659" x="3429000" y="3579813"/>
          <p14:tracePt t="28663" x="3429000" y="3541713"/>
          <p14:tracePt t="28673" x="3429000" y="3490913"/>
          <p14:tracePt t="28679" x="3429000" y="3454400"/>
          <p14:tracePt t="28689" x="3429000" y="3390900"/>
          <p14:tracePt t="28701" x="3429000" y="3341688"/>
          <p14:tracePt t="28703" x="3429000" y="3303588"/>
          <p14:tracePt t="28713" x="3429000" y="3278188"/>
          <p14:tracePt t="28719" x="3429000" y="3228975"/>
          <p14:tracePt t="28729" x="3429000" y="3216275"/>
          <p14:tracePt t="28739" x="3417888" y="3216275"/>
          <p14:tracePt t="28755" x="3417888" y="3203575"/>
          <p14:tracePt t="28775" x="3417888" y="3190875"/>
          <p14:tracePt t="28785" x="3405188" y="3190875"/>
          <p14:tracePt t="28789" x="3392488" y="3190875"/>
          <p14:tracePt t="28800" x="3367088" y="3190875"/>
          <p14:tracePt t="28809" x="3341688" y="3216275"/>
          <p14:tracePt t="28815" x="3317875" y="3278188"/>
          <p14:tracePt t="28825" x="3292475" y="3328988"/>
          <p14:tracePt t="28829" x="3279775" y="3367088"/>
          <p14:tracePt t="28839" x="3279775" y="3441700"/>
          <p14:tracePt t="28851" x="3279775" y="3490913"/>
          <p14:tracePt t="28855" x="3279775" y="3529013"/>
          <p14:tracePt t="28865" x="3279775" y="3567113"/>
          <p14:tracePt t="28869" x="3279775" y="3603625"/>
          <p14:tracePt t="28880" x="3279775" y="3616325"/>
          <p14:tracePt t="28890" x="3292475" y="3641725"/>
          <p14:tracePt t="28945" x="3305175" y="3641725"/>
          <p14:tracePt t="28955" x="3317875" y="3641725"/>
          <p14:tracePt t="28961" x="3328988" y="3641725"/>
          <p14:tracePt t="28971" x="3328988" y="3603625"/>
          <p14:tracePt t="28975" x="3354388" y="3567113"/>
          <p14:tracePt t="28986" x="3354388" y="3490913"/>
          <p14:tracePt t="28995" x="3354388" y="3441700"/>
          <p14:tracePt t="29003" x="3354388" y="3416300"/>
          <p14:tracePt t="29011" x="3354388" y="3390900"/>
          <p14:tracePt t="29018" x="3341688" y="3341688"/>
          <p14:tracePt t="29068" x="3317875" y="3341688"/>
          <p14:tracePt t="29081" x="3292475" y="3354388"/>
          <p14:tracePt t="29092" x="3292475" y="3390900"/>
          <p14:tracePt t="29102" x="3292475" y="3441700"/>
          <p14:tracePt t="29107" x="3292475" y="3479800"/>
          <p14:tracePt t="29119" x="3292475" y="3529013"/>
          <p14:tracePt t="29123" x="3305175" y="3579813"/>
          <p14:tracePt t="29135" x="3305175" y="3603625"/>
          <p14:tracePt t="29143" x="3341688" y="3641725"/>
          <p14:tracePt t="29147" x="3341688" y="3654425"/>
          <p14:tracePt t="29203" x="3341688" y="3667125"/>
          <p14:tracePt t="29223" x="3367088" y="3641725"/>
          <p14:tracePt t="29227" x="3367088" y="3590925"/>
          <p14:tracePt t="29239" x="3367088" y="3529013"/>
          <p14:tracePt t="29243" x="3379788" y="3454400"/>
          <p14:tracePt t="29254" x="3379788" y="3403600"/>
          <p14:tracePt t="29263" x="3379788" y="3354388"/>
          <p14:tracePt t="29269" x="3379788" y="3303588"/>
          <p14:tracePt t="29279" x="3379788" y="3278188"/>
          <p14:tracePt t="29323" x="3367088" y="3278188"/>
          <p14:tracePt t="29339" x="3354388" y="3290888"/>
          <p14:tracePt t="29343" x="3341688" y="3328988"/>
          <p14:tracePt t="29355" x="3341688" y="3403600"/>
          <p14:tracePt t="29366" x="3341688" y="3454400"/>
          <p14:tracePt t="29369" x="3341688" y="3490913"/>
          <p14:tracePt t="29379" x="3341688" y="3516313"/>
          <p14:tracePt t="29385" x="3341688" y="3529013"/>
          <p14:tracePt t="29395" x="3341688" y="3541713"/>
          <p14:tracePt t="29405" x="3341688" y="3554413"/>
          <p14:tracePt t="29495" x="3341688" y="3567113"/>
          <p14:tracePt t="29511" x="3341688" y="3579813"/>
          <p14:tracePt t="29535" x="3341688" y="3603625"/>
          <p14:tracePt t="29552" x="3328988" y="3616325"/>
          <p14:tracePt t="29585" x="3328988" y="3629025"/>
          <p14:tracePt t="29819" x="3341688" y="3629025"/>
          <p14:tracePt t="29909" x="3292475" y="3629025"/>
          <p14:tracePt t="29913" x="3267075" y="3629025"/>
          <p14:tracePt t="29923" x="3241675" y="3616325"/>
          <p14:tracePt t="29929" x="3216275" y="3616325"/>
          <p14:tracePt t="29940" x="3205163" y="3616325"/>
          <p14:tracePt t="30251" x="3228975" y="3616325"/>
          <p14:tracePt t="30257" x="3292475" y="3616325"/>
          <p14:tracePt t="30267" x="3379788" y="3629025"/>
          <p14:tracePt t="30277" x="3429000" y="3629025"/>
          <p14:tracePt t="30283" x="3505200" y="3654425"/>
          <p14:tracePt t="30294" x="3567113" y="3654425"/>
          <p14:tracePt t="30298" x="3617913" y="3667125"/>
          <p14:tracePt t="30308" x="3654425" y="3667125"/>
          <p14:tracePt t="30318" x="3730625" y="3692525"/>
          <p14:tracePt t="30323" x="3779838" y="3692525"/>
          <p14:tracePt t="30334" x="3817938" y="3703638"/>
          <p14:tracePt t="30337" x="3867150" y="3703638"/>
          <p14:tracePt t="30347" x="3892550" y="3703638"/>
          <p14:tracePt t="30357" x="3917950" y="3703638"/>
          <p14:tracePt t="30363" x="3943350" y="3703638"/>
          <p14:tracePt t="30373" x="3956050" y="3703638"/>
          <p14:tracePt t="30379" x="3968750" y="3703638"/>
          <p14:tracePt t="30389" x="3979863" y="3703638"/>
          <p14:tracePt t="30665" x="4056063" y="3716338"/>
          <p14:tracePt t="30676" x="4192588" y="3716338"/>
          <p14:tracePt t="30682" x="4343400" y="3716338"/>
          <p14:tracePt t="30691" x="4468813" y="3716338"/>
          <p14:tracePt t="30701" x="4630738" y="3716338"/>
          <p14:tracePt t="30705" x="4806950" y="3716338"/>
          <p14:tracePt t="30717" x="4968875" y="3767138"/>
          <p14:tracePt t="30721" x="5119688" y="3779838"/>
          <p14:tracePt t="30733" x="5245100" y="3803650"/>
          <p14:tracePt t="30741" x="5307013" y="3803650"/>
          <p14:tracePt t="30747" x="5345113" y="3816350"/>
          <p14:tracePt t="30842" x="5281613" y="3829050"/>
          <p14:tracePt t="30848" x="5181600" y="3829050"/>
          <p14:tracePt t="30857" x="5045075" y="3841750"/>
          <p14:tracePt t="30867" x="4906963" y="3841750"/>
          <p14:tracePt t="30873" x="4743450" y="3841750"/>
          <p14:tracePt t="30883" x="4581525" y="3841750"/>
          <p14:tracePt t="30887" x="4430713" y="3841750"/>
          <p14:tracePt t="30898" x="4294188" y="3841750"/>
          <p14:tracePt t="30908" x="4192588" y="3829050"/>
          <p14:tracePt t="30914" x="4117975" y="3803650"/>
          <p14:tracePt t="30923" x="4081463" y="3803650"/>
          <p14:tracePt t="30927" x="4056063" y="3803650"/>
          <p14:tracePt t="30939" x="4043363" y="3779838"/>
          <p14:tracePt t="31029" x="4081463" y="3754438"/>
          <p14:tracePt t="31039" x="4130675" y="3754438"/>
          <p14:tracePt t="31043" x="4205288" y="3741738"/>
          <p14:tracePt t="31053" x="4318000" y="3716338"/>
          <p14:tracePt t="31063" x="4418013" y="3703638"/>
          <p14:tracePt t="31069" x="4556125" y="3703638"/>
          <p14:tracePt t="31079" x="4706938" y="3679825"/>
          <p14:tracePt t="31085" x="4856163" y="3629025"/>
          <p14:tracePt t="31095" x="4945063" y="3629025"/>
          <p14:tracePt t="31105" x="4981575" y="3629025"/>
          <p14:tracePt t="31165" x="4832350" y="3603625"/>
          <p14:tracePt t="31175" x="4668838" y="3603625"/>
          <p14:tracePt t="31185" x="4530725" y="3603625"/>
          <p14:tracePt t="31191" x="4418013" y="3603625"/>
          <p14:tracePt t="31202" x="4318000" y="3603625"/>
          <p14:tracePt t="31206" x="4230688" y="3603625"/>
          <p14:tracePt t="31216" x="4181475" y="3603625"/>
          <p14:tracePt t="31225" x="4156075" y="3603625"/>
          <p14:tracePt t="31311" x="4192588" y="3590925"/>
          <p14:tracePt t="31321" x="4230688" y="3590925"/>
          <p14:tracePt t="31327" x="4268788" y="3590925"/>
          <p14:tracePt t="31337" x="4318000" y="3590925"/>
          <p14:tracePt t="31348" x="4356100" y="3590925"/>
          <p14:tracePt t="31351" x="4381500" y="3590925"/>
          <p14:tracePt t="31361" x="4430713" y="3590925"/>
          <p14:tracePt t="31367" x="4456113" y="3590925"/>
          <p14:tracePt t="31377" x="4481513" y="3590925"/>
          <p14:tracePt t="31387" x="4518025" y="3590925"/>
          <p14:tracePt t="31484" x="4494213" y="3590925"/>
          <p14:tracePt t="31488" x="4468813" y="3590925"/>
          <p14:tracePt t="31498" x="4456113" y="3590925"/>
          <p14:tracePt t="31503" x="4430713" y="3603625"/>
          <p14:tracePt t="31513" x="4430713" y="3616325"/>
          <p14:tracePt t="31564" x="4430713" y="3629025"/>
          <p14:tracePt t="31593" x="4456113" y="3629025"/>
          <p14:tracePt t="31599" x="4530725" y="3629025"/>
          <p14:tracePt t="31609" x="4619625" y="3629025"/>
          <p14:tracePt t="31619" x="4732338" y="3641725"/>
          <p14:tracePt t="31623" x="4806950" y="3641725"/>
          <p14:tracePt t="31633" x="4919663" y="3641725"/>
          <p14:tracePt t="31639" x="5019675" y="3641725"/>
          <p14:tracePt t="31650" x="5106988" y="3641725"/>
          <p14:tracePt t="31659" x="5170488" y="3641725"/>
          <p14:tracePt t="31666" x="5245100" y="3641725"/>
          <p14:tracePt t="31675" x="5307013" y="3641725"/>
          <p14:tracePt t="31679" x="5332413" y="3641725"/>
          <p14:tracePt t="31689" x="5345113" y="3641725"/>
          <p14:tracePt t="31705" x="5357813" y="3641725"/>
          <p14:tracePt t="31749" x="5370513" y="3641725"/>
          <p14:tracePt t="31766" x="5383213" y="3641725"/>
          <p14:tracePt t="31775" x="5394325" y="3641725"/>
          <p14:tracePt t="31791" x="5419725" y="3629025"/>
          <p14:tracePt t="31801" x="5419725" y="3616325"/>
          <p14:tracePt t="31805" x="5445125" y="3616325"/>
          <p14:tracePt t="31815" x="5470525" y="3616325"/>
          <p14:tracePt t="31821" x="5483225" y="3603625"/>
          <p14:tracePt t="31832" x="5495925" y="3603625"/>
          <p14:tracePt t="31841" x="5519738" y="3603625"/>
          <p14:tracePt t="31845" x="5532438" y="3590925"/>
          <p14:tracePt t="31871" x="5545138" y="3590925"/>
          <p14:tracePt t="31887" x="5557838" y="3590925"/>
          <p14:tracePt t="31897" x="5570538" y="3590925"/>
          <p14:tracePt t="31901" x="5583238" y="3590925"/>
          <p14:tracePt t="31921" x="5595938" y="3590925"/>
          <p14:tracePt t="31943" x="5607050" y="3579813"/>
          <p14:tracePt t="31965" x="5632450" y="3579813"/>
          <p14:tracePt t="31978" x="5645150" y="3579813"/>
          <p14:tracePt t="31983" x="5657850" y="3579813"/>
          <p14:tracePt t="31993" x="5683250" y="3567113"/>
          <p14:tracePt t="32003" x="5683250" y="3554413"/>
          <p14:tracePt t="32017" x="5695950" y="3554413"/>
          <p14:tracePt t="32355" x="5683250" y="3554413"/>
          <p14:tracePt t="32365" x="5670550" y="3554413"/>
          <p14:tracePt t="32375" x="5645150" y="3554413"/>
          <p14:tracePt t="32382" x="5632450" y="3554413"/>
          <p14:tracePt t="32391" x="5607050" y="3554413"/>
          <p14:tracePt t="32395" x="5570538" y="3554413"/>
          <p14:tracePt t="32406" x="5545138" y="3579813"/>
          <p14:tracePt t="32416" x="5519738" y="3579813"/>
          <p14:tracePt t="32421" x="5495925" y="3603625"/>
          <p14:tracePt t="32432" x="5470525" y="3616325"/>
          <p14:tracePt t="32435" x="5419725" y="3629025"/>
          <p14:tracePt t="32448" x="5370513" y="3629025"/>
          <p14:tracePt t="32457" x="5332413" y="3641725"/>
          <p14:tracePt t="32461" x="5245100" y="3679825"/>
          <p14:tracePt t="32471" x="5194300" y="3679825"/>
          <p14:tracePt t="32477" x="5094288" y="3716338"/>
          <p14:tracePt t="32487" x="5006975" y="3741738"/>
          <p14:tracePt t="32498" x="4881563" y="3779838"/>
          <p14:tracePt t="32501" x="4732338" y="3829050"/>
          <p14:tracePt t="32511" x="4594225" y="3841750"/>
          <p14:tracePt t="32517" x="4418013" y="3867150"/>
          <p14:tracePt t="32527" x="4294188" y="3879850"/>
          <p14:tracePt t="32537" x="4181475" y="3905250"/>
          <p14:tracePt t="32542" x="4068763" y="3916363"/>
          <p14:tracePt t="32553" x="4005263" y="3916363"/>
          <p14:tracePt t="32557" x="3943350" y="3941763"/>
          <p14:tracePt t="32567" x="3867150" y="3954463"/>
          <p14:tracePt t="32578" x="3830638" y="3979863"/>
          <p14:tracePt t="32583" x="3779838" y="3992563"/>
          <p14:tracePt t="32593" x="3756025" y="4005263"/>
          <p14:tracePt t="32598" x="3743325" y="4005263"/>
          <p14:tracePt t="32607" x="3730625" y="4005263"/>
          <p14:tracePt t="32617" x="3717925" y="4017963"/>
          <p14:tracePt t="32644" x="3692525" y="4017963"/>
          <p14:tracePt t="32657" x="3667125" y="4017963"/>
          <p14:tracePt t="32673" x="3667125" y="4029075"/>
          <p14:tracePt t="32687" x="3654425" y="4029075"/>
          <p14:tracePt t="32779" x="3630613" y="4029075"/>
          <p14:tracePt t="32796" x="3605213" y="4029075"/>
          <p14:tracePt t="32805" x="3579813" y="4029075"/>
          <p14:tracePt t="32809" x="3517900" y="4029075"/>
          <p14:tracePt t="32820" x="3441700" y="4005263"/>
          <p14:tracePt t="32825" x="3341688" y="4005263"/>
          <p14:tracePt t="32836" x="3205163" y="4005263"/>
          <p14:tracePt t="32847" x="3079750" y="4005263"/>
          <p14:tracePt t="32849" x="2890838" y="3992563"/>
          <p14:tracePt t="32865" x="2703513" y="3967163"/>
          <p14:tracePt t="32869" x="2490788" y="3954463"/>
          <p14:tracePt t="32874" x="2228850" y="3892550"/>
          <p14:tracePt t="32883" x="2027238" y="3867150"/>
          <p14:tracePt t="32889" x="1865313" y="3854450"/>
          <p14:tracePt t="32900" x="1689100" y="3816350"/>
          <p14:tracePt t="32909" x="1552575" y="3816350"/>
          <p14:tracePt t="32913" x="1389063" y="3767138"/>
          <p14:tracePt t="32925" x="1252538" y="3741738"/>
          <p14:tracePt t="32931" x="1139825" y="3741738"/>
          <p14:tracePt t="32939" x="1076325" y="3729038"/>
          <p14:tracePt t="32949" x="1038225" y="3729038"/>
          <p14:tracePt t="32966" x="1014413" y="3716338"/>
          <p14:tracePt t="33116" x="989013" y="3716338"/>
          <p14:tracePt t="33157" x="976313" y="3716338"/>
          <p14:tracePt t="33177" x="963613" y="3716338"/>
          <p14:tracePt t="33191" x="950913" y="3716338"/>
          <p14:tracePt t="33207" x="950913" y="3741738"/>
          <p14:tracePt t="33217" x="938213" y="3754438"/>
          <p14:tracePt t="33227" x="938213" y="3767138"/>
          <p14:tracePt t="33247" x="938213" y="3779838"/>
          <p14:tracePt t="33267" x="938213" y="3792538"/>
          <p14:tracePt t="33283" x="938213" y="3803650"/>
          <p14:tracePt t="33324" x="938213" y="3816350"/>
          <p14:tracePt t="33353" x="963613" y="3829050"/>
          <p14:tracePt t="33379" x="976313" y="3829050"/>
          <p14:tracePt t="33393" x="1001713" y="3841750"/>
          <p14:tracePt t="33403" x="1014413" y="3841750"/>
          <p14:tracePt t="33409" x="1038225" y="3867150"/>
          <p14:tracePt t="33419" x="1063625" y="3867150"/>
          <p14:tracePt t="33423" x="1076325" y="3879850"/>
          <p14:tracePt t="33434" x="1089025" y="3892550"/>
          <p14:tracePt t="33464" x="1101725" y="3892550"/>
          <p14:tracePt t="33677" x="1114425" y="3892550"/>
          <p14:tracePt t="33687" x="1127125" y="3879850"/>
          <p14:tracePt t="33691" x="1139825" y="3879850"/>
          <p14:tracePt t="33701" x="1150938" y="3854450"/>
          <p14:tracePt t="33712" x="1163638" y="3854450"/>
          <p14:tracePt t="33717" x="1176338" y="3829050"/>
          <p14:tracePt t="33727" x="1176338" y="3816350"/>
          <p14:tracePt t="33731" x="1201738" y="3803650"/>
          <p14:tracePt t="33741" x="1214438" y="3792538"/>
          <p14:tracePt t="33753" x="1263650" y="3792538"/>
          <p14:tracePt t="33757" x="1339850" y="3767138"/>
          <p14:tracePt t="33767" x="1376363" y="3767138"/>
          <p14:tracePt t="33773" x="1439863" y="3767138"/>
          <p14:tracePt t="33783" x="1539875" y="3767138"/>
          <p14:tracePt t="33793" x="1639888" y="3767138"/>
          <p14:tracePt t="33797" x="1778000" y="3767138"/>
          <p14:tracePt t="33808" x="1952625" y="3767138"/>
          <p14:tracePt t="33814" x="2078038" y="3816350"/>
          <p14:tracePt t="33823" x="2228850" y="3854450"/>
          <p14:tracePt t="33833" x="2365375" y="3892550"/>
          <p14:tracePt t="33839" x="2503488" y="3916363"/>
          <p14:tracePt t="33849" x="2590800" y="3916363"/>
          <p14:tracePt t="33853" x="2641600" y="3929063"/>
          <p14:tracePt t="33863" x="2690813" y="3929063"/>
          <p14:tracePt t="33873" x="2716213" y="3929063"/>
          <p14:tracePt t="33880" x="2754313" y="3954463"/>
          <p14:tracePt t="33890" x="2767013" y="3954463"/>
          <p14:tracePt t="34125" x="2741613" y="3954463"/>
          <p14:tracePt t="34131" x="2716213" y="3954463"/>
          <p14:tracePt t="34141" x="2678113" y="3954463"/>
          <p14:tracePt t="34151" x="2616200" y="3967163"/>
          <p14:tracePt t="34158" x="2541588" y="3992563"/>
          <p14:tracePt t="34167" x="2516188" y="3992563"/>
          <p14:tracePt t="34171" x="2465388" y="3992563"/>
          <p14:tracePt t="34181" x="2441575" y="3992563"/>
          <p14:tracePt t="34191" x="2416175" y="3992563"/>
          <p14:tracePt t="34197" x="2403475" y="3992563"/>
          <p14:tracePt t="34207" x="2378075" y="3992563"/>
          <p14:tracePt t="34241" x="2378075" y="4005263"/>
          <p14:tracePt t="34273" x="2378075" y="4017963"/>
          <p14:tracePt t="34283" x="2378075" y="4029075"/>
          <p14:tracePt t="34293" x="2378075" y="4067175"/>
          <p14:tracePt t="34307" x="2378075" y="4092575"/>
          <p14:tracePt t="34324" x="2378075" y="4105275"/>
          <p14:tracePt t="34333" x="2378075" y="4117975"/>
          <p14:tracePt t="34363" x="2378075" y="4129088"/>
          <p14:tracePt t="34423" x="2378075" y="4141788"/>
          <p14:tracePt t="34433" x="2365375" y="4141788"/>
          <p14:tracePt t="34443" x="2352675" y="4154488"/>
          <p14:tracePt t="34449" x="2352675" y="4167188"/>
          <p14:tracePt t="34459" x="2316163" y="4167188"/>
          <p14:tracePt t="34464" x="2278063" y="4179888"/>
          <p14:tracePt t="34473" x="2265363" y="4179888"/>
          <p14:tracePt t="34489" x="2239963" y="4179888"/>
          <p14:tracePt t="34499" x="2216150" y="4179888"/>
          <p14:tracePt t="34516" x="2190750" y="4192588"/>
          <p14:tracePt t="34539" x="2178050" y="4192588"/>
          <p14:tracePt t="34547" x="2165350" y="4192588"/>
          <p14:tracePt t="34555" x="2152650" y="4192588"/>
          <p14:tracePt t="34565" x="2139950" y="4192588"/>
          <p14:tracePt t="34585" x="2127250" y="4192588"/>
          <p14:tracePt t="34589" x="2116138" y="4192588"/>
          <p14:tracePt t="34599" x="2103438" y="4192588"/>
          <p14:tracePt t="34725" x="2090738" y="4192588"/>
          <p14:tracePt t="34737" x="2090738" y="4179888"/>
          <p14:tracePt t="34741" x="2103438" y="4154488"/>
          <p14:tracePt t="34751" x="2103438" y="4141788"/>
          <p14:tracePt t="34755" x="2103438" y="4105275"/>
          <p14:tracePt t="34767" x="2103438" y="4079875"/>
          <p14:tracePt t="34777" x="2103438" y="4041775"/>
          <p14:tracePt t="34781" x="2103438" y="4017963"/>
          <p14:tracePt t="34791" x="2078038" y="3941763"/>
          <p14:tracePt t="34798" x="2052638" y="3916363"/>
          <p14:tracePt t="34807" x="2003425" y="3879850"/>
          <p14:tracePt t="34817" x="1914525" y="3841750"/>
          <p14:tracePt t="34821" x="1865313" y="3841750"/>
          <p14:tracePt t="34831" x="1790700" y="3816350"/>
          <p14:tracePt t="34837" x="1752600" y="3816350"/>
          <p14:tracePt t="34847" x="1714500" y="3803650"/>
          <p14:tracePt t="34857" x="1701800" y="3803650"/>
          <p14:tracePt t="34861" x="1689100" y="3803650"/>
          <p14:tracePt t="34871" x="1677988" y="3803650"/>
          <p14:tracePt t="34878" x="1652588" y="3803650"/>
          <p14:tracePt t="34898" x="1652588" y="3816350"/>
          <p14:tracePt t="34904" x="1639888" y="3829050"/>
          <p14:tracePt t="34914" x="1627188" y="3841750"/>
          <p14:tracePt t="34918" x="1627188" y="3854450"/>
          <p14:tracePt t="34930" x="1627188" y="3867150"/>
          <p14:tracePt t="34938" x="1614488" y="3892550"/>
          <p14:tracePt t="34943" x="1614488" y="3905250"/>
          <p14:tracePt t="34963" x="1614488" y="3916363"/>
          <p14:tracePt t="34978" x="1614488" y="3929063"/>
          <p14:tracePt t="35069" x="1601788" y="3941763"/>
          <p14:tracePt t="35261" x="1601788" y="3954463"/>
          <p14:tracePt t="35281" x="1601788" y="3967163"/>
          <p14:tracePt t="35311" x="1601788" y="3979863"/>
          <p14:tracePt t="35351" x="1589088" y="3979863"/>
          <p14:tracePt t="35361" x="1589088" y="3992563"/>
          <p14:tracePt t="35428" x="1589088" y="4005263"/>
          <p14:tracePt t="35705" x="1589088" y="4017963"/>
          <p14:tracePt t="35715" x="1601788" y="4017963"/>
          <p14:tracePt t="35723" x="1614488" y="4017963"/>
          <p14:tracePt t="35729" x="1639888" y="4029075"/>
          <p14:tracePt t="35739" x="1677988" y="4041775"/>
          <p14:tracePt t="35749" x="1701800" y="4054475"/>
          <p14:tracePt t="35756" x="1727200" y="4054475"/>
          <p14:tracePt t="35765" x="1752600" y="4067175"/>
          <p14:tracePt t="35769" x="1814513" y="4092575"/>
          <p14:tracePt t="35780" x="1878013" y="4105275"/>
          <p14:tracePt t="35785" x="1965325" y="4141788"/>
          <p14:tracePt t="35796" x="2027238" y="4167188"/>
          <p14:tracePt t="35805" x="2103438" y="4167188"/>
          <p14:tracePt t="35809" x="2178050" y="4179888"/>
          <p14:tracePt t="35821" x="2265363" y="4205288"/>
          <p14:tracePt t="35825" x="2328863" y="4205288"/>
          <p14:tracePt t="35835" x="2390775" y="4205288"/>
          <p14:tracePt t="35845" x="2452688" y="4205288"/>
          <p14:tracePt t="35851" x="2478088" y="4205288"/>
          <p14:tracePt t="35863" x="2554288" y="4205288"/>
          <p14:tracePt t="35865" x="2590800" y="4205288"/>
          <p14:tracePt t="35875" x="2616200" y="4205288"/>
          <p14:tracePt t="35885" x="2654300" y="4205288"/>
          <p14:tracePt t="35891" x="2667000" y="4205288"/>
          <p14:tracePt t="35901" x="2678113" y="4205288"/>
          <p14:tracePt t="35907" x="2703513" y="4205288"/>
          <p14:tracePt t="35957" x="2716213" y="4205288"/>
          <p14:tracePt t="35977" x="2728913" y="4205288"/>
          <p14:tracePt t="35991" x="2754313" y="4205288"/>
          <p14:tracePt t="36012" x="2778125" y="4205288"/>
          <p14:tracePt t="36017" x="2790825" y="4205288"/>
          <p14:tracePt t="36027" x="2803525" y="4205288"/>
          <p14:tracePt t="36033" x="2828925" y="4205288"/>
          <p14:tracePt t="36046" x="2841625" y="4205288"/>
          <p14:tracePt t="36057" x="2854325" y="4205288"/>
          <p14:tracePt t="36067" x="2867025" y="4205288"/>
          <p14:tracePt t="36093" x="2890838" y="4205288"/>
          <p14:tracePt t="36097" x="2916238" y="4205288"/>
          <p14:tracePt t="36107" x="2941638" y="4205288"/>
          <p14:tracePt t="36113" x="2954338" y="4205288"/>
          <p14:tracePt t="36123" x="2967038" y="4179888"/>
          <p14:tracePt t="36133" x="3003550" y="4179888"/>
          <p14:tracePt t="36139" x="3028950" y="4141788"/>
          <p14:tracePt t="36149" x="3041650" y="4141788"/>
          <p14:tracePt t="36153" x="3054350" y="4141788"/>
          <p14:tracePt t="36163" x="3092450" y="4129088"/>
          <p14:tracePt t="36173" x="3092450" y="4117975"/>
          <p14:tracePt t="36189" x="3116263" y="4117975"/>
          <p14:tracePt t="36195" x="3128963" y="4117975"/>
          <p14:tracePt t="36203" x="3141663" y="4117975"/>
          <p14:tracePt t="36213" x="3154363" y="4117975"/>
          <p14:tracePt t="36219" x="3179763" y="4105275"/>
          <p14:tracePt t="36230" x="3205163" y="4105275"/>
          <p14:tracePt t="36245" x="3228975" y="4105275"/>
          <p14:tracePt t="36253" x="3241675" y="4105275"/>
          <p14:tracePt t="36262" x="3254375" y="4105275"/>
          <p14:tracePt t="36269" x="3267075" y="4105275"/>
          <p14:tracePt t="36285" x="3292475" y="4105275"/>
          <p14:tracePt t="36296" x="3317875" y="4105275"/>
          <p14:tracePt t="36461" x="3328988" y="4105275"/>
          <p14:tracePt t="36471" x="3341688" y="4092575"/>
          <p14:tracePt t="36495" x="3354388" y="4079875"/>
          <p14:tracePt t="36521" x="3367088" y="4079875"/>
          <p14:tracePt t="36537" x="3392488" y="4079875"/>
          <p14:tracePt t="36548" x="3405188" y="4079875"/>
          <p14:tracePt t="36551" x="3417888" y="4079875"/>
          <p14:tracePt t="36562" x="3441700" y="4079875"/>
          <p14:tracePt t="36571" x="3467100" y="4079875"/>
          <p14:tracePt t="36578" x="3492500" y="4079875"/>
          <p14:tracePt t="36587" x="3530600" y="4079875"/>
          <p14:tracePt t="36591" x="3579813" y="4079875"/>
          <p14:tracePt t="36601" x="3679825" y="4079875"/>
          <p14:tracePt t="36611" x="3743325" y="4079875"/>
          <p14:tracePt t="36617" x="3817938" y="4079875"/>
          <p14:tracePt t="36629" x="3879850" y="4079875"/>
          <p14:tracePt t="36633" x="3968750" y="4079875"/>
          <p14:tracePt t="36645" x="4017963" y="4079875"/>
          <p14:tracePt t="36653" x="4056063" y="4079875"/>
          <p14:tracePt t="36657" x="4117975" y="4079875"/>
          <p14:tracePt t="36667" x="4168775" y="4079875"/>
          <p14:tracePt t="36673" x="4205288" y="4079875"/>
          <p14:tracePt t="36684" x="4230688" y="4079875"/>
          <p14:tracePt t="36695" x="4243388" y="4079875"/>
          <p14:tracePt t="36712" x="4256088" y="4079875"/>
          <p14:tracePt t="36799" x="4268788" y="4079875"/>
          <p14:tracePt t="36819" x="4281488" y="4079875"/>
          <p14:tracePt t="36833" x="4294188" y="4079875"/>
          <p14:tracePt t="36860" x="4318000" y="4079875"/>
          <p14:tracePt t="36875" x="4330700" y="4079875"/>
          <p14:tracePt t="36885" x="4368800" y="4079875"/>
          <p14:tracePt t="36895" x="4394200" y="4079875"/>
          <p14:tracePt t="36899" x="4418013" y="4079875"/>
          <p14:tracePt t="36911" x="4443413" y="4079875"/>
          <p14:tracePt t="36915" x="4468813" y="4092575"/>
          <p14:tracePt t="36925" x="4494213" y="4092575"/>
          <p14:tracePt t="36935" x="4530725" y="4105275"/>
          <p14:tracePt t="36951" x="4556125" y="4105275"/>
          <p14:tracePt t="36962" x="4568825" y="4105275"/>
          <p14:tracePt t="36976" x="4581525" y="4105275"/>
          <p14:tracePt t="36981" x="4594225" y="4105275"/>
          <p14:tracePt t="36992" x="4606925" y="4105275"/>
          <p14:tracePt t="37005" x="4619625" y="4105275"/>
          <p14:tracePt t="37061" x="4630738" y="4117975"/>
          <p14:tracePt t="37111" x="4643438" y="4117975"/>
          <p14:tracePt t="37777" x="4630738" y="4129088"/>
          <p14:tracePt t="38009" x="4619625" y="4129088"/>
          <p14:tracePt t="38035" x="4594225" y="4129088"/>
          <p14:tracePt t="38045" x="4568825" y="4141788"/>
          <p14:tracePt t="38049" x="4543425" y="4154488"/>
          <p14:tracePt t="38060" x="4518025" y="4154488"/>
          <p14:tracePt t="38066" x="4494213" y="4167188"/>
          <p14:tracePt t="38077" x="4456113" y="4179888"/>
          <p14:tracePt t="38085" x="4430713" y="4179888"/>
          <p14:tracePt t="38089" x="4381500" y="4192588"/>
          <p14:tracePt t="38099" x="4343400" y="4217988"/>
          <p14:tracePt t="38105" x="4318000" y="4217988"/>
          <p14:tracePt t="38115" x="4281488" y="4230688"/>
          <p14:tracePt t="38126" x="4217988" y="4241800"/>
          <p14:tracePt t="38131" x="4181475" y="4241800"/>
          <p14:tracePt t="38142" x="4117975" y="4241800"/>
          <p14:tracePt t="38145" x="4068763" y="4267200"/>
          <p14:tracePt t="38156" x="3992563" y="4267200"/>
          <p14:tracePt t="38165" x="3956050" y="4279900"/>
          <p14:tracePt t="38171" x="3892550" y="4279900"/>
          <p14:tracePt t="38181" x="3843338" y="4279900"/>
          <p14:tracePt t="38186" x="3805238" y="4279900"/>
          <p14:tracePt t="38195" x="3743325" y="4279900"/>
          <p14:tracePt t="38205" x="3692525" y="4279900"/>
          <p14:tracePt t="38211" x="3654425" y="4279900"/>
          <p14:tracePt t="38221" x="3579813" y="4279900"/>
          <p14:tracePt t="38228" x="3554413" y="4267200"/>
          <p14:tracePt t="38237" x="3505200" y="4241800"/>
          <p14:tracePt t="38247" x="3479800" y="4241800"/>
          <p14:tracePt t="38251" x="3429000" y="4230688"/>
          <p14:tracePt t="38261" x="3367088" y="4217988"/>
          <p14:tracePt t="38267" x="3305175" y="4205288"/>
          <p14:tracePt t="38278" x="3241675" y="4179888"/>
          <p14:tracePt t="38288" x="3179763" y="4167188"/>
          <p14:tracePt t="38294" x="3103563" y="4141788"/>
          <p14:tracePt t="38301" x="3028950" y="4105275"/>
          <p14:tracePt t="38307" x="2992438" y="4105275"/>
          <p14:tracePt t="38317" x="2941638" y="4105275"/>
          <p14:tracePt t="38327" x="2916238" y="4092575"/>
          <p14:tracePt t="38331" x="2879725" y="4092575"/>
          <p14:tracePt t="38343" x="2841625" y="4092575"/>
          <p14:tracePt t="38348" x="2803525" y="4079875"/>
          <p14:tracePt t="38358" x="2778125" y="4079875"/>
          <p14:tracePt t="38367" x="2767013" y="4079875"/>
          <p14:tracePt t="38373" x="2741613" y="4067175"/>
          <p14:tracePt t="38383" x="2728913" y="4067175"/>
          <p14:tracePt t="38387" x="2716213" y="4067175"/>
          <p14:tracePt t="38397" x="2690813" y="4067175"/>
          <p14:tracePt t="38410" x="2678113" y="4067175"/>
          <p14:tracePt t="38413" x="2667000" y="4067175"/>
          <p14:tracePt t="38423" x="2641600" y="4067175"/>
          <p14:tracePt t="38427" x="2628900" y="4067175"/>
          <p14:tracePt t="38437" x="2616200" y="4067175"/>
          <p14:tracePt t="38447" x="2590800" y="4067175"/>
          <p14:tracePt t="38453" x="2565400" y="4079875"/>
          <p14:tracePt t="38463" x="2554288" y="4079875"/>
          <p14:tracePt t="38467" x="2541588" y="4079875"/>
          <p14:tracePt t="38479" x="2528888" y="4079875"/>
          <p14:tracePt t="38489" x="2516188" y="4092575"/>
          <p14:tracePt t="38493" x="2503488" y="4092575"/>
          <p14:tracePt t="38554" x="2490788" y="4105275"/>
          <p14:tracePt t="38563" x="2490788" y="4117975"/>
          <p14:tracePt t="38983" x="2478088" y="4117975"/>
          <p14:tracePt t="38993" x="2465388" y="4117975"/>
          <p14:tracePt t="39033" x="2452688" y="4117975"/>
          <p14:tracePt t="39063" x="2452688" y="4092575"/>
          <p14:tracePt t="39069" x="2465388" y="4067175"/>
          <p14:tracePt t="39079" x="2516188" y="4029075"/>
          <p14:tracePt t="39089" x="2541588" y="4017963"/>
          <p14:tracePt t="39093" x="2590800" y="4005263"/>
          <p14:tracePt t="39109" x="2616200" y="3992563"/>
          <p14:tracePt t="39267" x="2590800" y="3992563"/>
          <p14:tracePt t="39269" x="2528888" y="3992563"/>
          <p14:tracePt t="39275" x="2452688" y="4005263"/>
          <p14:tracePt t="39285" x="2339975" y="4005263"/>
          <p14:tracePt t="39295" x="2239963" y="4005263"/>
          <p14:tracePt t="39299" x="2103438" y="4005263"/>
          <p14:tracePt t="39309" x="1990725" y="4005263"/>
          <p14:tracePt t="39316" x="1903413" y="4005263"/>
          <p14:tracePt t="39326" x="1801813" y="4005263"/>
          <p14:tracePt t="39335" x="1752600" y="3992563"/>
          <p14:tracePt t="39340" x="1714500" y="3992563"/>
          <p14:tracePt t="39349" x="1665288" y="3992563"/>
          <p14:tracePt t="39355" x="1627188" y="3992563"/>
          <p14:tracePt t="39365" x="1601788" y="3992563"/>
          <p14:tracePt t="39376" x="1577975" y="3992563"/>
          <p14:tracePt t="39392" x="1565275" y="3992563"/>
          <p14:tracePt t="39397" x="1539875" y="4005263"/>
          <p14:tracePt t="39412" x="1527175" y="4005263"/>
          <p14:tracePt t="39513" x="1514475" y="4017963"/>
          <p14:tracePt t="39524" x="1514475" y="4029075"/>
          <p14:tracePt t="39534" x="1501775" y="4041775"/>
          <p14:tracePt t="39538" x="1501775" y="4054475"/>
          <p14:tracePt t="39574" x="1501775" y="4067175"/>
          <p14:tracePt t="39608" x="1489075" y="4067175"/>
          <p14:tracePt t="39617" x="1476375" y="4079875"/>
          <p14:tracePt t="39623" x="1476375" y="4092575"/>
          <p14:tracePt t="39825" x="1476375" y="4105275"/>
          <p14:tracePt t="39835" x="1501775" y="4117975"/>
          <p14:tracePt t="39845" x="1539875" y="4129088"/>
          <p14:tracePt t="39851" x="1539875" y="4141788"/>
          <p14:tracePt t="39861" x="1565275" y="4141788"/>
          <p14:tracePt t="39865" x="1601788" y="4167188"/>
          <p14:tracePt t="39885" x="1627188" y="4179888"/>
          <p14:tracePt t="39891" x="1639888" y="4192588"/>
          <p14:tracePt t="39901" x="1665288" y="4205288"/>
          <p14:tracePt t="39905" x="1665288" y="4217988"/>
          <p14:tracePt t="39915" x="1677988" y="4217988"/>
          <p14:tracePt t="39926" x="1689100" y="4230688"/>
          <p14:tracePt t="40107" x="1665288" y="4230688"/>
          <p14:tracePt t="40113" x="1639888" y="4230688"/>
          <p14:tracePt t="40123" x="1589088" y="4230688"/>
          <p14:tracePt t="40133" x="1552575" y="4230688"/>
          <p14:tracePt t="40137" x="1514475" y="4230688"/>
          <p14:tracePt t="40147" x="1476375" y="4230688"/>
          <p14:tracePt t="40153" x="1452563" y="4241800"/>
          <p14:tracePt t="40163" x="1439863" y="4254500"/>
          <p14:tracePt t="40174" x="1414463" y="4254500"/>
          <p14:tracePt t="40177" x="1389063" y="4267200"/>
          <p14:tracePt t="40193" x="1376363" y="4279900"/>
          <p14:tracePt t="40219" x="1363663" y="4292600"/>
          <p14:tracePt t="40229" x="1363663" y="4305300"/>
          <p14:tracePt t="40462" x="1363663" y="4318000"/>
          <p14:tracePt t="40475" x="1376363" y="4305300"/>
          <p14:tracePt t="40485" x="1401763" y="4305300"/>
          <p14:tracePt t="40491" x="1427163" y="4305300"/>
          <p14:tracePt t="40501" x="1465263" y="4305300"/>
          <p14:tracePt t="40511" x="1489075" y="4292600"/>
          <p14:tracePt t="40517" x="1539875" y="4292600"/>
          <p14:tracePt t="40527" x="1565275" y="4292600"/>
          <p14:tracePt t="40531" x="1589088" y="4292600"/>
          <p14:tracePt t="40541" x="1614488" y="4292600"/>
          <p14:tracePt t="40551" x="1627188" y="4292600"/>
          <p14:tracePt t="40558" x="1639888" y="4292600"/>
          <p14:tracePt t="40568" x="1652588" y="4292600"/>
          <p14:tracePt t="40819" x="1639888" y="4292600"/>
          <p14:tracePt t="40829" x="1627188" y="4305300"/>
          <p14:tracePt t="40843" x="1601788" y="4318000"/>
          <p14:tracePt t="40849" x="1601788" y="4330700"/>
          <p14:tracePt t="40874" x="1589088" y="4330700"/>
          <p14:tracePt t="41021" x="1577975" y="4330700"/>
          <p14:tracePt t="41065" x="1565275" y="4330700"/>
          <p14:tracePt t="41081" x="1552575" y="4330700"/>
          <p14:tracePt t="42755" x="1552575" y="4341813"/>
          <p14:tracePt t="42805" x="1552575" y="4354513"/>
          <p14:tracePt t="42957" x="1552575" y="4367213"/>
          <p14:tracePt t="42964" x="1552575" y="4379913"/>
          <p14:tracePt t="42997" x="1539875" y="4392613"/>
          <p14:tracePt t="44758" x="1414463" y="4430713"/>
          <p14:tracePt t="44763" x="1201738" y="4579938"/>
          <p14:tracePt t="44773" x="963613" y="4718050"/>
          <p14:tracePt t="44783" x="850900" y="4779963"/>
          <p14:tracePt t="44789" x="788988" y="4805363"/>
          <p14:tracePt t="44804" x="776288" y="4805363"/>
          <p14:tracePt t="44814" x="750888" y="4805363"/>
          <p14:tracePt t="44823" x="738188" y="4805363"/>
          <p14:tracePt t="44839" x="712788" y="4805363"/>
          <p14:tracePt t="44843" x="688975" y="4805363"/>
          <p14:tracePt t="44854" x="676275" y="4818063"/>
          <p14:tracePt t="45343" x="676275" y="4830763"/>
          <p14:tracePt t="45367" x="688975" y="4830763"/>
          <p14:tracePt t="45419" x="701675" y="4830763"/>
          <p14:tracePt t="45433" x="712788" y="4830763"/>
          <p14:tracePt t="45439" x="750888" y="4830763"/>
          <p14:tracePt t="45449" x="801688" y="4805363"/>
          <p14:tracePt t="45460" x="876300" y="4768850"/>
          <p14:tracePt t="45463" x="950913" y="4718050"/>
          <p14:tracePt t="45473" x="1014413" y="4679950"/>
          <p14:tracePt t="45479" x="1089025" y="4618038"/>
          <p14:tracePt t="45489" x="1163638" y="4567238"/>
          <p14:tracePt t="45499" x="1214438" y="4518025"/>
          <p14:tracePt t="45503" x="1239838" y="4505325"/>
          <p14:tracePt t="45513" x="1252538" y="4479925"/>
          <p14:tracePt t="45520" x="1276350" y="4479925"/>
          <p14:tracePt t="45529" x="1289050" y="4467225"/>
          <p14:tracePt t="45549" x="1301750" y="4454525"/>
          <p14:tracePt t="45791" x="1314450" y="4454525"/>
          <p14:tracePt t="45807" x="1327150" y="4454525"/>
          <p14:tracePt t="45824" x="1339850" y="4454525"/>
          <p14:tracePt t="45833" x="1352550" y="4454525"/>
          <p14:tracePt t="45847" x="1376363" y="4454525"/>
          <p14:tracePt t="45857" x="1401763" y="4454525"/>
          <p14:tracePt t="45863" x="1439863" y="4454525"/>
          <p14:tracePt t="45874" x="1452563" y="4454525"/>
          <p14:tracePt t="45877" x="1476375" y="4454525"/>
          <p14:tracePt t="45887" x="1489075" y="4454525"/>
          <p14:tracePt t="45897" x="1501775" y="4454525"/>
          <p14:tracePt t="45903" x="1527175" y="4454525"/>
          <p14:tracePt t="45919" x="1539875" y="4454525"/>
          <p14:tracePt t="45927" x="1552575" y="4454525"/>
          <p14:tracePt t="45938" x="1565275" y="4443413"/>
          <p14:tracePt t="45954" x="1577975" y="4443413"/>
          <p14:tracePt t="45957" x="1589088" y="4430713"/>
          <p14:tracePt t="45969" x="1601788" y="4430713"/>
          <p14:tracePt t="45983" x="1614488" y="4430713"/>
          <p14:tracePt t="46009" x="1639888" y="4430713"/>
          <p14:tracePt t="46023" x="1652588" y="4418013"/>
          <p14:tracePt t="46039" x="1665288" y="4418013"/>
          <p14:tracePt t="46049" x="1689100" y="4405313"/>
          <p14:tracePt t="46059" x="1714500" y="4392613"/>
          <p14:tracePt t="46063" x="1739900" y="4392613"/>
          <p14:tracePt t="46073" x="1765300" y="4379913"/>
          <p14:tracePt t="46079" x="1790700" y="4367213"/>
          <p14:tracePt t="46090" x="1801813" y="4367213"/>
          <p14:tracePt t="46099" x="1814513" y="4354513"/>
          <p14:tracePt t="46105" x="1827213" y="4341813"/>
          <p14:tracePt t="46115" x="1839913" y="4341813"/>
          <p14:tracePt t="46120" x="1852613" y="4330700"/>
          <p14:tracePt t="46129" x="1865313" y="4330700"/>
          <p14:tracePt t="46146" x="1878013" y="4318000"/>
          <p14:tracePt t="46159" x="1890713" y="4305300"/>
          <p14:tracePt t="46484" x="1903413" y="4292600"/>
          <p14:tracePt t="46487" x="1903413" y="4241800"/>
          <p14:tracePt t="46497" x="1927225" y="4179888"/>
          <p14:tracePt t="46504" x="1952625" y="4141788"/>
          <p14:tracePt t="46513" x="1965325" y="4067175"/>
          <p14:tracePt t="46523" x="2003425" y="4029075"/>
          <p14:tracePt t="46529" x="2027238" y="3954463"/>
          <p14:tracePt t="46539" x="2065338" y="3892550"/>
          <p14:tracePt t="46543" x="2065338" y="3854450"/>
          <p14:tracePt t="46553" x="2078038" y="3816350"/>
          <p14:tracePt t="46564" x="2090738" y="3803650"/>
          <p14:tracePt t="46569" x="2116138" y="3767138"/>
          <p14:tracePt t="46579" x="2116138" y="3741738"/>
          <p14:tracePt t="46586" x="2127250" y="3716338"/>
          <p14:tracePt t="46593" x="2127250" y="3692525"/>
          <p14:tracePt t="46604" x="2152650" y="3654425"/>
          <p14:tracePt t="46609" x="2152650" y="3641725"/>
          <p14:tracePt t="46619" x="2152650" y="3616325"/>
          <p14:tracePt t="46635" x="2152650" y="3590925"/>
          <p14:tracePt t="46643" x="2178050" y="3541713"/>
          <p14:tracePt t="46659" x="2178050" y="3516313"/>
          <p14:tracePt t="46665" x="2178050" y="3490913"/>
          <p14:tracePt t="46675" x="2178050" y="3479800"/>
          <p14:tracePt t="46686" x="2178050" y="3454400"/>
          <p14:tracePt t="46689" x="2178050" y="3441700"/>
          <p14:tracePt t="46700" x="2178050" y="3429000"/>
          <p14:tracePt t="46705" x="2178050" y="3403600"/>
          <p14:tracePt t="46715" x="2178050" y="3390900"/>
          <p14:tracePt t="46729" x="2178050" y="3367088"/>
          <p14:tracePt t="46745" x="2178050" y="3341688"/>
          <p14:tracePt t="46755" x="2178050" y="3316288"/>
          <p14:tracePt t="46765" x="2178050" y="3290888"/>
          <p14:tracePt t="46770" x="2178050" y="3267075"/>
          <p14:tracePt t="46781" x="2178050" y="3241675"/>
          <p14:tracePt t="46786" x="2178050" y="3228975"/>
          <p14:tracePt t="46805" x="2178050" y="3216275"/>
          <p14:tracePt t="46821" x="2178050" y="3190875"/>
          <p14:tracePt t="46835" x="2178050" y="3165475"/>
          <p14:tracePt t="46845" x="2178050" y="3141663"/>
          <p14:tracePt t="46852" x="2178050" y="3116263"/>
          <p14:tracePt t="46861" x="2178050" y="3090863"/>
          <p14:tracePt t="46877" x="2178050" y="3078163"/>
          <p14:tracePt t="46887" x="2178050" y="3065463"/>
          <p14:tracePt t="46891" x="2178050" y="3054350"/>
          <p14:tracePt t="46902" x="2178050" y="3041650"/>
          <p14:tracePt t="46919" x="2178050" y="3028950"/>
          <p14:tracePt t="46932" x="2178050" y="3003550"/>
          <p14:tracePt t="46947" x="2178050" y="2990850"/>
          <p14:tracePt t="46969" x="2178050" y="2965450"/>
          <p14:tracePt t="46973" x="2178050" y="2952750"/>
          <p14:tracePt t="46985" x="2178050" y="2941638"/>
          <p14:tracePt t="46987" x="2178050" y="2928938"/>
          <p14:tracePt t="46997" x="2178050" y="2916238"/>
          <p14:tracePt t="47047" x="2165350" y="2916238"/>
          <p14:tracePt t="47057" x="2139950" y="2916238"/>
          <p14:tracePt t="47068" x="2127250" y="2916238"/>
          <p14:tracePt t="47073" x="2103438" y="2916238"/>
          <p14:tracePt t="47084" x="2078038" y="2916238"/>
          <p14:tracePt t="47087" x="2039938" y="2916238"/>
          <p14:tracePt t="47097" x="1965325" y="2916238"/>
          <p14:tracePt t="47107" x="1927225" y="2965450"/>
          <p14:tracePt t="47113" x="1839913" y="3041650"/>
          <p14:tracePt t="47123" x="1801813" y="3090863"/>
          <p14:tracePt t="47129" x="1752600" y="3178175"/>
          <p14:tracePt t="47140" x="1714500" y="3241675"/>
          <p14:tracePt t="47150" x="1665288" y="3328988"/>
          <p14:tracePt t="47153" x="1627188" y="3390900"/>
          <p14:tracePt t="47163" x="1614488" y="3454400"/>
          <p14:tracePt t="47169" x="1565275" y="3529013"/>
          <p14:tracePt t="47179" x="1552575" y="3590925"/>
          <p14:tracePt t="47189" x="1514475" y="3641725"/>
          <p14:tracePt t="47193" x="1489075" y="3716338"/>
          <p14:tracePt t="47203" x="1489075" y="3741738"/>
          <p14:tracePt t="47209" x="1489075" y="3779838"/>
          <p14:tracePt t="47219" x="1489075" y="3803650"/>
          <p14:tracePt t="47229" x="1476375" y="3879850"/>
          <p14:tracePt t="47235" x="1465263" y="3892550"/>
          <p14:tracePt t="47245" x="1452563" y="3929063"/>
          <p14:tracePt t="47250" x="1452563" y="3954463"/>
          <p14:tracePt t="47259" x="1452563" y="3967163"/>
          <p14:tracePt t="47269" x="1452563" y="3992563"/>
          <p14:tracePt t="47275" x="1439863" y="4005263"/>
          <p14:tracePt t="47285" x="1439863" y="4029075"/>
          <p14:tracePt t="47289" x="1439863" y="4041775"/>
          <p14:tracePt t="47301" x="1439863" y="4054475"/>
          <p14:tracePt t="47309" x="1439863" y="4067175"/>
          <p14:tracePt t="47315" x="1439863" y="4079875"/>
          <p14:tracePt t="47341" x="1439863" y="4092575"/>
          <p14:tracePt t="47381" x="1439863" y="4105275"/>
          <p14:tracePt t="47391" x="1439863" y="4117975"/>
          <p14:tracePt t="47411" x="1439863" y="4141788"/>
          <p14:tracePt t="47431" x="1439863" y="4167188"/>
          <p14:tracePt t="47437" x="1439863" y="4179888"/>
          <p14:tracePt t="47447" x="1452563" y="4179888"/>
          <p14:tracePt t="47452" x="1452563" y="4192588"/>
          <p14:tracePt t="47461" x="1465263" y="4192588"/>
          <p14:tracePt t="47471" x="1465263" y="4205288"/>
          <p14:tracePt t="47477" x="1476375" y="4205288"/>
          <p14:tracePt t="47498" x="1489075" y="4241800"/>
          <p14:tracePt t="47502" x="1501775" y="4254500"/>
          <p14:tracePt t="47511" x="1514475" y="4267200"/>
          <p14:tracePt t="47518" x="1539875" y="4292600"/>
          <p14:tracePt t="47537" x="1565275" y="4305300"/>
          <p14:tracePt t="47541" x="1577975" y="4318000"/>
          <p14:tracePt t="47553" x="1589088" y="4330700"/>
          <p14:tracePt t="47568" x="1601788" y="4341813"/>
          <p14:tracePt t="48148" x="1614488" y="4341813"/>
          <p14:tracePt t="48173" x="1689100" y="4367213"/>
          <p14:tracePt t="48184" x="1739900" y="4367213"/>
          <p14:tracePt t="48187" x="1790700" y="4367213"/>
          <p14:tracePt t="48197" x="1839913" y="4392613"/>
          <p14:tracePt t="48207" x="1878013" y="4392613"/>
          <p14:tracePt t="48213" x="1939925" y="4405313"/>
          <p14:tracePt t="48224" x="1990725" y="4405313"/>
          <p14:tracePt t="48227" x="2027238" y="4430713"/>
          <p14:tracePt t="48237" x="2078038" y="4430713"/>
          <p14:tracePt t="48247" x="2103438" y="4430713"/>
          <p14:tracePt t="48253" x="2127250" y="4430713"/>
          <p14:tracePt t="48263" x="2152650" y="4430713"/>
          <p14:tracePt t="48595" x="2165350" y="4430713"/>
          <p14:tracePt t="48605" x="2178050" y="4430713"/>
          <p14:tracePt t="48611" x="2203450" y="4443413"/>
          <p14:tracePt t="48621" x="2216150" y="4454525"/>
          <p14:tracePt t="48648" x="2228850" y="4454525"/>
          <p14:tracePt t="48661" x="2239963" y="4454525"/>
          <p14:tracePt t="48667" x="2265363" y="4454525"/>
          <p14:tracePt t="48687" x="2278063" y="4454525"/>
          <p14:tracePt t="48701" x="2290763" y="4454525"/>
          <p14:tracePt t="48707" x="2303463" y="4454525"/>
          <p14:tracePt t="48717" x="2316163" y="4454525"/>
          <p14:tracePt t="48741" x="2339975" y="4454525"/>
          <p14:tracePt t="48804" x="2352675" y="4454525"/>
          <p14:tracePt t="48834" x="2365375" y="4454525"/>
          <p14:tracePt t="48853" x="2378075" y="4454525"/>
          <p14:tracePt t="48873" x="2390775" y="4454525"/>
          <p14:tracePt t="48889" x="2403475" y="4454525"/>
          <p14:tracePt t="48903" x="2416175" y="4454525"/>
          <p14:tracePt t="48919" x="2428875" y="4454525"/>
          <p14:tracePt t="48929" x="2441575" y="4454525"/>
          <p14:tracePt t="48950" x="2441575" y="4443413"/>
          <p14:tracePt t="48975" x="2452688" y="4443413"/>
          <p14:tracePt t="48989" x="2465388" y="4443413"/>
          <p14:tracePt t="48995" x="2478088" y="4443413"/>
          <p14:tracePt t="49016" x="2490788" y="4443413"/>
          <p14:tracePt t="49019" x="2503488" y="4430713"/>
          <p14:tracePt t="49030" x="2516188" y="4430713"/>
          <p14:tracePt t="49045" x="2541588" y="4430713"/>
          <p14:tracePt t="49055" x="2565400" y="4430713"/>
          <p14:tracePt t="49069" x="2578100" y="4430713"/>
          <p14:tracePt t="49075" x="2590800" y="4430713"/>
          <p14:tracePt t="49085" x="2603500" y="4430713"/>
          <p14:tracePt t="49095" x="2603500" y="4418013"/>
          <p14:tracePt t="49141" x="2616200" y="4418013"/>
          <p14:tracePt t="49166" x="2628900" y="4418013"/>
          <p14:tracePt t="49198" x="2641600" y="4418013"/>
          <p14:tracePt t="49211" x="2654300" y="4418013"/>
          <p14:tracePt t="49237" x="2667000" y="4418013"/>
          <p14:tracePt t="49241" x="2678113" y="4418013"/>
          <p14:tracePt t="49251" x="2690813" y="4405313"/>
          <p14:tracePt t="49261" x="2716213" y="4405313"/>
          <p14:tracePt t="49267" x="2767013" y="4405313"/>
          <p14:tracePt t="49277" x="2778125" y="4392613"/>
          <p14:tracePt t="49282" x="2816225" y="4392613"/>
          <p14:tracePt t="49291" x="2867025" y="4379913"/>
          <p14:tracePt t="49301" x="2903538" y="4379913"/>
          <p14:tracePt t="49307" x="2928938" y="4379913"/>
          <p14:tracePt t="49317" x="2967038" y="4367213"/>
          <p14:tracePt t="49323" x="3003550" y="4367213"/>
          <p14:tracePt t="49333" x="3016250" y="4367213"/>
          <p14:tracePt t="49343" x="3041650" y="4367213"/>
          <p14:tracePt t="49350" x="3067050" y="4367213"/>
          <p14:tracePt t="49357" x="3092450" y="4354513"/>
          <p14:tracePt t="49363" x="3103563" y="4354513"/>
          <p14:tracePt t="49373" x="3128963" y="4330700"/>
          <p14:tracePt t="49387" x="3141663" y="4330700"/>
          <p14:tracePt t="49400" x="3154363" y="4330700"/>
          <p14:tracePt t="49413" x="3167063" y="4330700"/>
          <p14:tracePt t="49423" x="3179763" y="4330700"/>
          <p14:tracePt t="49429" x="3192463" y="4330700"/>
          <p14:tracePt t="49440" x="3216275" y="4330700"/>
          <p14:tracePt t="49444" x="3254375" y="4305300"/>
          <p14:tracePt t="49464" x="3267075" y="4305300"/>
          <p14:tracePt t="49469" x="3279775" y="4305300"/>
          <p14:tracePt t="49479" x="3305175" y="4292600"/>
          <p14:tracePt t="49483" x="3317875" y="4279900"/>
          <p14:tracePt t="49493" x="3341688" y="4267200"/>
          <p14:tracePt t="49503" x="3367088" y="4267200"/>
          <p14:tracePt t="49519" x="3379788" y="4254500"/>
          <p14:tracePt t="49711" x="3392488" y="4241800"/>
          <p14:tracePt t="49888" x="3379788" y="4241800"/>
          <p14:tracePt t="49903" x="3367088" y="4241800"/>
          <p14:tracePt t="49917" x="3354388" y="4241800"/>
          <p14:tracePt t="49953" x="3341688" y="4241800"/>
          <p14:tracePt t="49989" x="3328988" y="4241800"/>
          <p14:tracePt t="49999" x="3292475" y="4241800"/>
          <p14:tracePt t="50014" x="3241675" y="4241800"/>
          <p14:tracePt t="50019" x="3179763" y="4241800"/>
          <p14:tracePt t="50029" x="3116263" y="4241800"/>
          <p14:tracePt t="50039" x="3041650" y="4241800"/>
          <p14:tracePt t="50043" x="2967038" y="4217988"/>
          <p14:tracePt t="50053" x="2903538" y="4217988"/>
          <p14:tracePt t="50059" x="2828925" y="4217988"/>
          <p14:tracePt t="50069" x="2754313" y="4217988"/>
          <p14:tracePt t="50079" x="2654300" y="4217988"/>
          <p14:tracePt t="50083" x="2528888" y="4217988"/>
          <p14:tracePt t="50093" x="2428875" y="4217988"/>
          <p14:tracePt t="50100" x="2328863" y="4217988"/>
          <p14:tracePt t="50109" x="2239963" y="4205288"/>
          <p14:tracePt t="50119" x="2190750" y="4192588"/>
          <p14:tracePt t="50125" x="2127250" y="4192588"/>
          <p14:tracePt t="50135" x="2052638" y="4192588"/>
          <p14:tracePt t="50139" x="1990725" y="4192588"/>
          <p14:tracePt t="50150" x="1903413" y="4192588"/>
          <p14:tracePt t="50159" x="1801813" y="4192588"/>
          <p14:tracePt t="50166" x="1739900" y="4192588"/>
          <p14:tracePt t="50175" x="1665288" y="4192588"/>
          <p14:tracePt t="50179" x="1577975" y="4230688"/>
          <p14:tracePt t="50189" x="1514475" y="4254500"/>
          <p14:tracePt t="50199" x="1476375" y="4279900"/>
          <p14:tracePt t="50205" x="1439863" y="4305300"/>
          <p14:tracePt t="50216" x="1414463" y="4318000"/>
          <p14:tracePt t="50219" x="1376363" y="4330700"/>
          <p14:tracePt t="50232" x="1363663" y="4341813"/>
          <p14:tracePt t="50241" x="1352550" y="4354513"/>
          <p14:tracePt t="50251" x="1352550" y="4367213"/>
          <p14:tracePt t="50255" x="1352550" y="4379913"/>
          <p14:tracePt t="50275" x="1352550" y="4405313"/>
          <p14:tracePt t="50331" x="1352550" y="4418013"/>
          <p14:tracePt t="50397" x="1352550" y="4430713"/>
          <p14:tracePt t="50422" x="1376363" y="4430713"/>
          <p14:tracePt t="50427" x="1401763" y="4430713"/>
          <p14:tracePt t="50438" x="1439863" y="4430713"/>
          <p14:tracePt t="50441" x="1465263" y="4430713"/>
          <p14:tracePt t="50451" x="1489075" y="4430713"/>
          <p14:tracePt t="50461" x="1501775" y="4430713"/>
          <p14:tracePt t="50467" x="1539875" y="4430713"/>
          <p14:tracePt t="50483" x="1565275" y="4430713"/>
          <p14:tracePt t="50493" x="1565275" y="4418013"/>
          <p14:tracePt t="50533" x="1577975" y="4418013"/>
          <p14:tracePt t="50553" x="1589088" y="4418013"/>
          <p14:tracePt t="50583" x="1601788" y="4418013"/>
          <p14:tracePt t="50593" x="1614488" y="4418013"/>
          <p14:tracePt t="50604" x="1639888" y="4418013"/>
          <p14:tracePt t="50609" x="1665288" y="4418013"/>
          <p14:tracePt t="50619" x="1727200" y="4430713"/>
          <p14:tracePt t="50624" x="1739900" y="4443413"/>
          <p14:tracePt t="50634" x="1801813" y="4454525"/>
          <p14:tracePt t="50643" x="1865313" y="4479925"/>
          <p14:tracePt t="50650" x="1903413" y="4492625"/>
          <p14:tracePt t="50660" x="1965325" y="4530725"/>
          <p14:tracePt t="50664" x="1978025" y="4530725"/>
          <p14:tracePt t="50673" x="2027238" y="4530725"/>
          <p14:tracePt t="50685" x="2078038" y="4554538"/>
          <p14:tracePt t="50689" x="2090738" y="4554538"/>
          <p14:tracePt t="50700" x="2127250" y="4554538"/>
          <p14:tracePt t="50705" x="2152650" y="4579938"/>
          <p14:tracePt t="50716" x="2178050" y="4579938"/>
          <p14:tracePt t="50725" x="2203450" y="4579938"/>
          <p14:tracePt t="50729" x="2228850" y="4579938"/>
          <p14:tracePt t="50745" x="2239963" y="4605338"/>
          <p14:tracePt t="50755" x="2252663" y="4605338"/>
          <p14:tracePt t="50769" x="2265363" y="4605338"/>
          <p14:tracePt t="50785" x="2278063" y="4605338"/>
          <p14:tracePt t="50805" x="2290763" y="4605338"/>
          <p14:tracePt t="50835" x="2303463" y="4605338"/>
          <p14:tracePt t="50851" x="2316163" y="4605338"/>
          <p14:tracePt t="50882" x="2339975" y="4605338"/>
          <p14:tracePt t="50885" x="2365375" y="4605338"/>
          <p14:tracePt t="50895" x="2390775" y="4605338"/>
          <p14:tracePt t="50901" x="2416175" y="4592638"/>
          <p14:tracePt t="50911" x="2428875" y="4592638"/>
          <p14:tracePt t="50921" x="2441575" y="4579938"/>
          <p14:tracePt t="50937" x="2452688" y="4579938"/>
          <p14:tracePt t="50941" x="2465388" y="4579938"/>
          <p14:tracePt t="50966" x="2516188" y="4579938"/>
          <p14:tracePt t="50968" x="2541588" y="4579938"/>
          <p14:tracePt t="50983" x="2590800" y="4579938"/>
          <p14:tracePt t="51003" x="2616200" y="4579938"/>
          <p14:tracePt t="51007" x="2641600" y="4579938"/>
          <p14:tracePt t="51033" x="2654300" y="4579938"/>
          <p14:tracePt t="51053" x="2667000" y="4579938"/>
          <p14:tracePt t="51097" x="2678113" y="4579938"/>
          <p14:tracePt t="51518" x="2690813" y="4579938"/>
          <p14:tracePt t="51527" x="2716213" y="4579938"/>
          <p14:tracePt t="51533" x="2728913" y="4579938"/>
          <p14:tracePt t="51541" x="2741613" y="4579938"/>
          <p14:tracePt t="51551" x="2767013" y="4579938"/>
          <p14:tracePt t="51557" x="2767013" y="4592638"/>
          <p14:tracePt t="51571" x="2778125" y="4592638"/>
          <p14:tracePt t="51582" x="2778125" y="4605338"/>
          <p14:tracePt t="51598" x="2790825" y="4605338"/>
          <p14:tracePt t="51617" x="2803525" y="4618038"/>
          <p14:tracePt t="51621" x="2816225" y="4618038"/>
          <p14:tracePt t="51637" x="2828925" y="4618038"/>
          <p14:tracePt t="51648" x="2854325" y="4618038"/>
          <p14:tracePt t="51657" x="2867025" y="4618038"/>
          <p14:tracePt t="51665" x="2890838" y="4618038"/>
          <p14:tracePt t="51673" x="2903538" y="4618038"/>
          <p14:tracePt t="51677" x="2928938" y="4618038"/>
          <p14:tracePt t="51687" x="2941638" y="4618038"/>
          <p14:tracePt t="51698" x="2967038" y="4618038"/>
          <p14:tracePt t="51703" x="2979738" y="4618038"/>
          <p14:tracePt t="51715" x="2992438" y="4618038"/>
          <p14:tracePt t="51729" x="3016250" y="4618038"/>
          <p14:tracePt t="51743" x="3028950" y="4618038"/>
          <p14:tracePt t="51753" x="3041650" y="4618038"/>
          <p14:tracePt t="51783" x="3054350" y="4618038"/>
          <p14:tracePt t="51804" x="3067050" y="4618038"/>
          <p14:tracePt t="51810" x="3079750" y="4605338"/>
          <p14:tracePt t="51819" x="3092450" y="4605338"/>
          <p14:tracePt t="51825" x="3103563" y="4605338"/>
          <p14:tracePt t="51835" x="3128963" y="4605338"/>
          <p14:tracePt t="51849" x="3154363" y="4605338"/>
          <p14:tracePt t="51859" x="3179763" y="4579938"/>
          <p14:tracePt t="51886" x="3205163" y="4579938"/>
          <p14:tracePt t="51909" x="3216275" y="4579938"/>
          <p14:tracePt t="51932" x="3228975" y="4579938"/>
          <p14:tracePt t="51942" x="3241675" y="4567238"/>
          <p14:tracePt t="51945" x="3241675" y="4554538"/>
          <p14:tracePt t="51955" x="3254375" y="4554538"/>
          <p14:tracePt t="51966" x="3279775" y="4543425"/>
          <p14:tracePt t="51971" x="3279775" y="4530725"/>
          <p14:tracePt t="51982" x="3317875" y="4505325"/>
          <p14:tracePt t="51985" x="3367088" y="4467225"/>
          <p14:tracePt t="51995" x="3405188" y="4443413"/>
          <p14:tracePt t="52005" x="3417888" y="4418013"/>
          <p14:tracePt t="52011" x="3429000" y="4405313"/>
          <p14:tracePt t="52021" x="3454400" y="4379913"/>
          <p14:tracePt t="52025" x="3467100" y="4354513"/>
          <p14:tracePt t="52035" x="3479800" y="4354513"/>
          <p14:tracePt t="52046" x="3479800" y="4330700"/>
          <p14:tracePt t="52051" x="3479800" y="4318000"/>
          <p14:tracePt t="52061" x="3479800" y="4305300"/>
          <p14:tracePt t="52065" x="3479800" y="4292600"/>
          <p14:tracePt t="52087" x="3479800" y="4279900"/>
          <p14:tracePt t="52121" x="3467100" y="4267200"/>
          <p14:tracePt t="52132" x="3441700" y="4241800"/>
          <p14:tracePt t="52148" x="3417888" y="4241800"/>
          <p14:tracePt t="52157" x="3392488" y="4241800"/>
          <p14:tracePt t="52161" x="3354388" y="4241800"/>
          <p14:tracePt t="52171" x="3317875" y="4267200"/>
          <p14:tracePt t="52187" x="3292475" y="4292600"/>
          <p14:tracePt t="52198" x="3279775" y="4292600"/>
          <p14:tracePt t="52201" x="3254375" y="4318000"/>
          <p14:tracePt t="52214" x="3241675" y="4341813"/>
          <p14:tracePt t="52223" x="3228975" y="4367213"/>
          <p14:tracePt t="52227" x="3228975" y="4379913"/>
          <p14:tracePt t="52237" x="3228975" y="4405313"/>
          <p14:tracePt t="52243" x="3228975" y="4418013"/>
          <p14:tracePt t="52253" x="3228975" y="4430713"/>
          <p14:tracePt t="52263" x="3228975" y="4443413"/>
          <p14:tracePt t="52267" x="3228975" y="4454525"/>
          <p14:tracePt t="52284" x="3228975" y="4479925"/>
          <p14:tracePt t="52309" x="3241675" y="4505325"/>
          <p14:tracePt t="52319" x="3254375" y="4505325"/>
          <p14:tracePt t="52323" x="3279775" y="4505325"/>
          <p14:tracePt t="52333" x="3317875" y="4505325"/>
          <p14:tracePt t="52343" x="3341688" y="4505325"/>
          <p14:tracePt t="52349" x="3392488" y="4505325"/>
          <p14:tracePt t="52359" x="3417888" y="4505325"/>
          <p14:tracePt t="52364" x="3441700" y="4505325"/>
          <p14:tracePt t="52373" x="3454400" y="4479925"/>
          <p14:tracePt t="52385" x="3467100" y="4467225"/>
          <p14:tracePt t="52389" x="3467100" y="4454525"/>
          <p14:tracePt t="52400" x="3467100" y="4418013"/>
          <p14:tracePt t="52406" x="3467100" y="4392613"/>
          <p14:tracePt t="52416" x="3467100" y="4367213"/>
          <p14:tracePt t="52425" x="3441700" y="4354513"/>
          <p14:tracePt t="52429" x="3405188" y="4318000"/>
          <p14:tracePt t="52439" x="3392488" y="4318000"/>
          <p14:tracePt t="52445" x="3354388" y="4318000"/>
          <p14:tracePt t="52455" x="3328988" y="4305300"/>
          <p14:tracePt t="52466" x="3305175" y="4305300"/>
          <p14:tracePt t="52469" x="3267075" y="4318000"/>
          <p14:tracePt t="52480" x="3216275" y="4367213"/>
          <p14:tracePt t="52485" x="3216275" y="4405313"/>
          <p14:tracePt t="52495" x="3192463" y="4479925"/>
          <p14:tracePt t="52505" x="3192463" y="4554538"/>
          <p14:tracePt t="52509" x="3192463" y="4618038"/>
          <p14:tracePt t="52520" x="3192463" y="4692650"/>
          <p14:tracePt t="52525" x="3192463" y="4743450"/>
          <p14:tracePt t="52535" x="3192463" y="4768850"/>
          <p14:tracePt t="52545" x="3192463" y="4805363"/>
          <p14:tracePt t="52551" x="3216275" y="4830763"/>
          <p14:tracePt t="52561" x="3241675" y="4879975"/>
          <p14:tracePt t="52565" x="3254375" y="4879975"/>
          <p14:tracePt t="52575" x="3254375" y="4892675"/>
          <p14:tracePt t="52585" x="3279775" y="4892675"/>
          <p14:tracePt t="52591" x="3305175" y="4892675"/>
          <p14:tracePt t="52601" x="3341688" y="4892675"/>
          <p14:tracePt t="52605" x="3367088" y="4892675"/>
          <p14:tracePt t="52625" x="3392488" y="4892675"/>
          <p14:tracePt t="52632" x="3417888" y="4892675"/>
          <p14:tracePt t="52641" x="3441700" y="4892675"/>
          <p14:tracePt t="52648" x="3467100" y="4868863"/>
          <p14:tracePt t="52657" x="3479800" y="4856163"/>
          <p14:tracePt t="52667" x="3517900" y="4805363"/>
          <p14:tracePt t="52671" x="3530600" y="4779963"/>
          <p14:tracePt t="52682" x="3541713" y="4756150"/>
          <p14:tracePt t="52687" x="3579813" y="4730750"/>
          <p14:tracePt t="52699" x="3617913" y="4692650"/>
          <p14:tracePt t="52707" x="3679825" y="4679950"/>
          <p14:tracePt t="52711" x="3730625" y="4656138"/>
          <p14:tracePt t="52721" x="3743325" y="4656138"/>
          <p14:tracePt t="52727" x="3767138" y="4630738"/>
          <p14:tracePt t="53065" x="3779838" y="4630738"/>
          <p14:tracePt t="53069" x="3817938" y="4630738"/>
          <p14:tracePt t="53079" x="3892550" y="4630738"/>
          <p14:tracePt t="53085" x="3956050" y="4630738"/>
          <p14:tracePt t="53095" x="4043363" y="4630738"/>
          <p14:tracePt t="53105" x="4143375" y="4630738"/>
          <p14:tracePt t="53109" x="4205288" y="4630738"/>
          <p14:tracePt t="53121" x="4294188" y="4630738"/>
          <p14:tracePt t="53125" x="4394200" y="4630738"/>
          <p14:tracePt t="53135" x="4481513" y="4630738"/>
          <p14:tracePt t="53145" x="4594225" y="4630738"/>
          <p14:tracePt t="53151" x="4694238" y="4630738"/>
          <p14:tracePt t="53161" x="4781550" y="4630738"/>
          <p14:tracePt t="53165" x="4881563" y="4630738"/>
          <p14:tracePt t="53175" x="4945063" y="4630738"/>
          <p14:tracePt t="53186" x="4981575" y="4630738"/>
          <p14:tracePt t="53191" x="5032375" y="4630738"/>
          <p14:tracePt t="53201" x="5057775" y="4630738"/>
          <p14:tracePt t="53205" x="5094288" y="4630738"/>
          <p14:tracePt t="53216" x="5119688" y="4630738"/>
          <p14:tracePt t="53241" x="5132388" y="4630738"/>
          <p14:tracePt t="53257" x="5145088" y="4630738"/>
          <p14:tracePt t="53271" x="5157788" y="4630738"/>
          <p14:tracePt t="53298" x="5170488" y="4630738"/>
          <p14:tracePt t="53317" x="5194300" y="4618038"/>
          <p14:tracePt t="53327" x="5194300" y="4605338"/>
          <p14:tracePt t="53337" x="5219700" y="4592638"/>
          <p14:tracePt t="53353" x="5219700" y="4579938"/>
          <p14:tracePt t="53357" x="5232400" y="4579938"/>
          <p14:tracePt t="53367" x="5232400" y="4567238"/>
          <p14:tracePt t="53443" x="5245100" y="4567238"/>
          <p14:tracePt t="53448" x="5257800" y="4567238"/>
          <p14:tracePt t="53469" x="5257800" y="4554538"/>
          <p14:tracePt t="53474" x="5270500" y="4554538"/>
          <p14:tracePt t="53483" x="5294313" y="4554538"/>
          <p14:tracePt t="53489" x="5294313" y="4543425"/>
          <p14:tracePt t="53500" x="5307013" y="4543425"/>
          <p14:tracePt t="53509" x="5319713" y="4543425"/>
          <p14:tracePt t="53515" x="5332413" y="4530725"/>
          <p14:tracePt t="53524" x="5345113" y="4530725"/>
          <p14:tracePt t="53530" x="5357813" y="4530725"/>
          <p14:tracePt t="53550" x="5370513" y="4530725"/>
          <p14:tracePt t="53565" x="5394325" y="4530725"/>
          <p14:tracePt t="53605" x="5407025" y="4530725"/>
          <p14:tracePt t="53685" x="5407025" y="4518025"/>
          <p14:tracePt t="53696" x="5370513" y="4518025"/>
          <p14:tracePt t="53705" x="5332413" y="4518025"/>
          <p14:tracePt t="53711" x="5257800" y="4518025"/>
          <p14:tracePt t="53721" x="5207000" y="4518025"/>
          <p14:tracePt t="53725" x="5145088" y="4518025"/>
          <p14:tracePt t="53736" x="5057775" y="4530725"/>
          <p14:tracePt t="53745" x="4981575" y="4543425"/>
          <p14:tracePt t="53751" x="4919663" y="4554538"/>
          <p14:tracePt t="53761" x="4832350" y="4567238"/>
          <p14:tracePt t="53765" x="4768850" y="4579938"/>
          <p14:tracePt t="53775" x="4706938" y="4592638"/>
          <p14:tracePt t="53785" x="4681538" y="4592638"/>
          <p14:tracePt t="53791" x="4630738" y="4592638"/>
          <p14:tracePt t="53801" x="4606925" y="4605338"/>
          <p14:tracePt t="53827" x="4594225" y="4605338"/>
          <p14:tracePt t="53832" x="4594225" y="4618038"/>
          <p14:tracePt t="53984" x="4643438" y="4618038"/>
          <p14:tracePt t="53993" x="4756150" y="4618038"/>
          <p14:tracePt t="53999" x="4856163" y="4618038"/>
          <p14:tracePt t="54009" x="4968875" y="4618038"/>
          <p14:tracePt t="54020" x="5068888" y="4579938"/>
          <p14:tracePt t="54023" x="5170488" y="4567238"/>
          <p14:tracePt t="54033" x="5257800" y="4518025"/>
          <p14:tracePt t="54039" x="5345113" y="4505325"/>
          <p14:tracePt t="54049" x="5394325" y="4492625"/>
          <p14:tracePt t="54059" x="5457825" y="4467225"/>
          <p14:tracePt t="54064" x="5483225" y="4454525"/>
          <p14:tracePt t="54073" x="5495925" y="4443413"/>
          <p14:tracePt t="54080" x="5507038" y="4443413"/>
          <p14:tracePt t="54099" x="5519738" y="4443413"/>
          <p14:tracePt t="54169" x="5507038" y="4443413"/>
          <p14:tracePt t="54175" x="5483225" y="4443413"/>
          <p14:tracePt t="54185" x="5457825" y="4443413"/>
          <p14:tracePt t="54189" x="5419725" y="4443413"/>
          <p14:tracePt t="54199" x="5383213" y="4443413"/>
          <p14:tracePt t="54209" x="5345113" y="4454525"/>
          <p14:tracePt t="54215" x="5307013" y="4467225"/>
          <p14:tracePt t="54225" x="5270500" y="4479925"/>
          <p14:tracePt t="54229" x="5257800" y="4479925"/>
          <p14:tracePt t="54239" x="5219700" y="4492625"/>
          <p14:tracePt t="54249" x="5207000" y="4492625"/>
          <p14:tracePt t="54265" x="5181600" y="4518025"/>
          <p14:tracePt t="54291" x="5157788" y="4518025"/>
          <p14:tracePt t="54297" x="5145088" y="4518025"/>
          <p14:tracePt t="54305" x="5094288" y="4543425"/>
          <p14:tracePt t="54312" x="5057775" y="4554538"/>
          <p14:tracePt t="54321" x="5006975" y="4554538"/>
          <p14:tracePt t="54332" x="4919663" y="4592638"/>
          <p14:tracePt t="54335" x="4881563" y="4605338"/>
          <p14:tracePt t="54347" x="4819650" y="4618038"/>
          <p14:tracePt t="54351" x="4756150" y="4656138"/>
          <p14:tracePt t="54361" x="4643438" y="4679950"/>
          <p14:tracePt t="54371" x="4556125" y="4692650"/>
          <p14:tracePt t="54375" x="4443413" y="4730750"/>
          <p14:tracePt t="54385" x="4318000" y="4730750"/>
          <p14:tracePt t="54391" x="4168775" y="4768850"/>
          <p14:tracePt t="54401" x="4005263" y="4768850"/>
          <p14:tracePt t="54412" x="3830638" y="4768850"/>
          <p14:tracePt t="54417" x="3654425" y="4768850"/>
          <p14:tracePt t="54427" x="3505200" y="4768850"/>
          <p14:tracePt t="54431" x="3392488" y="4768850"/>
          <p14:tracePt t="54441" x="3305175" y="4768850"/>
          <p14:tracePt t="54451" x="3241675" y="4768850"/>
          <p14:tracePt t="54457" x="3216275" y="4768850"/>
          <p14:tracePt t="54467" x="3192463" y="4768850"/>
          <p14:tracePt t="54471" x="3179763" y="4756150"/>
          <p14:tracePt t="54553" x="3179763" y="4743450"/>
          <p14:tracePt t="54564" x="3205163" y="4730750"/>
          <p14:tracePt t="54568" x="3228975" y="4718050"/>
          <p14:tracePt t="54577" x="3292475" y="4692650"/>
          <p14:tracePt t="54583" x="3367088" y="4679950"/>
          <p14:tracePt t="54593" x="3429000" y="4656138"/>
          <p14:tracePt t="54603" x="3554413" y="4656138"/>
          <p14:tracePt t="54609" x="3654425" y="4643438"/>
          <p14:tracePt t="54619" x="3767138" y="4618038"/>
          <p14:tracePt t="54623" x="3867150" y="4618038"/>
          <p14:tracePt t="54633" x="3968750" y="4618038"/>
          <p14:tracePt t="54643" x="4092575" y="4618038"/>
          <p14:tracePt t="54649" x="4143375" y="4605338"/>
          <p14:tracePt t="54660" x="4217988" y="4605338"/>
          <p14:tracePt t="54664" x="4256088" y="4592638"/>
          <p14:tracePt t="54673" x="4305300" y="4592638"/>
          <p14:tracePt t="54684" x="4330700" y="4592638"/>
          <p14:tracePt t="54689" x="4356100" y="4579938"/>
          <p14:tracePt t="54699" x="4368800" y="4579938"/>
          <p14:tracePt t="54703" x="4381500" y="4579938"/>
          <p14:tracePt t="55058" x="4368800" y="4579938"/>
          <p14:tracePt t="55067" x="4343400" y="4567238"/>
          <p14:tracePt t="55093" x="4318000" y="4567238"/>
          <p14:tracePt t="55097" x="4294188" y="4530725"/>
          <p14:tracePt t="55107" x="4268788" y="4530725"/>
          <p14:tracePt t="55117" x="4243388" y="4518025"/>
          <p14:tracePt t="55123" x="4217988" y="4492625"/>
          <p14:tracePt t="55133" x="4192588" y="4479925"/>
          <p14:tracePt t="55137" x="4143375" y="4443413"/>
          <p14:tracePt t="55147" x="4081463" y="4405313"/>
          <p14:tracePt t="55159" x="4030663" y="4379913"/>
          <p14:tracePt t="55164" x="3917950" y="4330700"/>
          <p14:tracePt t="55173" x="3817938" y="4254500"/>
          <p14:tracePt t="55178" x="3743325" y="4217988"/>
          <p14:tracePt t="55189" x="3654425" y="4179888"/>
          <p14:tracePt t="55199" x="3567113" y="4141788"/>
          <p14:tracePt t="55203" x="3492500" y="4105275"/>
          <p14:tracePt t="55213" x="3392488" y="4054475"/>
          <p14:tracePt t="55219" x="3341688" y="4017963"/>
          <p14:tracePt t="55230" x="3267075" y="3979863"/>
          <p14:tracePt t="55239" x="3154363" y="3941763"/>
          <p14:tracePt t="55243" x="3092450" y="3905250"/>
          <p14:tracePt t="55253" x="2992438" y="3854450"/>
          <p14:tracePt t="55259" x="2954338" y="3816350"/>
          <p14:tracePt t="55269" x="2879725" y="3767138"/>
          <p14:tracePt t="55281" x="2803525" y="3729038"/>
          <p14:tracePt t="55283" x="2741613" y="3716338"/>
          <p14:tracePt t="55293" x="2690813" y="3692525"/>
          <p14:tracePt t="55300" x="2616200" y="3667125"/>
          <p14:tracePt t="55309" x="2565400" y="3654425"/>
          <p14:tracePt t="55320" x="2503488" y="3629025"/>
          <p14:tracePt t="55325" x="2452688" y="3629025"/>
          <p14:tracePt t="55335" x="2416175" y="3629025"/>
          <p14:tracePt t="55339" x="2390775" y="3629025"/>
          <p14:tracePt t="55349" x="2365375" y="3629025"/>
          <p14:tracePt t="55359" x="2316163" y="3629025"/>
          <p14:tracePt t="55365" x="2239963" y="3629025"/>
          <p14:tracePt t="55375" x="2216150" y="3654425"/>
          <p14:tracePt t="55381" x="2178050" y="3667125"/>
          <p14:tracePt t="55391" x="2103438" y="3692525"/>
          <p14:tracePt t="55401" x="2039938" y="3716338"/>
          <p14:tracePt t="55405" x="1952625" y="3741738"/>
          <p14:tracePt t="55415" x="1865313" y="3803650"/>
          <p14:tracePt t="55421" x="1790700" y="3841750"/>
          <p14:tracePt t="55431" x="1701800" y="3892550"/>
          <p14:tracePt t="55441" x="1639888" y="3941763"/>
          <p14:tracePt t="55446" x="1565275" y="3992563"/>
          <p14:tracePt t="55456" x="1514475" y="4079875"/>
          <p14:tracePt t="55464" x="1465263" y="4117975"/>
          <p14:tracePt t="55471" x="1452563" y="4141788"/>
          <p14:tracePt t="55481" x="1427163" y="4179888"/>
          <p14:tracePt t="55485" x="1401763" y="4217988"/>
          <p14:tracePt t="55497" x="1389063" y="4254500"/>
          <p14:tracePt t="55502" x="1363663" y="4279900"/>
          <p14:tracePt t="55513" x="1363663" y="4305300"/>
          <p14:tracePt t="55521" x="1363663" y="4330700"/>
          <p14:tracePt t="55525" x="1363663" y="4379913"/>
          <p14:tracePt t="55535" x="1363663" y="4418013"/>
          <p14:tracePt t="55541" x="1363663" y="4454525"/>
          <p14:tracePt t="55551" x="1363663" y="4505325"/>
          <p14:tracePt t="55563" x="1363663" y="4530725"/>
          <p14:tracePt t="55567" x="1363663" y="4579938"/>
          <p14:tracePt t="55580" x="1363663" y="4605338"/>
          <p14:tracePt t="55581" x="1363663" y="4643438"/>
          <p14:tracePt t="55591" x="1376363" y="4667250"/>
          <p14:tracePt t="55601" x="1389063" y="4679950"/>
          <p14:tracePt t="55607" x="1401763" y="4692650"/>
          <p14:tracePt t="55618" x="1414463" y="4705350"/>
          <p14:tracePt t="55621" x="1414463" y="4718050"/>
          <p14:tracePt t="55632" x="1427163" y="4718050"/>
          <p14:tracePt t="55648" x="1439863" y="4730750"/>
          <p14:tracePt t="55673" x="1452563" y="4730750"/>
          <p14:tracePt t="55684" x="1452563" y="4743450"/>
          <p14:tracePt t="55714" x="1465263" y="4743450"/>
          <p14:tracePt t="55723" x="1465263" y="4756150"/>
          <p14:tracePt t="55737" x="1489075" y="4768850"/>
          <p14:tracePt t="55753" x="1501775" y="4768850"/>
          <p14:tracePt t="55824" x="1514475" y="4779963"/>
          <p14:tracePt t="55843" x="1527175" y="4792663"/>
          <p14:tracePt t="55874" x="1527175" y="4805363"/>
          <p14:tracePt t="55899" x="1539875" y="4805363"/>
          <p14:tracePt t="56595" x="1539875" y="4818063"/>
          <p14:tracePt t="56601" x="1539875" y="4830763"/>
          <p14:tracePt t="56612" x="1565275" y="4843463"/>
          <p14:tracePt t="56625" x="1577975" y="4843463"/>
          <p14:tracePt t="56641" x="1589088" y="4856163"/>
          <p14:tracePt t="56731" x="1614488" y="4856163"/>
          <p14:tracePt t="56757" x="1627188" y="4856163"/>
          <p14:tracePt t="56778" x="1639888" y="4856163"/>
          <p14:tracePt t="56903" x="1652588" y="4856163"/>
          <p14:tracePt t="56913" x="1689100" y="4843463"/>
          <p14:tracePt t="56923" x="1752600" y="4805363"/>
          <p14:tracePt t="56929" x="1839913" y="4756150"/>
          <p14:tracePt t="56943" x="1914525" y="4667250"/>
          <p14:tracePt t="56947" x="1990725" y="4618038"/>
          <p14:tracePt t="56953" x="2090738" y="4530725"/>
          <p14:tracePt t="56977" x="2190750" y="4379913"/>
          <p14:tracePt t="56978" x="2228850" y="4279900"/>
          <p14:tracePt t="56987" x="2252663" y="4217988"/>
          <p14:tracePt t="56994" x="2265363" y="4167188"/>
          <p14:tracePt t="57003" x="2265363" y="4067175"/>
          <p14:tracePt t="57007" x="2265363" y="3992563"/>
          <p14:tracePt t="57017" x="2265363" y="3929063"/>
          <p14:tracePt t="57028" x="2178050" y="3816350"/>
          <p14:tracePt t="57033" x="2127250" y="3741738"/>
          <p14:tracePt t="57044" x="2065338" y="3667125"/>
          <p14:tracePt t="57049" x="2003425" y="3590925"/>
          <p14:tracePt t="57061" x="1952625" y="3529013"/>
          <p14:tracePt t="57065" x="1890713" y="3467100"/>
          <p14:tracePt t="57075" x="1865313" y="3403600"/>
          <p14:tracePt t="57085" x="1839913" y="3378200"/>
          <p14:tracePt t="57089" x="1827213" y="3341688"/>
          <p14:tracePt t="57099" x="1801813" y="3316288"/>
          <p14:tracePt t="57105" x="1790700" y="3278188"/>
          <p14:tracePt t="57126" x="1778000" y="3267075"/>
          <p14:tracePt t="57131" x="1778000" y="3254375"/>
          <p14:tracePt t="57141" x="1778000" y="3241675"/>
          <p14:tracePt t="57151" x="1765300" y="3228975"/>
          <p14:tracePt t="57165" x="1765300" y="3216275"/>
          <p14:tracePt t="57175" x="1765300" y="3203575"/>
          <p14:tracePt t="57191" x="1765300" y="3190875"/>
          <p14:tracePt t="57241" x="1765300" y="3165475"/>
          <p14:tracePt t="57291" x="1765300" y="3154363"/>
          <p14:tracePt t="57307" x="1778000" y="3141663"/>
          <p14:tracePt t="57311" x="1790700" y="3128963"/>
          <p14:tracePt t="57321" x="1814513" y="3128963"/>
          <p14:tracePt t="57331" x="1839913" y="3128963"/>
          <p14:tracePt t="57337" x="1865313" y="3128963"/>
          <p14:tracePt t="57347" x="1914525" y="3116263"/>
          <p14:tracePt t="57357" x="1939925" y="3116263"/>
          <p14:tracePt t="57361" x="1978025" y="3116263"/>
          <p14:tracePt t="57372" x="2027238" y="3116263"/>
          <p14:tracePt t="57378" x="2065338" y="3116263"/>
          <p14:tracePt t="57401" x="2078038" y="3116263"/>
          <p14:tracePt t="57411" x="2090738" y="3116263"/>
          <p14:tracePt t="57613" x="2090738" y="3141663"/>
          <p14:tracePt t="57629" x="2090738" y="3190875"/>
          <p14:tracePt t="57639" x="2090738" y="3228975"/>
          <p14:tracePt t="57650" x="2103438" y="3254375"/>
          <p14:tracePt t="57653" x="2116138" y="3278188"/>
          <p14:tracePt t="57663" x="2127250" y="3303588"/>
          <p14:tracePt t="57669" x="2139950" y="3328988"/>
          <p14:tracePt t="57689" x="2152650" y="3341688"/>
          <p14:tracePt t="57703" x="2178050" y="3367088"/>
          <p14:tracePt t="57711" x="2190750" y="3367088"/>
          <p14:tracePt t="57719" x="2239963" y="3390900"/>
          <p14:tracePt t="57729" x="2316163" y="3390900"/>
          <p14:tracePt t="57735" x="2428875" y="3390900"/>
          <p14:tracePt t="57745" x="2590800" y="3390900"/>
          <p14:tracePt t="57749" x="2741613" y="3390900"/>
          <p14:tracePt t="57760" x="2916238" y="3367088"/>
          <p14:tracePt t="57769" x="3067050" y="3341688"/>
          <p14:tracePt t="57777" x="3267075" y="3267075"/>
          <p14:tracePt t="57785" x="3417888" y="3228975"/>
          <p14:tracePt t="57789" x="3567113" y="3190875"/>
          <p14:tracePt t="57799" x="3705225" y="3141663"/>
          <p14:tracePt t="57811" x="3817938" y="3103563"/>
          <p14:tracePt t="57816" x="3917950" y="3065463"/>
          <p14:tracePt t="57828" x="3956050" y="3054350"/>
          <p14:tracePt t="57831" x="3992563" y="3054350"/>
          <p14:tracePt t="57841" x="4005263" y="3041650"/>
          <p14:tracePt t="57977" x="3992563" y="3041650"/>
          <p14:tracePt t="57987" x="3943350" y="3103563"/>
          <p14:tracePt t="57997" x="3892550" y="3190875"/>
          <p14:tracePt t="58001" x="3792538" y="3328988"/>
          <p14:tracePt t="58012" x="3643313" y="3490913"/>
          <p14:tracePt t="58017" x="3392488" y="3716338"/>
          <p14:tracePt t="58029" x="3141663" y="3929063"/>
          <p14:tracePt t="58037" x="2867025" y="4105275"/>
          <p14:tracePt t="58041" x="2628900" y="4279900"/>
          <p14:tracePt t="58051" x="2452688" y="4405313"/>
          <p14:tracePt t="58057" x="2239963" y="4543425"/>
          <p14:tracePt t="58067" x="2039938" y="4679950"/>
          <p14:tracePt t="58078" x="1903413" y="4756150"/>
          <p14:tracePt t="58081" x="1778000" y="4818063"/>
          <p14:tracePt t="58094" x="1689100" y="4856163"/>
          <p14:tracePt t="58097" x="1614488" y="4892675"/>
          <p14:tracePt t="58108" x="1577975" y="4905375"/>
          <p14:tracePt t="58117" x="1565275" y="4905375"/>
          <p14:tracePt t="58462" x="1589088" y="4892675"/>
          <p14:tracePt t="58471" x="1652588" y="4892675"/>
          <p14:tracePt t="58475" x="1689100" y="4892675"/>
          <p14:tracePt t="58485" x="1714500" y="4892675"/>
          <p14:tracePt t="58494" x="1752600" y="4879975"/>
          <p14:tracePt t="58502" x="1765300" y="4868863"/>
          <p14:tracePt t="58512" x="1801813" y="4868863"/>
          <p14:tracePt t="58527" x="1814513" y="4868863"/>
          <p14:tracePt t="58611" x="1765300" y="4843463"/>
          <p14:tracePt t="58621" x="1677988" y="4843463"/>
          <p14:tracePt t="58628" x="1627188" y="4830763"/>
          <p14:tracePt t="58637" x="1589088" y="4830763"/>
          <p14:tracePt t="58643" x="1552575" y="4830763"/>
          <p14:tracePt t="58651" x="1539875" y="4830763"/>
          <p14:tracePt t="58749" x="1527175" y="4830763"/>
          <p14:tracePt t="58753" x="1527175" y="4805363"/>
          <p14:tracePt t="58763" x="1577975" y="4792663"/>
          <p14:tracePt t="58769" x="1614488" y="4779963"/>
          <p14:tracePt t="58779" x="1652588" y="4743450"/>
          <p14:tracePt t="58789" x="1689100" y="4730750"/>
          <p14:tracePt t="58794" x="1701800" y="4718050"/>
          <p14:tracePt t="58810" x="1714500" y="4718050"/>
          <p14:tracePt t="58819" x="1727200" y="4705350"/>
          <p14:tracePt t="59117" x="1714500" y="4705350"/>
          <p14:tracePt t="59141" x="1714500" y="4718050"/>
          <p14:tracePt t="59198" x="1714500" y="4730750"/>
          <p14:tracePt t="59319" x="1714500" y="4756150"/>
          <p14:tracePt t="59364" x="1714500" y="4768850"/>
          <p14:tracePt t="59440" x="1714500" y="4779963"/>
          <p14:tracePt t="59466" x="1727200" y="4779963"/>
          <p14:tracePt t="59469" x="1739900" y="4779963"/>
          <p14:tracePt t="59479" x="1752600" y="4779963"/>
          <p14:tracePt t="59485" x="1778000" y="4779963"/>
          <p14:tracePt t="59495" x="1790700" y="4779963"/>
          <p14:tracePt t="59505" x="1814513" y="4779963"/>
          <p14:tracePt t="59510" x="1827213" y="4779963"/>
          <p14:tracePt t="59520" x="1839913" y="4779963"/>
          <p14:tracePt t="59526" x="1865313" y="4779963"/>
          <p14:tracePt t="59545" x="1890713" y="4779963"/>
          <p14:tracePt t="59549" x="1903413" y="4779963"/>
          <p14:tracePt t="59559" x="1914525" y="4779963"/>
          <p14:tracePt t="59565" x="1939925" y="4779963"/>
          <p14:tracePt t="59576" x="1965325" y="4779963"/>
          <p14:tracePt t="59585" x="2003425" y="4779963"/>
          <p14:tracePt t="59592" x="2027238" y="4779963"/>
          <p14:tracePt t="59601" x="2052638" y="4779963"/>
          <p14:tracePt t="59609" x="2103438" y="4779963"/>
          <p14:tracePt t="59617" x="2116138" y="4805363"/>
          <p14:tracePt t="59621" x="2139950" y="4805363"/>
          <p14:tracePt t="59631" x="2152650" y="4805363"/>
          <p14:tracePt t="60121" x="2178050" y="4818063"/>
          <p14:tracePt t="60157" x="2190750" y="4818063"/>
          <p14:tracePt t="60161" x="2203450" y="4830763"/>
          <p14:tracePt t="60297" x="2216150" y="4830763"/>
          <p14:tracePt t="60308" x="2228850" y="4830763"/>
          <p14:tracePt t="60313" x="2228850" y="4843463"/>
          <p14:tracePt t="60323" x="2239963" y="4856163"/>
          <p14:tracePt t="60327" x="2252663" y="4868863"/>
          <p14:tracePt t="60338" x="2252663" y="4879975"/>
          <p14:tracePt t="60353" x="2278063" y="4905375"/>
          <p14:tracePt t="60363" x="2278063" y="4918075"/>
          <p14:tracePt t="60423" x="2290763" y="4918075"/>
          <p14:tracePt t="60484" x="2290763" y="4930775"/>
          <p14:tracePt t="60917" x="2303463" y="4930775"/>
          <p14:tracePt t="60933" x="2316163" y="4930775"/>
          <p14:tracePt t="60943" x="2339975" y="4905375"/>
          <p14:tracePt t="60953" x="2365375" y="4892675"/>
          <p14:tracePt t="60958" x="2390775" y="4892675"/>
          <p14:tracePt t="60967" x="2403475" y="4879975"/>
          <p14:tracePt t="60974" x="2428875" y="4868863"/>
          <p14:tracePt t="60987" x="2452688" y="4868863"/>
          <p14:tracePt t="60993" x="2465388" y="4843463"/>
          <p14:tracePt t="60997" x="2503488" y="4830763"/>
          <p14:tracePt t="61008" x="2528888" y="4818063"/>
          <p14:tracePt t="61017" x="2541588" y="4805363"/>
          <p14:tracePt t="61023" x="2565400" y="4792663"/>
          <p14:tracePt t="61033" x="2590800" y="4792663"/>
          <p14:tracePt t="61037" x="2616200" y="4779963"/>
          <p14:tracePt t="61047" x="2628900" y="4768850"/>
          <p14:tracePt t="61058" x="2667000" y="4768850"/>
          <p14:tracePt t="61063" x="2703513" y="4756150"/>
          <p14:tracePt t="61075" x="2716213" y="4743450"/>
          <p14:tracePt t="61079" x="2728913" y="4743450"/>
          <p14:tracePt t="61092" x="2754313" y="4718050"/>
          <p14:tracePt t="61099" x="2778125" y="4718050"/>
          <p14:tracePt t="61103" x="2790825" y="4718050"/>
          <p14:tracePt t="61113" x="2803525" y="4718050"/>
          <p14:tracePt t="61119" x="2816225" y="4718050"/>
          <p14:tracePt t="61129" x="2841625" y="4692650"/>
          <p14:tracePt t="61143" x="2867025" y="4692650"/>
          <p14:tracePt t="61153" x="2879725" y="4679950"/>
          <p14:tracePt t="61169" x="2890838" y="4679950"/>
          <p14:tracePt t="61195" x="2903538" y="4679950"/>
          <p14:tracePt t="61199" x="2916238" y="4679950"/>
          <p14:tracePt t="61209" x="2928938" y="4656138"/>
          <p14:tracePt t="61219" x="2954338" y="4643438"/>
          <p14:tracePt t="61225" x="2967038" y="4630738"/>
          <p14:tracePt t="61235" x="2979738" y="4605338"/>
          <p14:tracePt t="61242" x="2992438" y="4579938"/>
          <p14:tracePt t="61251" x="3016250" y="4554538"/>
          <p14:tracePt t="61255" x="3028950" y="4530725"/>
          <p14:tracePt t="61265" x="3028950" y="4505325"/>
          <p14:tracePt t="61276" x="3054350" y="4454525"/>
          <p14:tracePt t="61281" x="3054350" y="4430713"/>
          <p14:tracePt t="61291" x="3067050" y="4405313"/>
          <p14:tracePt t="61297" x="3067050" y="4367213"/>
          <p14:tracePt t="61308" x="3067050" y="4330700"/>
          <p14:tracePt t="61317" x="3067050" y="4305300"/>
          <p14:tracePt t="61321" x="3067050" y="4279900"/>
          <p14:tracePt t="61331" x="3067050" y="4254500"/>
          <p14:tracePt t="61337" x="3067050" y="4205288"/>
          <p14:tracePt t="61347" x="3041650" y="4167188"/>
          <p14:tracePt t="61358" x="3016250" y="4117975"/>
          <p14:tracePt t="61362" x="2979738" y="4092575"/>
          <p14:tracePt t="61371" x="2928938" y="4054475"/>
          <p14:tracePt t="61377" x="2867025" y="4017963"/>
          <p14:tracePt t="61387" x="2816225" y="4017963"/>
          <p14:tracePt t="61398" x="2728913" y="3992563"/>
          <p14:tracePt t="61401" x="2654300" y="3979863"/>
          <p14:tracePt t="61411" x="2541588" y="3954463"/>
          <p14:tracePt t="61417" x="2465388" y="3954463"/>
          <p14:tracePt t="61427" x="2403475" y="3941763"/>
          <p14:tracePt t="61437" x="2328863" y="3941763"/>
          <p14:tracePt t="61443" x="2252663" y="3916363"/>
          <p14:tracePt t="61454" x="2203450" y="3916363"/>
          <p14:tracePt t="61458" x="2139950" y="3916363"/>
          <p14:tracePt t="61467" x="2090738" y="3916363"/>
          <p14:tracePt t="61477" x="2039938" y="3916363"/>
          <p14:tracePt t="61483" x="2003425" y="3916363"/>
          <p14:tracePt t="61493" x="1965325" y="3916363"/>
          <p14:tracePt t="61497" x="1927225" y="3916363"/>
          <p14:tracePt t="61509" x="1903413" y="3916363"/>
          <p14:tracePt t="61525" x="1890713" y="3916363"/>
          <p14:tracePt t="61533" x="1865313" y="3916363"/>
          <p14:tracePt t="61541" x="1852613" y="3916363"/>
          <p14:tracePt t="61765" x="1839913" y="3916363"/>
          <p14:tracePt t="61775" x="1839913" y="3929063"/>
          <p14:tracePt t="61781" x="1890713" y="3941763"/>
          <p14:tracePt t="61791" x="2014538" y="3967163"/>
          <p14:tracePt t="61795" x="2152650" y="3979863"/>
          <p14:tracePt t="61806" x="2252663" y="3979863"/>
          <p14:tracePt t="61815" x="2365375" y="3979863"/>
          <p14:tracePt t="61822" x="2528888" y="3979863"/>
          <p14:tracePt t="61831" x="2667000" y="3979863"/>
          <p14:tracePt t="61836" x="2816225" y="3979863"/>
          <p14:tracePt t="61845" x="2979738" y="3979863"/>
          <p14:tracePt t="61856" x="3128963" y="3979863"/>
          <p14:tracePt t="61861" x="3292475" y="3979863"/>
          <p14:tracePt t="61872" x="3441700" y="3979863"/>
          <p14:tracePt t="61875" x="3541713" y="3979863"/>
          <p14:tracePt t="61885" x="3617913" y="3979863"/>
          <p14:tracePt t="61897" x="3643313" y="3979863"/>
          <p14:tracePt t="61901" x="3667125" y="3979863"/>
          <p14:tracePt t="61911" x="3692525" y="3979863"/>
          <p14:tracePt t="61917" x="3705225" y="3979863"/>
          <p14:tracePt t="62103" x="3692525" y="3979863"/>
          <p14:tracePt t="62107" x="3667125" y="3979863"/>
          <p14:tracePt t="62117" x="3630613" y="3979863"/>
          <p14:tracePt t="62123" x="3579813" y="3979863"/>
          <p14:tracePt t="62133" x="3505200" y="3979863"/>
          <p14:tracePt t="62143" x="3467100" y="3979863"/>
          <p14:tracePt t="62149" x="3405188" y="3979863"/>
          <p14:tracePt t="62159" x="3379788" y="3979863"/>
          <p14:tracePt t="62163" x="3354388" y="3979863"/>
          <p14:tracePt t="62174" x="3341688" y="3979863"/>
          <p14:tracePt t="62183" x="3328988" y="3979863"/>
          <p14:tracePt t="62199" x="3305175" y="3979863"/>
          <p14:tracePt t="62213" x="3292475" y="3979863"/>
          <p14:tracePt t="62224" x="3279775" y="3967163"/>
          <p14:tracePt t="62371" x="3279775" y="3954463"/>
          <p14:tracePt t="62381" x="3317875" y="3954463"/>
          <p14:tracePt t="62391" x="3405188" y="3954463"/>
          <p14:tracePt t="62395" x="3492500" y="3954463"/>
          <p14:tracePt t="62406" x="3554413" y="3954463"/>
          <p14:tracePt t="62411" x="3592513" y="3954463"/>
          <p14:tracePt t="62423" x="3643313" y="3954463"/>
          <p14:tracePt t="62431" x="3679825" y="3929063"/>
          <p14:tracePt t="62435" x="3717925" y="3929063"/>
          <p14:tracePt t="62445" x="3743325" y="3916363"/>
          <p14:tracePt t="62451" x="3767138" y="3916363"/>
          <p14:tracePt t="62461" x="3779838" y="3916363"/>
          <p14:tracePt t="62477" x="3792538" y="3916363"/>
          <p14:tracePt t="62521" x="3805238" y="3916363"/>
          <p14:tracePt t="63031" x="3792538" y="3916363"/>
          <p14:tracePt t="63035" x="3743325" y="3929063"/>
          <p14:tracePt t="63045" x="3705225" y="3954463"/>
          <p14:tracePt t="63057" x="3630613" y="3992563"/>
          <p14:tracePt t="63061" x="3541713" y="4029075"/>
          <p14:tracePt t="63071" x="3454400" y="4054475"/>
          <p14:tracePt t="63077" x="3367088" y="4105275"/>
          <p14:tracePt t="63089" x="3279775" y="4141788"/>
          <p14:tracePt t="63098" x="3179763" y="4179888"/>
          <p14:tracePt t="63101" x="3092450" y="4217988"/>
          <p14:tracePt t="63111" x="3054350" y="4230688"/>
          <p14:tracePt t="63117" x="3028950" y="4241800"/>
          <p14:tracePt t="63127" x="3016250" y="4254500"/>
          <p14:tracePt t="63140" x="3003550" y="4254500"/>
          <p14:tracePt t="63359" x="2979738" y="4254500"/>
          <p14:tracePt t="63369" x="2941638" y="4254500"/>
          <p14:tracePt t="63379" x="2916238" y="4254500"/>
          <p14:tracePt t="63383" x="2890838" y="4217988"/>
          <p14:tracePt t="63395" x="2867025" y="4192588"/>
          <p14:tracePt t="63399" x="2854325" y="4179888"/>
          <p14:tracePt t="63409" x="2828925" y="4129088"/>
          <p14:tracePt t="63419" x="2790825" y="4105275"/>
          <p14:tracePt t="63425" x="2778125" y="4092575"/>
          <p14:tracePt t="63435" x="2754313" y="4054475"/>
          <p14:tracePt t="63439" x="2728913" y="4054475"/>
          <p14:tracePt t="63449" x="2703513" y="4029075"/>
          <p14:tracePt t="63460" x="2678113" y="4017963"/>
          <p14:tracePt t="63465" x="2654300" y="4017963"/>
          <p14:tracePt t="63475" x="2628900" y="3992563"/>
          <p14:tracePt t="63481" x="2603500" y="3979863"/>
          <p14:tracePt t="63491" x="2565400" y="3979863"/>
          <p14:tracePt t="63501" x="2541588" y="3967163"/>
          <p14:tracePt t="63506" x="2503488" y="3941763"/>
          <p14:tracePt t="63515" x="2478088" y="3916363"/>
          <p14:tracePt t="63522" x="2452688" y="3905250"/>
          <p14:tracePt t="63542" x="2441575" y="3905250"/>
          <p14:tracePt t="63575" x="2428875" y="3892550"/>
          <p14:tracePt t="63607" x="2403475" y="3892550"/>
          <p14:tracePt t="63617" x="2365375" y="3892550"/>
          <p14:tracePt t="63622" x="2328863" y="3892550"/>
          <p14:tracePt t="63631" x="2290763" y="3892550"/>
          <p14:tracePt t="63641" x="2265363" y="3892550"/>
          <p14:tracePt t="63647" x="2228850" y="3892550"/>
          <p14:tracePt t="63657" x="2203450" y="3892550"/>
          <p14:tracePt t="63661" x="2152650" y="3892550"/>
          <p14:tracePt t="63672" x="2090738" y="3892550"/>
          <p14:tracePt t="63681" x="2014538" y="3892550"/>
          <p14:tracePt t="63688" x="1952625" y="3892550"/>
          <p14:tracePt t="63697" x="1865313" y="3892550"/>
          <p14:tracePt t="63707" x="1801813" y="3892550"/>
          <p14:tracePt t="63711" x="1727200" y="3892550"/>
          <p14:tracePt t="63722" x="1677988" y="3892550"/>
          <p14:tracePt t="63728" x="1639888" y="3892550"/>
          <p14:tracePt t="63739" x="1614488" y="3892550"/>
          <p14:tracePt t="63748" x="1601788" y="3892550"/>
          <p14:tracePt t="63751" x="1589088" y="3892550"/>
          <p14:tracePt t="63773" x="1577975" y="3892550"/>
          <p14:tracePt t="63807" x="1565275" y="3892550"/>
          <p14:tracePt t="63858" x="1565275" y="3905250"/>
          <p14:tracePt t="63867" x="1565275" y="3916363"/>
          <p14:tracePt t="63873" x="1565275" y="3929063"/>
          <p14:tracePt t="63883" x="1565275" y="3941763"/>
          <p14:tracePt t="63888" x="1565275" y="3967163"/>
          <p14:tracePt t="63907" x="1565275" y="3979863"/>
          <p14:tracePt t="63923" x="1565275" y="3992563"/>
          <p14:tracePt t="63927" x="1539875" y="4005263"/>
          <p14:tracePt t="63947" x="1539875" y="4017963"/>
          <p14:tracePt t="63954" x="1539875" y="4029075"/>
          <p14:tracePt t="63971" x="1539875" y="4054475"/>
          <p14:tracePt t="63979" x="1552575" y="4067175"/>
          <p14:tracePt t="63990" x="1552575" y="4092575"/>
          <p14:tracePt t="63996" x="1565275" y="4105275"/>
          <p14:tracePt t="64006" x="1577975" y="4129088"/>
          <p14:tracePt t="64020" x="1601788" y="4141788"/>
          <p14:tracePt t="64025" x="1601788" y="4154488"/>
          <p14:tracePt t="64035" x="1614488" y="4154488"/>
          <p14:tracePt t="64045" x="1639888" y="4167188"/>
          <p14:tracePt t="64049" x="1652588" y="4167188"/>
          <p14:tracePt t="64059" x="1665288" y="4179888"/>
          <p14:tracePt t="64065" x="1677988" y="4179888"/>
          <p14:tracePt t="64075" x="1714500" y="4179888"/>
          <p14:tracePt t="64085" x="1752600" y="4179888"/>
          <p14:tracePt t="64089" x="1765300" y="4205288"/>
          <p14:tracePt t="64101" x="1778000" y="4205288"/>
          <p14:tracePt t="64126" x="1790700" y="4205288"/>
          <p14:tracePt t="64152" x="1801813" y="4205288"/>
          <p14:tracePt t="64156" x="1814513" y="4205288"/>
          <p14:tracePt t="64207" x="1827213" y="4205288"/>
          <p14:tracePt t="64409" x="1827213" y="4217988"/>
          <p14:tracePt t="64423" x="1839913" y="4230688"/>
          <p14:tracePt t="64433" x="1852613" y="4241800"/>
          <p14:tracePt t="64449" x="1865313" y="4267200"/>
          <p14:tracePt t="64453" x="1865313" y="4279900"/>
          <p14:tracePt t="64464" x="1878013" y="4279900"/>
          <p14:tracePt t="64472" x="1878013" y="4305300"/>
          <p14:tracePt t="64479" x="1890713" y="4318000"/>
          <p14:tracePt t="64489" x="1890713" y="4330700"/>
          <p14:tracePt t="64493" x="1903413" y="4341813"/>
          <p14:tracePt t="64520" x="1914525" y="4354513"/>
          <p14:tracePt t="64556" x="1927225" y="4354513"/>
          <p14:tracePt t="64579" x="1939925" y="4354513"/>
          <p14:tracePt t="64585" x="1952625" y="4367213"/>
          <p14:tracePt t="64606" x="1978025" y="4367213"/>
          <p14:tracePt t="64621" x="1990725" y="4367213"/>
          <p14:tracePt t="64635" x="2003425" y="4367213"/>
          <p14:tracePt t="64645" x="2014538" y="4367213"/>
          <p14:tracePt t="64661" x="2027238" y="4367213"/>
          <p14:tracePt t="64665" x="2039938" y="4367213"/>
          <p14:tracePt t="64701" x="2065338" y="4367213"/>
          <p14:tracePt t="64725" x="2090738" y="4367213"/>
          <p14:tracePt t="64731" x="2116138" y="4367213"/>
          <p14:tracePt t="64741" x="2165350" y="4367213"/>
          <p14:tracePt t="64747" x="2190750" y="4367213"/>
          <p14:tracePt t="64757" x="2228850" y="4367213"/>
          <p14:tracePt t="64767" x="2265363" y="4367213"/>
          <p14:tracePt t="64771" x="2303463" y="4367213"/>
          <p14:tracePt t="64781" x="2339975" y="4367213"/>
          <p14:tracePt t="64788" x="2378075" y="4367213"/>
          <p14:tracePt t="64797" x="2403475" y="4367213"/>
          <p14:tracePt t="64807" x="2428875" y="4367213"/>
          <p14:tracePt t="64811" x="2478088" y="4367213"/>
          <p14:tracePt t="64822" x="2516188" y="4367213"/>
          <p14:tracePt t="64827" x="2565400" y="4367213"/>
          <p14:tracePt t="64838" x="2590800" y="4367213"/>
          <p14:tracePt t="64847" x="2628900" y="4367213"/>
          <p14:tracePt t="64851" x="2654300" y="4367213"/>
          <p14:tracePt t="64861" x="2678113" y="4367213"/>
          <p14:tracePt t="64868" x="2703513" y="4367213"/>
          <p14:tracePt t="64878" x="2754313" y="4367213"/>
          <p14:tracePt t="64888" x="2778125" y="4367213"/>
          <p14:tracePt t="64893" x="2816225" y="4367213"/>
          <p14:tracePt t="64904" x="2841625" y="4367213"/>
          <p14:tracePt t="64908" x="2867025" y="4341813"/>
          <p14:tracePt t="64917" x="2890838" y="4341813"/>
          <p14:tracePt t="64927" x="2903538" y="4341813"/>
          <p14:tracePt t="64933" x="2928938" y="4341813"/>
          <p14:tracePt t="64943" x="2941638" y="4341813"/>
          <p14:tracePt t="64947" x="2954338" y="4341813"/>
          <p14:tracePt t="64971" x="2967038" y="4341813"/>
          <p14:tracePt t="65285" x="2979738" y="4330700"/>
          <p14:tracePt t="65302" x="2979738" y="4318000"/>
          <p14:tracePt t="65318" x="2979738" y="4305300"/>
          <p14:tracePt t="65441" x="2979738" y="4292600"/>
          <p14:tracePt t="65461" x="2967038" y="4292600"/>
          <p14:tracePt t="65473" x="2967038" y="4279900"/>
          <p14:tracePt t="65493" x="2954338" y="4279900"/>
          <p14:tracePt t="65507" x="2941638" y="4279900"/>
          <p14:tracePt t="65523" x="2941638" y="4267200"/>
          <p14:tracePt t="65537" x="2903538" y="4254500"/>
          <p14:tracePt t="65554" x="2890838" y="4254500"/>
          <p14:tracePt t="65563" x="2867025" y="4241800"/>
          <p14:tracePt t="65573" x="2854325" y="4230688"/>
          <p14:tracePt t="65577" x="2841625" y="4230688"/>
          <p14:tracePt t="65587" x="2816225" y="4230688"/>
          <p14:tracePt t="65593" x="2790825" y="4217988"/>
          <p14:tracePt t="65605" x="2754313" y="4217988"/>
          <p14:tracePt t="65614" x="2690813" y="4192588"/>
          <p14:tracePt t="65620" x="2616200" y="4179888"/>
          <p14:tracePt t="65629" x="2516188" y="4179888"/>
          <p14:tracePt t="65633" x="2403475" y="4179888"/>
          <p14:tracePt t="65643" x="2290763" y="4179888"/>
          <p14:tracePt t="65653" x="2152650" y="4179888"/>
          <p14:tracePt t="65659" x="2003425" y="4179888"/>
          <p14:tracePt t="65671" x="1878013" y="4179888"/>
          <p14:tracePt t="65673" x="1701800" y="4179888"/>
          <p14:tracePt t="65686" x="1577975" y="4179888"/>
          <p14:tracePt t="65695" x="1439863" y="4179888"/>
          <p14:tracePt t="65699" x="1327150" y="4179888"/>
          <p14:tracePt t="65709" x="1252538" y="4179888"/>
          <p14:tracePt t="65715" x="1214438" y="4179888"/>
          <p14:tracePt t="65725" x="1201738" y="4179888"/>
          <p14:tracePt t="65831" x="1176338" y="4179888"/>
          <p14:tracePt t="65845" x="1163638" y="4192588"/>
          <p14:tracePt t="65861" x="1163638" y="4205288"/>
          <p14:tracePt t="65871" x="1163638" y="4217988"/>
          <p14:tracePt t="65875" x="1163638" y="4230688"/>
          <p14:tracePt t="65885" x="1163638" y="4254500"/>
          <p14:tracePt t="65891" x="1163638" y="4267200"/>
          <p14:tracePt t="65902" x="1163638" y="4279900"/>
          <p14:tracePt t="65911" x="1163638" y="4292600"/>
          <p14:tracePt t="65915" x="1163638" y="4318000"/>
          <p14:tracePt t="65931" x="1163638" y="4341813"/>
          <p14:tracePt t="65941" x="1163638" y="4354513"/>
          <p14:tracePt t="65953" x="1163638" y="4367213"/>
          <p14:tracePt t="65970" x="1163638" y="4392613"/>
          <p14:tracePt t="65981" x="1163638" y="4405313"/>
          <p14:tracePt t="65991" x="1176338" y="4418013"/>
          <p14:tracePt t="65998" x="1176338" y="4430713"/>
          <p14:tracePt t="66007" x="1189038" y="4430713"/>
          <p14:tracePt t="66013" x="1201738" y="4443413"/>
          <p14:tracePt t="66023" x="1214438" y="4454525"/>
          <p14:tracePt t="66033" x="1227138" y="4467225"/>
          <p14:tracePt t="66077" x="1239838" y="4467225"/>
          <p14:tracePt t="66083" x="1252538" y="4467225"/>
          <p14:tracePt t="66093" x="1263650" y="4467225"/>
          <p14:tracePt t="66104" x="1276350" y="4467225"/>
          <p14:tracePt t="66107" x="1301750" y="4467225"/>
          <p14:tracePt t="66118" x="1327150" y="4467225"/>
          <p14:tracePt t="66123" x="1339850" y="4467225"/>
          <p14:tracePt t="66133" x="1363663" y="4479925"/>
          <p14:tracePt t="66143" x="1401763" y="4479925"/>
          <p14:tracePt t="66149" x="1452563" y="4492625"/>
          <p14:tracePt t="66159" x="1489075" y="4492625"/>
          <p14:tracePt t="66163" x="1539875" y="4505325"/>
          <p14:tracePt t="66173" x="1614488" y="4505325"/>
          <p14:tracePt t="66183" x="1639888" y="4530725"/>
          <p14:tracePt t="66189" x="1677988" y="4530725"/>
          <p14:tracePt t="66199" x="1727200" y="4530725"/>
          <p14:tracePt t="66203" x="1752600" y="4543425"/>
          <p14:tracePt t="66213" x="1778000" y="4543425"/>
          <p14:tracePt t="66223" x="1814513" y="4543425"/>
          <p14:tracePt t="66229" x="1827213" y="4543425"/>
          <p14:tracePt t="66239" x="1839913" y="4543425"/>
          <p14:tracePt t="66243" x="1852613" y="4543425"/>
          <p14:tracePt t="66253" x="1890713" y="4543425"/>
          <p14:tracePt t="66270" x="1903413" y="4543425"/>
          <p14:tracePt t="66283" x="1914525" y="4543425"/>
          <p14:tracePt t="66355" x="1927225" y="4543425"/>
          <p14:tracePt t="67161" x="1939925" y="4543425"/>
          <p14:tracePt t="67171" x="1952625" y="4543425"/>
          <p14:tracePt t="67187" x="1978025" y="4543425"/>
          <p14:tracePt t="67193" x="2003425" y="4543425"/>
          <p14:tracePt t="67203" x="2039938" y="4543425"/>
          <p14:tracePt t="67213" x="2052638" y="4543425"/>
          <p14:tracePt t="67217" x="2078038" y="4543425"/>
          <p14:tracePt t="67227" x="2116138" y="4543425"/>
          <p14:tracePt t="67234" x="2139950" y="4543425"/>
          <p14:tracePt t="67243" x="2190750" y="4543425"/>
          <p14:tracePt t="67253" x="2228850" y="4543425"/>
          <p14:tracePt t="67257" x="2265363" y="4543425"/>
          <p14:tracePt t="67268" x="2303463" y="4554538"/>
          <p14:tracePt t="67273" x="2339975" y="4554538"/>
          <p14:tracePt t="67285" x="2390775" y="4554538"/>
          <p14:tracePt t="67293" x="2452688" y="4567238"/>
          <p14:tracePt t="67299" x="2490788" y="4567238"/>
          <p14:tracePt t="67309" x="2528888" y="4567238"/>
          <p14:tracePt t="67313" x="2554288" y="4567238"/>
          <p14:tracePt t="67323" x="2578100" y="4567238"/>
          <p14:tracePt t="67334" x="2590800" y="4567238"/>
          <p14:tracePt t="67339" x="2616200" y="4567238"/>
          <p14:tracePt t="67350" x="2628900" y="4567238"/>
          <p14:tracePt t="67353" x="2654300" y="4567238"/>
          <p14:tracePt t="67363" x="2667000" y="4567238"/>
          <p14:tracePt t="67373" x="2690813" y="4567238"/>
          <p14:tracePt t="67379" x="2703513" y="4567238"/>
          <p14:tracePt t="67389" x="2716213" y="4567238"/>
          <p14:tracePt t="67393" x="2728913" y="4567238"/>
          <p14:tracePt t="67403" x="2741613" y="4567238"/>
          <p14:tracePt t="67445" x="2754313" y="4567238"/>
          <p14:tracePt t="67469" x="2767013" y="4567238"/>
          <p14:tracePt t="67541" x="2778125" y="4567238"/>
          <p14:tracePt t="67717" x="2790825" y="4567238"/>
          <p14:tracePt t="67731" x="2816225" y="4567238"/>
          <p14:tracePt t="67743" x="2828925" y="4567238"/>
          <p14:tracePt t="67747" x="2841625" y="4567238"/>
          <p14:tracePt t="67757" x="2867025" y="4567238"/>
          <p14:tracePt t="67763" x="2879725" y="4567238"/>
          <p14:tracePt t="67787" x="2903538" y="4567238"/>
          <p14:tracePt t="67847" x="2916238" y="4567238"/>
          <p14:tracePt t="67857" x="2928938" y="4567238"/>
          <p14:tracePt t="67889" x="2941638" y="4554538"/>
          <p14:tracePt t="67993" x="2954338" y="4543425"/>
          <p14:tracePt t="68005" x="2967038" y="4543425"/>
          <p14:tracePt t="68009" x="2979738" y="4543425"/>
          <p14:tracePt t="68019" x="2992438" y="4543425"/>
          <p14:tracePt t="68025" x="3028950" y="4543425"/>
          <p14:tracePt t="68035" x="3041650" y="4543425"/>
          <p14:tracePt t="68051" x="3079750" y="4530725"/>
          <p14:tracePt t="68059" x="3092450" y="4530725"/>
          <p14:tracePt t="68065" x="3116263" y="4530725"/>
          <p14:tracePt t="68075" x="3128963" y="4518025"/>
          <p14:tracePt t="68085" x="3141663" y="4518025"/>
          <p14:tracePt t="68101" x="3154363" y="4518025"/>
          <p14:tracePt t="68105" x="3167063" y="4518025"/>
          <p14:tracePt t="68115" x="3179763" y="4518025"/>
          <p14:tracePt t="68125" x="3192463" y="4518025"/>
          <p14:tracePt t="68141" x="3216275" y="4505325"/>
          <p14:tracePt t="68172" x="3228975" y="4505325"/>
          <p14:tracePt t="68235" x="3241675" y="4505325"/>
          <p14:tracePt t="68241" x="3254375" y="4505325"/>
          <p14:tracePt t="68958" x="3305175" y="4505325"/>
          <p14:tracePt t="68968" x="3379788" y="4543425"/>
          <p14:tracePt t="68973" x="3492500" y="4605338"/>
          <p14:tracePt t="68984" x="3617913" y="4643438"/>
          <p14:tracePt t="68993" x="3792538" y="4692650"/>
          <p14:tracePt t="68997" x="3956050" y="4730750"/>
          <p14:tracePt t="69007" x="4130675" y="4792663"/>
          <p14:tracePt t="69013" x="4294188" y="4818063"/>
          <p14:tracePt t="69023" x="4468813" y="4830763"/>
          <p14:tracePt t="69034" x="4630738" y="4856163"/>
          <p14:tracePt t="69037" x="4819650" y="4868863"/>
          <p14:tracePt t="69050" x="4981575" y="4868863"/>
          <p14:tracePt t="69053" x="5132388" y="4868863"/>
          <p14:tracePt t="69063" x="5257800" y="4868863"/>
          <p14:tracePt t="69073" x="5345113" y="4868863"/>
          <p14:tracePt t="69079" x="5457825" y="4830763"/>
          <p14:tracePt t="69089" x="5545138" y="4792663"/>
          <p14:tracePt t="69093" x="5619750" y="4756150"/>
          <p14:tracePt t="69103" x="5657850" y="4743450"/>
          <p14:tracePt t="69113" x="5695950" y="4718050"/>
          <p14:tracePt t="69119" x="5732463" y="4679950"/>
          <p14:tracePt t="69129" x="5757863" y="4656138"/>
          <p14:tracePt t="69133" x="5757863" y="4643438"/>
          <p14:tracePt t="69143" x="5770563" y="4592638"/>
          <p14:tracePt t="69155" x="5783263" y="4567238"/>
          <p14:tracePt t="69159" x="5783263" y="4530725"/>
          <p14:tracePt t="69169" x="5795963" y="4492625"/>
          <p14:tracePt t="69175" x="5795963" y="4467225"/>
          <p14:tracePt t="69185" x="5795963" y="4443413"/>
          <p14:tracePt t="69195" x="5821363" y="4405313"/>
          <p14:tracePt t="69200" x="5821363" y="4392613"/>
          <p14:tracePt t="69209" x="5821363" y="4367213"/>
          <p14:tracePt t="69225" x="5821363" y="4341813"/>
          <p14:tracePt t="69235" x="5821363" y="4330700"/>
          <p14:tracePt t="69241" x="5821363" y="4318000"/>
          <p14:tracePt t="69251" x="5845175" y="4279900"/>
          <p14:tracePt t="69255" x="5845175" y="4267200"/>
          <p14:tracePt t="69267" x="5845175" y="4241800"/>
          <p14:tracePt t="69275" x="5845175" y="4230688"/>
          <p14:tracePt t="69283" x="5845175" y="4217988"/>
          <p14:tracePt t="69291" x="5845175" y="4167188"/>
          <p14:tracePt t="69295" x="5845175" y="4141788"/>
          <p14:tracePt t="69305" x="5845175" y="4129088"/>
          <p14:tracePt t="69315" x="5845175" y="4105275"/>
          <p14:tracePt t="69321" x="5845175" y="4092575"/>
          <p14:tracePt t="69333" x="5845175" y="4079875"/>
          <p14:tracePt t="69335" x="5845175" y="4067175"/>
          <p14:tracePt t="69361" x="5845175" y="4041775"/>
          <p14:tracePt t="69604" x="5883275" y="4041775"/>
          <p14:tracePt t="69609" x="5921375" y="4041775"/>
          <p14:tracePt t="69619" x="5945188" y="4041775"/>
          <p14:tracePt t="69623" x="5983288" y="4041775"/>
          <p14:tracePt t="69633" x="6034088" y="4041775"/>
          <p14:tracePt t="69643" x="6083300" y="4041775"/>
          <p14:tracePt t="69649" x="6134100" y="4041775"/>
          <p14:tracePt t="69659" x="6183313" y="4041775"/>
          <p14:tracePt t="69664" x="6221413" y="4041775"/>
          <p14:tracePt t="69673" x="6234113" y="4041775"/>
          <p14:tracePt t="69684" x="6259513" y="4041775"/>
          <p14:tracePt t="69700" x="6270625" y="4029075"/>
          <p14:tracePt t="69729" x="6296025" y="4017963"/>
          <p14:tracePt t="69739" x="6296025" y="3992563"/>
          <p14:tracePt t="69745" x="6296025" y="3979863"/>
          <p14:tracePt t="69756" x="6296025" y="3967163"/>
          <p14:tracePt t="69767" x="6296025" y="3941763"/>
          <p14:tracePt t="69769" x="6296025" y="3929063"/>
          <p14:tracePt t="69779" x="6296025" y="3892550"/>
          <p14:tracePt t="69785" x="6296025" y="3867150"/>
          <p14:tracePt t="69795" x="6296025" y="3854450"/>
          <p14:tracePt t="69805" x="6296025" y="3829050"/>
          <p14:tracePt t="69809" x="6308725" y="3792538"/>
          <p14:tracePt t="69819" x="6321425" y="3779838"/>
          <p14:tracePt t="69825" x="6321425" y="3754438"/>
          <p14:tracePt t="69845" x="6334125" y="3716338"/>
          <p14:tracePt t="69850" x="6346825" y="3692525"/>
          <p14:tracePt t="69861" x="6370638" y="3654425"/>
          <p14:tracePt t="69867" x="6383338" y="3641725"/>
          <p14:tracePt t="69875" x="6396038" y="3616325"/>
          <p14:tracePt t="69885" x="6421438" y="3603625"/>
          <p14:tracePt t="69891" x="6434138" y="3590925"/>
          <p14:tracePt t="69901" x="6459538" y="3567113"/>
          <p14:tracePt t="69905" x="6508750" y="3541713"/>
          <p14:tracePt t="69916" x="6534150" y="3541713"/>
          <p14:tracePt t="69925" x="6559550" y="3516313"/>
          <p14:tracePt t="69932" x="6596063" y="3503613"/>
          <p14:tracePt t="69941" x="6621463" y="3503613"/>
          <p14:tracePt t="69945" x="6646863" y="3490913"/>
          <p14:tracePt t="69972" x="6659563" y="3490913"/>
          <p14:tracePt t="69987" x="6672263" y="3479800"/>
          <p14:tracePt t="70011" x="6672263" y="3467100"/>
          <p14:tracePt t="70021" x="6672263" y="3454400"/>
          <p14:tracePt t="70077" x="6672263" y="3441700"/>
          <p14:tracePt t="70083" x="6672263" y="3429000"/>
          <p14:tracePt t="70194" x="6672263" y="3416300"/>
          <p14:tracePt t="70436" x="6659563" y="3416300"/>
          <p14:tracePt t="70455" x="6646863" y="3416300"/>
          <p14:tracePt t="70461" x="6634163" y="3416300"/>
          <p14:tracePt t="70485" x="6634163" y="3429000"/>
          <p14:tracePt t="70495" x="6634163" y="3441700"/>
          <p14:tracePt t="70501" x="6621463" y="3454400"/>
          <p14:tracePt t="70522" x="6621463" y="3479800"/>
          <p14:tracePt t="70527" x="6608763" y="3479800"/>
          <p14:tracePt t="70546" x="6608763" y="3490913"/>
          <p14:tracePt t="70551" x="6608763" y="3529013"/>
          <p14:tracePt t="70566" x="6608763" y="3541713"/>
          <p14:tracePt t="70575" x="6608763" y="3567113"/>
          <p14:tracePt t="70585" x="6608763" y="3579813"/>
          <p14:tracePt t="70591" x="6608763" y="3590925"/>
          <p14:tracePt t="70605" x="6608763" y="3603625"/>
          <p14:tracePt t="70615" x="6608763" y="3616325"/>
          <p14:tracePt t="70632" x="6596063" y="3629025"/>
          <p14:tracePt t="70641" x="6596063" y="3641725"/>
          <p14:tracePt t="70783" x="6596063" y="3654425"/>
          <p14:tracePt t="70793" x="6596063" y="3679825"/>
          <p14:tracePt t="70797" x="6621463" y="3679825"/>
          <p14:tracePt t="70807" x="6659563" y="3679825"/>
          <p14:tracePt t="70816" x="6684963" y="3679825"/>
          <p14:tracePt t="70823" x="6721475" y="3679825"/>
          <p14:tracePt t="70833" x="6746875" y="3679825"/>
          <p14:tracePt t="70837" x="6772275" y="3679825"/>
          <p14:tracePt t="70848" x="6797675" y="3679825"/>
          <p14:tracePt t="70853" x="6808788" y="3679825"/>
          <p14:tracePt t="70864" x="6834188" y="3679825"/>
          <p14:tracePt t="70877" x="6846888" y="3679825"/>
          <p14:tracePt t="71055" x="6808788" y="3641725"/>
          <p14:tracePt t="71065" x="6784975" y="3629025"/>
          <p14:tracePt t="71075" x="6772275" y="3603625"/>
          <p14:tracePt t="71082" x="6708775" y="3579813"/>
          <p14:tracePt t="71091" x="6696075" y="3554413"/>
          <p14:tracePt t="71095" x="6684963" y="3541713"/>
          <p14:tracePt t="71105" x="6659563" y="3516313"/>
          <p14:tracePt t="71121" x="6659563" y="3490913"/>
          <p14:tracePt t="71181" x="6646863" y="3479800"/>
          <p14:tracePt t="71287" x="6659563" y="3479800"/>
          <p14:tracePt t="71302" x="6684963" y="3479800"/>
          <p14:tracePt t="71639" x="6721475" y="3490913"/>
          <p14:tracePt t="71655" x="6734175" y="3490913"/>
          <p14:tracePt t="71665" x="6759575" y="3503613"/>
          <p14:tracePt t="71669" x="6772275" y="3516313"/>
          <p14:tracePt t="71903" x="6772275" y="3541713"/>
          <p14:tracePt t="71914" x="6759575" y="3541713"/>
          <p14:tracePt t="71917" x="6721475" y="3567113"/>
          <p14:tracePt t="71927" x="6708775" y="3590925"/>
          <p14:tracePt t="71937" x="6672263" y="3629025"/>
          <p14:tracePt t="71943" x="6634163" y="3654425"/>
          <p14:tracePt t="71964" x="6596063" y="3679825"/>
          <p14:tracePt t="71967" x="6584950" y="3692525"/>
          <p14:tracePt t="71977" x="6572250" y="3716338"/>
          <p14:tracePt t="71983" x="6546850" y="3729038"/>
          <p14:tracePt t="71993" x="6546850" y="3741738"/>
          <p14:tracePt t="71998" x="6534150" y="3741738"/>
          <p14:tracePt t="72007" x="6521450" y="3754438"/>
          <p14:tracePt t="72017" x="6521450" y="3767138"/>
          <p14:tracePt t="72064" x="6508750" y="3767138"/>
          <p14:tracePt t="72083" x="6483350" y="3803650"/>
          <p14:tracePt t="72089" x="6472238" y="3816350"/>
          <p14:tracePt t="72099" x="6459538" y="3841750"/>
          <p14:tracePt t="72103" x="6421438" y="3879850"/>
          <p14:tracePt t="72114" x="6370638" y="3929063"/>
          <p14:tracePt t="72123" x="6296025" y="3967163"/>
          <p14:tracePt t="72130" x="6196013" y="4005263"/>
          <p14:tracePt t="72139" x="6096000" y="4067175"/>
          <p14:tracePt t="72143" x="5970588" y="4141788"/>
          <p14:tracePt t="72155" x="5832475" y="4217988"/>
          <p14:tracePt t="72165" x="5695950" y="4279900"/>
          <p14:tracePt t="72169" x="5545138" y="4330700"/>
          <p14:tracePt t="72181" x="5394325" y="4405313"/>
          <p14:tracePt t="72185" x="5219700" y="4454525"/>
          <p14:tracePt t="72198" x="5045075" y="4505325"/>
          <p14:tracePt t="72205" x="4881563" y="4543425"/>
          <p14:tracePt t="72209" x="4706938" y="4592638"/>
          <p14:tracePt t="72219" x="4556125" y="4618038"/>
          <p14:tracePt t="72225" x="4394200" y="4656138"/>
          <p14:tracePt t="72235" x="4256088" y="4667250"/>
          <p14:tracePt t="72247" x="4143375" y="4667250"/>
          <p14:tracePt t="72249" x="4030663" y="4692650"/>
          <p14:tracePt t="72261" x="3968750" y="4705350"/>
          <p14:tracePt t="72265" x="3892550" y="4705350"/>
          <p14:tracePt t="72276" x="3856038" y="4705350"/>
          <p14:tracePt t="72285" x="3805238" y="4730750"/>
          <p14:tracePt t="72291" x="3779838" y="4730750"/>
          <p14:tracePt t="72301" x="3767138" y="4730750"/>
          <p14:tracePt t="72305" x="3756025" y="4730750"/>
          <p14:tracePt t="72316" x="3743325" y="4730750"/>
          <p14:tracePt t="72325" x="3730625" y="4730750"/>
          <p14:tracePt t="72341" x="3717925" y="4730750"/>
          <p14:tracePt t="72348" x="3705225" y="4730750"/>
          <p14:tracePt t="72358" x="3692525" y="4730750"/>
          <p14:tracePt t="72367" x="3679825" y="4730750"/>
          <p14:tracePt t="72371" x="3667125" y="4730750"/>
          <p14:tracePt t="72382" x="3654425" y="4730750"/>
          <p14:tracePt t="72398" x="3643313" y="4730750"/>
          <p14:tracePt t="72503" x="3679825" y="4705350"/>
          <p14:tracePt t="72507" x="3743325" y="4679950"/>
          <p14:tracePt t="72517" x="3817938" y="4667250"/>
          <p14:tracePt t="72523" x="3905250" y="4643438"/>
          <p14:tracePt t="72533" x="3956050" y="4643438"/>
          <p14:tracePt t="72543" x="4017963" y="4630738"/>
          <p14:tracePt t="72557" x="4030663" y="4630738"/>
          <p14:tracePt t="72619" x="4043363" y="4630738"/>
          <p14:tracePt t="72623" x="4043363" y="4618038"/>
          <p14:tracePt t="72633" x="4043363" y="4605338"/>
          <p14:tracePt t="72639" x="4043363" y="4592638"/>
          <p14:tracePt t="72649" x="4017963" y="4567238"/>
          <p14:tracePt t="72655" x="4005263" y="4567238"/>
          <p14:tracePt t="72665" x="3968750" y="4567238"/>
          <p14:tracePt t="72676" x="3917950" y="4567238"/>
          <p14:tracePt t="72681" x="3867150" y="4543425"/>
          <p14:tracePt t="72689" x="3817938" y="4543425"/>
          <p14:tracePt t="72697" x="3743325" y="4543425"/>
          <p14:tracePt t="72705" x="3679825" y="4543425"/>
          <p14:tracePt t="72715" x="3579813" y="4543425"/>
          <p14:tracePt t="72722" x="3541713" y="4543425"/>
          <p14:tracePt t="72731" x="3517900" y="4543425"/>
          <p14:tracePt t="72735" x="3467100" y="4543425"/>
          <p14:tracePt t="72747" x="3429000" y="4543425"/>
          <p14:tracePt t="72755" x="3405188" y="4554538"/>
          <p14:tracePt t="72763" x="3367088" y="4567238"/>
          <p14:tracePt t="72775" x="3341688" y="4567238"/>
          <p14:tracePt t="72811" x="3341688" y="4579938"/>
          <p14:tracePt t="72827" x="3341688" y="4592638"/>
          <p14:tracePt t="72831" x="3341688" y="4605338"/>
          <p14:tracePt t="72842" x="3354388" y="4605338"/>
          <p14:tracePt t="72852" x="3379788" y="4605338"/>
          <p14:tracePt t="72857" x="3429000" y="4605338"/>
          <p14:tracePt t="72867" x="3467100" y="4605338"/>
          <p14:tracePt t="72871" x="3530600" y="4605338"/>
          <p14:tracePt t="72881" x="3605213" y="4605338"/>
          <p14:tracePt t="72891" x="3654425" y="4605338"/>
          <p14:tracePt t="72897" x="3692525" y="4605338"/>
          <p14:tracePt t="72905" x="3730625" y="4605338"/>
          <p14:tracePt t="72915" x="3743325" y="4605338"/>
          <p14:tracePt t="72941" x="3756025" y="4592638"/>
          <p14:tracePt t="73027" x="3743325" y="4579938"/>
          <p14:tracePt t="73031" x="3705225" y="4567238"/>
          <p14:tracePt t="73041" x="3667125" y="4567238"/>
          <p14:tracePt t="73051" x="3617913" y="4554538"/>
          <p14:tracePt t="73057" x="3567113" y="4554538"/>
          <p14:tracePt t="73067" x="3530600" y="4554538"/>
          <p14:tracePt t="73073" x="3505200" y="4554538"/>
          <p14:tracePt t="73083" x="3479800" y="4554538"/>
          <p14:tracePt t="73093" x="3454400" y="4554538"/>
          <p14:tracePt t="73097" x="3441700" y="4554538"/>
          <p14:tracePt t="73108" x="3429000" y="4554538"/>
          <p14:tracePt t="73133" x="3417888" y="4554538"/>
          <p14:tracePt t="73137" x="3405188" y="4554538"/>
          <p14:tracePt t="73263" x="3417888" y="4554538"/>
          <p14:tracePt t="73269" x="3441700" y="4554538"/>
          <p14:tracePt t="73280" x="3492500" y="4554538"/>
          <p14:tracePt t="73289" x="3517900" y="4554538"/>
          <p14:tracePt t="73303" x="3541713" y="4554538"/>
          <p14:tracePt t="73319" x="3554413" y="4554538"/>
          <p14:tracePt t="73330" x="3567113" y="4554538"/>
          <p14:tracePt t="73436" x="3567113" y="4543425"/>
          <p14:tracePt t="73442" x="3554413" y="4530725"/>
          <p14:tracePt t="73452" x="3530600" y="4530725"/>
          <p14:tracePt t="73456" x="3492500" y="4530725"/>
          <p14:tracePt t="73465" x="3441700" y="4530725"/>
          <p14:tracePt t="73475" x="3392488" y="4530725"/>
          <p14:tracePt t="73481" x="3367088" y="4543425"/>
          <p14:tracePt t="73492" x="3317875" y="4567238"/>
          <p14:tracePt t="73507" x="3305175" y="4579938"/>
          <p14:tracePt t="73583" x="3367088" y="4592638"/>
          <p14:tracePt t="73593" x="3492500" y="4592638"/>
          <p14:tracePt t="73597" x="3679825" y="4592638"/>
          <p14:tracePt t="73607" x="3830638" y="4592638"/>
          <p14:tracePt t="73617" x="3992563" y="4592638"/>
          <p14:tracePt t="73623" x="4117975" y="4592638"/>
          <p14:tracePt t="73633" x="4243388" y="4592638"/>
          <p14:tracePt t="73637" x="4305300" y="4592638"/>
          <p14:tracePt t="73647" x="4330700" y="4592638"/>
          <p14:tracePt t="73657" x="4343400" y="4592638"/>
          <p14:tracePt t="73664" x="4356100" y="4592638"/>
          <p14:tracePt t="73710" x="4343400" y="4592638"/>
          <p14:tracePt t="73714" x="4305300" y="4592638"/>
          <p14:tracePt t="73724" x="4205288" y="4592638"/>
          <p14:tracePt t="73730" x="4068763" y="4592638"/>
          <p14:tracePt t="73739" x="3917950" y="4592638"/>
          <p14:tracePt t="73749" x="3730625" y="4618038"/>
          <p14:tracePt t="73753" x="3605213" y="4630738"/>
          <p14:tracePt t="73763" x="3492500" y="4656138"/>
          <p14:tracePt t="73769" x="3405188" y="4667250"/>
          <p14:tracePt t="73780" x="3317875" y="4692650"/>
          <p14:tracePt t="73789" x="3279775" y="4705350"/>
          <p14:tracePt t="73796" x="3267075" y="4705350"/>
          <p14:tracePt t="73864" x="3305175" y="4705350"/>
          <p14:tracePt t="73869" x="3417888" y="4692650"/>
          <p14:tracePt t="73880" x="3517900" y="4656138"/>
          <p14:tracePt t="73883" x="3630613" y="4630738"/>
          <p14:tracePt t="73896" x="3705225" y="4618038"/>
          <p14:tracePt t="73905" x="3779838" y="4592638"/>
          <p14:tracePt t="73909" x="3792538" y="4554538"/>
          <p14:tracePt t="73969" x="3743325" y="4554538"/>
          <p14:tracePt t="73980" x="3643313" y="4554538"/>
          <p14:tracePt t="73989" x="3579813" y="4554538"/>
          <p14:tracePt t="73996" x="3554413" y="4554538"/>
          <p14:tracePt t="74005" x="3541713" y="4554538"/>
          <p14:tracePt t="74065" x="3654425" y="4554538"/>
          <p14:tracePt t="74075" x="3805238" y="4554538"/>
          <p14:tracePt t="74085" x="3979863" y="4554538"/>
          <p14:tracePt t="74092" x="4168775" y="4554538"/>
          <p14:tracePt t="74101" x="4294188" y="4554538"/>
          <p14:tracePt t="74108" x="4394200" y="4554538"/>
          <p14:tracePt t="74117" x="4468813" y="4554538"/>
          <p14:tracePt t="74130" x="4481513" y="4554538"/>
          <p14:tracePt t="74131" x="4494213" y="4554538"/>
          <p14:tracePt t="74188" x="4481513" y="4554538"/>
          <p14:tracePt t="74197" x="4443413" y="4554538"/>
          <p14:tracePt t="74201" x="4430713" y="4554538"/>
          <p14:tracePt t="74213" x="4368800" y="4554538"/>
          <p14:tracePt t="74217" x="4305300" y="4554538"/>
          <p14:tracePt t="74233" x="4230688" y="4554538"/>
          <p14:tracePt t="74237" x="4168775" y="4554538"/>
          <p14:tracePt t="74246" x="4130675" y="4554538"/>
          <p14:tracePt t="74254" x="4092575" y="4554538"/>
          <p14:tracePt t="74263" x="4056063" y="4554538"/>
          <p14:tracePt t="74267" x="4030663" y="4554538"/>
          <p14:tracePt t="74279" x="4017963" y="4554538"/>
          <p14:tracePt t="74283" x="4005263" y="4530725"/>
          <p14:tracePt t="74313" x="3992563" y="4530725"/>
          <p14:tracePt t="74393" x="4005263" y="4530725"/>
          <p14:tracePt t="74410" x="4017963" y="4530725"/>
          <p14:tracePt t="74423" x="4030663" y="4530725"/>
          <p14:tracePt t="74727" x="4017963" y="4530725"/>
          <p14:tracePt t="74737" x="4005263" y="4530725"/>
          <p14:tracePt t="74741" x="3979863" y="4530725"/>
          <p14:tracePt t="74751" x="3968750" y="4530725"/>
          <p14:tracePt t="74762" x="3943350" y="4530725"/>
          <p14:tracePt t="74767" x="3917950" y="4530725"/>
          <p14:tracePt t="74778" x="3905250" y="4530725"/>
          <p14:tracePt t="74781" x="3879850" y="4530725"/>
          <p14:tracePt t="74791" x="3867150" y="4530725"/>
          <p14:tracePt t="74803" x="3843338" y="4530725"/>
          <p14:tracePt t="74807" x="3830638" y="4530725"/>
          <p14:tracePt t="74847" x="3817938" y="4530725"/>
          <p14:tracePt t="74983" x="3805238" y="4530725"/>
          <p14:tracePt t="74994" x="3779838" y="4530725"/>
          <p14:tracePt t="75005" x="3743325" y="4530725"/>
          <p14:tracePt t="75010" x="3705225" y="4530725"/>
          <p14:tracePt t="75019" x="3654425" y="4530725"/>
          <p14:tracePt t="75025" x="3579813" y="4505325"/>
          <p14:tracePt t="75035" x="3505200" y="4505325"/>
          <p14:tracePt t="75041" x="3441700" y="4492625"/>
          <p14:tracePt t="75052" x="3367088" y="4492625"/>
          <p14:tracePt t="75062" x="3305175" y="4467225"/>
          <p14:tracePt t="75065" x="3267075" y="4467225"/>
          <p14:tracePt t="75075" x="3241675" y="4467225"/>
          <p14:tracePt t="75081" x="3228975" y="4467225"/>
          <p14:tracePt t="75091" x="3205163" y="4467225"/>
          <p14:tracePt t="75101" x="3179763" y="4467225"/>
          <p14:tracePt t="75105" x="3167063" y="4467225"/>
          <p14:tracePt t="75115" x="3154363" y="4467225"/>
          <p14:tracePt t="75122" x="3128963" y="4467225"/>
          <p14:tracePt t="75131" x="3103563" y="4467225"/>
          <p14:tracePt t="75141" x="3092450" y="4467225"/>
          <p14:tracePt t="75145" x="3067050" y="4467225"/>
          <p14:tracePt t="75155" x="3016250" y="4479925"/>
          <p14:tracePt t="75162" x="2992438" y="4479925"/>
          <p14:tracePt t="75172" x="2928938" y="4518025"/>
          <p14:tracePt t="75181" x="2890838" y="4518025"/>
          <p14:tracePt t="75187" x="2867025" y="4518025"/>
          <p14:tracePt t="75197" x="2841625" y="4518025"/>
          <p14:tracePt t="75201" x="2816225" y="4518025"/>
          <p14:tracePt t="75212" x="2790825" y="4518025"/>
          <p14:tracePt t="75221" x="2767013" y="4518025"/>
          <p14:tracePt t="75228" x="2754313" y="4518025"/>
          <p14:tracePt t="75241" x="2741613" y="4518025"/>
          <p14:tracePt t="75255" x="2728913" y="4518025"/>
          <p14:tracePt t="75265" x="2716213" y="4518025"/>
          <p14:tracePt t="75301" x="2703513" y="4518025"/>
          <p14:tracePt t="75307" x="2690813" y="4518025"/>
          <p14:tracePt t="75337" x="2678113" y="4518025"/>
          <p14:tracePt t="75351" x="2667000" y="4518025"/>
          <p14:tracePt t="75371" x="2654300" y="4518025"/>
          <p14:tracePt t="75378" x="2641600" y="4518025"/>
          <p14:tracePt t="76447" x="2616200" y="4492625"/>
          <p14:tracePt t="76458" x="2616200" y="4479925"/>
          <p14:tracePt t="76471" x="2603500" y="4467225"/>
          <p14:tracePt t="76487" x="2590800" y="4454525"/>
          <p14:tracePt t="76507" x="2578100" y="4454525"/>
          <p14:tracePt t="76512" x="2565400" y="4443413"/>
          <p14:tracePt t="76521" x="2554288" y="4418013"/>
          <p14:tracePt t="76527" x="2528888" y="4418013"/>
          <p14:tracePt t="76537" x="2516188" y="4405313"/>
          <p14:tracePt t="76547" x="2503488" y="4392613"/>
          <p14:tracePt t="76553" x="2478088" y="4392613"/>
          <p14:tracePt t="76563" x="2465388" y="4379913"/>
          <p14:tracePt t="76567" x="2441575" y="4367213"/>
          <p14:tracePt t="76577" x="2390775" y="4354513"/>
          <p14:tracePt t="76587" x="2365375" y="4354513"/>
          <p14:tracePt t="76593" x="2339975" y="4341813"/>
          <p14:tracePt t="76604" x="2316163" y="4318000"/>
          <p14:tracePt t="76610" x="2303463" y="4318000"/>
          <p14:tracePt t="76619" x="2290763" y="4318000"/>
          <p14:tracePt t="76629" x="2265363" y="4318000"/>
          <p14:tracePt t="76633" x="2228850" y="4318000"/>
          <p14:tracePt t="76643" x="2203450" y="4318000"/>
          <p14:tracePt t="76649" x="2178050" y="4318000"/>
          <p14:tracePt t="76660" x="2127250" y="4318000"/>
          <p14:tracePt t="76669" x="2103438" y="4318000"/>
          <p14:tracePt t="76673" x="2065338" y="4318000"/>
          <p14:tracePt t="76683" x="2039938" y="4318000"/>
          <p14:tracePt t="76689" x="2003425" y="4318000"/>
          <p14:tracePt t="76699" x="1952625" y="4318000"/>
          <p14:tracePt t="76711" x="1927225" y="4318000"/>
          <p14:tracePt t="76714" x="1890713" y="4318000"/>
          <p14:tracePt t="76727" x="1865313" y="4318000"/>
          <p14:tracePt t="76729" x="1827213" y="4330700"/>
          <p14:tracePt t="76739" x="1801813" y="4341813"/>
          <p14:tracePt t="76749" x="1765300" y="4367213"/>
          <p14:tracePt t="76755" x="1739900" y="4379913"/>
          <p14:tracePt t="76765" x="1727200" y="4405313"/>
          <p14:tracePt t="76769" x="1701800" y="4418013"/>
          <p14:tracePt t="76779" x="1689100" y="4443413"/>
          <p14:tracePt t="76789" x="1665288" y="4467225"/>
          <p14:tracePt t="76795" x="1665288" y="4492625"/>
          <p14:tracePt t="76805" x="1665288" y="4505325"/>
          <p14:tracePt t="76810" x="1639888" y="4518025"/>
          <p14:tracePt t="76829" x="1639888" y="4530725"/>
          <p14:tracePt t="76835" x="1639888" y="4543425"/>
          <p14:tracePt t="76860" x="1639888" y="4567238"/>
          <p14:tracePt t="76876" x="1639888" y="4579938"/>
          <p14:tracePt t="76885" x="1639888" y="4605338"/>
          <p14:tracePt t="76889" x="1639888" y="4618038"/>
          <p14:tracePt t="76901" x="1652588" y="4630738"/>
          <p14:tracePt t="76910" x="1677988" y="4643438"/>
          <p14:tracePt t="76917" x="1701800" y="4656138"/>
          <p14:tracePt t="76928" x="1739900" y="4679950"/>
          <p14:tracePt t="76931" x="1765300" y="4679950"/>
          <p14:tracePt t="76943" x="1778000" y="4705350"/>
          <p14:tracePt t="76948" x="1790700" y="4705350"/>
          <p14:tracePt t="76961" x="1814513" y="4705350"/>
          <p14:tracePt t="76967" x="1852613" y="4705350"/>
          <p14:tracePt t="76971" x="1865313" y="4705350"/>
          <p14:tracePt t="76987" x="1890713" y="4705350"/>
          <p14:tracePt t="77058" x="1903413" y="4705350"/>
          <p14:tracePt t="77083" x="1903413" y="4692650"/>
          <p14:tracePt t="77094" x="1890713" y="4679950"/>
          <p14:tracePt t="77098" x="1865313" y="4679950"/>
          <p14:tracePt t="77108" x="1814513" y="4679950"/>
          <p14:tracePt t="77117" x="1778000" y="4679950"/>
          <p14:tracePt t="77123" x="1739900" y="4679950"/>
          <p14:tracePt t="77133" x="1689100" y="4679950"/>
          <p14:tracePt t="77139" x="1614488" y="4692650"/>
          <p14:tracePt t="77149" x="1577975" y="4692650"/>
          <p14:tracePt t="77160" x="1527175" y="4730750"/>
          <p14:tracePt t="77163" x="1501775" y="4730750"/>
          <p14:tracePt t="77173" x="1452563" y="4756150"/>
          <p14:tracePt t="77189" x="1452563" y="4768850"/>
          <p14:tracePt t="77199" x="1439863" y="4779963"/>
          <p14:tracePt t="77293" x="1465263" y="4779963"/>
          <p14:tracePt t="77303" x="1489075" y="4779963"/>
          <p14:tracePt t="77310" x="1527175" y="4779963"/>
          <p14:tracePt t="77319" x="1552575" y="4779963"/>
          <p14:tracePt t="77329" x="1614488" y="4779963"/>
          <p14:tracePt t="77333" x="1639888" y="4779963"/>
          <p14:tracePt t="77345" x="1665288" y="4779963"/>
          <p14:tracePt t="77349" x="1689100" y="4779963"/>
          <p14:tracePt t="78389" x="1701800" y="4779963"/>
          <p14:tracePt t="78409" x="1714500" y="4792663"/>
          <p14:tracePt t="78413" x="1727200" y="4792663"/>
          <p14:tracePt t="78423" x="1752600" y="4792663"/>
          <p14:tracePt t="78429" x="1790700" y="4792663"/>
          <p14:tracePt t="78441" x="1827213" y="4805363"/>
          <p14:tracePt t="78450" x="1852613" y="4805363"/>
          <p14:tracePt t="78453" x="1890713" y="4843463"/>
          <p14:tracePt t="78463" x="1927225" y="4843463"/>
          <p14:tracePt t="78469" x="1939925" y="4843463"/>
          <p14:tracePt t="78479" x="1978025" y="4843463"/>
          <p14:tracePt t="78490" x="1990725" y="4843463"/>
          <p14:tracePt t="78493" x="2003425" y="4856163"/>
          <p14:tracePt t="78505" x="2014538" y="4856163"/>
          <p14:tracePt t="78509" x="2027238" y="4856163"/>
          <p14:tracePt t="78519" x="2039938" y="4856163"/>
          <p14:tracePt t="78701" x="2052638" y="4856163"/>
          <p14:tracePt t="78751" x="2065338" y="4856163"/>
          <p14:tracePt t="78777" x="2078038" y="4856163"/>
          <p14:tracePt t="78791" x="2090738" y="4856163"/>
          <p14:tracePt t="78808" x="2103438" y="4856163"/>
          <p14:tracePt t="78821" x="2116138" y="4856163"/>
          <p14:tracePt t="78837" x="2127250" y="4856163"/>
          <p14:tracePt t="78877" x="2139950" y="4856163"/>
          <p14:tracePt t="79603" x="2139950" y="4792663"/>
          <p14:tracePt t="79609" x="2139950" y="4705350"/>
          <p14:tracePt t="79619" x="2116138" y="4567238"/>
          <p14:tracePt t="79629" x="2103438" y="4479925"/>
          <p14:tracePt t="79633" x="2103438" y="4367213"/>
          <p14:tracePt t="79643" x="2078038" y="4279900"/>
          <p14:tracePt t="79649" x="2078038" y="4179888"/>
          <p14:tracePt t="79659" x="2078038" y="4092575"/>
          <p14:tracePt t="79669" x="2078038" y="3992563"/>
          <p14:tracePt t="79676" x="2078038" y="3929063"/>
          <p14:tracePt t="79685" x="2078038" y="3854450"/>
          <p14:tracePt t="79689" x="2103438" y="3792538"/>
          <p14:tracePt t="79699" x="2116138" y="3741738"/>
          <p14:tracePt t="79709" x="2127250" y="3703638"/>
          <p14:tracePt t="79715" x="2165350" y="3654425"/>
          <p14:tracePt t="79726" x="2178050" y="3616325"/>
          <p14:tracePt t="79729" x="2178050" y="3579813"/>
          <p14:tracePt t="79739" x="2190750" y="3541713"/>
          <p14:tracePt t="79751" x="2203450" y="3503613"/>
          <p14:tracePt t="79755" x="2203450" y="3429000"/>
          <p14:tracePt t="79765" x="2239963" y="3367088"/>
          <p14:tracePt t="79771" x="2239963" y="3303588"/>
          <p14:tracePt t="79781" x="2278063" y="3254375"/>
          <p14:tracePt t="79792" x="2290763" y="3228975"/>
          <p14:tracePt t="79795" x="2303463" y="3178175"/>
          <p14:tracePt t="79805" x="2328863" y="3165475"/>
          <p14:tracePt t="79811" x="2328863" y="3154363"/>
          <p14:tracePt t="80013" x="2328863" y="3165475"/>
          <p14:tracePt t="80023" x="2328863" y="3178175"/>
          <p14:tracePt t="80027" x="2328863" y="3190875"/>
          <p14:tracePt t="80037" x="2303463" y="3203575"/>
          <p14:tracePt t="80043" x="2303463" y="3216275"/>
          <p14:tracePt t="80053" x="2278063" y="3241675"/>
          <p14:tracePt t="80063" x="2265363" y="3241675"/>
          <p14:tracePt t="80067" x="2239963" y="3241675"/>
          <p14:tracePt t="80079" x="2228850" y="3267075"/>
          <p14:tracePt t="80083" x="2216150" y="3267075"/>
          <p14:tracePt t="80109" x="2190750" y="3267075"/>
          <p14:tracePt t="80709" x="2178050" y="3290888"/>
          <p14:tracePt t="80720" x="2178050" y="3328988"/>
          <p14:tracePt t="80724" x="2178050" y="3390900"/>
          <p14:tracePt t="80733" x="2178050" y="3467100"/>
          <p14:tracePt t="80739" x="2152650" y="3554413"/>
          <p14:tracePt t="80749" x="2152650" y="3590925"/>
          <p14:tracePt t="80759" x="2139950" y="3692525"/>
          <p14:tracePt t="80763" x="2116138" y="3803650"/>
          <p14:tracePt t="80773" x="2103438" y="3916363"/>
          <p14:tracePt t="80779" x="2065338" y="4005263"/>
          <p14:tracePt t="80789" x="2039938" y="4092575"/>
          <p14:tracePt t="80799" x="2027238" y="4141788"/>
          <p14:tracePt t="80806" x="2003425" y="4205288"/>
          <p14:tracePt t="80815" x="2003425" y="4230688"/>
          <p14:tracePt t="80819" x="2003425" y="4254500"/>
          <p14:tracePt t="80829" x="1978025" y="4267200"/>
          <p14:tracePt t="80839" x="1978025" y="4292600"/>
          <p14:tracePt t="80845" x="1978025" y="4305300"/>
          <p14:tracePt t="80855" x="1952625" y="4318000"/>
          <p14:tracePt t="80859" x="1952625" y="4330700"/>
          <p14:tracePt t="80869" x="1952625" y="4341813"/>
          <p14:tracePt t="80885" x="1927225" y="4354513"/>
          <p14:tracePt t="80901" x="1927225" y="4379913"/>
          <p14:tracePt t="80921" x="1914525" y="4379913"/>
          <p14:tracePt t="80926" x="1914525" y="4405313"/>
          <p14:tracePt t="80943" x="1903413" y="4405313"/>
          <p14:tracePt t="80951" x="1903413" y="4418013"/>
          <p14:tracePt t="80975" x="1878013" y="4454525"/>
          <p14:tracePt t="80977" x="1839913" y="4492625"/>
          <p14:tracePt t="80981" x="1827213" y="4530725"/>
          <p14:tracePt t="80992" x="1814513" y="4543425"/>
          <p14:tracePt t="81009" x="1801813" y="4567238"/>
          <p14:tracePt t="81015" x="1801813" y="4592638"/>
          <p14:tracePt t="81021" x="1790700" y="4618038"/>
          <p14:tracePt t="81031" x="1778000" y="4618038"/>
          <p14:tracePt t="81042" x="1778000" y="4630738"/>
          <p14:tracePt t="81061" x="1765300" y="4643438"/>
          <p14:tracePt t="81081" x="1765300" y="4656138"/>
          <p14:tracePt t="81087" x="1765300" y="4667250"/>
          <p14:tracePt t="81101" x="1765300" y="4692650"/>
          <p14:tracePt t="81111" x="1752600" y="4692650"/>
          <p14:tracePt t="81121" x="1752600" y="4705350"/>
          <p14:tracePt t="81137" x="1739900" y="4705350"/>
          <p14:tracePt t="81152" x="1739900" y="4730750"/>
          <p14:tracePt t="81270" x="1739900" y="4743450"/>
          <p14:tracePt t="81283" x="1739900" y="4756150"/>
          <p14:tracePt t="81303" x="1739900" y="4768850"/>
          <p14:tracePt t="81324" x="1739900" y="4779963"/>
          <p14:tracePt t="81344" x="1739900" y="4805363"/>
          <p14:tracePt t="81449" x="1727200" y="4805363"/>
          <p14:tracePt t="81717" x="1739900" y="4805363"/>
          <p14:tracePt t="81793" x="1752600" y="4805363"/>
          <p14:tracePt t="81807" x="1752600" y="4792663"/>
          <p14:tracePt t="81823" x="1752600" y="4779963"/>
          <p14:tracePt t="81959" x="1752600" y="4768850"/>
          <p14:tracePt t="82165" x="1765300" y="4756150"/>
          <p14:tracePt t="82949" x="1765300" y="4730750"/>
          <p14:tracePt t="82960" x="1765300" y="4692650"/>
          <p14:tracePt t="82963" x="1765300" y="4667250"/>
          <p14:tracePt t="82973" x="1765300" y="4656138"/>
          <p14:tracePt t="82979" x="1765300" y="4643438"/>
          <p14:tracePt t="82989" x="1765300" y="4630738"/>
          <p14:tracePt t="82999" x="1752600" y="4618038"/>
          <p14:tracePt t="83013" x="1752600" y="4605338"/>
          <p14:tracePt t="83103" x="1778000" y="4579938"/>
          <p14:tracePt t="83110" x="1790700" y="4567238"/>
          <p14:tracePt t="83119" x="1801813" y="4567238"/>
          <p14:tracePt t="83129" x="1827213" y="4567238"/>
          <p14:tracePt t="83135" x="1852613" y="4543425"/>
          <p14:tracePt t="83165" x="1865313" y="4543425"/>
          <p14:tracePt t="83473" x="1839913" y="4543425"/>
          <p14:tracePt t="83483" x="1814513" y="4543425"/>
          <p14:tracePt t="83487" x="1778000" y="4543425"/>
          <p14:tracePt t="83497" x="1752600" y="4543425"/>
          <p14:tracePt t="83503" x="1701800" y="4543425"/>
          <p14:tracePt t="83513" x="1689100" y="4543425"/>
          <p14:tracePt t="83523" x="1665288" y="4530725"/>
          <p14:tracePt t="83528" x="1652588" y="4518025"/>
          <p14:tracePt t="83537" x="1639888" y="4505325"/>
          <p14:tracePt t="83544" x="1627188" y="4492625"/>
          <p14:tracePt t="83553" x="1589088" y="4467225"/>
          <p14:tracePt t="83563" x="1565275" y="4430713"/>
          <p14:tracePt t="83569" x="1527175" y="4392613"/>
          <p14:tracePt t="83579" x="1514475" y="4367213"/>
          <p14:tracePt t="83584" x="1489075" y="4318000"/>
          <p14:tracePt t="83594" x="1476375" y="4292600"/>
          <p14:tracePt t="83604" x="1465263" y="4241800"/>
          <p14:tracePt t="83611" x="1465263" y="4217988"/>
          <p14:tracePt t="83619" x="1465263" y="4154488"/>
          <p14:tracePt t="83623" x="1465263" y="4129088"/>
          <p14:tracePt t="83633" x="1465263" y="4067175"/>
          <p14:tracePt t="83644" x="1465263" y="4029075"/>
          <p14:tracePt t="83649" x="1465263" y="3992563"/>
          <p14:tracePt t="83661" x="1465263" y="3967163"/>
          <p14:tracePt t="83664" x="1465263" y="3916363"/>
          <p14:tracePt t="83673" x="1465263" y="3879850"/>
          <p14:tracePt t="83683" x="1465263" y="3829050"/>
          <p14:tracePt t="83689" x="1465263" y="3803650"/>
          <p14:tracePt t="83699" x="1465263" y="3767138"/>
          <p14:tracePt t="83705" x="1465263" y="3741738"/>
          <p14:tracePt t="83715" x="1465263" y="3716338"/>
          <p14:tracePt t="83727" x="1452563" y="3692525"/>
          <p14:tracePt t="83729" x="1452563" y="3667125"/>
          <p14:tracePt t="83739" x="1452563" y="3641725"/>
          <p14:tracePt t="83745" x="1452563" y="3616325"/>
          <p14:tracePt t="83755" x="1452563" y="3590925"/>
          <p14:tracePt t="83765" x="1452563" y="3567113"/>
          <p14:tracePt t="83769" x="1452563" y="3541713"/>
          <p14:tracePt t="83779" x="1452563" y="3516313"/>
          <p14:tracePt t="83785" x="1452563" y="3490913"/>
          <p14:tracePt t="83795" x="1452563" y="3454400"/>
          <p14:tracePt t="83805" x="1452563" y="3416300"/>
          <p14:tracePt t="83812" x="1452563" y="3378200"/>
          <p14:tracePt t="83821" x="1452563" y="3341688"/>
          <p14:tracePt t="83828" x="1452563" y="3316288"/>
          <p14:tracePt t="83835" x="1452563" y="3290888"/>
          <p14:tracePt t="83845" x="1465263" y="3267075"/>
          <p14:tracePt t="83851" x="1476375" y="3241675"/>
          <p14:tracePt t="83861" x="1489075" y="3203575"/>
          <p14:tracePt t="83865" x="1501775" y="3178175"/>
          <p14:tracePt t="83878" x="1514475" y="3154363"/>
          <p14:tracePt t="83887" x="1527175" y="3141663"/>
          <p14:tracePt t="83891" x="1539875" y="3128963"/>
          <p14:tracePt t="83901" x="1552575" y="3116263"/>
          <p14:tracePt t="83907" x="1577975" y="3090863"/>
          <p14:tracePt t="83927" x="1589088" y="3090863"/>
          <p14:tracePt t="83931" x="1639888" y="3078163"/>
          <p14:tracePt t="83941" x="1652588" y="3065463"/>
          <p14:tracePt t="83947" x="1677988" y="3065463"/>
          <p14:tracePt t="83957" x="1689100" y="3065463"/>
          <p14:tracePt t="83976" x="1739900" y="3065463"/>
          <p14:tracePt t="83981" x="1752600" y="3041650"/>
          <p14:tracePt t="83987" x="1778000" y="3041650"/>
          <p14:tracePt t="83997" x="1790700" y="3041650"/>
          <p14:tracePt t="84013" x="1801813" y="3041650"/>
          <p14:tracePt t="84037" x="1814513" y="3041650"/>
          <p14:tracePt t="84371" x="1839913" y="3065463"/>
          <p14:tracePt t="84376" x="1878013" y="3065463"/>
          <p14:tracePt t="84385" x="1914525" y="3090863"/>
          <p14:tracePt t="84391" x="1939925" y="3116263"/>
          <p14:tracePt t="84401" x="1978025" y="3116263"/>
          <p14:tracePt t="84411" x="2039938" y="3116263"/>
          <p14:tracePt t="84415" x="2103438" y="3141663"/>
          <p14:tracePt t="84428" x="2139950" y="3154363"/>
          <p14:tracePt t="84432" x="2216150" y="3178175"/>
          <p14:tracePt t="84441" x="2239963" y="3178175"/>
          <p14:tracePt t="84451" x="2278063" y="3190875"/>
          <p14:tracePt t="84455" x="2290763" y="3190875"/>
          <p14:tracePt t="84481" x="2303463" y="3190875"/>
          <p14:tracePt t="84542" x="2290763" y="3216275"/>
          <p14:tracePt t="84551" x="2265363" y="3216275"/>
          <p14:tracePt t="84561" x="2216150" y="3241675"/>
          <p14:tracePt t="84567" x="2178050" y="3254375"/>
          <p14:tracePt t="84578" x="2127250" y="3278188"/>
          <p14:tracePt t="84581" x="2078038" y="3290888"/>
          <p14:tracePt t="84591" x="2027238" y="3303588"/>
          <p14:tracePt t="84601" x="1990725" y="3316288"/>
          <p14:tracePt t="84607" x="1952625" y="3328988"/>
          <p14:tracePt t="84617" x="1939925" y="3328988"/>
          <p14:tracePt t="84623" x="1927225" y="3328988"/>
          <p14:tracePt t="84633" x="1914525" y="3354388"/>
          <p14:tracePt t="84647" x="1903413" y="3354388"/>
          <p14:tracePt t="84688" x="1890713" y="3354388"/>
          <p14:tracePt t="84693" x="1878013" y="3354388"/>
          <p14:tracePt t="84703" x="1865313" y="3367088"/>
          <p14:tracePt t="84707" x="1852613" y="3378200"/>
          <p14:tracePt t="84718" x="1827213" y="3390900"/>
          <p14:tracePt t="84729" x="1801813" y="3403600"/>
          <p14:tracePt t="84733" x="1752600" y="3429000"/>
          <p14:tracePt t="84749" x="1727200" y="3441700"/>
          <p14:tracePt t="84761" x="1701800" y="3441700"/>
          <p14:tracePt t="84769" x="1701800" y="3454400"/>
          <p14:tracePt t="84773" x="1677988" y="3467100"/>
          <p14:tracePt t="84783" x="1665288" y="3467100"/>
          <p14:tracePt t="84799" x="1639888" y="3479800"/>
          <p14:tracePt t="84885" x="1639888" y="3490913"/>
          <p14:tracePt t="84889" x="1627188" y="3503613"/>
          <p14:tracePt t="84959" x="1601788" y="3503613"/>
          <p14:tracePt t="85127" x="1589088" y="3503613"/>
          <p14:tracePt t="85157" x="1577975" y="3516313"/>
          <p14:tracePt t="85197" x="1565275" y="3516313"/>
          <p14:tracePt t="85439" x="1577975" y="3529013"/>
          <p14:tracePt t="85455" x="1589088" y="3529013"/>
          <p14:tracePt t="85465" x="1601788" y="3529013"/>
          <p14:tracePt t="85469" x="1614488" y="3529013"/>
          <p14:tracePt t="85479" x="1627188" y="3529013"/>
          <p14:tracePt t="85485" x="1677988" y="3541713"/>
          <p14:tracePt t="85495" x="1689100" y="3541713"/>
          <p14:tracePt t="85505" x="1739900" y="3541713"/>
          <p14:tracePt t="85521" x="1765300" y="3554413"/>
          <p14:tracePt t="85525" x="1801813" y="3554413"/>
          <p14:tracePt t="85535" x="1827213" y="3554413"/>
          <p14:tracePt t="85545" x="1839913" y="3554413"/>
          <p14:tracePt t="85552" x="1865313" y="3554413"/>
          <p14:tracePt t="85562" x="1890713" y="3554413"/>
          <p14:tracePt t="85575" x="1914525" y="3554413"/>
          <p14:tracePt t="85591" x="1927225" y="3554413"/>
          <p14:tracePt t="85920" x="1952625" y="3554413"/>
          <p14:tracePt t="85923" x="1965325" y="3554413"/>
          <p14:tracePt t="85933" x="1990725" y="3554413"/>
          <p14:tracePt t="85943" x="2014538" y="3554413"/>
          <p14:tracePt t="85949" x="2052638" y="3554413"/>
          <p14:tracePt t="85961" x="2078038" y="3554413"/>
          <p14:tracePt t="85963" x="2103438" y="3554413"/>
          <p14:tracePt t="85975" x="2127250" y="3554413"/>
          <p14:tracePt t="85981" x="2165350" y="3554413"/>
          <p14:tracePt t="85995" x="2216150" y="3554413"/>
          <p14:tracePt t="85999" x="2278063" y="3554413"/>
          <p14:tracePt t="86005" x="2352675" y="3579813"/>
          <p14:tracePt t="86015" x="2441575" y="3590925"/>
          <p14:tracePt t="86025" x="2541588" y="3616325"/>
          <p14:tracePt t="86029" x="2641600" y="3629025"/>
          <p14:tracePt t="86039" x="2678113" y="3629025"/>
          <p14:tracePt t="86046" x="2728913" y="3654425"/>
          <p14:tracePt t="86056" x="2754313" y="3654425"/>
          <p14:tracePt t="86065" x="2767013" y="3654425"/>
          <p14:tracePt t="86069" x="2790825" y="3654425"/>
          <p14:tracePt t="86081" x="2828925" y="3654425"/>
          <p14:tracePt t="86085" x="2854325" y="3654425"/>
          <p14:tracePt t="86095" x="2890838" y="3667125"/>
          <p14:tracePt t="86105" x="2916238" y="3679825"/>
          <p14:tracePt t="86112" x="2928938" y="3679825"/>
          <p14:tracePt t="86121" x="2941638" y="3679825"/>
          <p14:tracePt t="86125" x="2954338" y="3679825"/>
          <p14:tracePt t="86135" x="2979738" y="3679825"/>
          <p14:tracePt t="86145" x="2992438" y="3679825"/>
          <p14:tracePt t="86151" x="3003550" y="3679825"/>
          <p14:tracePt t="86165" x="3028950" y="3679825"/>
          <p14:tracePt t="86185" x="3054350" y="3679825"/>
          <p14:tracePt t="86201" x="3067050" y="3679825"/>
          <p14:tracePt t="86215" x="3092450" y="3679825"/>
          <p14:tracePt t="86333" x="3103563" y="3679825"/>
          <p14:tracePt t="86347" x="3116263" y="3679825"/>
          <p14:tracePt t="86363" x="3128963" y="3679825"/>
          <p14:tracePt t="86373" x="3167063" y="3654425"/>
          <p14:tracePt t="86388" x="3179763" y="3641725"/>
          <p14:tracePt t="86397" x="3192463" y="3616325"/>
          <p14:tracePt t="86403" x="3205163" y="3579813"/>
          <p14:tracePt t="86413" x="3216275" y="3579813"/>
          <p14:tracePt t="86417" x="3228975" y="3567113"/>
          <p14:tracePt t="86429" x="3241675" y="3529013"/>
          <p14:tracePt t="86439" x="3254375" y="3516313"/>
          <p14:tracePt t="86445" x="3267075" y="3490913"/>
          <p14:tracePt t="86453" x="3267075" y="3479800"/>
          <p14:tracePt t="86459" x="3279775" y="3454400"/>
          <p14:tracePt t="86469" x="3292475" y="3454400"/>
          <p14:tracePt t="86479" x="3292475" y="3429000"/>
          <p14:tracePt t="86483" x="3292475" y="3403600"/>
          <p14:tracePt t="86495" x="3305175" y="3390900"/>
          <p14:tracePt t="86499" x="3305175" y="3378200"/>
          <p14:tracePt t="86519" x="3317875" y="3367088"/>
          <p14:tracePt t="86523" x="3317875" y="3354388"/>
          <p14:tracePt t="86533" x="3317875" y="3328988"/>
          <p14:tracePt t="86539" x="3317875" y="3316288"/>
          <p14:tracePt t="86549" x="3317875" y="3303588"/>
          <p14:tracePt t="86559" x="3317875" y="3290888"/>
          <p14:tracePt t="86563" x="3317875" y="3267075"/>
          <p14:tracePt t="86573" x="3317875" y="3241675"/>
          <p14:tracePt t="86579" x="3317875" y="3216275"/>
          <p14:tracePt t="86589" x="3317875" y="3203575"/>
          <p14:tracePt t="86599" x="3317875" y="3178175"/>
          <p14:tracePt t="86605" x="3317875" y="3165475"/>
          <p14:tracePt t="86615" x="3317875" y="3154363"/>
          <p14:tracePt t="86619" x="3317875" y="3128963"/>
          <p14:tracePt t="86639" x="3317875" y="3116263"/>
          <p14:tracePt t="86645" x="3305175" y="3103563"/>
          <p14:tracePt t="86655" x="3305175" y="3090863"/>
          <p14:tracePt t="86660" x="3292475" y="3078163"/>
          <p14:tracePt t="86679" x="3279775" y="3054350"/>
          <p14:tracePt t="86685" x="3267075" y="3054350"/>
          <p14:tracePt t="86696" x="3254375" y="3054350"/>
          <p14:tracePt t="86701" x="3228975" y="3054350"/>
          <p14:tracePt t="86712" x="3216275" y="3054350"/>
          <p14:tracePt t="86722" x="3192463" y="3054350"/>
          <p14:tracePt t="86725" x="3167063" y="3054350"/>
          <p14:tracePt t="86736" x="3116263" y="3054350"/>
          <p14:tracePt t="86741" x="3092450" y="3054350"/>
          <p14:tracePt t="86751" x="3054350" y="3054350"/>
          <p14:tracePt t="86762" x="2992438" y="3054350"/>
          <p14:tracePt t="86765" x="2954338" y="3078163"/>
          <p14:tracePt t="86779" x="2916238" y="3090863"/>
          <p14:tracePt t="86781" x="2890838" y="3090863"/>
          <p14:tracePt t="86791" x="2879725" y="3116263"/>
          <p14:tracePt t="86801" x="2841625" y="3116263"/>
          <p14:tracePt t="86807" x="2828925" y="3141663"/>
          <p14:tracePt t="86821" x="2816225" y="3154363"/>
          <p14:tracePt t="86831" x="2803525" y="3190875"/>
          <p14:tracePt t="86841" x="2790825" y="3203575"/>
          <p14:tracePt t="86847" x="2778125" y="3241675"/>
          <p14:tracePt t="86857" x="2767013" y="3267075"/>
          <p14:tracePt t="86862" x="2767013" y="3278188"/>
          <p14:tracePt t="86871" x="2767013" y="3316288"/>
          <p14:tracePt t="86881" x="2767013" y="3328988"/>
          <p14:tracePt t="86887" x="2767013" y="3354388"/>
          <p14:tracePt t="86898" x="2767013" y="3378200"/>
          <p14:tracePt t="86901" x="2778125" y="3429000"/>
          <p14:tracePt t="86912" x="2790825" y="3441700"/>
          <p14:tracePt t="86921" x="2828925" y="3467100"/>
          <p14:tracePt t="86928" x="2841625" y="3503613"/>
          <p14:tracePt t="86937" x="2879725" y="3529013"/>
          <p14:tracePt t="86953" x="2890838" y="3541713"/>
          <p14:tracePt t="86963" x="2890838" y="3554413"/>
          <p14:tracePt t="86979" x="2903538" y="3554413"/>
          <p14:tracePt t="86999" x="2903538" y="3567113"/>
          <p14:tracePt t="87019" x="2916238" y="3567113"/>
          <p14:tracePt t="87049" x="2928938" y="3567113"/>
          <p14:tracePt t="87065" x="2941638" y="3567113"/>
          <p14:tracePt t="87075" x="2954338" y="3567113"/>
          <p14:tracePt t="87096" x="2979738" y="3567113"/>
          <p14:tracePt t="87105" x="3003550" y="3554413"/>
          <p14:tracePt t="87115" x="3016250" y="3541713"/>
          <p14:tracePt t="87119" x="3016250" y="3516313"/>
          <p14:tracePt t="87133" x="3054350" y="3454400"/>
          <p14:tracePt t="87139" x="3079750" y="3403600"/>
          <p14:tracePt t="87146" x="3079750" y="3367088"/>
          <p14:tracePt t="87155" x="3079750" y="3341688"/>
          <p14:tracePt t="87159" x="3079750" y="3303588"/>
          <p14:tracePt t="87169" x="3079750" y="3254375"/>
          <p14:tracePt t="87180" x="3079750" y="3228975"/>
          <p14:tracePt t="87185" x="3103563" y="3190875"/>
          <p14:tracePt t="87196" x="3103563" y="3165475"/>
          <p14:tracePt t="87199" x="3103563" y="3141663"/>
          <p14:tracePt t="87219" x="3103563" y="3116263"/>
          <p14:tracePt t="87225" x="3103563" y="3090863"/>
          <p14:tracePt t="87249" x="3103563" y="3065463"/>
          <p14:tracePt t="87345" x="3092450" y="3065463"/>
          <p14:tracePt t="87355" x="3067050" y="3065463"/>
          <p14:tracePt t="87365" x="3054350" y="3090863"/>
          <p14:tracePt t="87372" x="3054350" y="3128963"/>
          <p14:tracePt t="87381" x="3054350" y="3203575"/>
          <p14:tracePt t="87385" x="3041650" y="3228975"/>
          <p14:tracePt t="87398" x="3041650" y="3278188"/>
          <p14:tracePt t="87407" x="3041650" y="3316288"/>
          <p14:tracePt t="87413" x="3041650" y="3341688"/>
          <p14:tracePt t="87421" x="3041650" y="3367088"/>
          <p14:tracePt t="87429" x="3041650" y="3390900"/>
          <p14:tracePt t="87437" x="3041650" y="3416300"/>
          <p14:tracePt t="87447" x="3041650" y="3441700"/>
          <p14:tracePt t="87463" x="3041650" y="3454400"/>
          <p14:tracePt t="87467" x="3054350" y="3454400"/>
          <p14:tracePt t="87497" x="3054350" y="3467100"/>
          <p14:tracePt t="87517" x="3067050" y="3467100"/>
          <p14:tracePt t="87543" x="3092450" y="3467100"/>
          <p14:tracePt t="87553" x="3116263" y="3467100"/>
          <p14:tracePt t="87578" x="3141663" y="3467100"/>
          <p14:tracePt t="87584" x="3154363" y="3467100"/>
          <p14:tracePt t="87593" x="3167063" y="3429000"/>
          <p14:tracePt t="87597" x="3179763" y="3403600"/>
          <p14:tracePt t="87607" x="3179763" y="3367088"/>
          <p14:tracePt t="87619" x="3205163" y="3328988"/>
          <p14:tracePt t="87623" x="3205163" y="3316288"/>
          <p14:tracePt t="87633" x="3205163" y="3278188"/>
          <p14:tracePt t="87639" x="3205163" y="3254375"/>
          <p14:tracePt t="87649" x="3205163" y="3241675"/>
          <p14:tracePt t="87663" x="3205163" y="3228975"/>
          <p14:tracePt t="87739" x="3192463" y="3228975"/>
          <p14:tracePt t="87755" x="3179763" y="3241675"/>
          <p14:tracePt t="87765" x="3179763" y="3316288"/>
          <p14:tracePt t="87769" x="3179763" y="3378200"/>
          <p14:tracePt t="87780" x="3179763" y="3454400"/>
          <p14:tracePt t="87789" x="3179763" y="3503613"/>
          <p14:tracePt t="87797" x="3192463" y="3554413"/>
          <p14:tracePt t="87805" x="3192463" y="3579813"/>
          <p14:tracePt t="87809" x="3192463" y="3603625"/>
          <p14:tracePt t="87819" x="3205163" y="3616325"/>
          <p14:tracePt t="87830" x="3205163" y="3629025"/>
          <p14:tracePt t="87855" x="3216275" y="3629025"/>
          <p14:tracePt t="87875" x="3228975" y="3629025"/>
          <p14:tracePt t="87885" x="3254375" y="3629025"/>
          <p14:tracePt t="87896" x="3267075" y="3629025"/>
          <p14:tracePt t="87902" x="3279775" y="3629025"/>
          <p14:tracePt t="87913" x="3305175" y="3616325"/>
          <p14:tracePt t="87915" x="3305175" y="3590925"/>
          <p14:tracePt t="87925" x="3305175" y="3541713"/>
          <p14:tracePt t="87935" x="3305175" y="3503613"/>
          <p14:tracePt t="87941" x="3305175" y="3454400"/>
          <p14:tracePt t="87963" x="3305175" y="3354388"/>
          <p14:tracePt t="87967" x="3305175" y="3316288"/>
          <p14:tracePt t="87979" x="3305175" y="3278188"/>
          <p14:tracePt t="87991" x="3292475" y="3254375"/>
          <p14:tracePt t="88041" x="3279775" y="3254375"/>
          <p14:tracePt t="88073" x="3267075" y="3254375"/>
          <p14:tracePt t="88078" x="3267075" y="3267075"/>
          <p14:tracePt t="88087" x="3267075" y="3290888"/>
          <p14:tracePt t="88097" x="3267075" y="3328988"/>
          <p14:tracePt t="88113" x="3267075" y="3354388"/>
          <p14:tracePt t="88117" x="3267075" y="3367088"/>
          <p14:tracePt t="88129" x="3279775" y="3390900"/>
          <p14:tracePt t="88144" x="3279775" y="3403600"/>
          <p14:tracePt t="88159" x="3292475" y="3416300"/>
          <p14:tracePt t="88309" x="3305175" y="3416300"/>
          <p14:tracePt t="88319" x="3305175" y="3454400"/>
          <p14:tracePt t="88330" x="3305175" y="3529013"/>
          <p14:tracePt t="88335" x="3305175" y="3629025"/>
          <p14:tracePt t="88346" x="3317875" y="3729038"/>
          <p14:tracePt t="88349" x="3354388" y="3803650"/>
          <p14:tracePt t="88359" x="3392488" y="3892550"/>
          <p14:tracePt t="88369" x="3429000" y="3967163"/>
          <p14:tracePt t="88375" x="3454400" y="4029075"/>
          <p14:tracePt t="88385" x="3454400" y="4067175"/>
          <p14:tracePt t="88389" x="3479800" y="4105275"/>
          <p14:tracePt t="88399" x="3479800" y="4117975"/>
          <p14:tracePt t="88409" x="3492500" y="4141788"/>
          <p14:tracePt t="88415" x="3492500" y="4167188"/>
          <p14:tracePt t="88425" x="3492500" y="4192588"/>
          <p14:tracePt t="88430" x="3505200" y="4205288"/>
          <p14:tracePt t="88441" x="3505200" y="4230688"/>
          <p14:tracePt t="88451" x="3505200" y="4279900"/>
          <p14:tracePt t="88465" x="3505200" y="4305300"/>
          <p14:tracePt t="88471" x="3505200" y="4318000"/>
          <p14:tracePt t="88481" x="3505200" y="4341813"/>
          <p14:tracePt t="88491" x="3505200" y="4354513"/>
          <p14:tracePt t="88505" x="3505200" y="4367213"/>
          <p14:tracePt t="88521" x="3505200" y="4379913"/>
          <p14:tracePt t="88535" x="3505200" y="4392613"/>
          <p14:tracePt t="88557" x="3505200" y="4405313"/>
          <p14:tracePt t="88567" x="3505200" y="4418013"/>
          <p14:tracePt t="88591" x="3505200" y="4443413"/>
          <p14:tracePt t="88597" x="3505200" y="4454525"/>
          <p14:tracePt t="88607" x="3505200" y="4467225"/>
          <p14:tracePt t="88617" x="3492500" y="4479925"/>
          <p14:tracePt t="88622" x="3479800" y="4492625"/>
          <p14:tracePt t="88632" x="3467100" y="4505325"/>
          <p14:tracePt t="88663" x="3454400" y="4518025"/>
          <p14:tracePt t="88767" x="3429000" y="4518025"/>
          <p14:tracePt t="88773" x="3367088" y="4454525"/>
          <p14:tracePt t="88783" x="3317875" y="4392613"/>
          <p14:tracePt t="88789" x="3292475" y="4341813"/>
          <p14:tracePt t="88799" x="3241675" y="4292600"/>
          <p14:tracePt t="88809" x="3216275" y="4241800"/>
          <p14:tracePt t="88814" x="3179763" y="4217988"/>
          <p14:tracePt t="88823" x="3154363" y="4192588"/>
          <p14:tracePt t="88830" x="3154363" y="4179888"/>
          <p14:tracePt t="88839" x="3128963" y="4167188"/>
          <p14:tracePt t="88855" x="3116263" y="4167188"/>
          <p14:tracePt t="88865" x="3092450" y="4167188"/>
          <p14:tracePt t="88869" x="3067050" y="4167188"/>
          <p14:tracePt t="88880" x="3041650" y="4167188"/>
          <p14:tracePt t="88885" x="3028950" y="4167188"/>
          <p14:tracePt t="88897" x="3003550" y="4167188"/>
          <p14:tracePt t="88905" x="2979738" y="4167188"/>
          <p14:tracePt t="88914" x="2967038" y="4167188"/>
          <p14:tracePt t="88921" x="2954338" y="4179888"/>
          <p14:tracePt t="88925" x="2954338" y="4205288"/>
          <p14:tracePt t="88946" x="2954338" y="4254500"/>
          <p14:tracePt t="88951" x="2928938" y="4267200"/>
          <p14:tracePt t="88966" x="2928938" y="4318000"/>
          <p14:tracePt t="88977" x="2941638" y="4341813"/>
          <p14:tracePt t="88987" x="2954338" y="4367213"/>
          <p14:tracePt t="88991" x="2979738" y="4405313"/>
          <p14:tracePt t="89001" x="3003550" y="4430713"/>
          <p14:tracePt t="89017" x="3028950" y="4443413"/>
          <p14:tracePt t="89047" x="3041650" y="4443413"/>
          <p14:tracePt t="89057" x="3079750" y="4443413"/>
          <p14:tracePt t="89067" x="3103563" y="4443413"/>
          <p14:tracePt t="89073" x="3128963" y="4443413"/>
          <p14:tracePt t="89083" x="3167063" y="4430713"/>
          <p14:tracePt t="89087" x="3167063" y="4418013"/>
          <p14:tracePt t="89098" x="3192463" y="4367213"/>
          <p14:tracePt t="89107" x="3192463" y="4330700"/>
          <p14:tracePt t="89113" x="3192463" y="4292600"/>
          <p14:tracePt t="89123" x="3192463" y="4279900"/>
          <p14:tracePt t="89137" x="3192463" y="4267200"/>
          <p14:tracePt t="89213" x="3179763" y="4267200"/>
          <p14:tracePt t="89219" x="3167063" y="4267200"/>
          <p14:tracePt t="89230" x="3154363" y="4267200"/>
          <p14:tracePt t="89239" x="3154363" y="4279900"/>
          <p14:tracePt t="89243" x="3154363" y="4305300"/>
          <p14:tracePt t="89253" x="3154363" y="4354513"/>
          <p14:tracePt t="89259" x="3154363" y="4379913"/>
          <p14:tracePt t="89269" x="3154363" y="4405313"/>
          <p14:tracePt t="89281" x="3154363" y="4418013"/>
          <p14:tracePt t="89283" x="3154363" y="4430713"/>
          <p14:tracePt t="89293" x="3154363" y="4443413"/>
          <p14:tracePt t="89647" x="3167063" y="4443413"/>
          <p14:tracePt t="89653" x="3179763" y="4443413"/>
          <p14:tracePt t="89664" x="3205163" y="4392613"/>
          <p14:tracePt t="89673" x="3241675" y="4267200"/>
          <p14:tracePt t="89677" x="3317875" y="4117975"/>
          <p14:tracePt t="89687" x="3367088" y="3992563"/>
          <p14:tracePt t="89693" x="3405188" y="3879850"/>
          <p14:tracePt t="89703" x="3479800" y="3754438"/>
          <p14:tracePt t="89714" x="3517900" y="3667125"/>
          <p14:tracePt t="89717" x="3554413" y="3554413"/>
          <p14:tracePt t="89727" x="3579813" y="3503613"/>
          <p14:tracePt t="89733" x="3592513" y="3467100"/>
          <p14:tracePt t="89743" x="3592513" y="3429000"/>
          <p14:tracePt t="89753" x="3592513" y="3390900"/>
          <p14:tracePt t="89757" x="3592513" y="3378200"/>
          <p14:tracePt t="89783" x="3592513" y="3367088"/>
          <p14:tracePt t="89797" x="3592513" y="3354388"/>
          <p14:tracePt t="89823" x="3592513" y="3341688"/>
          <p14:tracePt t="89833" x="3592513" y="3328988"/>
          <p14:tracePt t="89847" x="3592513" y="3303588"/>
          <p14:tracePt t="89864" x="3592513" y="3290888"/>
          <p14:tracePt t="89873" x="3592513" y="3278188"/>
          <p14:tracePt t="89877" x="3592513" y="3254375"/>
          <p14:tracePt t="89887" x="3592513" y="3241675"/>
          <p14:tracePt t="89897" x="3579813" y="3228975"/>
          <p14:tracePt t="89903" x="3579813" y="3190875"/>
          <p14:tracePt t="89914" x="3567113" y="3178175"/>
          <p14:tracePt t="89917" x="3554413" y="3154363"/>
          <p14:tracePt t="89927" x="3554413" y="3141663"/>
          <p14:tracePt t="89940" x="3541713" y="3141663"/>
          <p14:tracePt t="89943" x="3541713" y="3128963"/>
          <p14:tracePt t="89963" x="3517900" y="3116263"/>
          <p14:tracePt t="89969" x="3505200" y="3103563"/>
          <p14:tracePt t="89983" x="3479800" y="3078163"/>
          <p14:tracePt t="90009" x="3467100" y="3078163"/>
          <p14:tracePt t="90020" x="3454400" y="3078163"/>
          <p14:tracePt t="90023" x="3429000" y="3078163"/>
          <p14:tracePt t="90033" x="3405188" y="3078163"/>
          <p14:tracePt t="90039" x="3379788" y="3078163"/>
          <p14:tracePt t="90049" x="3354388" y="3065463"/>
          <p14:tracePt t="90059" x="3328988" y="3054350"/>
          <p14:tracePt t="90066" x="3305175" y="3054350"/>
          <p14:tracePt t="90075" x="3279775" y="3054350"/>
          <p14:tracePt t="90080" x="3254375" y="3054350"/>
          <p14:tracePt t="90089" x="3241675" y="3054350"/>
          <p14:tracePt t="90101" x="3216275" y="3054350"/>
          <p14:tracePt t="90105" x="3192463" y="3054350"/>
          <p14:tracePt t="90115" x="3167063" y="3054350"/>
          <p14:tracePt t="90121" x="3116263" y="3054350"/>
          <p14:tracePt t="90132" x="3092450" y="3054350"/>
          <p14:tracePt t="90142" x="3054350" y="3054350"/>
          <p14:tracePt t="90148" x="3016250" y="3065463"/>
          <p14:tracePt t="90155" x="2979738" y="3078163"/>
          <p14:tracePt t="90161" x="2941638" y="3116263"/>
          <p14:tracePt t="90171" x="2903538" y="3141663"/>
          <p14:tracePt t="90181" x="2879725" y="3165475"/>
          <p14:tracePt t="90186" x="2854325" y="3190875"/>
          <p14:tracePt t="90198" x="2816225" y="3228975"/>
          <p14:tracePt t="90201" x="2803525" y="3254375"/>
          <p14:tracePt t="90211" x="2767013" y="3303588"/>
          <p14:tracePt t="90221" x="2754313" y="3328988"/>
          <p14:tracePt t="90225" x="2741613" y="3367088"/>
          <p14:tracePt t="90235" x="2741613" y="3390900"/>
          <p14:tracePt t="90241" x="2741613" y="3429000"/>
          <p14:tracePt t="90251" x="2741613" y="3454400"/>
          <p14:tracePt t="90261" x="2741613" y="3479800"/>
          <p14:tracePt t="90267" x="2741613" y="3529013"/>
          <p14:tracePt t="90277" x="2741613" y="3567113"/>
          <p14:tracePt t="90281" x="2767013" y="3603625"/>
          <p14:tracePt t="90291" x="2778125" y="3629025"/>
          <p14:tracePt t="90301" x="2803525" y="3641725"/>
          <p14:tracePt t="90307" x="2828925" y="3667125"/>
          <p14:tracePt t="90317" x="2841625" y="3667125"/>
          <p14:tracePt t="90321" x="2854325" y="3679825"/>
          <p14:tracePt t="90341" x="2867025" y="3679825"/>
          <p14:tracePt t="90348" x="2879725" y="3692525"/>
          <p14:tracePt t="90367" x="2903538" y="3692525"/>
          <p14:tracePt t="90371" x="2954338" y="3692525"/>
          <p14:tracePt t="90388" x="3003550" y="3692525"/>
          <p14:tracePt t="90398" x="3054350" y="3654425"/>
          <p14:tracePt t="90407" x="3128963" y="3616325"/>
          <p14:tracePt t="90415" x="3179763" y="3590925"/>
          <p14:tracePt t="90424" x="3228975" y="3567113"/>
          <p14:tracePt t="90428" x="3292475" y="3503613"/>
          <p14:tracePt t="90437" x="3341688" y="3429000"/>
          <p14:tracePt t="90448" x="3379788" y="3367088"/>
          <p14:tracePt t="90453" x="3417888" y="3290888"/>
          <p14:tracePt t="90465" x="3454400" y="3216275"/>
          <p14:tracePt t="90467" x="3479800" y="3165475"/>
          <p14:tracePt t="90477" x="3492500" y="3103563"/>
          <p14:tracePt t="90489" x="3492500" y="3054350"/>
          <p14:tracePt t="90493" x="3492500" y="3028950"/>
          <p14:tracePt t="90503" x="3492500" y="3003550"/>
          <p14:tracePt t="90509" x="3492500" y="2978150"/>
          <p14:tracePt t="90519" x="3492500" y="2952750"/>
          <p14:tracePt t="90531" x="3492500" y="2941638"/>
          <p14:tracePt t="90543" x="3479800" y="2928938"/>
          <p14:tracePt t="90569" x="3467100" y="2928938"/>
          <p14:tracePt t="90575" x="3441700" y="2928938"/>
          <p14:tracePt t="90585" x="3392488" y="2928938"/>
          <p14:tracePt t="90589" x="3367088" y="2928938"/>
          <p14:tracePt t="90599" x="3341688" y="2928938"/>
          <p14:tracePt t="90610" x="3317875" y="2952750"/>
          <p14:tracePt t="90615" x="3292475" y="3003550"/>
          <p14:tracePt t="90625" x="3254375" y="3041650"/>
          <p14:tracePt t="90631" x="3216275" y="3128963"/>
          <p14:tracePt t="90639" x="3192463" y="3190875"/>
          <p14:tracePt t="90649" x="3192463" y="3254375"/>
          <p14:tracePt t="90655" x="3167063" y="3328988"/>
          <p14:tracePt t="90665" x="3167063" y="3416300"/>
          <p14:tracePt t="90669" x="3154363" y="3503613"/>
          <p14:tracePt t="90679" x="3154363" y="3567113"/>
          <p14:tracePt t="90689" x="3154363" y="3603625"/>
          <p14:tracePt t="90698" x="3154363" y="3654425"/>
          <p14:tracePt t="90705" x="3154363" y="3679825"/>
          <p14:tracePt t="90709" x="3154363" y="3716338"/>
          <p14:tracePt t="90730" x="3167063" y="3729038"/>
          <p14:tracePt t="90735" x="3192463" y="3741738"/>
          <p14:tracePt t="90747" x="3205163" y="3767138"/>
          <p14:tracePt t="90752" x="3216275" y="3767138"/>
          <p14:tracePt t="90785" x="3228975" y="3767138"/>
          <p14:tracePt t="90792" x="3267075" y="3767138"/>
          <p14:tracePt t="90801" x="3292475" y="3767138"/>
          <p14:tracePt t="90812" x="3317875" y="3767138"/>
          <p14:tracePt t="90815" x="3367088" y="3767138"/>
          <p14:tracePt t="90825" x="3392488" y="3729038"/>
          <p14:tracePt t="90831" x="3429000" y="3692525"/>
          <p14:tracePt t="90841" x="3467100" y="3641725"/>
          <p14:tracePt t="90851" x="3479800" y="3567113"/>
          <p14:tracePt t="90857" x="3505200" y="3479800"/>
          <p14:tracePt t="90867" x="3505200" y="3416300"/>
          <p14:tracePt t="90871" x="3505200" y="3341688"/>
          <p14:tracePt t="90881" x="3505200" y="3316288"/>
          <p14:tracePt t="90891" x="3492500" y="3267075"/>
          <p14:tracePt t="90897" x="3467100" y="3241675"/>
          <p14:tracePt t="90907" x="3429000" y="3190875"/>
          <p14:tracePt t="90911" x="3417888" y="3178175"/>
          <p14:tracePt t="90921" x="3392488" y="3178175"/>
          <p14:tracePt t="90933" x="3379788" y="3154363"/>
          <p14:tracePt t="90937" x="3367088" y="3154363"/>
          <p14:tracePt t="90948" x="3328988" y="3154363"/>
          <p14:tracePt t="90965" x="3241675" y="3154363"/>
          <p14:tracePt t="90973" x="3228975" y="3154363"/>
          <p14:tracePt t="90977" x="3179763" y="3190875"/>
          <p14:tracePt t="90987" x="3154363" y="3203575"/>
          <p14:tracePt t="90993" x="3116263" y="3267075"/>
          <p14:tracePt t="91003" x="3092450" y="3316288"/>
          <p14:tracePt t="91014" x="3079750" y="3367088"/>
          <p14:tracePt t="91017" x="3054350" y="3429000"/>
          <p14:tracePt t="91027" x="3054350" y="3467100"/>
          <p14:tracePt t="91033" x="3054350" y="3516313"/>
          <p14:tracePt t="91043" x="3054350" y="3541713"/>
          <p14:tracePt t="91053" x="3054350" y="3554413"/>
          <p14:tracePt t="91057" x="3054350" y="3579813"/>
          <p14:tracePt t="91073" x="3054350" y="3590925"/>
          <p14:tracePt t="91099" x="3067050" y="3603625"/>
          <p14:tracePt t="91123" x="3116263" y="3603625"/>
          <p14:tracePt t="91133" x="3141663" y="3603625"/>
          <p14:tracePt t="91139" x="3179763" y="3603625"/>
          <p14:tracePt t="91149" x="3205163" y="3603625"/>
          <p14:tracePt t="91153" x="3254375" y="3579813"/>
          <p14:tracePt t="91164" x="3305175" y="3529013"/>
          <p14:tracePt t="91173" x="3317875" y="3479800"/>
          <p14:tracePt t="91181" x="3341688" y="3416300"/>
          <p14:tracePt t="91189" x="3341688" y="3378200"/>
          <p14:tracePt t="91195" x="3341688" y="3316288"/>
          <p14:tracePt t="91205" x="3341688" y="3267075"/>
          <p14:tracePt t="91215" x="3305175" y="3216275"/>
          <p14:tracePt t="91219" x="3267075" y="3141663"/>
          <p14:tracePt t="91230" x="3205163" y="3103563"/>
          <p14:tracePt t="91235" x="3179763" y="3078163"/>
          <p14:tracePt t="91245" x="3154363" y="3065463"/>
          <p14:tracePt t="91255" x="3116263" y="3065463"/>
          <p14:tracePt t="91259" x="3092450" y="3054350"/>
          <p14:tracePt t="91269" x="3079750" y="3054350"/>
          <p14:tracePt t="91275" x="3054350" y="3054350"/>
          <p14:tracePt t="91285" x="3028950" y="3054350"/>
          <p14:tracePt t="91295" x="3003550" y="3054350"/>
          <p14:tracePt t="91301" x="2954338" y="3065463"/>
          <p14:tracePt t="91311" x="2954338" y="3090863"/>
          <p14:tracePt t="91315" x="2928938" y="3141663"/>
          <p14:tracePt t="91325" x="2916238" y="3178175"/>
          <p14:tracePt t="91335" x="2916238" y="3241675"/>
          <p14:tracePt t="91341" x="2916238" y="3278188"/>
          <p14:tracePt t="91351" x="2916238" y="3341688"/>
          <p14:tracePt t="91365" x="2928938" y="3367088"/>
          <p14:tracePt t="91427" x="2954338" y="3367088"/>
          <p14:tracePt t="91432" x="2979738" y="3367088"/>
          <p14:tracePt t="91442" x="3016250" y="3367088"/>
          <p14:tracePt t="91451" x="3067050" y="3354388"/>
          <p14:tracePt t="91457" x="3103563" y="3303588"/>
          <p14:tracePt t="91467" x="3128963" y="3241675"/>
          <p14:tracePt t="91471" x="3167063" y="3190875"/>
          <p14:tracePt t="91482" x="3167063" y="3154363"/>
          <p14:tracePt t="91491" x="3167063" y="3103563"/>
          <p14:tracePt t="91498" x="3167063" y="3065463"/>
          <p14:tracePt t="91507" x="3167063" y="3054350"/>
          <p14:tracePt t="91511" x="3167063" y="3041650"/>
          <p14:tracePt t="91548" x="3167063" y="3028950"/>
          <p14:tracePt t="91573" x="3154363" y="3028950"/>
          <p14:tracePt t="91583" x="3141663" y="3028950"/>
          <p14:tracePt t="91587" x="3116263" y="3041650"/>
          <p14:tracePt t="91598" x="3116263" y="3078163"/>
          <p14:tracePt t="91604" x="3116263" y="3141663"/>
          <p14:tracePt t="91615" x="3116263" y="3165475"/>
          <p14:tracePt t="91623" x="3116263" y="3228975"/>
          <p14:tracePt t="91627" x="3116263" y="3254375"/>
          <p14:tracePt t="91637" x="3116263" y="3290888"/>
          <p14:tracePt t="91643" x="3116263" y="3316288"/>
          <p14:tracePt t="91653" x="3116263" y="3341688"/>
          <p14:tracePt t="91663" x="3116263" y="3354388"/>
          <p14:tracePt t="91667" x="3116263" y="3367088"/>
          <p14:tracePt t="91680" x="3116263" y="3390900"/>
          <p14:tracePt t="91693" x="3128963" y="3416300"/>
          <p14:tracePt t="91703" x="3128963" y="3429000"/>
          <p14:tracePt t="91709" x="3141663" y="3441700"/>
          <p14:tracePt t="91723" x="3154363" y="3467100"/>
          <p14:tracePt t="91733" x="3167063" y="3479800"/>
          <p14:tracePt t="91743" x="3192463" y="3490913"/>
          <p14:tracePt t="91759" x="3216275" y="3516313"/>
          <p14:tracePt t="91763" x="3228975" y="3516313"/>
          <p14:tracePt t="91775" x="3254375" y="3529013"/>
          <p14:tracePt t="91785" x="3267075" y="3541713"/>
          <p14:tracePt t="91845" x="3267075" y="3567113"/>
          <p14:tracePt t="91855" x="3241675" y="3579813"/>
          <p14:tracePt t="91859" x="3128963" y="3590925"/>
          <p14:tracePt t="91869" x="3003550" y="3603625"/>
          <p14:tracePt t="91881" x="2854325" y="3603625"/>
          <p14:tracePt t="91885" x="2728913" y="3603625"/>
          <p14:tracePt t="91895" x="2590800" y="3603625"/>
          <p14:tracePt t="91901" x="2452688" y="3603625"/>
          <p14:tracePt t="91911" x="2378075" y="3603625"/>
          <p14:tracePt t="91921" x="2252663" y="3603625"/>
          <p14:tracePt t="91925" x="2190750" y="3603625"/>
          <p14:tracePt t="91935" x="2116138" y="3590925"/>
          <p14:tracePt t="91941" x="2078038" y="3579813"/>
          <p14:tracePt t="91951" x="2039938" y="3554413"/>
          <p14:tracePt t="92097" x="2065338" y="3554413"/>
          <p14:tracePt t="92107" x="2152650" y="3541713"/>
          <p14:tracePt t="92114" x="2278063" y="3516313"/>
          <p14:tracePt t="92123" x="2390775" y="3503613"/>
          <p14:tracePt t="92127" x="2516188" y="3479800"/>
          <p14:tracePt t="92137" x="2603500" y="3467100"/>
          <p14:tracePt t="92149" x="2667000" y="3467100"/>
          <p14:tracePt t="92153" x="2741613" y="3441700"/>
          <p14:tracePt t="92164" x="2754313" y="3441700"/>
          <p14:tracePt t="92167" x="2767013" y="3441700"/>
          <p14:tracePt t="92233" x="2654300" y="3441700"/>
          <p14:tracePt t="92243" x="2541588" y="3467100"/>
          <p14:tracePt t="92249" x="2403475" y="3467100"/>
          <p14:tracePt t="92259" x="2303463" y="3479800"/>
          <p14:tracePt t="92269" x="2228850" y="3503613"/>
          <p14:tracePt t="92273" x="2190750" y="3503613"/>
          <p14:tracePt t="92283" x="2152650" y="3516313"/>
          <p14:tracePt t="92389" x="2228850" y="3516313"/>
          <p14:tracePt t="92399" x="2352675" y="3516313"/>
          <p14:tracePt t="92405" x="2490788" y="3541713"/>
          <p14:tracePt t="92416" x="2654300" y="3554413"/>
          <p14:tracePt t="92425" x="2803525" y="3579813"/>
          <p14:tracePt t="92430" x="2941638" y="3603625"/>
          <p14:tracePt t="92439" x="3067050" y="3603625"/>
          <p14:tracePt t="92445" x="3167063" y="3603625"/>
          <p14:tracePt t="92455" x="3292475" y="3603625"/>
          <p14:tracePt t="92466" x="3354388" y="3603625"/>
          <p14:tracePt t="92471" x="3429000" y="3603625"/>
          <p14:tracePt t="92482" x="3479800" y="3603625"/>
          <p14:tracePt t="92485" x="3517900" y="3603625"/>
          <p14:tracePt t="92495" x="3530600" y="3603625"/>
          <p14:tracePt t="92505" x="3554413" y="3603625"/>
          <p14:tracePt t="92521" x="3567113" y="3603625"/>
          <p14:tracePt t="92621" x="3579813" y="3603625"/>
          <p14:tracePt t="92652" x="3605213" y="3616325"/>
          <p14:tracePt t="92713" x="3617913" y="3629025"/>
          <p14:tracePt t="93071" x="3617913" y="3641725"/>
          <p14:tracePt t="93075" x="3630613" y="3641725"/>
          <p14:tracePt t="93091" x="3643313" y="3641725"/>
          <p14:tracePt t="93101" x="3654425" y="3641725"/>
          <p14:tracePt t="93111" x="3667125" y="3641725"/>
          <p14:tracePt t="93117" x="3679825" y="3641725"/>
          <p14:tracePt t="93125" x="3692525" y="3641725"/>
          <p14:tracePt t="93141" x="3717925" y="3641725"/>
          <p14:tracePt t="93151" x="3730625" y="3641725"/>
          <p14:tracePt t="93157" x="3743325" y="3641725"/>
          <p14:tracePt t="93383" x="3717925" y="3641725"/>
          <p14:tracePt t="93389" x="3705225" y="3641725"/>
          <p14:tracePt t="93399" x="3705225" y="3654425"/>
          <p14:tracePt t="93403" x="3667125" y="3667125"/>
          <p14:tracePt t="93415" x="3643313" y="3679825"/>
          <p14:tracePt t="93424" x="3630613" y="3692525"/>
          <p14:tracePt t="93429" x="3617913" y="3692525"/>
          <p14:tracePt t="93439" x="3579813" y="3716338"/>
          <p14:tracePt t="93443" x="3554413" y="3716338"/>
          <p14:tracePt t="93453" x="3541713" y="3716338"/>
          <p14:tracePt t="93469" x="3530600" y="3716338"/>
          <p14:tracePt t="93682" x="3530600" y="3729038"/>
          <p14:tracePt t="93711" x="3530600" y="3741738"/>
          <p14:tracePt t="93721" x="3530600" y="3754438"/>
          <p14:tracePt t="93732" x="3530600" y="3779838"/>
          <p14:tracePt t="93748" x="3541713" y="3816350"/>
          <p14:tracePt t="93751" x="3541713" y="3854450"/>
          <p14:tracePt t="93761" x="3554413" y="3879850"/>
          <p14:tracePt t="93771" x="3567113" y="3929063"/>
          <p14:tracePt t="93777" x="3579813" y="3992563"/>
          <p14:tracePt t="93787" x="3605213" y="4041775"/>
          <p14:tracePt t="93791" x="3643313" y="4105275"/>
          <p14:tracePt t="93801" x="3654425" y="4154488"/>
          <p14:tracePt t="93811" x="3679825" y="4179888"/>
          <p14:tracePt t="93817" x="3705225" y="4217988"/>
          <p14:tracePt t="93827" x="3743325" y="4254500"/>
          <p14:tracePt t="93832" x="3767138" y="4292600"/>
          <p14:tracePt t="93841" x="3817938" y="4330700"/>
          <p14:tracePt t="93853" x="3856038" y="4354513"/>
          <p14:tracePt t="93857" x="3968750" y="4430713"/>
          <p14:tracePt t="93867" x="4068763" y="4467225"/>
          <p14:tracePt t="93873" x="4192588" y="4505325"/>
          <p14:tracePt t="93884" x="4330700" y="4579938"/>
          <p14:tracePt t="93893" x="4456113" y="4630738"/>
          <p14:tracePt t="93899" x="4556125" y="4667250"/>
          <p14:tracePt t="93907" x="4643438" y="4679950"/>
          <p14:tracePt t="93913" x="4706938" y="4705350"/>
          <p14:tracePt t="93923" x="4756150" y="4718050"/>
          <p14:tracePt t="93933" x="4806950" y="4718050"/>
          <p14:tracePt t="93939" x="4856163" y="4718050"/>
          <p14:tracePt t="93965" x="5032375" y="4743450"/>
          <p14:tracePt t="93973" x="5106988" y="4743450"/>
          <p14:tracePt t="93979" x="5194300" y="4743450"/>
          <p14:tracePt t="93989" x="5245100" y="4743450"/>
          <p14:tracePt t="93993" x="5319713" y="4743450"/>
          <p14:tracePt t="94004" x="5394325" y="4743450"/>
          <p14:tracePt t="94013" x="5495925" y="4730750"/>
          <p14:tracePt t="94019" x="5583238" y="4692650"/>
          <p14:tracePt t="94029" x="5670550" y="4679950"/>
          <p14:tracePt t="94033" x="5732463" y="4643438"/>
          <p14:tracePt t="94043" x="5795963" y="4605338"/>
          <p14:tracePt t="94053" x="5821363" y="4567238"/>
          <p14:tracePt t="94059" x="5845175" y="4567238"/>
          <p14:tracePt t="94069" x="5870575" y="4530725"/>
          <p14:tracePt t="94073" x="5908675" y="4518025"/>
          <p14:tracePt t="94083" x="5932488" y="4492625"/>
          <p14:tracePt t="94095" x="5945188" y="4479925"/>
          <p14:tracePt t="94100" x="5957888" y="4479925"/>
          <p14:tracePt t="94109" x="5970588" y="4467225"/>
          <p14:tracePt t="94116" x="5983288" y="4454525"/>
          <p14:tracePt t="94125" x="5995988" y="4443413"/>
          <p14:tracePt t="94135" x="6008688" y="4430713"/>
          <p14:tracePt t="94139" x="6021388" y="4418013"/>
          <p14:tracePt t="94150" x="6034088" y="4405313"/>
          <p14:tracePt t="94166" x="6057900" y="4392613"/>
          <p14:tracePt t="94175" x="6096000" y="4379913"/>
          <p14:tracePt t="94189" x="6146800" y="4354513"/>
          <p14:tracePt t="94195" x="6170613" y="4341813"/>
          <p14:tracePt t="94205" x="6208713" y="4330700"/>
          <p14:tracePt t="94216" x="6208713" y="4318000"/>
          <p14:tracePt t="94221" x="6234113" y="4318000"/>
          <p14:tracePt t="94233" x="6246813" y="4318000"/>
          <p14:tracePt t="94235" x="6246813" y="4305300"/>
          <p14:tracePt t="94245" x="6270625" y="4305300"/>
          <p14:tracePt t="94255" x="6283325" y="4305300"/>
          <p14:tracePt t="94261" x="6321425" y="4279900"/>
          <p14:tracePt t="94271" x="6346825" y="4267200"/>
          <p14:tracePt t="94275" x="6370638" y="4267200"/>
          <p14:tracePt t="94287" x="6408738" y="4254500"/>
          <p14:tracePt t="94299" x="6446838" y="4241800"/>
          <p14:tracePt t="94301" x="6483350" y="4230688"/>
          <p14:tracePt t="94311" x="6496050" y="4217988"/>
          <p14:tracePt t="94317" x="6521450" y="4217988"/>
          <p14:tracePt t="94327" x="6559550" y="4192588"/>
          <p14:tracePt t="94358" x="6572250" y="4192588"/>
          <p14:tracePt t="94403" x="6559550" y="4192588"/>
          <p14:tracePt t="94409" x="6496050" y="4192588"/>
          <p14:tracePt t="94419" x="6459538" y="4154488"/>
          <p14:tracePt t="94957" x="6483350" y="4154488"/>
          <p14:tracePt t="94964" x="6508750" y="4179888"/>
          <p14:tracePt t="94973" x="6546850" y="4179888"/>
          <p14:tracePt t="94983" x="6621463" y="4205288"/>
          <p14:tracePt t="94987" x="6721475" y="4205288"/>
          <p14:tracePt t="94999" x="6834188" y="4217988"/>
          <p14:tracePt t="95003" x="6959600" y="4254500"/>
          <p14:tracePt t="95013" x="7085013" y="4254500"/>
          <p14:tracePt t="95023" x="7235825" y="4254500"/>
          <p14:tracePt t="95029" x="7372350" y="4254500"/>
          <p14:tracePt t="95039" x="7485063" y="4254500"/>
          <p14:tracePt t="95043" x="7635875" y="4254500"/>
          <p14:tracePt t="95053" x="7748588" y="4254500"/>
          <p14:tracePt t="95063" x="7823200" y="4254500"/>
          <p14:tracePt t="95069" x="7886700" y="4254500"/>
          <p14:tracePt t="95079" x="7961313" y="4230688"/>
          <p14:tracePt t="95085" x="7999413" y="4217988"/>
          <p14:tracePt t="95095" x="8023225" y="4217988"/>
          <p14:tracePt t="95105" x="8048625" y="4192588"/>
          <p14:tracePt t="95109" x="8074025" y="4192588"/>
          <p14:tracePt t="95119" x="8086725" y="4192588"/>
          <p14:tracePt t="95125" x="8099425" y="4179888"/>
          <p14:tracePt t="95135" x="8123238" y="4179888"/>
          <p14:tracePt t="95145" x="8135938" y="4167188"/>
          <p14:tracePt t="95150" x="8148638" y="4167188"/>
          <p14:tracePt t="95159" x="8161338" y="4154488"/>
          <p14:tracePt t="95165" x="8186738" y="4141788"/>
          <p14:tracePt t="95185" x="8212138" y="4117975"/>
          <p14:tracePt t="95189" x="8248650" y="4092575"/>
          <p14:tracePt t="95200" x="8274050" y="4067175"/>
          <p14:tracePt t="95205" x="8335963" y="4029075"/>
          <p14:tracePt t="95217" x="8361363" y="4005263"/>
          <p14:tracePt t="95225" x="8399463" y="3979863"/>
          <p14:tracePt t="95233" x="8424863" y="3967163"/>
          <p14:tracePt t="95241" x="8448675" y="3929063"/>
          <p14:tracePt t="95245" x="8474075" y="3905250"/>
          <p14:tracePt t="95255" x="8486775" y="3892550"/>
          <p14:tracePt t="95266" x="8512175" y="3841750"/>
          <p14:tracePt t="95271" x="8512175" y="3829050"/>
          <p14:tracePt t="95285" x="8512175" y="3816350"/>
          <p14:tracePt t="95296" x="8512175" y="3803650"/>
          <p14:tracePt t="95306" x="8512175" y="3792538"/>
          <p14:tracePt t="95311" x="8512175" y="3779838"/>
          <p14:tracePt t="95321" x="8512175" y="3767138"/>
          <p14:tracePt t="95351" x="8512175" y="3741738"/>
          <p14:tracePt t="95407" x="8512175" y="3729038"/>
          <p14:tracePt t="95447" x="8512175" y="3716338"/>
          <p14:tracePt t="95463" x="8512175" y="3692525"/>
          <p14:tracePt t="95473" x="8512175" y="3679825"/>
          <p14:tracePt t="95483" x="8512175" y="3667125"/>
          <p14:tracePt t="95487" x="8512175" y="3654425"/>
          <p14:tracePt t="95503" x="8499475" y="3629025"/>
          <p14:tracePt t="95513" x="8499475" y="3603625"/>
          <p14:tracePt t="95527" x="8499475" y="3590925"/>
          <p14:tracePt t="95543" x="8499475" y="3579813"/>
          <p14:tracePt t="95553" x="8499475" y="3554413"/>
          <p14:tracePt t="95563" x="8499475" y="3541713"/>
          <p14:tracePt t="95568" x="8499475" y="3529013"/>
          <p14:tracePt t="95577" x="8486775" y="3516313"/>
          <p14:tracePt t="95593" x="8486775" y="3503613"/>
          <p14:tracePt t="95603" x="8486775" y="3490913"/>
          <p14:tracePt t="95623" x="8486775" y="3467100"/>
          <p14:tracePt t="95915" x="8461375" y="3479800"/>
          <p14:tracePt t="95921" x="8448675" y="3479800"/>
          <p14:tracePt t="95932" x="8374063" y="3503613"/>
          <p14:tracePt t="95941" x="8261350" y="3554413"/>
          <p14:tracePt t="95948" x="8110538" y="3603625"/>
          <p14:tracePt t="95957" x="7810500" y="3692525"/>
          <p14:tracePt t="95968" x="7335838" y="3829050"/>
          <p14:tracePt t="95971" x="6684963" y="3905250"/>
          <p14:tracePt t="95983" x="6045200" y="4054475"/>
          <p14:tracePt t="95988" x="5483225" y="4141788"/>
          <p14:tracePt t="95997" x="5032375" y="4305300"/>
          <p14:tracePt t="96001" x="4630738" y="4405313"/>
          <p14:tracePt t="96011" x="4243388" y="4530725"/>
          <p14:tracePt t="96021" x="4005263" y="4605338"/>
          <p14:tracePt t="96027" x="3805238" y="4667250"/>
          <p14:tracePt t="96037" x="3630613" y="4705350"/>
          <p14:tracePt t="96043" x="3517900" y="4743450"/>
          <p14:tracePt t="96053" x="3405188" y="4756150"/>
          <p14:tracePt t="96064" x="3305175" y="4792663"/>
          <p14:tracePt t="96068" x="3267075" y="4792663"/>
          <p14:tracePt t="96078" x="3241675" y="4792663"/>
          <p14:tracePt t="96085" x="3228975" y="4792663"/>
          <p14:tracePt t="96138" x="3228975" y="4779963"/>
          <p14:tracePt t="96144" x="3228975" y="4718050"/>
          <p14:tracePt t="96153" x="3228975" y="4643438"/>
          <p14:tracePt t="96160" x="3228975" y="4592638"/>
          <p14:tracePt t="96169" x="3228975" y="4530725"/>
          <p14:tracePt t="96179" x="3228975" y="4454525"/>
          <p14:tracePt t="96184" x="3228975" y="4405313"/>
          <p14:tracePt t="96193" x="3241675" y="4354513"/>
          <p14:tracePt t="96201" x="3254375" y="4292600"/>
          <p14:tracePt t="96209" x="3267075" y="4267200"/>
          <p14:tracePt t="96219" x="3305175" y="4230688"/>
          <p14:tracePt t="96223" x="3328988" y="4179888"/>
          <p14:tracePt t="96235" x="3367088" y="4141788"/>
          <p14:tracePt t="96239" x="3405188" y="4092575"/>
          <p14:tracePt t="96250" x="3454400" y="4067175"/>
          <p14:tracePt t="96259" x="3479800" y="4054475"/>
          <p14:tracePt t="96265" x="3492500" y="4041775"/>
          <p14:tracePt t="96275" x="3530600" y="4029075"/>
          <p14:tracePt t="96279" x="3567113" y="4005263"/>
          <p14:tracePt t="96289" x="3617913" y="4005263"/>
          <p14:tracePt t="96300" x="3654425" y="4005263"/>
          <p14:tracePt t="96305" x="3717925" y="4005263"/>
          <p14:tracePt t="96316" x="3817938" y="4005263"/>
          <p14:tracePt t="96319" x="3905250" y="4041775"/>
          <p14:tracePt t="96329" x="4017963" y="4079875"/>
          <p14:tracePt t="96340" x="4130675" y="4167188"/>
          <p14:tracePt t="96345" x="4268788" y="4279900"/>
          <p14:tracePt t="96355" x="4394200" y="4379913"/>
          <p14:tracePt t="96359" x="4481513" y="4492625"/>
          <p14:tracePt t="96369" x="4543425" y="4605338"/>
          <p14:tracePt t="96379" x="4568825" y="4718050"/>
          <p14:tracePt t="96387" x="4581525" y="4792663"/>
          <p14:tracePt t="96395" x="4606925" y="4905375"/>
          <p14:tracePt t="96402" x="4606925" y="4968875"/>
          <p14:tracePt t="96411" x="4606925" y="4992688"/>
          <p14:tracePt t="96421" x="4606925" y="5018088"/>
          <p14:tracePt t="96425" x="4568825" y="5043488"/>
          <p14:tracePt t="96435" x="4506913" y="5068888"/>
          <p14:tracePt t="96441" x="4456113" y="5068888"/>
          <p14:tracePt t="96451" x="4330700" y="5068888"/>
          <p14:tracePt t="96461" x="4192588" y="5056188"/>
          <p14:tracePt t="96467" x="4017963" y="4943475"/>
          <p14:tracePt t="96475" x="3892550" y="4843463"/>
          <p14:tracePt t="96481" x="3743325" y="4718050"/>
          <p14:tracePt t="96491" x="3479800" y="4479925"/>
          <p14:tracePt t="96501" x="3341688" y="4330700"/>
          <p14:tracePt t="96507" x="3292475" y="4230688"/>
          <p14:tracePt t="96517" x="3267075" y="4179888"/>
          <p14:tracePt t="96521" x="3267075" y="4154488"/>
          <p14:tracePt t="96531" x="3267075" y="4117975"/>
          <p14:tracePt t="96541" x="3267075" y="4092575"/>
          <p14:tracePt t="96549" x="3279775" y="4079875"/>
          <p14:tracePt t="96558" x="3354388" y="4054475"/>
          <p14:tracePt t="96562" x="3454400" y="4041775"/>
          <p14:tracePt t="96571" x="3592513" y="4041775"/>
          <p14:tracePt t="96582" x="3756025" y="4041775"/>
          <p14:tracePt t="96587" x="3917950" y="4041775"/>
          <p14:tracePt t="96597" x="4081463" y="4041775"/>
          <p14:tracePt t="96603" x="4394200" y="4154488"/>
          <p14:tracePt t="96613" x="4768850" y="4279900"/>
          <p14:tracePt t="96623" x="5094288" y="4418013"/>
          <p14:tracePt t="96627" x="5370513" y="4530725"/>
          <p14:tracePt t="96637" x="5619750" y="4643438"/>
          <p14:tracePt t="96643" x="5845175" y="4730750"/>
          <p14:tracePt t="96653" x="5995988" y="4779963"/>
          <p14:tracePt t="96663" x="6134100" y="4805363"/>
          <p14:tracePt t="96668" x="6234113" y="4856163"/>
          <p14:tracePt t="96677" x="6321425" y="4868863"/>
          <p14:tracePt t="96684" x="6408738" y="4905375"/>
          <p14:tracePt t="96693" x="6483350" y="4918075"/>
          <p14:tracePt t="96703" x="6572250" y="4943475"/>
          <p14:tracePt t="96707" x="6659563" y="4943475"/>
          <p14:tracePt t="96718" x="6721475" y="4943475"/>
          <p14:tracePt t="96723" x="6821488" y="4943475"/>
          <p14:tracePt t="96734" x="6910388" y="4943475"/>
          <p14:tracePt t="96743" x="6972300" y="4943475"/>
          <p14:tracePt t="96751" x="7046913" y="4930775"/>
          <p14:tracePt t="96759" x="7085013" y="4905375"/>
          <p14:tracePt t="96763" x="7123113" y="4879975"/>
          <p14:tracePt t="96774" x="7134225" y="4843463"/>
          <p14:tracePt t="96784" x="7172325" y="4792663"/>
          <p14:tracePt t="96789" x="7172325" y="4768850"/>
          <p14:tracePt t="96801" x="7172325" y="4743450"/>
          <p14:tracePt t="96803" x="7197725" y="4705350"/>
          <p14:tracePt t="96813" x="7210425" y="4679950"/>
          <p14:tracePt t="96825" x="7223125" y="4667250"/>
          <p14:tracePt t="96829" x="7235825" y="4656138"/>
          <p14:tracePt t="96839" x="7246938" y="4643438"/>
          <p14:tracePt t="96845" x="7272338" y="4643438"/>
          <p14:tracePt t="96855" x="7297738" y="4643438"/>
          <p14:tracePt t="96867" x="7323138" y="4643438"/>
          <p14:tracePt t="96869" x="7348538" y="4643438"/>
          <p14:tracePt t="96879" x="7397750" y="4643438"/>
          <p14:tracePt t="96885" x="7435850" y="4643438"/>
          <p14:tracePt t="96895" x="7497763" y="4656138"/>
          <p14:tracePt t="96905" x="7585075" y="4679950"/>
          <p14:tracePt t="96909" x="7685088" y="4692650"/>
          <p14:tracePt t="96919" x="7773988" y="4692650"/>
          <p14:tracePt t="96926" x="7874000" y="4692650"/>
          <p14:tracePt t="96935" x="7948613" y="4692650"/>
          <p14:tracePt t="96945" x="8048625" y="4692650"/>
          <p14:tracePt t="96950" x="8148638" y="4692650"/>
          <p14:tracePt t="96961" x="8286750" y="4667250"/>
          <p14:tracePt t="96969" x="8424863" y="4605338"/>
          <p14:tracePt t="96975" x="8499475" y="4592638"/>
          <p14:tracePt t="96985" x="8586788" y="4530725"/>
          <p14:tracePt t="96989" x="8637588" y="4492625"/>
          <p14:tracePt t="97000" x="8699500" y="4443413"/>
          <p14:tracePt t="97010" x="8724900" y="4430713"/>
          <p14:tracePt t="97019" x="8737600" y="4405313"/>
          <p14:tracePt t="97025" x="8763000" y="4392613"/>
          <p14:tracePt t="97029" x="8786813" y="4367213"/>
          <p14:tracePt t="97039" x="8812213" y="4341813"/>
          <p14:tracePt t="97050" x="8837613" y="4330700"/>
          <p14:tracePt t="97055" x="8850313" y="4330700"/>
          <p14:tracePt t="97068" x="8850313" y="4318000"/>
          <p14:tracePt t="97079" x="8863013" y="4305300"/>
          <p14:tracePt t="97091" x="8874125" y="4279900"/>
          <p14:tracePt t="97105" x="8874125" y="4267200"/>
          <p14:tracePt t="97121" x="8874125" y="4254500"/>
          <p14:tracePt t="97156" x="8874125" y="4230688"/>
          <p14:tracePt t="97175" x="8874125" y="4205288"/>
          <p14:tracePt t="97191" x="8874125" y="4179888"/>
          <p14:tracePt t="97206" x="8874125" y="4154488"/>
          <p14:tracePt t="97218" x="8874125" y="4141788"/>
          <p14:tracePt t="97221" x="8863013" y="4129088"/>
          <p14:tracePt t="97231" x="8863013" y="4117975"/>
          <p14:tracePt t="97237" x="8837613" y="4117975"/>
          <p14:tracePt t="97247" x="8837613" y="4105275"/>
          <p14:tracePt t="97257" x="8837613" y="4092575"/>
          <p14:tracePt t="97261" x="8812213" y="4067175"/>
          <p14:tracePt t="97277" x="8786813" y="4041775"/>
          <p14:tracePt t="97287" x="8786813" y="4029075"/>
          <p14:tracePt t="97297" x="8763000" y="3992563"/>
          <p14:tracePt t="97303" x="8763000" y="3979863"/>
          <p14:tracePt t="97313" x="8737600" y="3954463"/>
          <p14:tracePt t="97318" x="8724900" y="3905250"/>
          <p14:tracePt t="97327" x="8712200" y="3854450"/>
          <p14:tracePt t="97337" x="8712200" y="3829050"/>
          <p14:tracePt t="97343" x="8699500" y="3779838"/>
          <p14:tracePt t="97357" x="8699500" y="3754438"/>
          <p14:tracePt t="97368" x="8674100" y="3741738"/>
          <p14:tracePt t="97377" x="8674100" y="3729038"/>
          <p14:tracePt t="97393" x="8674100" y="3716338"/>
          <p14:tracePt t="97397" x="8674100" y="3703638"/>
          <p14:tracePt t="97409" x="8674100" y="3692525"/>
          <p14:tracePt t="97419" x="8674100" y="3679825"/>
          <p14:tracePt t="97423" x="8674100" y="3667125"/>
          <p14:tracePt t="97435" x="8674100" y="3654425"/>
          <p14:tracePt t="97439" x="8674100" y="3641725"/>
          <p14:tracePt t="97459" x="8674100" y="3616325"/>
          <p14:tracePt t="97479" x="8674100" y="3603625"/>
          <p14:tracePt t="97500" x="8674100" y="3590925"/>
          <p14:tracePt t="97503" x="8674100" y="3579813"/>
          <p14:tracePt t="97513" x="8674100" y="3567113"/>
          <p14:tracePt t="97519" x="8674100" y="3554413"/>
          <p14:tracePt t="97539" x="8674100" y="3529013"/>
          <p14:tracePt t="97651" x="8674100" y="3516313"/>
          <p14:tracePt t="97662" x="8686800" y="3516313"/>
          <p14:tracePt t="97665" x="8763000" y="3579813"/>
          <p14:tracePt t="97675" x="8824913" y="3667125"/>
          <p14:tracePt t="97681" x="8874125" y="3729038"/>
          <p14:tracePt t="97691" x="8886825" y="3803650"/>
          <p14:tracePt t="97702" x="8912225" y="3867150"/>
          <p14:tracePt t="97705" x="8912225" y="3905250"/>
          <p14:tracePt t="97715" x="8937625" y="3954463"/>
          <p14:tracePt t="97721" x="8937625" y="3967163"/>
          <p14:tracePt t="97731" x="8937625" y="3979863"/>
          <p14:tracePt t="97741" x="8950325" y="4005263"/>
          <p14:tracePt t="97781" x="8963025" y="4005263"/>
          <p14:tracePt t="97787" x="8986838" y="4005263"/>
          <p14:tracePt t="97797" x="9012238" y="4005263"/>
          <p14:tracePt t="97808" x="9037638" y="3979863"/>
          <p14:tracePt t="97811" x="9075738" y="3916363"/>
          <p14:tracePt t="97821" x="9112250" y="3854450"/>
          <p14:tracePt t="97827" x="9150350" y="3767138"/>
          <p14:tracePt t="97838" x="9188450" y="3692525"/>
          <p14:tracePt t="97847" x="9224963" y="3603625"/>
          <p14:tracePt t="97853" x="9237663" y="3554413"/>
          <p14:tracePt t="97861" x="9250363" y="3516313"/>
          <p14:tracePt t="97868" x="9263063" y="3490913"/>
          <p14:tracePt t="97878" x="9288463" y="3467100"/>
          <p14:tracePt t="97893" x="9288463" y="3454400"/>
          <p14:tracePt t="97989" x="9288463" y="3467100"/>
          <p14:tracePt t="97999" x="9288463" y="3541713"/>
          <p14:tracePt t="98003" x="9250363" y="3641725"/>
          <p14:tracePt t="98013" x="9199563" y="3779838"/>
          <p14:tracePt t="98019" x="9112250" y="3916363"/>
          <p14:tracePt t="98029" x="9037638" y="4041775"/>
          <p14:tracePt t="98039" x="8950325" y="4154488"/>
          <p14:tracePt t="98043" x="8874125" y="4279900"/>
          <p14:tracePt t="98053" x="8824913" y="4330700"/>
          <p14:tracePt t="98059" x="8786813" y="4392613"/>
          <p14:tracePt t="98069" x="8774113" y="4418013"/>
          <p14:tracePt t="98079" x="8750300" y="4430713"/>
          <p14:tracePt t="98085" x="8750300" y="4443413"/>
          <p14:tracePt t="98161" x="8750300" y="4405313"/>
          <p14:tracePt t="98171" x="8786813" y="4330700"/>
          <p14:tracePt t="98175" x="8824913" y="4292600"/>
          <p14:tracePt t="98186" x="8899525" y="4192588"/>
          <p14:tracePt t="98191" x="8963025" y="4117975"/>
          <p14:tracePt t="98202" x="9012238" y="4054475"/>
          <p14:tracePt t="98211" x="9088438" y="3979863"/>
          <p14:tracePt t="98216" x="9150350" y="3954463"/>
          <p14:tracePt t="98226" x="9175750" y="3929063"/>
          <p14:tracePt t="98236" x="9199563" y="3892550"/>
          <p14:tracePt t="98242" x="9224963" y="3892550"/>
          <p14:tracePt t="98252" x="9224963" y="3879850"/>
          <p14:tracePt t="98669" x="9224963" y="3916363"/>
          <p14:tracePt t="98679" x="9224963" y="3941763"/>
          <p14:tracePt t="98690" x="9212263" y="4017963"/>
          <p14:tracePt t="98695" x="9199563" y="4054475"/>
          <p14:tracePt t="98705" x="9175750" y="4105275"/>
          <p14:tracePt t="98709" x="9175750" y="4141788"/>
          <p14:tracePt t="98719" x="9175750" y="4205288"/>
          <p14:tracePt t="98729" x="9150350" y="4241800"/>
          <p14:tracePt t="98735" x="9137650" y="4279900"/>
          <p14:tracePt t="98745" x="9112250" y="4330700"/>
          <p14:tracePt t="98750" x="9112250" y="4367213"/>
          <p14:tracePt t="98759" x="9112250" y="4418013"/>
          <p14:tracePt t="98769" x="9088438" y="4443413"/>
          <p14:tracePt t="98775" x="9075738" y="4467225"/>
          <p14:tracePt t="98786" x="9063038" y="4479925"/>
          <p14:tracePt t="98791" x="9037638" y="4518025"/>
          <p14:tracePt t="98802" x="9012238" y="4530725"/>
          <p14:tracePt t="98811" x="8986838" y="4567238"/>
          <p14:tracePt t="98815" x="8937625" y="4605338"/>
          <p14:tracePt t="98825" x="8886825" y="4630738"/>
          <p14:tracePt t="98831" x="8812213" y="4643438"/>
          <p14:tracePt t="98841" x="8737600" y="4679950"/>
          <p14:tracePt t="98852" x="8650288" y="4705350"/>
          <p14:tracePt t="98855" x="8548688" y="4743450"/>
          <p14:tracePt t="98865" x="8474075" y="4779963"/>
          <p14:tracePt t="98871" x="8386763" y="4818063"/>
          <p14:tracePt t="98881" x="8261350" y="4856163"/>
          <p14:tracePt t="98891" x="8186738" y="4892675"/>
          <p14:tracePt t="98895" x="8074025" y="4905375"/>
          <p14:tracePt t="98905" x="7961313" y="4943475"/>
          <p14:tracePt t="98913" x="7861300" y="4992688"/>
          <p14:tracePt t="98923" x="7773988" y="5018088"/>
          <p14:tracePt t="98927" x="7685088" y="5030788"/>
          <p14:tracePt t="98938" x="7635875" y="5043488"/>
          <p14:tracePt t="98947" x="7561263" y="5056188"/>
          <p14:tracePt t="98954" x="7472363" y="5081588"/>
          <p14:tracePt t="98970" x="7348538" y="5118100"/>
          <p14:tracePt t="98977" x="7272338" y="5130800"/>
          <p14:tracePt t="98988" x="7197725" y="5168900"/>
          <p14:tracePt t="98993" x="7159625" y="5168900"/>
          <p14:tracePt t="99004" x="7097713" y="5168900"/>
          <p14:tracePt t="99007" x="7059613" y="5194300"/>
          <p14:tracePt t="99020" x="7021513" y="5194300"/>
          <p14:tracePt t="99027" x="6997700" y="5194300"/>
          <p14:tracePt t="99036" x="6972300" y="5194300"/>
          <p14:tracePt t="99043" x="6934200" y="5194300"/>
          <p14:tracePt t="99053" x="6910388" y="5194300"/>
          <p14:tracePt t="99057" x="6884988" y="5194300"/>
          <p14:tracePt t="99073" x="6872288" y="5194300"/>
          <p14:tracePt t="99085" x="6859588" y="5194300"/>
          <p14:tracePt t="99093" x="6834188" y="5194300"/>
          <p14:tracePt t="99097" x="6821488" y="5181600"/>
          <p14:tracePt t="99108" x="6784975" y="5168900"/>
          <p14:tracePt t="99113" x="6746875" y="5156200"/>
          <p14:tracePt t="99123" x="6734175" y="5143500"/>
          <p14:tracePt t="99135" x="6696075" y="5143500"/>
          <p14:tracePt t="99139" x="6646863" y="5143500"/>
          <p14:tracePt t="99150" x="6596063" y="5118100"/>
          <p14:tracePt t="99154" x="6496050" y="5118100"/>
          <p14:tracePt t="99163" x="6459538" y="5118100"/>
          <p14:tracePt t="99173" x="6408738" y="5118100"/>
          <p14:tracePt t="99179" x="6370638" y="5118100"/>
          <p14:tracePt t="99189" x="6359525" y="5118100"/>
          <p14:tracePt t="99193" x="6334125" y="5118100"/>
          <p14:tracePt t="99203" x="6321425" y="5118100"/>
          <p14:tracePt t="99220" x="6308725" y="5118100"/>
          <p14:tracePt t="99279" x="6283325" y="5118100"/>
          <p14:tracePt t="99325" x="6270625" y="5118100"/>
          <p14:tracePt t="99329" x="6270625" y="5130800"/>
          <p14:tracePt t="99352" x="6259513" y="5130800"/>
          <p14:tracePt t="99371" x="6234113" y="5143500"/>
          <p14:tracePt t="99395" x="6221413" y="5143500"/>
          <p14:tracePt t="99405" x="6196013" y="5156200"/>
          <p14:tracePt t="99421" x="6170613" y="5168900"/>
          <p14:tracePt t="99445" x="6146800" y="5181600"/>
          <p14:tracePt t="99452" x="6134100" y="5181600"/>
          <p14:tracePt t="99461" x="6108700" y="5194300"/>
          <p14:tracePt t="99475" x="6096000" y="5194300"/>
          <p14:tracePt t="99486" x="6083300" y="5205413"/>
          <p14:tracePt t="99502" x="6070600" y="5205413"/>
          <p14:tracePt t="99517" x="6057900" y="5218113"/>
          <p14:tracePt t="99527" x="6034088" y="5230813"/>
          <p14:tracePt t="99531" x="6021388" y="5243513"/>
          <p14:tracePt t="99541" x="5995988" y="5256213"/>
          <p14:tracePt t="99553" x="5957888" y="5268913"/>
          <p14:tracePt t="99557" x="5945188" y="5281613"/>
          <p14:tracePt t="99569" x="5908675" y="5305425"/>
          <p14:tracePt t="99572" x="5895975" y="5305425"/>
          <p14:tracePt t="99581" x="5870575" y="5330825"/>
          <p14:tracePt t="99591" x="5857875" y="5330825"/>
          <p14:tracePt t="99597" x="5832475" y="5356225"/>
          <p14:tracePt t="99607" x="5808663" y="5356225"/>
          <p14:tracePt t="99611" x="5795963" y="5381625"/>
          <p14:tracePt t="99623" x="5770563" y="5394325"/>
          <p14:tracePt t="99635" x="5757863" y="5394325"/>
          <p14:tracePt t="99637" x="5745163" y="5407025"/>
          <p14:tracePt t="99647" x="5732463" y="5407025"/>
          <p14:tracePt t="99653" x="5719763" y="5418138"/>
          <p14:tracePt t="99663" x="5708650" y="5418138"/>
          <p14:tracePt t="99673" x="5708650" y="5430838"/>
          <p14:tracePt t="99677" x="5695950" y="5430838"/>
          <p14:tracePt t="99693" x="5683250" y="5430838"/>
          <p14:tracePt t="99865" x="5670550" y="5430838"/>
          <p14:tracePt t="104379" x="5783263" y="5430838"/>
          <p14:tracePt t="104389" x="5983288" y="5330825"/>
          <p14:tracePt t="104393" x="6196013" y="5243513"/>
          <p14:tracePt t="104403" x="6370638" y="5194300"/>
          <p14:tracePt t="104409" x="6534150" y="5118100"/>
          <p14:tracePt t="104420" x="6634163" y="5068888"/>
          <p14:tracePt t="104429" x="6708775" y="5068888"/>
          <p14:tracePt t="104433" x="6721475" y="5043488"/>
          <p14:tracePt t="104475" x="6734175" y="5043488"/>
          <p14:tracePt t="104479" x="6759575" y="5018088"/>
          <p14:tracePt t="104489" x="6759575" y="4992688"/>
          <p14:tracePt t="104499" x="6759575" y="4943475"/>
          <p14:tracePt t="104506" x="6759575" y="4905375"/>
          <p14:tracePt t="104515" x="6759575" y="4843463"/>
          <p14:tracePt t="104520" x="6759575" y="4779963"/>
          <p14:tracePt t="104529" x="6759575" y="4705350"/>
          <p14:tracePt t="104539" x="6759575" y="4643438"/>
          <p14:tracePt t="104545" x="6759575" y="4567238"/>
          <p14:tracePt t="104556" x="6734175" y="4479925"/>
          <p14:tracePt t="104562" x="6696075" y="4392613"/>
          <p14:tracePt t="104572" x="6659563" y="4330700"/>
          <p14:tracePt t="104581" x="6608763" y="4279900"/>
          <p14:tracePt t="104585" x="6546850" y="4179888"/>
          <p14:tracePt t="104595" x="6446838" y="4129088"/>
          <p14:tracePt t="104601" x="6359525" y="4067175"/>
          <p14:tracePt t="104612" x="6246813" y="3992563"/>
          <p14:tracePt t="104622" x="6157913" y="3916363"/>
          <p14:tracePt t="104625" x="6045200" y="3854450"/>
          <p14:tracePt t="104635" x="5970588" y="3792538"/>
          <p14:tracePt t="104642" x="5895975" y="3741738"/>
          <p14:tracePt t="104651" x="5832475" y="3679825"/>
          <p14:tracePt t="104657" x="5757863" y="3629025"/>
          <p14:tracePt t="104667" x="5695950" y="3567113"/>
          <p14:tracePt t="104677" x="5645150" y="3503613"/>
          <p14:tracePt t="104681" x="5595938" y="3454400"/>
          <p14:tracePt t="104691" x="5545138" y="3378200"/>
          <p14:tracePt t="104697" x="5495925" y="3354388"/>
          <p14:tracePt t="104707" x="5445125" y="3303588"/>
          <p14:tracePt t="104717" x="5370513" y="3254375"/>
          <p14:tracePt t="104723" x="5319713" y="3216275"/>
          <p14:tracePt t="104733" x="5281613" y="3203575"/>
          <p14:tracePt t="104738" x="5245100" y="3178175"/>
          <p14:tracePt t="104747" x="5219700" y="3154363"/>
          <p14:tracePt t="104763" x="5194300" y="3154363"/>
          <p14:tracePt t="104773" x="5181600" y="3154363"/>
          <p14:tracePt t="104777" x="5170488" y="3154363"/>
          <p14:tracePt t="104823" x="5157788" y="3154363"/>
          <p14:tracePt t="104829" x="5145088" y="3154363"/>
          <p14:tracePt t="104839" x="5132388" y="3154363"/>
          <p14:tracePt t="104849" x="5119688" y="3154363"/>
          <p14:tracePt t="104853" x="5081588" y="3154363"/>
          <p14:tracePt t="104863" x="5045075" y="3154363"/>
          <p14:tracePt t="104871" x="4981575" y="3154363"/>
          <p14:tracePt t="104879" x="4906963" y="3165475"/>
          <p14:tracePt t="104889" x="4806950" y="3190875"/>
          <p14:tracePt t="104893" x="4719638" y="3203575"/>
          <p14:tracePt t="104906" x="4643438" y="3228975"/>
          <p14:tracePt t="104909" x="4556125" y="3267075"/>
          <p14:tracePt t="104920" x="4518025" y="3267075"/>
          <p14:tracePt t="104929" x="4481513" y="3267075"/>
          <p14:tracePt t="104935" x="4456113" y="3290888"/>
          <p14:tracePt t="104949" x="4443413" y="3290888"/>
          <p14:tracePt t="104970" x="4430713" y="3290888"/>
          <p14:tracePt t="104975" x="4418013" y="3303588"/>
          <p14:tracePt t="104985" x="4406900" y="3316288"/>
          <p14:tracePt t="104989" x="4406900" y="3328988"/>
          <p14:tracePt t="104999" x="4381500" y="3354388"/>
          <p14:tracePt t="105009" x="4368800" y="3390900"/>
          <p14:tracePt t="105015" x="4368800" y="3416300"/>
          <p14:tracePt t="105025" x="4356100" y="3429000"/>
          <p14:tracePt t="105029" x="4343400" y="3454400"/>
          <p14:tracePt t="105041" x="4343400" y="3467100"/>
          <p14:tracePt t="105051" x="4343400" y="3479800"/>
          <p14:tracePt t="105055" x="4343400" y="3516313"/>
          <p14:tracePt t="105065" x="4343400" y="3541713"/>
          <p14:tracePt t="105072" x="4343400" y="3567113"/>
          <p14:tracePt t="105081" x="4343400" y="3590925"/>
          <p14:tracePt t="105091" x="4343400" y="3616325"/>
          <p14:tracePt t="105095" x="4343400" y="3641725"/>
          <p14:tracePt t="105106" x="4343400" y="3667125"/>
          <p14:tracePt t="105111" x="4343400" y="3679825"/>
          <p14:tracePt t="105122" x="4343400" y="3716338"/>
          <p14:tracePt t="105131" x="4343400" y="3729038"/>
          <p14:tracePt t="105136" x="4343400" y="3754438"/>
          <p14:tracePt t="105145" x="4343400" y="3767138"/>
          <p14:tracePt t="105151" x="4343400" y="3792538"/>
          <p14:tracePt t="105172" x="4343400" y="3803650"/>
          <p14:tracePt t="105188" x="4343400" y="3816350"/>
          <p14:tracePt t="105298" x="4356100" y="3816350"/>
          <p14:tracePt t="105313" x="4368800" y="3816350"/>
          <p14:tracePt t="105727" x="4381500" y="3816350"/>
          <p14:tracePt t="105737" x="4406900" y="3829050"/>
          <p14:tracePt t="105741" x="4418013" y="3854450"/>
          <p14:tracePt t="105752" x="4430713" y="3867150"/>
          <p14:tracePt t="105757" x="4430713" y="3892550"/>
          <p14:tracePt t="105768" x="4430713" y="3916363"/>
          <p14:tracePt t="105777" x="4443413" y="3929063"/>
          <p14:tracePt t="105781" x="4456113" y="3954463"/>
          <p14:tracePt t="105797" x="4456113" y="3979863"/>
          <p14:tracePt t="105807" x="4456113" y="3992563"/>
          <p14:tracePt t="105817" x="4456113" y="4017963"/>
          <p14:tracePt t="105833" x="4468813" y="4017963"/>
          <p14:tracePt t="106527" x="4481513" y="4017963"/>
          <p14:tracePt t="106537" x="4494213" y="4041775"/>
          <p14:tracePt t="106543" x="4506913" y="4067175"/>
          <p14:tracePt t="106553" x="4506913" y="4117975"/>
          <p14:tracePt t="106563" x="4530725" y="4141788"/>
          <p14:tracePt t="106569" x="4543425" y="4154488"/>
          <p14:tracePt t="106579" x="4581525" y="4179888"/>
          <p14:tracePt t="106583" x="4619625" y="4192588"/>
          <p14:tracePt t="106593" x="4656138" y="4205288"/>
          <p14:tracePt t="106604" x="4719638" y="4205288"/>
          <p14:tracePt t="106609" x="4794250" y="4205288"/>
          <p14:tracePt t="106619" x="4856163" y="4205288"/>
          <p14:tracePt t="106623" x="4945063" y="4205288"/>
          <p14:tracePt t="106633" x="5032375" y="4179888"/>
          <p14:tracePt t="106644" x="5119688" y="4141788"/>
          <p14:tracePt t="106649" x="5207000" y="4129088"/>
          <p14:tracePt t="106660" x="5332413" y="4092575"/>
          <p14:tracePt t="106665" x="5394325" y="4067175"/>
          <p14:tracePt t="106675" x="5470525" y="4054475"/>
          <p14:tracePt t="106685" x="5557838" y="4017963"/>
          <p14:tracePt t="106689" x="5607050" y="3992563"/>
          <p14:tracePt t="106699" x="5657850" y="3979863"/>
          <p14:tracePt t="106706" x="5695950" y="3967163"/>
          <p14:tracePt t="106715" x="5732463" y="3941763"/>
          <p14:tracePt t="106725" x="5745163" y="3941763"/>
          <p14:tracePt t="106729" x="5770563" y="3916363"/>
          <p14:tracePt t="106741" x="5783263" y="3892550"/>
          <p14:tracePt t="106745" x="5795963" y="3892550"/>
          <p14:tracePt t="106757" x="5808663" y="3854450"/>
          <p14:tracePt t="106766" x="5821363" y="3816350"/>
          <p14:tracePt t="106772" x="5821363" y="3779838"/>
          <p14:tracePt t="106781" x="5821363" y="3754438"/>
          <p14:tracePt t="106785" x="5821363" y="3729038"/>
          <p14:tracePt t="106795" x="5821363" y="3703638"/>
          <p14:tracePt t="106806" x="5821363" y="3692525"/>
          <p14:tracePt t="106811" x="5821363" y="3679825"/>
          <p14:tracePt t="106825" x="5845175" y="3654425"/>
          <p14:tracePt t="106931" x="5857875" y="3654425"/>
          <p14:tracePt t="106937" x="5870575" y="3654425"/>
          <p14:tracePt t="106947" x="5895975" y="3679825"/>
          <p14:tracePt t="106951" x="5921375" y="3692525"/>
          <p14:tracePt t="106963" x="5945188" y="3716338"/>
          <p14:tracePt t="106973" x="6034088" y="3754438"/>
          <p14:tracePt t="106977" x="6083300" y="3754438"/>
          <p14:tracePt t="106988" x="6170613" y="3779838"/>
          <p14:tracePt t="106994" x="6259513" y="3816350"/>
          <p14:tracePt t="107004" x="6346825" y="3829050"/>
          <p14:tracePt t="107013" x="6396038" y="3829050"/>
          <p14:tracePt t="107017" x="6421438" y="3854450"/>
          <p14:tracePt t="107028" x="6459538" y="3867150"/>
          <p14:tracePt t="107033" x="6534150" y="3867150"/>
          <p14:tracePt t="107043" x="6584950" y="3892550"/>
          <p14:tracePt t="107054" x="6621463" y="3892550"/>
          <p14:tracePt t="107057" x="6684963" y="3916363"/>
          <p14:tracePt t="107068" x="6708775" y="3916363"/>
          <p14:tracePt t="107074" x="6734175" y="3916363"/>
          <p14:tracePt t="107083" x="6772275" y="3929063"/>
          <p14:tracePt t="107093" x="6821488" y="3954463"/>
          <p14:tracePt t="107097" x="6872288" y="3954463"/>
          <p14:tracePt t="107107" x="6910388" y="3967163"/>
          <p14:tracePt t="107113" x="6946900" y="3979863"/>
          <p14:tracePt t="107123" x="6985000" y="3992563"/>
          <p14:tracePt t="107133" x="7021513" y="4005263"/>
          <p14:tracePt t="107140" x="7034213" y="4005263"/>
          <p14:tracePt t="107149" x="7059613" y="4005263"/>
          <p14:tracePt t="107153" x="7072313" y="4017963"/>
          <p14:tracePt t="107164" x="7085013" y="4017963"/>
          <p14:tracePt t="107179" x="7097713" y="4029075"/>
          <p14:tracePt t="107204" x="7110413" y="4029075"/>
          <p14:tracePt t="107240" x="7110413" y="4041775"/>
          <p14:tracePt t="107249" x="7123113" y="4041775"/>
          <p14:tracePt t="107256" x="7146925" y="4041775"/>
          <p14:tracePt t="107265" x="7159625" y="4054475"/>
          <p14:tracePt t="107276" x="7185025" y="4067175"/>
          <p14:tracePt t="107279" x="7210425" y="4079875"/>
          <p14:tracePt t="107290" x="7235825" y="4079875"/>
          <p14:tracePt t="107295" x="7259638" y="4092575"/>
          <p14:tracePt t="107306" x="7285038" y="4092575"/>
          <p14:tracePt t="107315" x="7323138" y="4117975"/>
          <p14:tracePt t="107319" x="7359650" y="4117975"/>
          <p14:tracePt t="107329" x="7410450" y="4117975"/>
          <p14:tracePt t="107335" x="7459663" y="4117975"/>
          <p14:tracePt t="107345" x="7510463" y="4117975"/>
          <p14:tracePt t="107356" x="7561263" y="4117975"/>
          <p14:tracePt t="107361" x="7597775" y="4117975"/>
          <p14:tracePt t="107372" x="7635875" y="4117975"/>
          <p14:tracePt t="107375" x="7648575" y="4117975"/>
          <p14:tracePt t="107385" x="7673975" y="4105275"/>
          <p14:tracePt t="107395" x="7685088" y="4079875"/>
          <p14:tracePt t="107401" x="7723188" y="4054475"/>
          <p14:tracePt t="107411" x="7735888" y="4017963"/>
          <p14:tracePt t="107415" x="7748588" y="3967163"/>
          <p14:tracePt t="107427" x="7773988" y="3916363"/>
          <p14:tracePt t="107435" x="7785100" y="3879850"/>
          <p14:tracePt t="107441" x="7797800" y="3803650"/>
          <p14:tracePt t="107451" x="7797800" y="3767138"/>
          <p14:tracePt t="107457" x="7797800" y="3703638"/>
          <p14:tracePt t="107467" x="7810500" y="3616325"/>
          <p14:tracePt t="107477" x="7810500" y="3541713"/>
          <p14:tracePt t="107481" x="7810500" y="3441700"/>
          <p14:tracePt t="107491" x="7810500" y="3378200"/>
          <p14:tracePt t="107497" x="7810500" y="3316288"/>
          <p14:tracePt t="107507" x="7810500" y="3228975"/>
          <p14:tracePt t="107517" x="7810500" y="3165475"/>
          <p14:tracePt t="107522" x="7810500" y="3128963"/>
          <p14:tracePt t="107531" x="7797800" y="3065463"/>
          <p14:tracePt t="107540" x="7785100" y="3041650"/>
          <p14:tracePt t="107547" x="7773988" y="3003550"/>
          <p14:tracePt t="107557" x="7761288" y="2990850"/>
          <p14:tracePt t="107561" x="7748588" y="2978150"/>
          <p14:tracePt t="107577" x="7723188" y="2952750"/>
          <p14:tracePt t="107590" x="7685088" y="2952750"/>
          <p14:tracePt t="107597" x="7623175" y="2952750"/>
          <p14:tracePt t="107603" x="7561263" y="2952750"/>
          <p14:tracePt t="107613" x="7472363" y="2990850"/>
          <p14:tracePt t="107617" x="7348538" y="3078163"/>
          <p14:tracePt t="107627" x="7272338" y="3154363"/>
          <p14:tracePt t="107638" x="7146925" y="3254375"/>
          <p14:tracePt t="107643" x="7046913" y="3367088"/>
          <p14:tracePt t="107653" x="6959600" y="3467100"/>
          <p14:tracePt t="107657" x="6884988" y="3554413"/>
          <p14:tracePt t="107667" x="6808788" y="3641725"/>
          <p14:tracePt t="107679" x="6772275" y="3729038"/>
          <p14:tracePt t="107684" x="6708775" y="3803650"/>
          <p14:tracePt t="107694" x="6684963" y="3867150"/>
          <p14:tracePt t="107700" x="6659563" y="3916363"/>
          <p14:tracePt t="107709" x="6659563" y="3954463"/>
          <p14:tracePt t="107718" x="6659563" y="4005263"/>
          <p14:tracePt t="107724" x="6659563" y="4029075"/>
          <p14:tracePt t="107733" x="6659563" y="4067175"/>
          <p14:tracePt t="107743" x="6659563" y="4092575"/>
          <p14:tracePt t="107747" x="6659563" y="4129088"/>
          <p14:tracePt t="107758" x="6672263" y="4154488"/>
          <p14:tracePt t="107763" x="6708775" y="4179888"/>
          <p14:tracePt t="107774" x="6759575" y="4217988"/>
          <p14:tracePt t="107784" x="6846888" y="4241800"/>
          <p14:tracePt t="107791" x="6934200" y="4254500"/>
          <p14:tracePt t="107799" x="7034213" y="4254500"/>
          <p14:tracePt t="107803" x="7134225" y="4254500"/>
          <p14:tracePt t="107813" x="7223125" y="4254500"/>
          <p14:tracePt t="107824" x="7272338" y="4254500"/>
          <p14:tracePt t="107829" x="7335838" y="4217988"/>
          <p14:tracePt t="107840" x="7410450" y="4192588"/>
          <p14:tracePt t="107843" x="7448550" y="4154488"/>
          <p14:tracePt t="107853" x="7497763" y="4079875"/>
          <p14:tracePt t="107863" x="7523163" y="4017963"/>
          <p14:tracePt t="107869" x="7523163" y="3954463"/>
          <p14:tracePt t="107879" x="7523163" y="3892550"/>
          <p14:tracePt t="107885" x="7523163" y="3803650"/>
          <p14:tracePt t="107895" x="7523163" y="3703638"/>
          <p14:tracePt t="107899" x="7510463" y="3629025"/>
          <p14:tracePt t="107909" x="7485063" y="3554413"/>
          <p14:tracePt t="107919" x="7459663" y="3503613"/>
          <p14:tracePt t="107926" x="7435850" y="3467100"/>
          <p14:tracePt t="107935" x="7423150" y="3454400"/>
          <p14:tracePt t="107951" x="7410450" y="3441700"/>
          <p14:tracePt t="107972" x="7385050" y="3441700"/>
          <p14:tracePt t="107975" x="7335838" y="3441700"/>
          <p14:tracePt t="107985" x="7259638" y="3441700"/>
          <p14:tracePt t="107991" x="7185025" y="3454400"/>
          <p14:tracePt t="108001" x="7134225" y="3516313"/>
          <p14:tracePt t="108011" x="7046913" y="3616325"/>
          <p14:tracePt t="108016" x="7010400" y="3703638"/>
          <p14:tracePt t="108026" x="6972300" y="3792538"/>
          <p14:tracePt t="108031" x="6946900" y="3879850"/>
          <p14:tracePt t="108041" x="6921500" y="4005263"/>
          <p14:tracePt t="108051" x="6910388" y="4054475"/>
          <p14:tracePt t="108057" x="6910388" y="4117975"/>
          <p14:tracePt t="108068" x="6910388" y="4141788"/>
          <p14:tracePt t="108072" x="6934200" y="4205288"/>
          <p14:tracePt t="108081" x="6959600" y="4230688"/>
          <p14:tracePt t="108091" x="7010400" y="4279900"/>
          <p14:tracePt t="108097" x="7046913" y="4318000"/>
          <p14:tracePt t="108107" x="7097713" y="4318000"/>
          <p14:tracePt t="108111" x="7172325" y="4341813"/>
          <p14:tracePt t="108124" x="7259638" y="4341813"/>
          <p14:tracePt t="108133" x="7335838" y="4341813"/>
          <p14:tracePt t="108137" x="7448550" y="4341813"/>
          <p14:tracePt t="108148" x="7523163" y="4341813"/>
          <p14:tracePt t="108153" x="7585075" y="4279900"/>
          <p14:tracePt t="108163" x="7648575" y="4217988"/>
          <p14:tracePt t="108174" x="7685088" y="4179888"/>
          <p14:tracePt t="108177" x="7710488" y="4079875"/>
          <p14:tracePt t="108188" x="7710488" y="4005263"/>
          <p14:tracePt t="108193" x="7710488" y="3916363"/>
          <p14:tracePt t="108203" x="7710488" y="3816350"/>
          <p14:tracePt t="108213" x="7710488" y="3716338"/>
          <p14:tracePt t="108217" x="7673975" y="3667125"/>
          <p14:tracePt t="108227" x="7635875" y="3590925"/>
          <p14:tracePt t="108233" x="7610475" y="3554413"/>
          <p14:tracePt t="108243" x="7585075" y="3541713"/>
          <p14:tracePt t="108253" x="7572375" y="3529013"/>
          <p14:tracePt t="108257" x="7535863" y="3529013"/>
          <p14:tracePt t="108268" x="7510463" y="3529013"/>
          <p14:tracePt t="108274" x="7448550" y="3529013"/>
          <p14:tracePt t="108283" x="7397750" y="3529013"/>
          <p14:tracePt t="108293" x="7348538" y="3567113"/>
          <p14:tracePt t="108300" x="7335838" y="3590925"/>
          <p14:tracePt t="108309" x="7323138" y="3641725"/>
          <p14:tracePt t="108313" x="7323138" y="3692525"/>
          <p14:tracePt t="108323" x="7323138" y="3767138"/>
          <p14:tracePt t="108333" x="7323138" y="3803650"/>
          <p14:tracePt t="108340" x="7348538" y="3867150"/>
          <p14:tracePt t="108349" x="7372350" y="3941763"/>
          <p14:tracePt t="108353" x="7410450" y="3979863"/>
          <p14:tracePt t="108363" x="7472363" y="4041775"/>
          <p14:tracePt t="108375" x="7510463" y="4054475"/>
          <p14:tracePt t="108379" x="7561263" y="4079875"/>
          <p14:tracePt t="108391" x="7597775" y="4079875"/>
          <p14:tracePt t="108395" x="7661275" y="4079875"/>
          <p14:tracePt t="108407" x="7723188" y="4079875"/>
          <p14:tracePt t="108415" x="7785100" y="4079875"/>
          <p14:tracePt t="108419" x="7810500" y="4079875"/>
          <p14:tracePt t="108429" x="7835900" y="4067175"/>
          <p14:tracePt t="108435" x="7848600" y="4029075"/>
          <p14:tracePt t="108445" x="7848600" y="4005263"/>
          <p14:tracePt t="108456" x="7835900" y="3954463"/>
          <p14:tracePt t="108461" x="7823200" y="3929063"/>
          <p14:tracePt t="108473" x="7785100" y="3879850"/>
          <p14:tracePt t="108475" x="7761288" y="3854450"/>
          <p14:tracePt t="108485" x="7748588" y="3841750"/>
          <p14:tracePt t="108495" x="7723188" y="3829050"/>
          <p14:tracePt t="108501" x="7648575" y="3829050"/>
          <p14:tracePt t="108512" x="7585075" y="3829050"/>
          <p14:tracePt t="108516" x="7523163" y="3829050"/>
          <p14:tracePt t="108525" x="7448550" y="3829050"/>
          <p14:tracePt t="108535" x="7397750" y="3854450"/>
          <p14:tracePt t="108541" x="7348538" y="3892550"/>
          <p14:tracePt t="108552" x="7297738" y="3941763"/>
          <p14:tracePt t="108557" x="7297738" y="3979863"/>
          <p14:tracePt t="108565" x="7285038" y="4005263"/>
          <p14:tracePt t="108575" x="7285038" y="4054475"/>
          <p14:tracePt t="108581" x="7285038" y="4067175"/>
          <p14:tracePt t="108592" x="7285038" y="4079875"/>
          <p14:tracePt t="108596" x="7285038" y="4092575"/>
          <p14:tracePt t="108607" x="7285038" y="4105275"/>
          <p14:tracePt t="108631" x="7310438" y="4117975"/>
          <p14:tracePt t="108638" x="7335838" y="4117975"/>
          <p14:tracePt t="108647" x="7372350" y="4117975"/>
          <p14:tracePt t="108658" x="7397750" y="4117975"/>
          <p14:tracePt t="108661" x="7423150" y="4117975"/>
          <p14:tracePt t="108673" x="7459663" y="4105275"/>
          <p14:tracePt t="108697" x="7472363" y="4092575"/>
          <p14:tracePt t="108849" x="7472363" y="4079875"/>
          <p14:tracePt t="109171" x="7472363" y="4067175"/>
          <p14:tracePt t="109181" x="7459663" y="4067175"/>
          <p14:tracePt t="109191" x="7448550" y="4067175"/>
          <p14:tracePt t="109198" x="7448550" y="4054475"/>
          <p14:tracePt t="109208" x="7435850" y="4054475"/>
          <p14:tracePt t="109221" x="7423150" y="4041775"/>
          <p14:tracePt t="109237" x="7410450" y="4041775"/>
          <p14:tracePt t="109247" x="7397750" y="4041775"/>
          <p14:tracePt t="109261" x="7397750" y="4029075"/>
          <p14:tracePt t="109278" x="7385050" y="4017963"/>
          <p14:tracePt t="109692" x="7285038" y="4029075"/>
          <p14:tracePt t="109701" x="7172325" y="4067175"/>
          <p14:tracePt t="109706" x="7010400" y="4117975"/>
          <p14:tracePt t="109715" x="6884988" y="4154488"/>
          <p14:tracePt t="109725" x="6746875" y="4192588"/>
          <p14:tracePt t="109731" x="6584950" y="4241800"/>
          <p14:tracePt t="109741" x="6472238" y="4267200"/>
          <p14:tracePt t="109745" x="6321425" y="4318000"/>
          <p14:tracePt t="109757" x="6196013" y="4341813"/>
          <p14:tracePt t="109765" x="6108700" y="4354513"/>
          <p14:tracePt t="109772" x="6045200" y="4392613"/>
          <p14:tracePt t="109781" x="5983288" y="4392613"/>
          <p14:tracePt t="109787" x="5932488" y="4430713"/>
          <p14:tracePt t="109797" x="5908675" y="4430713"/>
          <p14:tracePt t="109808" x="5895975" y="4443413"/>
          <p14:tracePt t="109811" x="5883275" y="4454525"/>
          <p14:tracePt t="109829" x="5870575" y="4454525"/>
          <p14:tracePt t="109923" x="5845175" y="4454525"/>
          <p14:tracePt t="109927" x="5821363" y="4467225"/>
          <p14:tracePt t="109943" x="5795963" y="4467225"/>
          <p14:tracePt t="109964" x="5783263" y="4467225"/>
          <p14:tracePt t="109967" x="5770563" y="4467225"/>
          <p14:tracePt t="109977" x="5757863" y="4467225"/>
          <p14:tracePt t="109993" x="5732463" y="4479925"/>
          <p14:tracePt t="110003" x="5719763" y="4479925"/>
          <p14:tracePt t="110009" x="5695950" y="4479925"/>
          <p14:tracePt t="110019" x="5683250" y="4479925"/>
          <p14:tracePt t="110024" x="5657850" y="4479925"/>
          <p14:tracePt t="110033" x="5645150" y="4479925"/>
          <p14:tracePt t="110043" x="5632450" y="4479925"/>
          <p14:tracePt t="110049" x="5619750" y="4479925"/>
          <p14:tracePt t="110059" x="5607050" y="4479925"/>
          <p14:tracePt t="110063" x="5595938" y="4454525"/>
          <p14:tracePt t="110074" x="5570538" y="4418013"/>
          <p14:tracePt t="110083" x="5557838" y="4379913"/>
          <p14:tracePt t="110091" x="5532438" y="4318000"/>
          <p14:tracePt t="110103" x="5495925" y="4254500"/>
          <p14:tracePt t="110108" x="5470525" y="4230688"/>
          <p14:tracePt t="110113" x="5445125" y="4179888"/>
          <p14:tracePt t="110124" x="5407025" y="4117975"/>
          <p14:tracePt t="110129" x="5383213" y="4105275"/>
          <p14:tracePt t="110141" x="5370513" y="4079875"/>
          <p14:tracePt t="110149" x="5345113" y="4041775"/>
          <p14:tracePt t="110153" x="5307013" y="4029075"/>
          <p14:tracePt t="110164" x="5307013" y="4005263"/>
          <p14:tracePt t="110169" x="5281613" y="3992563"/>
          <p14:tracePt t="110180" x="5281613" y="3979863"/>
          <p14:tracePt t="110192" x="5270500" y="3967163"/>
          <p14:tracePt t="110196" x="5257800" y="3954463"/>
          <p14:tracePt t="110203" x="5257800" y="3941763"/>
          <p14:tracePt t="110209" x="5245100" y="3941763"/>
          <p14:tracePt t="110219" x="5219700" y="3929063"/>
          <p14:tracePt t="110229" x="5219700" y="3905250"/>
          <p14:tracePt t="110235" x="5207000" y="3905250"/>
          <p14:tracePt t="110245" x="5181600" y="3905250"/>
          <p14:tracePt t="110259" x="5157788" y="3892550"/>
          <p14:tracePt t="110269" x="5119688" y="3892550"/>
          <p14:tracePt t="110275" x="5094288" y="3892550"/>
          <p14:tracePt t="110285" x="5068888" y="3892550"/>
          <p14:tracePt t="110291" x="5045075" y="3892550"/>
          <p14:tracePt t="110300" x="4994275" y="3879850"/>
          <p14:tracePt t="110309" x="4981575" y="3879850"/>
          <p14:tracePt t="110315" x="4956175" y="3879850"/>
          <p14:tracePt t="110325" x="4945063" y="3879850"/>
          <p14:tracePt t="110329" x="4919663" y="3879850"/>
          <p14:tracePt t="110341" x="4894263" y="3879850"/>
          <p14:tracePt t="110349" x="4856163" y="3879850"/>
          <p14:tracePt t="110355" x="4832350" y="3879850"/>
          <p14:tracePt t="110365" x="4806950" y="3892550"/>
          <p14:tracePt t="110371" x="4781550" y="3892550"/>
          <p14:tracePt t="110382" x="4768850" y="3892550"/>
          <p14:tracePt t="110392" x="4756150" y="3892550"/>
          <p14:tracePt t="110406" x="4732338" y="3892550"/>
          <p14:tracePt t="110422" x="4719638" y="3892550"/>
          <p14:tracePt t="110431" x="4706938" y="3892550"/>
          <p14:tracePt t="110435" x="4694238" y="3892550"/>
          <p14:tracePt t="110447" x="4681538" y="3892550"/>
          <p14:tracePt t="110461" x="4668838" y="3892550"/>
          <p14:tracePt t="110508" x="4656138" y="3892550"/>
          <p14:tracePt t="110795" x="4668838" y="3892550"/>
          <p14:tracePt t="110806" x="4694238" y="3892550"/>
          <p14:tracePt t="110815" x="4706938" y="3892550"/>
          <p14:tracePt t="110819" x="4743450" y="3892550"/>
          <p14:tracePt t="110829" x="4781550" y="3892550"/>
          <p14:tracePt t="110835" x="4832350" y="3916363"/>
          <p14:tracePt t="110845" x="4906963" y="3929063"/>
          <p14:tracePt t="110855" x="4968875" y="3929063"/>
          <p14:tracePt t="110859" x="5019675" y="3929063"/>
          <p14:tracePt t="110869" x="5081588" y="3941763"/>
          <p14:tracePt t="110876" x="5145088" y="3954463"/>
          <p14:tracePt t="110885" x="5207000" y="3954463"/>
          <p14:tracePt t="110895" x="5257800" y="3979863"/>
          <p14:tracePt t="110901" x="5294313" y="3979863"/>
          <p14:tracePt t="110912" x="5332413" y="3992563"/>
          <p14:tracePt t="110915" x="5383213" y="3992563"/>
          <p14:tracePt t="110925" x="5432425" y="4005263"/>
          <p14:tracePt t="110935" x="5457825" y="4005263"/>
          <p14:tracePt t="110941" x="5519738" y="4005263"/>
          <p14:tracePt t="110958" x="5570538" y="4005263"/>
          <p14:tracePt t="110965" x="5583238" y="4005263"/>
          <p14:tracePt t="110991" x="5595938" y="4005263"/>
          <p14:tracePt t="111199" x="5619750" y="4005263"/>
          <p14:tracePt t="111209" x="5645150" y="4005263"/>
          <p14:tracePt t="111219" x="5670550" y="4005263"/>
          <p14:tracePt t="111223" x="5719763" y="4005263"/>
          <p14:tracePt t="111233" x="5745163" y="4005263"/>
          <p14:tracePt t="111243" x="5770563" y="4017963"/>
          <p14:tracePt t="111249" x="5808663" y="4017963"/>
          <p14:tracePt t="111259" x="5845175" y="4029075"/>
          <p14:tracePt t="111263" x="5857875" y="4041775"/>
          <p14:tracePt t="111275" x="5870575" y="4041775"/>
          <p14:tracePt t="111285" x="5908675" y="4041775"/>
          <p14:tracePt t="111290" x="5921375" y="4041775"/>
          <p14:tracePt t="111300" x="5932488" y="4041775"/>
          <p14:tracePt t="111305" x="5945188" y="4041775"/>
          <p14:tracePt t="111316" x="5957888" y="4041775"/>
          <p14:tracePt t="111359" x="5983288" y="4067175"/>
          <p14:tracePt t="111395" x="5995988" y="4067175"/>
          <p14:tracePt t="111401" x="6008688" y="4067175"/>
          <p14:tracePt t="111421" x="6008688" y="4079875"/>
          <p14:tracePt t="111445" x="6021388" y="4079875"/>
          <p14:tracePt t="111531" x="6021388" y="4092575"/>
          <p14:tracePt t="111547" x="6021388" y="4117975"/>
          <p14:tracePt t="111551" x="5995988" y="4117975"/>
          <p14:tracePt t="111561" x="5957888" y="4129088"/>
          <p14:tracePt t="111571" x="5932488" y="4129088"/>
          <p14:tracePt t="111577" x="5908675" y="4141788"/>
          <p14:tracePt t="111587" x="5895975" y="4141788"/>
          <p14:tracePt t="111591" x="5870575" y="4154488"/>
          <p14:tracePt t="111617" x="5832475" y="4167188"/>
          <p14:tracePt t="111627" x="5808663" y="4179888"/>
          <p14:tracePt t="111633" x="5795963" y="4179888"/>
          <p14:tracePt t="111643" x="5770563" y="4205288"/>
          <p14:tracePt t="111653" x="5745163" y="4217988"/>
          <p14:tracePt t="111659" x="5745163" y="4241800"/>
          <p14:tracePt t="111668" x="5719763" y="4254500"/>
          <p14:tracePt t="111675" x="5708650" y="4267200"/>
          <p14:tracePt t="111683" x="5670550" y="4305300"/>
          <p14:tracePt t="111693" x="5657850" y="4318000"/>
          <p14:tracePt t="111697" x="5645150" y="4341813"/>
          <p14:tracePt t="111709" x="5619750" y="4354513"/>
          <p14:tracePt t="111713" x="5607050" y="4379913"/>
          <p14:tracePt t="111723" x="5570538" y="4418013"/>
          <p14:tracePt t="111733" x="5545138" y="4467225"/>
          <p14:tracePt t="111739" x="5495925" y="4530725"/>
          <p14:tracePt t="111749" x="5483225" y="4605338"/>
          <p14:tracePt t="111753" x="5483225" y="4667250"/>
          <p14:tracePt t="111763" x="5483225" y="4705350"/>
          <p14:tracePt t="111774" x="5483225" y="4730750"/>
          <p14:tracePt t="111779" x="5483225" y="4768850"/>
          <p14:tracePt t="111787" x="5532438" y="4805363"/>
          <p14:tracePt t="111797" x="5583238" y="4868863"/>
          <p14:tracePt t="111803" x="5632450" y="4905375"/>
          <p14:tracePt t="112297" x="5632450" y="4918075"/>
          <p14:tracePt t="112473" x="5607050" y="4905375"/>
          <p14:tracePt t="112499" x="5595938" y="4892675"/>
          <p14:tracePt t="112519" x="5595938" y="4879975"/>
          <p14:tracePt t="112539" x="5583238" y="4879975"/>
          <p14:tracePt t="112556" x="5557838" y="4868863"/>
          <p14:tracePt t="112569" x="5557838" y="4843463"/>
          <p14:tracePt t="112580" x="5532438" y="4818063"/>
          <p14:tracePt t="112595" x="5519738" y="4792663"/>
          <p14:tracePt t="112605" x="5495925" y="4768850"/>
          <p14:tracePt t="112610" x="5457825" y="4743450"/>
          <p14:tracePt t="112619" x="5394325" y="4730750"/>
          <p14:tracePt t="112626" x="5332413" y="4692650"/>
          <p14:tracePt t="112635" x="5232400" y="4618038"/>
          <p14:tracePt t="112645" x="5132388" y="4567238"/>
          <p14:tracePt t="112651" x="5057775" y="4505325"/>
          <p14:tracePt t="112661" x="4945063" y="4454525"/>
          <p14:tracePt t="112665" x="4768850" y="4367213"/>
          <p14:tracePt t="112676" x="4581525" y="4279900"/>
          <p14:tracePt t="112685" x="4305300" y="4105275"/>
          <p14:tracePt t="112692" x="4081463" y="4005263"/>
          <p14:tracePt t="112702" x="3856038" y="3879850"/>
          <p14:tracePt t="112705" x="3654425" y="3741738"/>
          <p14:tracePt t="112715" x="3467100" y="3603625"/>
          <p14:tracePt t="112726" x="3279775" y="3429000"/>
          <p14:tracePt t="112731" x="3116263" y="3267075"/>
          <p14:tracePt t="112742" x="3016250" y="3128963"/>
          <p14:tracePt t="112747" x="2954338" y="3016250"/>
          <p14:tracePt t="112758" x="2890838" y="2916238"/>
          <p14:tracePt t="112763" x="2828925" y="2803525"/>
          <p14:tracePt t="112774" x="2767013" y="2703513"/>
          <p14:tracePt t="112783" x="2703513" y="2590800"/>
          <p14:tracePt t="112787" x="2654300" y="2503488"/>
          <p14:tracePt t="112797" x="2603500" y="2414588"/>
          <p14:tracePt t="112804" x="2554288" y="2314575"/>
          <p14:tracePt t="112814" x="2528888" y="2227263"/>
          <p14:tracePt t="112824" x="2528888" y="2190750"/>
          <p14:tracePt t="112827" x="2503488" y="2114550"/>
          <p14:tracePt t="112839" x="2490788" y="2065338"/>
          <p14:tracePt t="112844" x="2490788" y="2027238"/>
          <p14:tracePt t="112853" x="2465388" y="1978025"/>
          <p14:tracePt t="112863" x="2465388" y="1952625"/>
          <p14:tracePt t="112869" x="2465388" y="1927225"/>
          <p14:tracePt t="112879" x="2465388" y="1914525"/>
          <p14:tracePt t="112883" x="2465388" y="1889125"/>
          <p14:tracePt t="112893" x="2465388" y="1876425"/>
          <p14:tracePt t="112909" x="2465388" y="1865313"/>
          <p14:tracePt t="112923" x="2465388" y="1852613"/>
          <p14:tracePt t="113009" x="2452688" y="1827213"/>
          <p14:tracePt t="113019" x="2441575" y="1801813"/>
          <p14:tracePt t="113026" x="2416175" y="1765300"/>
          <p14:tracePt t="113035" x="2352675" y="1714500"/>
          <p14:tracePt t="113045" x="2278063" y="1652588"/>
          <p14:tracePt t="113049" x="2165350" y="1601788"/>
          <p14:tracePt t="113060" x="2039938" y="1514475"/>
          <p14:tracePt t="113065" x="1878013" y="1427163"/>
          <p14:tracePt t="113077" x="1689100" y="1314450"/>
          <p14:tracePt t="113085" x="1476375" y="1176338"/>
          <p14:tracePt t="113093" x="1289050" y="1076325"/>
          <p14:tracePt t="113101" x="1027113" y="925513"/>
          <p14:tracePt t="113105" x="850900" y="825500"/>
          <p14:tracePt t="113116" x="688975" y="712788"/>
          <p14:tracePt t="113126" x="576263" y="612775"/>
          <p14:tracePt t="113131" x="450850" y="538163"/>
          <p14:tracePt t="113142" x="325438" y="450850"/>
          <p14:tracePt t="113145" x="200025" y="400050"/>
          <p14:tracePt t="113155" x="112713" y="312738"/>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7097" y="389236"/>
            <a:ext cx="8247963" cy="569843"/>
          </a:xfrm>
        </p:spPr>
        <p:txBody>
          <a:bodyPr>
            <a:noAutofit/>
          </a:bodyPr>
          <a:lstStyle/>
          <a:p>
            <a:r>
              <a:rPr lang="en-US" sz="2800" b="1" dirty="0">
                <a:latin typeface="Times New Roman" pitchFamily="18" charset="0"/>
                <a:cs typeface="Times New Roman" pitchFamily="18" charset="0"/>
              </a:rPr>
              <a:t>Methods returning objects</a:t>
            </a:r>
            <a:endParaRPr lang="en-IN" sz="28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61007" y="915038"/>
            <a:ext cx="8339403" cy="923330"/>
          </a:xfrm>
          <a:prstGeom prst="rect">
            <a:avLst/>
          </a:prstGeom>
        </p:spPr>
        <p:txBody>
          <a:bodyPr wrap="square">
            <a:spAutoFit/>
          </a:bodyPr>
          <a:lstStyle/>
          <a:p>
            <a:pPr algn="just"/>
            <a:r>
              <a:rPr lang="en-US" dirty="0">
                <a:latin typeface="Times New Roman" pitchFamily="18" charset="0"/>
                <a:cs typeface="Times New Roman" pitchFamily="18" charset="0"/>
              </a:rPr>
              <a:t>In java, a method can return any type of data, including objects. For example, in the following program, the </a:t>
            </a:r>
            <a:r>
              <a:rPr lang="en-US" dirty="0" err="1">
                <a:latin typeface="Times New Roman" pitchFamily="18" charset="0"/>
                <a:cs typeface="Times New Roman" pitchFamily="18" charset="0"/>
              </a:rPr>
              <a:t>incrByTen</a:t>
            </a:r>
            <a:r>
              <a:rPr lang="en-US" dirty="0">
                <a:latin typeface="Times New Roman" pitchFamily="18" charset="0"/>
                <a:cs typeface="Times New Roman" pitchFamily="18" charset="0"/>
              </a:rPr>
              <a:t>( ) method returns an object in which the value of a (an integer variable) is ten greater than it is in the invoking object.</a:t>
            </a:r>
            <a:endParaRPr lang="en-IN" dirty="0">
              <a:latin typeface="Times New Roman" pitchFamily="18" charset="0"/>
              <a:cs typeface="Times New Roman" pitchFamily="18" charset="0"/>
            </a:endParaRPr>
          </a:p>
        </p:txBody>
      </p:sp>
      <p:sp>
        <p:nvSpPr>
          <p:cNvPr id="9" name="Rounded Rectangle 8"/>
          <p:cNvSpPr/>
          <p:nvPr/>
        </p:nvSpPr>
        <p:spPr>
          <a:xfrm>
            <a:off x="1167617" y="2072861"/>
            <a:ext cx="4597079" cy="463039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50" dirty="0">
                <a:solidFill>
                  <a:schemeClr val="tx1"/>
                </a:solidFill>
                <a:latin typeface="Times New Roman" panose="02020603050405020304" pitchFamily="18" charset="0"/>
                <a:cs typeface="Times New Roman" panose="02020603050405020304" pitchFamily="18" charset="0"/>
              </a:rPr>
              <a:t>class </a:t>
            </a:r>
            <a:r>
              <a:rPr lang="en-US" sz="1250" dirty="0" err="1">
                <a:solidFill>
                  <a:schemeClr val="tx1"/>
                </a:solidFill>
                <a:latin typeface="Times New Roman" panose="02020603050405020304" pitchFamily="18" charset="0"/>
                <a:cs typeface="Times New Roman" panose="02020603050405020304" pitchFamily="18" charset="0"/>
              </a:rPr>
              <a:t>ObjectReturnDemo</a:t>
            </a:r>
            <a:r>
              <a:rPr lang="en-US" sz="1250" dirty="0">
                <a:solidFill>
                  <a:schemeClr val="tx1"/>
                </a:solidFill>
                <a:latin typeface="Times New Roman" panose="02020603050405020304" pitchFamily="18" charset="0"/>
                <a:cs typeface="Times New Roman" panose="02020603050405020304" pitchFamily="18" charset="0"/>
              </a:rPr>
              <a:t>{</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int a;</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r>
              <a:rPr lang="en-US" sz="1250" dirty="0" err="1">
                <a:solidFill>
                  <a:schemeClr val="tx1"/>
                </a:solidFill>
                <a:latin typeface="Times New Roman" panose="02020603050405020304" pitchFamily="18" charset="0"/>
                <a:cs typeface="Times New Roman" panose="02020603050405020304" pitchFamily="18" charset="0"/>
              </a:rPr>
              <a:t>ObjectReturnDemo</a:t>
            </a:r>
            <a:r>
              <a:rPr lang="en-US" sz="1250" dirty="0">
                <a:solidFill>
                  <a:schemeClr val="tx1"/>
                </a:solidFill>
                <a:latin typeface="Times New Roman" panose="02020603050405020304" pitchFamily="18" charset="0"/>
                <a:cs typeface="Times New Roman" panose="02020603050405020304" pitchFamily="18" charset="0"/>
              </a:rPr>
              <a:t>(int </a:t>
            </a:r>
            <a:r>
              <a:rPr lang="en-US" sz="1250" dirty="0" err="1">
                <a:solidFill>
                  <a:schemeClr val="tx1"/>
                </a:solidFill>
                <a:latin typeface="Times New Roman" panose="02020603050405020304" pitchFamily="18" charset="0"/>
                <a:cs typeface="Times New Roman" panose="02020603050405020304" pitchFamily="18" charset="0"/>
              </a:rPr>
              <a:t>i</a:t>
            </a:r>
            <a:r>
              <a:rPr lang="en-US" sz="1250" dirty="0">
                <a:solidFill>
                  <a:schemeClr val="tx1"/>
                </a:solidFill>
                <a:latin typeface="Times New Roman" panose="02020603050405020304" pitchFamily="18" charset="0"/>
                <a:cs typeface="Times New Roman" panose="02020603050405020304" pitchFamily="18" charset="0"/>
              </a:rPr>
              <a:t>)</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 = </a:t>
            </a:r>
            <a:r>
              <a:rPr lang="en-US" sz="1250" dirty="0" err="1">
                <a:solidFill>
                  <a:schemeClr val="tx1"/>
                </a:solidFill>
                <a:latin typeface="Times New Roman" panose="02020603050405020304" pitchFamily="18" charset="0"/>
                <a:cs typeface="Times New Roman" panose="02020603050405020304" pitchFamily="18" charset="0"/>
              </a:rPr>
              <a:t>i</a:t>
            </a:r>
            <a:r>
              <a:rPr lang="en-US" sz="1250" dirty="0">
                <a:solidFill>
                  <a:schemeClr val="tx1"/>
                </a:solidFill>
                <a:latin typeface="Times New Roman" panose="02020603050405020304" pitchFamily="18" charset="0"/>
                <a:cs typeface="Times New Roman" panose="02020603050405020304" pitchFamily="18" charset="0"/>
              </a:rPr>
              <a:t>;</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 This method returns an object</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r>
              <a:rPr lang="en-US" sz="1250" dirty="0" err="1">
                <a:solidFill>
                  <a:schemeClr val="tx1"/>
                </a:solidFill>
                <a:latin typeface="Times New Roman" panose="02020603050405020304" pitchFamily="18" charset="0"/>
                <a:cs typeface="Times New Roman" panose="02020603050405020304" pitchFamily="18" charset="0"/>
              </a:rPr>
              <a:t>ObjectReturnDemo</a:t>
            </a:r>
            <a:r>
              <a:rPr lang="en-US" sz="1250" dirty="0">
                <a:solidFill>
                  <a:schemeClr val="tx1"/>
                </a:solidFill>
                <a:latin typeface="Times New Roman" panose="02020603050405020304" pitchFamily="18" charset="0"/>
                <a:cs typeface="Times New Roman" panose="02020603050405020304" pitchFamily="18" charset="0"/>
              </a:rPr>
              <a:t> </a:t>
            </a:r>
            <a:r>
              <a:rPr lang="en-US" sz="1250" dirty="0" err="1">
                <a:solidFill>
                  <a:schemeClr val="tx1"/>
                </a:solidFill>
                <a:latin typeface="Times New Roman" panose="02020603050405020304" pitchFamily="18" charset="0"/>
                <a:cs typeface="Times New Roman" panose="02020603050405020304" pitchFamily="18" charset="0"/>
              </a:rPr>
              <a:t>incrByTen</a:t>
            </a:r>
            <a:r>
              <a:rPr lang="en-US" sz="1250" dirty="0">
                <a:solidFill>
                  <a:schemeClr val="tx1"/>
                </a:solidFill>
                <a:latin typeface="Times New Roman" panose="02020603050405020304" pitchFamily="18" charset="0"/>
                <a:cs typeface="Times New Roman" panose="02020603050405020304" pitchFamily="18" charset="0"/>
              </a:rPr>
              <a:t>() {</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r>
              <a:rPr lang="en-US" sz="1250" dirty="0" err="1">
                <a:solidFill>
                  <a:schemeClr val="tx1"/>
                </a:solidFill>
                <a:latin typeface="Times New Roman" panose="02020603050405020304" pitchFamily="18" charset="0"/>
                <a:cs typeface="Times New Roman" panose="02020603050405020304" pitchFamily="18" charset="0"/>
              </a:rPr>
              <a:t>ObjectReturnDemo</a:t>
            </a:r>
            <a:r>
              <a:rPr lang="en-US" sz="1250" dirty="0">
                <a:solidFill>
                  <a:schemeClr val="tx1"/>
                </a:solidFill>
                <a:latin typeface="Times New Roman" panose="02020603050405020304" pitchFamily="18" charset="0"/>
                <a:cs typeface="Times New Roman" panose="02020603050405020304" pitchFamily="18" charset="0"/>
              </a:rPr>
              <a:t> temp =</a:t>
            </a:r>
            <a:r>
              <a:rPr lang="en-IN" sz="1250" dirty="0">
                <a:solidFill>
                  <a:schemeClr val="tx1"/>
                </a:solidFill>
                <a:latin typeface="Times New Roman" panose="02020603050405020304" pitchFamily="18" charset="0"/>
                <a:cs typeface="Times New Roman" panose="02020603050405020304" pitchFamily="18" charset="0"/>
              </a:rPr>
              <a:t> </a:t>
            </a:r>
            <a:r>
              <a:rPr lang="en-US" sz="1250" dirty="0">
                <a:solidFill>
                  <a:schemeClr val="tx1"/>
                </a:solidFill>
                <a:latin typeface="Times New Roman" panose="02020603050405020304" pitchFamily="18" charset="0"/>
                <a:cs typeface="Times New Roman" panose="02020603050405020304" pitchFamily="18" charset="0"/>
              </a:rPr>
              <a:t>new </a:t>
            </a:r>
            <a:r>
              <a:rPr lang="en-US" sz="1250" dirty="0" err="1">
                <a:solidFill>
                  <a:schemeClr val="tx1"/>
                </a:solidFill>
                <a:latin typeface="Times New Roman" panose="02020603050405020304" pitchFamily="18" charset="0"/>
                <a:cs typeface="Times New Roman" panose="02020603050405020304" pitchFamily="18" charset="0"/>
              </a:rPr>
              <a:t>ObjectReturnDemo</a:t>
            </a:r>
            <a:r>
              <a:rPr lang="en-US" sz="1250" dirty="0">
                <a:solidFill>
                  <a:schemeClr val="tx1"/>
                </a:solidFill>
                <a:latin typeface="Times New Roman" panose="02020603050405020304" pitchFamily="18" charset="0"/>
                <a:cs typeface="Times New Roman" panose="02020603050405020304" pitchFamily="18" charset="0"/>
              </a:rPr>
              <a:t>(a+10);</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return temp;</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Driver class</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public class Test</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public static void main(String </a:t>
            </a:r>
            <a:r>
              <a:rPr lang="en-US" sz="1250" dirty="0" err="1">
                <a:solidFill>
                  <a:schemeClr val="tx1"/>
                </a:solidFill>
                <a:latin typeface="Times New Roman" panose="02020603050405020304" pitchFamily="18" charset="0"/>
                <a:cs typeface="Times New Roman" panose="02020603050405020304" pitchFamily="18" charset="0"/>
              </a:rPr>
              <a:t>args</a:t>
            </a:r>
            <a:r>
              <a:rPr lang="en-US" sz="1250" dirty="0">
                <a:solidFill>
                  <a:schemeClr val="tx1"/>
                </a:solidFill>
                <a:latin typeface="Times New Roman" panose="02020603050405020304" pitchFamily="18" charset="0"/>
                <a:cs typeface="Times New Roman" panose="02020603050405020304" pitchFamily="18" charset="0"/>
              </a:rPr>
              <a:t>[])</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r>
              <a:rPr lang="en-US" sz="1250" dirty="0" err="1">
                <a:solidFill>
                  <a:schemeClr val="tx1"/>
                </a:solidFill>
                <a:latin typeface="Times New Roman" panose="02020603050405020304" pitchFamily="18" charset="0"/>
                <a:cs typeface="Times New Roman" panose="02020603050405020304" pitchFamily="18" charset="0"/>
              </a:rPr>
              <a:t>ObjectReturnDemo</a:t>
            </a:r>
            <a:r>
              <a:rPr lang="en-US" sz="1250" dirty="0">
                <a:solidFill>
                  <a:schemeClr val="tx1"/>
                </a:solidFill>
                <a:latin typeface="Times New Roman" panose="02020603050405020304" pitchFamily="18" charset="0"/>
                <a:cs typeface="Times New Roman" panose="02020603050405020304" pitchFamily="18" charset="0"/>
              </a:rPr>
              <a:t> ob1 = new </a:t>
            </a:r>
            <a:r>
              <a:rPr lang="en-US" sz="1250" dirty="0" err="1">
                <a:solidFill>
                  <a:schemeClr val="tx1"/>
                </a:solidFill>
                <a:latin typeface="Times New Roman" panose="02020603050405020304" pitchFamily="18" charset="0"/>
                <a:cs typeface="Times New Roman" panose="02020603050405020304" pitchFamily="18" charset="0"/>
              </a:rPr>
              <a:t>ObjectReturnDemo</a:t>
            </a:r>
            <a:r>
              <a:rPr lang="en-US" sz="1250" dirty="0">
                <a:solidFill>
                  <a:schemeClr val="tx1"/>
                </a:solidFill>
                <a:latin typeface="Times New Roman" panose="02020603050405020304" pitchFamily="18" charset="0"/>
                <a:cs typeface="Times New Roman" panose="02020603050405020304" pitchFamily="18" charset="0"/>
              </a:rPr>
              <a:t>(2);</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r>
              <a:rPr lang="en-US" sz="1250" dirty="0" err="1">
                <a:solidFill>
                  <a:schemeClr val="tx1"/>
                </a:solidFill>
                <a:latin typeface="Times New Roman" panose="02020603050405020304" pitchFamily="18" charset="0"/>
                <a:cs typeface="Times New Roman" panose="02020603050405020304" pitchFamily="18" charset="0"/>
              </a:rPr>
              <a:t>ObjectReturnDemo</a:t>
            </a:r>
            <a:r>
              <a:rPr lang="en-US" sz="1250" dirty="0">
                <a:solidFill>
                  <a:schemeClr val="tx1"/>
                </a:solidFill>
                <a:latin typeface="Times New Roman" panose="02020603050405020304" pitchFamily="18" charset="0"/>
                <a:cs typeface="Times New Roman" panose="02020603050405020304" pitchFamily="18" charset="0"/>
              </a:rPr>
              <a:t> ob2;</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ob2 = ob1.incrByTen();</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r>
              <a:rPr lang="en-US" sz="1250" dirty="0" err="1">
                <a:solidFill>
                  <a:schemeClr val="tx1"/>
                </a:solidFill>
                <a:latin typeface="Times New Roman" panose="02020603050405020304" pitchFamily="18" charset="0"/>
                <a:cs typeface="Times New Roman" panose="02020603050405020304" pitchFamily="18" charset="0"/>
              </a:rPr>
              <a:t>System.out.println</a:t>
            </a:r>
            <a:r>
              <a:rPr lang="en-US" sz="1250" dirty="0">
                <a:solidFill>
                  <a:schemeClr val="tx1"/>
                </a:solidFill>
                <a:latin typeface="Times New Roman" panose="02020603050405020304" pitchFamily="18" charset="0"/>
                <a:cs typeface="Times New Roman" panose="02020603050405020304" pitchFamily="18" charset="0"/>
              </a:rPr>
              <a:t>("ob1.a: " + ob1.a);</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r>
              <a:rPr lang="en-US" sz="1250" dirty="0" err="1">
                <a:solidFill>
                  <a:schemeClr val="tx1"/>
                </a:solidFill>
                <a:latin typeface="Times New Roman" panose="02020603050405020304" pitchFamily="18" charset="0"/>
                <a:cs typeface="Times New Roman" panose="02020603050405020304" pitchFamily="18" charset="0"/>
              </a:rPr>
              <a:t>System.out.println</a:t>
            </a:r>
            <a:r>
              <a:rPr lang="en-US" sz="1250" dirty="0">
                <a:solidFill>
                  <a:schemeClr val="tx1"/>
                </a:solidFill>
                <a:latin typeface="Times New Roman" panose="02020603050405020304" pitchFamily="18" charset="0"/>
                <a:cs typeface="Times New Roman" panose="02020603050405020304" pitchFamily="18" charset="0"/>
              </a:rPr>
              <a:t>("ob2.a: " + ob2.a);</a:t>
            </a:r>
            <a:endParaRPr lang="en-IN" sz="1250" dirty="0">
              <a:solidFill>
                <a:schemeClr val="tx1"/>
              </a:solidFill>
              <a:latin typeface="Times New Roman" panose="02020603050405020304" pitchFamily="18" charset="0"/>
              <a:cs typeface="Times New Roman" panose="02020603050405020304" pitchFamily="18" charset="0"/>
            </a:endParaRPr>
          </a:p>
          <a:p>
            <a:r>
              <a:rPr lang="en-US" sz="1250" dirty="0">
                <a:solidFill>
                  <a:schemeClr val="tx1"/>
                </a:solidFill>
                <a:latin typeface="Times New Roman" panose="02020603050405020304" pitchFamily="18" charset="0"/>
                <a:cs typeface="Times New Roman" panose="02020603050405020304" pitchFamily="18" charset="0"/>
              </a:rPr>
              <a:t>    }}</a:t>
            </a:r>
            <a:endParaRPr lang="en-IN" sz="125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24160C3-CFE2-4C2F-8055-36D4F79E27DA}"/>
              </a:ext>
            </a:extLst>
          </p:cNvPr>
          <p:cNvSpPr/>
          <p:nvPr/>
        </p:nvSpPr>
        <p:spPr>
          <a:xfrm>
            <a:off x="6096000" y="3741727"/>
            <a:ext cx="2133600" cy="923330"/>
          </a:xfrm>
          <a:prstGeom prst="rect">
            <a:avLst/>
          </a:prstGeom>
        </p:spPr>
        <p:txBody>
          <a:bodyPr wrap="square">
            <a:spAutoFit/>
          </a:bodyPr>
          <a:lstStyle/>
          <a:p>
            <a:r>
              <a:rPr lang="pt-BR" b="1" dirty="0">
                <a:latin typeface="Times New Roman" panose="02020603050405020304" pitchFamily="18" charset="0"/>
                <a:cs typeface="Times New Roman" panose="02020603050405020304" pitchFamily="18" charset="0"/>
              </a:rPr>
              <a:t>Output</a:t>
            </a:r>
          </a:p>
          <a:p>
            <a:r>
              <a:rPr lang="pt-BR" dirty="0">
                <a:latin typeface="Times New Roman" panose="02020603050405020304" pitchFamily="18" charset="0"/>
                <a:cs typeface="Times New Roman" panose="02020603050405020304" pitchFamily="18" charset="0"/>
              </a:rPr>
              <a:t>ob1.a: 2</a:t>
            </a:r>
          </a:p>
          <a:p>
            <a:r>
              <a:rPr lang="pt-BR" dirty="0">
                <a:latin typeface="Times New Roman" panose="02020603050405020304" pitchFamily="18" charset="0"/>
                <a:cs typeface="Times New Roman" panose="02020603050405020304" pitchFamily="18" charset="0"/>
              </a:rPr>
              <a:t>ob2.a: 12</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32B206D-A5E0-C3E7-E747-2A9667E95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319458930"/>
      </p:ext>
    </p:extLst>
  </p:cSld>
  <p:clrMapOvr>
    <a:masterClrMapping/>
  </p:clrMapOvr>
  <mc:AlternateContent xmlns:mc="http://schemas.openxmlformats.org/markup-compatibility/2006" xmlns:p14="http://schemas.microsoft.com/office/powerpoint/2010/main">
    <mc:Choice Requires="p14">
      <p:transition spd="slow" p14:dur="2000" advTm="251276"/>
    </mc:Choice>
    <mc:Fallback xmlns="">
      <p:transition spd="slow" advTm="251276"/>
    </mc:Fallback>
  </mc:AlternateContent>
  <p:extLst>
    <p:ext uri="{3A86A75C-4F4B-4683-9AE1-C65F6400EC91}">
      <p14:laserTraceLst xmlns:p14="http://schemas.microsoft.com/office/powerpoint/2010/main">
        <p14:tracePtLst>
          <p14:tracePt t="246" x="4192588" y="1439863"/>
          <p14:tracePt t="261" x="4205288" y="1439863"/>
          <p14:tracePt t="269" x="4205288" y="1414463"/>
          <p14:tracePt t="279" x="4205288" y="1401763"/>
          <p14:tracePt t="285" x="4217988" y="1401763"/>
          <p14:tracePt t="330" x="4217988" y="1389063"/>
          <p14:tracePt t="346" x="4205288" y="1376363"/>
          <p14:tracePt t="350" x="4181475" y="1363663"/>
          <p14:tracePt t="361" x="4168775" y="1363663"/>
          <p14:tracePt t="370" x="4168775" y="1350963"/>
          <p14:tracePt t="377" x="4156075" y="1350963"/>
          <p14:tracePt t="394" x="4143375" y="1339850"/>
          <p14:tracePt t="412" x="4130675" y="1339850"/>
          <p14:tracePt t="427" x="4130675" y="1327150"/>
          <p14:tracePt t="444" x="4117975" y="1327150"/>
          <p14:tracePt t="466" x="4092575" y="1327150"/>
          <p14:tracePt t="518" x="4081463" y="1327150"/>
          <p14:tracePt t="618" x="4068763" y="1327150"/>
          <p14:tracePt t="654" x="4056063" y="1327150"/>
          <p14:tracePt t="658" x="4017963" y="1327150"/>
          <p14:tracePt t="668" x="3968750" y="1327150"/>
          <p14:tracePt t="680" x="3930650" y="1339850"/>
          <p14:tracePt t="684" x="3817938" y="1401763"/>
          <p14:tracePt t="693" x="3743325" y="1439863"/>
          <p14:tracePt t="699" x="3654425" y="1489075"/>
          <p14:tracePt t="710" x="3541713" y="1539875"/>
          <p14:tracePt t="720" x="3479800" y="1552575"/>
          <p14:tracePt t="724" x="3392488" y="1601788"/>
          <p14:tracePt t="734" x="3328988" y="1601788"/>
          <p14:tracePt t="742" x="3292475" y="1614488"/>
          <p14:tracePt t="750" x="3292475" y="1627188"/>
          <p14:tracePt t="760" x="3279775" y="1627188"/>
          <p14:tracePt t="764" x="3267075" y="1627188"/>
          <p14:tracePt t="775" x="3254375" y="1627188"/>
          <p14:tracePt t="800" x="3228975" y="1627188"/>
          <p14:tracePt t="816" x="3216275" y="1627188"/>
          <p14:tracePt t="830" x="3205163" y="1627188"/>
          <p14:tracePt t="972" x="3192463" y="1627188"/>
          <p14:tracePt t="982" x="3179763" y="1627188"/>
          <p14:tracePt t="986" x="3167063" y="1627188"/>
          <p14:tracePt t="1002" x="3141663" y="1627188"/>
          <p14:tracePt t="1012" x="3128963" y="1627188"/>
          <p14:tracePt t="1078" x="3116263" y="1627188"/>
          <p14:tracePt t="1102" x="3103563" y="1627188"/>
          <p14:tracePt t="1122" x="3092450" y="1627188"/>
          <p14:tracePt t="1138" x="3079750" y="1627188"/>
          <p14:tracePt t="1166" x="3067050" y="1627188"/>
          <p14:tracePt t="1192" x="3067050" y="1614488"/>
          <p14:tracePt t="5483" x="3067050" y="1601788"/>
          <p14:tracePt t="5494" x="3205163" y="1601788"/>
          <p14:tracePt t="5500" x="3467100" y="1627188"/>
          <p14:tracePt t="5509" x="3717925" y="1663700"/>
          <p14:tracePt t="5520" x="3968750" y="1676400"/>
          <p14:tracePt t="5526" x="4230688" y="1714500"/>
          <p14:tracePt t="5536" x="4530725" y="1714500"/>
          <p14:tracePt t="5539" x="4743450" y="1714500"/>
          <p14:tracePt t="5550" x="4981575" y="1714500"/>
          <p14:tracePt t="5556" x="5181600" y="1714500"/>
          <p14:tracePt t="5566" x="5394325" y="1714500"/>
          <p14:tracePt t="5576" x="5557838" y="1714500"/>
          <p14:tracePt t="5581" x="5745163" y="1714500"/>
          <p14:tracePt t="5592" x="5908675" y="1714500"/>
          <p14:tracePt t="5596" x="6070600" y="1714500"/>
          <p14:tracePt t="5606" x="6234113" y="1714500"/>
          <p14:tracePt t="5616" x="6383338" y="1714500"/>
          <p14:tracePt t="5622" x="6496050" y="1714500"/>
          <p14:tracePt t="5632" x="6621463" y="1714500"/>
          <p14:tracePt t="5637" x="6708775" y="1714500"/>
          <p14:tracePt t="5648" x="6772275" y="1714500"/>
          <p14:tracePt t="5657" x="6834188" y="1714500"/>
          <p14:tracePt t="5661" x="6884988" y="1714500"/>
          <p14:tracePt t="5672" x="6921500" y="1714500"/>
          <p14:tracePt t="5678" x="6946900" y="1714500"/>
          <p14:tracePt t="5697" x="6972300" y="1714500"/>
          <p14:tracePt t="5788" x="6985000" y="1714500"/>
          <p14:tracePt t="5804" x="6997700" y="1714500"/>
          <p14:tracePt t="5814" x="7010400" y="1714500"/>
          <p14:tracePt t="5817" x="7021513" y="1727200"/>
          <p14:tracePt t="5828" x="7046913" y="1727200"/>
          <p14:tracePt t="5838" x="7046913" y="1739900"/>
          <p14:tracePt t="5843" x="7072313" y="1765300"/>
          <p14:tracePt t="5854" x="7097713" y="1776413"/>
          <p14:tracePt t="5858" x="7123113" y="1827213"/>
          <p14:tracePt t="5870" x="7159625" y="1876425"/>
          <p14:tracePt t="5880" x="7197725" y="1952625"/>
          <p14:tracePt t="5884" x="7246938" y="2014538"/>
          <p14:tracePt t="5894" x="7285038" y="2065338"/>
          <p14:tracePt t="5900" x="7310438" y="2114550"/>
          <p14:tracePt t="5910" x="7323138" y="2139950"/>
          <p14:tracePt t="5921" x="7348538" y="2165350"/>
          <p14:tracePt t="5924" x="7372350" y="2190750"/>
          <p14:tracePt t="5934" x="7385050" y="2214563"/>
          <p14:tracePt t="5939" x="7397750" y="2227263"/>
          <p14:tracePt t="5950" x="7423150" y="2290763"/>
          <p14:tracePt t="5959" x="7448550" y="2327275"/>
          <p14:tracePt t="5964" x="7485063" y="2390775"/>
          <p14:tracePt t="5973" x="7497763" y="2403475"/>
          <p14:tracePt t="5979" x="7497763" y="2427288"/>
          <p14:tracePt t="5990" x="7523163" y="2452688"/>
          <p14:tracePt t="6000" x="7523163" y="2478088"/>
          <p14:tracePt t="6004" x="7535863" y="2490788"/>
          <p14:tracePt t="6013" x="7548563" y="2503488"/>
          <p14:tracePt t="6021" x="7561263" y="2516188"/>
          <p14:tracePt t="6040" x="7585075" y="2540000"/>
          <p14:tracePt t="26104" x="7510463" y="2540000"/>
          <p14:tracePt t="26114" x="7410450" y="2465388"/>
          <p14:tracePt t="26124" x="7285038" y="2427288"/>
          <p14:tracePt t="26130" x="7197725" y="2390775"/>
          <p14:tracePt t="26139" x="7072313" y="2352675"/>
          <p14:tracePt t="26143" x="6972300" y="2290763"/>
          <p14:tracePt t="26164" x="6808788" y="2239963"/>
          <p14:tracePt t="26166" x="6708775" y="2178050"/>
          <p14:tracePt t="26170" x="6521450" y="2078038"/>
          <p14:tracePt t="26181" x="6383338" y="2001838"/>
          <p14:tracePt t="26183" x="6221413" y="1914525"/>
          <p14:tracePt t="26197" x="6121400" y="1839913"/>
          <p14:tracePt t="26205" x="6045200" y="1765300"/>
          <p14:tracePt t="26209" x="5921375" y="1714500"/>
          <p14:tracePt t="26219" x="5895975" y="1689100"/>
          <p14:tracePt t="26226" x="5870575" y="1676400"/>
          <p14:tracePt t="26246" x="5870575" y="1663700"/>
          <p14:tracePt t="26250" x="5857875" y="1663700"/>
          <p14:tracePt t="26269" x="5845175" y="1663700"/>
          <p14:tracePt t="26275" x="5832475" y="1663700"/>
          <p14:tracePt t="26296" x="5821363" y="1663700"/>
          <p14:tracePt t="26299" x="5795963" y="1663700"/>
          <p14:tracePt t="26312" x="5770563" y="1663700"/>
          <p14:tracePt t="26316" x="5708650" y="1663700"/>
          <p14:tracePt t="26326" x="5583238" y="1663700"/>
          <p14:tracePt t="26336" x="5457825" y="1663700"/>
          <p14:tracePt t="26342" x="5245100" y="1663700"/>
          <p14:tracePt t="26352" x="5068888" y="1663700"/>
          <p14:tracePt t="26356" x="4906963" y="1663700"/>
          <p14:tracePt t="26366" x="4732338" y="1676400"/>
          <p14:tracePt t="26376" x="4543425" y="1701800"/>
          <p14:tracePt t="26383" x="4368800" y="1714500"/>
          <p14:tracePt t="26392" x="4168775" y="1765300"/>
          <p14:tracePt t="26397" x="4005263" y="1789113"/>
          <p14:tracePt t="26406" x="3767138" y="1839913"/>
          <p14:tracePt t="26416" x="3554413" y="1901825"/>
          <p14:tracePt t="26422" x="3405188" y="1952625"/>
          <p14:tracePt t="26432" x="3228975" y="2014538"/>
          <p14:tracePt t="26438" x="3103563" y="2078038"/>
          <p14:tracePt t="26448" x="2941638" y="2165350"/>
          <p14:tracePt t="26457" x="2816225" y="2290763"/>
          <p14:tracePt t="26461" x="2716213" y="2403475"/>
          <p14:tracePt t="26471" x="2616200" y="2565400"/>
          <p14:tracePt t="26478" x="2452688" y="2803525"/>
          <p14:tracePt t="26488" x="2203450" y="3090863"/>
          <p14:tracePt t="26498" x="2014538" y="3278188"/>
          <p14:tracePt t="26501" x="1801813" y="3503613"/>
          <p14:tracePt t="26511" x="1665288" y="3679825"/>
          <p14:tracePt t="26518" x="1501775" y="3892550"/>
          <p14:tracePt t="26528" x="1363663" y="4105275"/>
          <p14:tracePt t="26538" x="1214438" y="4341813"/>
          <p14:tracePt t="26543" x="1114425" y="4554538"/>
          <p14:tracePt t="26554" x="1050925" y="4730750"/>
          <p14:tracePt t="26557" x="1027113" y="4930775"/>
          <p14:tracePt t="26568" x="1027113" y="5092700"/>
          <p14:tracePt t="26577" x="1027113" y="5256213"/>
          <p14:tracePt t="26583" x="1027113" y="5418138"/>
          <p14:tracePt t="26594" x="1114425" y="5630863"/>
          <p14:tracePt t="26598" x="1163638" y="5781675"/>
          <p14:tracePt t="26608" x="1263650" y="5994400"/>
          <p14:tracePt t="26618" x="1339850" y="6132513"/>
          <p14:tracePt t="26624" x="1489075" y="6232525"/>
          <p14:tracePt t="26634" x="1614488" y="6307138"/>
          <p14:tracePt t="26637" x="1727200" y="6345238"/>
          <p14:tracePt t="26648" x="1865313" y="6394450"/>
          <p14:tracePt t="26658" x="2027238" y="6394450"/>
          <p14:tracePt t="26665" x="2203450" y="6394450"/>
          <p14:tracePt t="26674" x="2403475" y="6394450"/>
          <p14:tracePt t="26682" x="2628900" y="6357938"/>
          <p14:tracePt t="26690" x="2992438" y="6157913"/>
          <p14:tracePt t="26700" x="3341688" y="5907088"/>
          <p14:tracePt t="26704" x="3605213" y="5643563"/>
          <p14:tracePt t="26715" x="3817938" y="5305425"/>
          <p14:tracePt t="26720" x="3930650" y="5105400"/>
          <p14:tracePt t="26731" x="4030663" y="4768850"/>
          <p14:tracePt t="26740" x="4030663" y="4454525"/>
          <p14:tracePt t="26744" x="4030663" y="4217988"/>
          <p14:tracePt t="26754" x="4005263" y="3929063"/>
          <p14:tracePt t="26760" x="3867150" y="3641725"/>
          <p14:tracePt t="26770" x="3779838" y="3390900"/>
          <p14:tracePt t="26780" x="3643313" y="3190875"/>
          <p14:tracePt t="26786" x="3541713" y="3041650"/>
          <p14:tracePt t="26796" x="3454400" y="2916238"/>
          <p14:tracePt t="26800" x="3305175" y="2803525"/>
          <p14:tracePt t="26809" x="3179763" y="2752725"/>
          <p14:tracePt t="26820" x="3028950" y="2665413"/>
          <p14:tracePt t="26825" x="2754313" y="2616200"/>
          <p14:tracePt t="26836" x="2528888" y="2565400"/>
          <p14:tracePt t="26839" x="2252663" y="2565400"/>
          <p14:tracePt t="26850" x="1939925" y="2565400"/>
          <p14:tracePt t="26860" x="1565275" y="2565400"/>
          <p14:tracePt t="26867" x="1239838" y="2627313"/>
          <p14:tracePt t="26876" x="901700" y="2703513"/>
          <p14:tracePt t="26883" x="600075" y="2865438"/>
          <p14:tracePt t="26892" x="387350" y="2965450"/>
          <p14:tracePt t="26902" x="187325" y="3065463"/>
          <p14:tracePt t="26906" x="74613" y="3141663"/>
          <p14:tracePt t="26916" x="25400" y="3190875"/>
          <p14:tracePt t="26986" x="125413" y="3629025"/>
          <p14:tracePt t="26996" x="287338" y="3703638"/>
          <p14:tracePt t="27006" x="438150" y="3754438"/>
          <p14:tracePt t="27009" x="650875" y="3803650"/>
          <p14:tracePt t="27020" x="850900" y="3829050"/>
          <p14:tracePt t="27025" x="1050925" y="3829050"/>
          <p14:tracePt t="27035" x="1239838" y="3829050"/>
          <p14:tracePt t="27046" x="1465263" y="3829050"/>
          <p14:tracePt t="27052" x="1739900" y="3779838"/>
          <p14:tracePt t="27062" x="1952625" y="3692525"/>
          <p14:tracePt t="27066" x="2178050" y="3567113"/>
          <p14:tracePt t="27076" x="2352675" y="3441700"/>
          <p14:tracePt t="27086" x="2452688" y="3367088"/>
          <p14:tracePt t="27092" x="2541588" y="3254375"/>
          <p14:tracePt t="27102" x="2578100" y="3178175"/>
          <p14:tracePt t="27106" x="2590800" y="3103563"/>
          <p14:tracePt t="27116" x="2590800" y="3028950"/>
          <p14:tracePt t="27128" x="2590800" y="2965450"/>
          <p14:tracePt t="27133" x="2590800" y="2890838"/>
          <p14:tracePt t="27142" x="2590800" y="2816225"/>
          <p14:tracePt t="27149" x="2578100" y="2752725"/>
          <p14:tracePt t="27166" x="2578100" y="2678113"/>
          <p14:tracePt t="27168" x="2565400" y="2652713"/>
          <p14:tracePt t="27172" x="2528888" y="2627313"/>
          <p14:tracePt t="27182" x="2528888" y="2616200"/>
          <p14:tracePt t="27198" x="2516188" y="2616200"/>
          <p14:tracePt t="27207" x="2503488" y="2603500"/>
          <p14:tracePt t="27228" x="2490788" y="2590800"/>
          <p14:tracePt t="27268" x="2478088" y="2590800"/>
          <p14:tracePt t="29048" x="2465388" y="2590800"/>
          <p14:tracePt t="29054" x="2416175" y="2578100"/>
          <p14:tracePt t="29065" x="2328863" y="2565400"/>
          <p14:tracePt t="29068" x="2239963" y="2540000"/>
          <p14:tracePt t="29078" x="2116138" y="2527300"/>
          <p14:tracePt t="29090" x="2078038" y="2527300"/>
          <p14:tracePt t="29174" x="2065338" y="2527300"/>
          <p14:tracePt t="29179" x="2065338" y="2578100"/>
          <p14:tracePt t="29189" x="2039938" y="2765425"/>
          <p14:tracePt t="29200" x="2039938" y="2941638"/>
          <p14:tracePt t="29203" x="1990725" y="3178175"/>
          <p14:tracePt t="29216" x="1978025" y="3467100"/>
          <p14:tracePt t="29220" x="1914525" y="3767138"/>
          <p14:tracePt t="29229" x="1852613" y="4154488"/>
          <p14:tracePt t="29240" x="1814513" y="4479925"/>
          <p14:tracePt t="29246" x="1765300" y="4805363"/>
          <p14:tracePt t="29256" x="1739900" y="5018088"/>
          <p14:tracePt t="29259" x="1714500" y="5194300"/>
          <p14:tracePt t="29270" x="1701800" y="5318125"/>
          <p14:tracePt t="29279" x="1677988" y="5443538"/>
          <p14:tracePt t="29285" x="1665288" y="5543550"/>
          <p14:tracePt t="29296" x="1665288" y="5619750"/>
          <p14:tracePt t="29302" x="1665288" y="5656263"/>
          <p14:tracePt t="29312" x="1665288" y="5719763"/>
          <p14:tracePt t="29318" x="1665288" y="5743575"/>
          <p14:tracePt t="29328" x="1652588" y="5768975"/>
          <p14:tracePt t="29338" x="1652588" y="5781675"/>
          <p14:tracePt t="29443" x="1639888" y="5743575"/>
          <p14:tracePt t="29454" x="1639888" y="5694363"/>
          <p14:tracePt t="29464" x="1614488" y="5668963"/>
          <p14:tracePt t="29468" x="1614488" y="5643563"/>
          <p14:tracePt t="29477" x="1614488" y="5619750"/>
          <p14:tracePt t="29484" x="1614488" y="5594350"/>
          <p14:tracePt t="29494" x="1589088" y="5581650"/>
          <p14:tracePt t="29508" x="1589088" y="5568950"/>
          <p14:tracePt t="29524" x="1589088" y="5556250"/>
          <p14:tracePt t="29533" x="1577975" y="5530850"/>
          <p14:tracePt t="29543" x="1565275" y="5530850"/>
          <p14:tracePt t="29548" x="1565275" y="5507038"/>
          <p14:tracePt t="29560" x="1552575" y="5481638"/>
          <p14:tracePt t="29564" x="1539875" y="5468938"/>
          <p14:tracePt t="29574" x="1539875" y="5456238"/>
          <p14:tracePt t="29584" x="1539875" y="5430838"/>
          <p14:tracePt t="29590" x="1539875" y="5418138"/>
          <p14:tracePt t="29600" x="1539875" y="5407025"/>
          <p14:tracePt t="29604" x="1539875" y="5394325"/>
          <p14:tracePt t="29614" x="1539875" y="5381625"/>
          <p14:tracePt t="29624" x="1539875" y="5356225"/>
          <p14:tracePt t="29629" x="1539875" y="5330825"/>
          <p14:tracePt t="29639" x="1552575" y="5318125"/>
          <p14:tracePt t="29645" x="1601788" y="5294313"/>
          <p14:tracePt t="29656" x="1652588" y="5268913"/>
          <p14:tracePt t="29666" x="1677988" y="5256213"/>
          <p14:tracePt t="29669" x="1677988" y="5243513"/>
          <p14:tracePt t="29680" x="1701800" y="5230813"/>
          <p14:tracePt t="29686" x="1714500" y="5218113"/>
          <p14:tracePt t="29922" x="1701800" y="5218113"/>
          <p14:tracePt t="29932" x="1677988" y="5218113"/>
          <p14:tracePt t="29938" x="1665288" y="5218113"/>
          <p14:tracePt t="29948" x="1627188" y="5218113"/>
          <p14:tracePt t="29951" x="1614488" y="5218113"/>
          <p14:tracePt t="29961" x="1589088" y="5218113"/>
          <p14:tracePt t="29971" x="1552575" y="5218113"/>
          <p14:tracePt t="29977" x="1552575" y="5230813"/>
          <p14:tracePt t="29988" x="1527175" y="5243513"/>
          <p14:tracePt t="29992" x="1501775" y="5256213"/>
          <p14:tracePt t="30004" x="1476375" y="5281613"/>
          <p14:tracePt t="30014" x="1465263" y="5294313"/>
          <p14:tracePt t="30028" x="1452563" y="5294313"/>
          <p14:tracePt t="30034" x="1439863" y="5318125"/>
          <p14:tracePt t="30044" x="1427163" y="5318125"/>
          <p14:tracePt t="30054" x="1401763" y="5356225"/>
          <p14:tracePt t="30057" x="1389063" y="5368925"/>
          <p14:tracePt t="30067" x="1376363" y="5368925"/>
          <p14:tracePt t="30073" x="1339850" y="5407025"/>
          <p14:tracePt t="30083" x="1301750" y="5418138"/>
          <p14:tracePt t="30093" x="1276350" y="5443538"/>
          <p14:tracePt t="30101" x="1252538" y="5443538"/>
          <p14:tracePt t="30110" x="1227138" y="5456238"/>
          <p14:tracePt t="30114" x="1189038" y="5456238"/>
          <p14:tracePt t="30124" x="1176338" y="5468938"/>
          <p14:tracePt t="30134" x="1150938" y="5468938"/>
          <p14:tracePt t="30140" x="1127125" y="5481638"/>
          <p14:tracePt t="30165" x="1089025" y="5481638"/>
          <p14:tracePt t="30306" x="1089025" y="5468938"/>
          <p14:tracePt t="30309" x="1089025" y="5456238"/>
          <p14:tracePt t="30396" x="1089025" y="5443538"/>
          <p14:tracePt t="30482" x="1089025" y="5430838"/>
          <p14:tracePt t="30800" x="1089025" y="5418138"/>
          <p14:tracePt t="30804" x="1089025" y="5407025"/>
          <p14:tracePt t="30816" x="1101725" y="5407025"/>
          <p14:tracePt t="30826" x="1114425" y="5407025"/>
          <p14:tracePt t="30830" x="1139825" y="5381625"/>
          <p14:tracePt t="30845" x="1163638" y="5381625"/>
          <p14:tracePt t="30855" x="1189038" y="5356225"/>
          <p14:tracePt t="30870" x="1201738" y="5356225"/>
          <p14:tracePt t="31344" x="1189038" y="5356225"/>
          <p14:tracePt t="31426" x="1176338" y="5356225"/>
          <p14:tracePt t="31440" x="1163638" y="5343525"/>
          <p14:tracePt t="31546" x="1163638" y="5330825"/>
          <p14:tracePt t="31566" x="1150938" y="5330825"/>
          <p14:tracePt t="31602" x="1127125" y="5330825"/>
          <p14:tracePt t="31616" x="1114425" y="5330825"/>
          <p14:tracePt t="31626" x="1076325" y="5330825"/>
          <p14:tracePt t="31637" x="1050925" y="5330825"/>
          <p14:tracePt t="31642" x="1027113" y="5330825"/>
          <p14:tracePt t="31688" x="1014413" y="5330825"/>
          <p14:tracePt t="31874" x="1014413" y="5318125"/>
          <p14:tracePt t="31900" x="1027113" y="5318125"/>
          <p14:tracePt t="31904" x="1038225" y="5305425"/>
          <p14:tracePt t="31914" x="1050925" y="5305425"/>
          <p14:tracePt t="31951" x="1063625" y="5305425"/>
          <p14:tracePt t="32262" x="1076325" y="5305425"/>
          <p14:tracePt t="32282" x="1076325" y="5294313"/>
          <p14:tracePt t="32298" x="1076325" y="5281613"/>
          <p14:tracePt t="32308" x="1076325" y="5268913"/>
          <p14:tracePt t="32328" x="1076325" y="5256213"/>
          <p14:tracePt t="32338" x="1076325" y="5243513"/>
          <p14:tracePt t="32377" x="1063625" y="5243513"/>
          <p14:tracePt t="32384" x="1038225" y="5218113"/>
          <p14:tracePt t="32394" x="1027113" y="5218113"/>
          <p14:tracePt t="32398" x="1014413" y="5218113"/>
          <p14:tracePt t="32408" x="989013" y="5205413"/>
          <p14:tracePt t="32418" x="976313" y="5205413"/>
          <p14:tracePt t="32424" x="963613" y="5194300"/>
          <p14:tracePt t="32435" x="950913" y="5194300"/>
          <p14:tracePt t="32440" x="938213" y="5181600"/>
          <p14:tracePt t="32778" x="925513" y="5181600"/>
          <p14:tracePt t="32802" x="914400" y="5181600"/>
          <p14:tracePt t="32812" x="901700" y="5181600"/>
          <p14:tracePt t="33296" x="889000" y="5181600"/>
          <p14:tracePt t="33308" x="863600" y="5181600"/>
          <p14:tracePt t="33318" x="850900" y="5181600"/>
          <p14:tracePt t="33321" x="838200" y="5181600"/>
          <p14:tracePt t="33347" x="825500" y="5194300"/>
          <p14:tracePt t="33358" x="814388" y="5194300"/>
          <p14:tracePt t="33361" x="801688" y="5205413"/>
          <p14:tracePt t="33372" x="776288" y="5218113"/>
          <p14:tracePt t="33388" x="776288" y="5230813"/>
          <p14:tracePt t="33398" x="763588" y="5256213"/>
          <p14:tracePt t="33412" x="750888" y="5281613"/>
          <p14:tracePt t="33428" x="750888" y="5305425"/>
          <p14:tracePt t="33438" x="750888" y="5330825"/>
          <p14:tracePt t="33453" x="750888" y="5356225"/>
          <p14:tracePt t="33458" x="763588" y="5381625"/>
          <p14:tracePt t="33468" x="788988" y="5418138"/>
          <p14:tracePt t="33478" x="814388" y="5418138"/>
          <p14:tracePt t="33484" x="876300" y="5443538"/>
          <p14:tracePt t="33494" x="901700" y="5456238"/>
          <p14:tracePt t="33498" x="950913" y="5481638"/>
          <p14:tracePt t="33508" x="1038225" y="5518150"/>
          <p14:tracePt t="33519" x="1114425" y="5530850"/>
          <p14:tracePt t="33524" x="1201738" y="5556250"/>
          <p14:tracePt t="33535" x="1289050" y="5568950"/>
          <p14:tracePt t="33538" x="1401763" y="5594350"/>
          <p14:tracePt t="33548" x="1527175" y="5607050"/>
          <p14:tracePt t="33557" x="1627188" y="5607050"/>
          <p14:tracePt t="33563" x="1689100" y="5607050"/>
          <p14:tracePt t="33574" x="1765300" y="5607050"/>
          <p14:tracePt t="33577" x="1801813" y="5607050"/>
          <p14:tracePt t="33587" x="1839913" y="5607050"/>
          <p14:tracePt t="33602" x="1878013" y="5607050"/>
          <p14:tracePt t="33604" x="1903413" y="5607050"/>
          <p14:tracePt t="33614" x="1914525" y="5607050"/>
          <p14:tracePt t="33620" x="1927225" y="5607050"/>
          <p14:tracePt t="33630" x="1952625" y="5594350"/>
          <p14:tracePt t="33704" x="1952625" y="5581650"/>
          <p14:tracePt t="33714" x="1952625" y="5568950"/>
          <p14:tracePt t="33720" x="1952625" y="5556250"/>
          <p14:tracePt t="33730" x="1952625" y="5543550"/>
          <p14:tracePt t="33746" x="1952625" y="5518150"/>
          <p14:tracePt t="33760" x="1939925" y="5494338"/>
          <p14:tracePt t="33770" x="1890713" y="5481638"/>
          <p14:tracePt t="33776" x="1801813" y="5443538"/>
          <p14:tracePt t="33786" x="1665288" y="5418138"/>
          <p14:tracePt t="33796" x="1514475" y="5381625"/>
          <p14:tracePt t="33802" x="1363663" y="5330825"/>
          <p14:tracePt t="33812" x="1189038" y="5294313"/>
          <p14:tracePt t="33816" x="1001713" y="5230813"/>
          <p14:tracePt t="33826" x="825500" y="5181600"/>
          <p14:tracePt t="33836" x="650875" y="5130800"/>
          <p14:tracePt t="33842" x="512763" y="5081588"/>
          <p14:tracePt t="33852" x="412750" y="5056188"/>
          <p14:tracePt t="33856" x="312738" y="5030788"/>
          <p14:tracePt t="33866" x="238125" y="4992688"/>
          <p14:tracePt t="33876" x="212725" y="4992688"/>
          <p14:tracePt t="33882" x="200025" y="4992688"/>
          <p14:tracePt t="33961" x="263525" y="4992688"/>
          <p14:tracePt t="33971" x="387350" y="4992688"/>
          <p14:tracePt t="33982" x="588963" y="5005388"/>
          <p14:tracePt t="33988" x="938213" y="5118100"/>
          <p14:tracePt t="33998" x="1276350" y="5218113"/>
          <p14:tracePt t="34002" x="1752600" y="5305425"/>
          <p14:tracePt t="34012" x="2178050" y="5418138"/>
          <p14:tracePt t="34024" x="2578100" y="5481638"/>
          <p14:tracePt t="34028" x="2879725" y="5543550"/>
          <p14:tracePt t="34038" x="3003550" y="5556250"/>
          <p14:tracePt t="34044" x="3092450" y="5556250"/>
          <p14:tracePt t="34054" x="3103563" y="5556250"/>
          <p14:tracePt t="34104" x="3103563" y="5568950"/>
          <p14:tracePt t="34114" x="3079750" y="5568950"/>
          <p14:tracePt t="34118" x="2992438" y="5568950"/>
          <p14:tracePt t="34130" x="2841625" y="5568950"/>
          <p14:tracePt t="34135" x="2603500" y="5568950"/>
          <p14:tracePt t="34144" x="2352675" y="5530850"/>
          <p14:tracePt t="34154" x="2052638" y="5468938"/>
          <p14:tracePt t="34160" x="1778000" y="5468938"/>
          <p14:tracePt t="34170" x="1601788" y="5456238"/>
          <p14:tracePt t="34174" x="1465263" y="5430838"/>
          <p14:tracePt t="34186" x="1389063" y="5418138"/>
          <p14:tracePt t="34194" x="1363663" y="5418138"/>
          <p14:tracePt t="34276" x="1452563" y="5394325"/>
          <p14:tracePt t="34280" x="1614488" y="5394325"/>
          <p14:tracePt t="34290" x="1778000" y="5394325"/>
          <p14:tracePt t="34296" x="1978025" y="5394325"/>
          <p14:tracePt t="34306" x="2228850" y="5394325"/>
          <p14:tracePt t="34316" x="2490788" y="5394325"/>
          <p14:tracePt t="34320" x="2741613" y="5394325"/>
          <p14:tracePt t="34330" x="2941638" y="5394325"/>
          <p14:tracePt t="34336" x="3079750" y="5394325"/>
          <p14:tracePt t="34346" x="3228975" y="5394325"/>
          <p14:tracePt t="34356" x="3305175" y="5394325"/>
          <p14:tracePt t="34360" x="3354388" y="5394325"/>
          <p14:tracePt t="34370" x="3392488" y="5394325"/>
          <p14:tracePt t="34436" x="3405188" y="5394325"/>
          <p14:tracePt t="34442" x="3405188" y="5381625"/>
          <p14:tracePt t="34456" x="3405188" y="5356225"/>
          <p14:tracePt t="34481" x="3405188" y="5343525"/>
          <p14:tracePt t="34491" x="3405188" y="5330825"/>
          <p14:tracePt t="34548" x="3405188" y="5305425"/>
          <p14:tracePt t="34558" x="3405188" y="5294313"/>
          <p14:tracePt t="34572" x="3441700" y="5268913"/>
          <p14:tracePt t="34584" x="3517900" y="5256213"/>
          <p14:tracePt t="34588" x="3605213" y="5243513"/>
          <p14:tracePt t="34598" x="3756025" y="5205413"/>
          <p14:tracePt t="34604" x="3879850" y="5205413"/>
          <p14:tracePt t="34614" x="4030663" y="5205413"/>
          <p14:tracePt t="34623" x="4181475" y="5205413"/>
          <p14:tracePt t="34628" x="4330700" y="5205413"/>
          <p14:tracePt t="34638" x="4443413" y="5205413"/>
          <p14:tracePt t="34644" x="4530725" y="5205413"/>
          <p14:tracePt t="34654" x="4581525" y="5205413"/>
          <p14:tracePt t="34664" x="4606925" y="5205413"/>
          <p14:tracePt t="34669" x="4630738" y="5205413"/>
          <p14:tracePt t="34678" x="4656138" y="5205413"/>
          <p14:tracePt t="34694" x="4681538" y="5205413"/>
          <p14:tracePt t="34719" x="4694238" y="5205413"/>
          <p14:tracePt t="34734" x="4719638" y="5181600"/>
          <p14:tracePt t="34750" x="4732338" y="5181600"/>
          <p14:tracePt t="34760" x="4756150" y="5181600"/>
          <p14:tracePt t="34764" x="4768850" y="5181600"/>
          <p14:tracePt t="34774" x="4781550" y="5181600"/>
          <p14:tracePt t="34786" x="4806950" y="5181600"/>
          <p14:tracePt t="34866" x="4794250" y="5181600"/>
          <p14:tracePt t="34870" x="4719638" y="5181600"/>
          <p14:tracePt t="34880" x="4556125" y="5181600"/>
          <p14:tracePt t="34890" x="4318000" y="5130800"/>
          <p14:tracePt t="34896" x="3956050" y="5068888"/>
          <p14:tracePt t="34906" x="3467100" y="5005388"/>
          <p14:tracePt t="34910" x="3028950" y="4943475"/>
          <p14:tracePt t="34920" x="2641600" y="4892675"/>
          <p14:tracePt t="34930" x="2290763" y="4830763"/>
          <p14:tracePt t="34937" x="1952625" y="4779963"/>
          <p14:tracePt t="34946" x="1677988" y="4779963"/>
          <p14:tracePt t="34950" x="1389063" y="4718050"/>
          <p14:tracePt t="34960" x="1201738" y="4705350"/>
          <p14:tracePt t="34970" x="1050925" y="4667250"/>
          <p14:tracePt t="34975" x="989013" y="4667250"/>
          <p14:tracePt t="34986" x="950913" y="4667250"/>
          <p14:tracePt t="34992" x="914400" y="4667250"/>
          <p14:tracePt t="35012" x="901700" y="4667250"/>
          <p14:tracePt t="35016" x="901700" y="4656138"/>
          <p14:tracePt t="35186" x="901700" y="4705350"/>
          <p14:tracePt t="35196" x="989013" y="4779963"/>
          <p14:tracePt t="35203" x="1139825" y="4856163"/>
          <p14:tracePt t="35212" x="1389063" y="4918075"/>
          <p14:tracePt t="35222" x="1689100" y="5005388"/>
          <p14:tracePt t="35228" x="2065338" y="5092700"/>
          <p14:tracePt t="35238" x="2465388" y="5205413"/>
          <p14:tracePt t="35242" x="2879725" y="5218113"/>
          <p14:tracePt t="35253" x="3305175" y="5281613"/>
          <p14:tracePt t="35262" x="3730625" y="5343525"/>
          <p14:tracePt t="35269" x="4117975" y="5394325"/>
          <p14:tracePt t="35278" x="4468813" y="5407025"/>
          <p14:tracePt t="35285" x="4794250" y="5443538"/>
          <p14:tracePt t="35294" x="5032375" y="5443538"/>
          <p14:tracePt t="35299" x="5194300" y="5443538"/>
          <p14:tracePt t="35310" x="5319713" y="5443538"/>
          <p14:tracePt t="35320" x="5383213" y="5443538"/>
          <p14:tracePt t="35324" x="5407025" y="5443538"/>
          <p14:tracePt t="35336" x="5432425" y="5443538"/>
          <p14:tracePt t="35350" x="5445125" y="5430838"/>
          <p14:tracePt t="35370" x="5445125" y="5418138"/>
          <p14:tracePt t="35384" x="5445125" y="5394325"/>
          <p14:tracePt t="35394" x="5432425" y="5318125"/>
          <p14:tracePt t="35400" x="5394325" y="5294313"/>
          <p14:tracePt t="35410" x="5319713" y="5256213"/>
          <p14:tracePt t="35414" x="5181600" y="5194300"/>
          <p14:tracePt t="35424" x="5019675" y="5156200"/>
          <p14:tracePt t="35436" x="4806950" y="5105400"/>
          <p14:tracePt t="35439" x="4481513" y="5056188"/>
          <p14:tracePt t="35450" x="4081463" y="4992688"/>
          <p14:tracePt t="35456" x="3692525" y="4930775"/>
          <p14:tracePt t="35465" x="3267075" y="4892675"/>
          <p14:tracePt t="35476" x="2816225" y="4818063"/>
          <p14:tracePt t="35480" x="2465388" y="4818063"/>
          <p14:tracePt t="35489" x="2216150" y="4805363"/>
          <p14:tracePt t="35496" x="2039938" y="4805363"/>
          <p14:tracePt t="35506" x="1903413" y="4805363"/>
          <p14:tracePt t="35516" x="1852613" y="4805363"/>
          <p14:tracePt t="35520" x="1827213" y="4805363"/>
          <p14:tracePt t="35530" x="1801813" y="4805363"/>
          <p14:tracePt t="35537" x="1790700" y="4805363"/>
          <p14:tracePt t="35632" x="1827213" y="4805363"/>
          <p14:tracePt t="35636" x="1903413" y="4805363"/>
          <p14:tracePt t="35646" x="2014538" y="4818063"/>
          <p14:tracePt t="35653" x="2190750" y="4843463"/>
          <p14:tracePt t="35662" x="2352675" y="4856163"/>
          <p14:tracePt t="35672" x="2503488" y="4879975"/>
          <p14:tracePt t="35676" x="2690813" y="4930775"/>
          <p14:tracePt t="35686" x="2867025" y="4943475"/>
          <p14:tracePt t="35692" x="3016250" y="4943475"/>
          <p14:tracePt t="35704" x="3116263" y="4968875"/>
          <p14:tracePt t="35712" x="3154363" y="4968875"/>
          <p14:tracePt t="35716" x="3167063" y="4968875"/>
          <p14:tracePt t="35778" x="3154363" y="4968875"/>
          <p14:tracePt t="35788" x="3128963" y="4968875"/>
          <p14:tracePt t="35792" x="3079750" y="4968875"/>
          <p14:tracePt t="35802" x="3003550" y="4968875"/>
          <p14:tracePt t="35812" x="2879725" y="4968875"/>
          <p14:tracePt t="35820" x="2767013" y="5005388"/>
          <p14:tracePt t="35828" x="2628900" y="5018088"/>
          <p14:tracePt t="35834" x="2503488" y="5030788"/>
          <p14:tracePt t="35844" x="2452688" y="5056188"/>
          <p14:tracePt t="35848" x="2378075" y="5092700"/>
          <p14:tracePt t="35858" x="2352675" y="5092700"/>
          <p14:tracePt t="35870" x="2328863" y="5105400"/>
          <p14:tracePt t="35897" x="2316163" y="5118100"/>
          <p14:tracePt t="35950" x="2365375" y="5118100"/>
          <p14:tracePt t="35954" x="2490788" y="5118100"/>
          <p14:tracePt t="35964" x="2641600" y="5118100"/>
          <p14:tracePt t="35974" x="2803525" y="5118100"/>
          <p14:tracePt t="35980" x="2954338" y="5118100"/>
          <p14:tracePt t="35990" x="3116263" y="5118100"/>
          <p14:tracePt t="35994" x="3241675" y="5105400"/>
          <p14:tracePt t="36004" x="3354388" y="5068888"/>
          <p14:tracePt t="36016" x="3441700" y="5068888"/>
          <p14:tracePt t="36020" x="3517900" y="5056188"/>
          <p14:tracePt t="36030" x="3541713" y="5030788"/>
          <p14:tracePt t="36037" x="3554413" y="5030788"/>
          <p14:tracePt t="36046" x="3567113" y="5030788"/>
          <p14:tracePt t="36076" x="3567113" y="5018088"/>
          <p14:tracePt t="36079" x="3567113" y="4992688"/>
          <p14:tracePt t="36089" x="3567113" y="4943475"/>
          <p14:tracePt t="36100" x="3541713" y="4868863"/>
          <p14:tracePt t="36105" x="3530600" y="4830763"/>
          <p14:tracePt t="36115" x="3492500" y="4756150"/>
          <p14:tracePt t="36120" x="3467100" y="4705350"/>
          <p14:tracePt t="36132" x="3429000" y="4643438"/>
          <p14:tracePt t="36141" x="3392488" y="4579938"/>
          <p14:tracePt t="36153" x="3305175" y="4505325"/>
          <p14:tracePt t="36156" x="3228975" y="4430713"/>
          <p14:tracePt t="36162" x="3167063" y="4379913"/>
          <p14:tracePt t="36172" x="3067050" y="4305300"/>
          <p14:tracePt t="36182" x="3003550" y="4279900"/>
          <p14:tracePt t="36186" x="2928938" y="4241800"/>
          <p14:tracePt t="36196" x="2890838" y="4241800"/>
          <p14:tracePt t="36203" x="2828925" y="4205288"/>
          <p14:tracePt t="36212" x="2790825" y="4192588"/>
          <p14:tracePt t="36222" x="2741613" y="4192588"/>
          <p14:tracePt t="36228" x="2678113" y="4179888"/>
          <p14:tracePt t="36238" x="2628900" y="4179888"/>
          <p14:tracePt t="36242" x="2603500" y="4179888"/>
          <p14:tracePt t="36253" x="2578100" y="4179888"/>
          <p14:tracePt t="36262" x="2528888" y="4179888"/>
          <p14:tracePt t="36270" x="2516188" y="4179888"/>
          <p14:tracePt t="36278" x="2503488" y="4179888"/>
          <p14:tracePt t="36282" x="2478088" y="4179888"/>
          <p14:tracePt t="36292" x="2452688" y="4179888"/>
          <p14:tracePt t="36308" x="2441575" y="4192588"/>
          <p14:tracePt t="36319" x="2428875" y="4205288"/>
          <p14:tracePt t="36332" x="2428875" y="4217988"/>
          <p14:tracePt t="36344" x="2428875" y="4230688"/>
          <p14:tracePt t="36348" x="2416175" y="4241800"/>
          <p14:tracePt t="36358" x="2416175" y="4254500"/>
          <p14:tracePt t="36370" x="2416175" y="4279900"/>
          <p14:tracePt t="36374" x="2416175" y="4305300"/>
          <p14:tracePt t="36384" x="2416175" y="4330700"/>
          <p14:tracePt t="36388" x="2416175" y="4354513"/>
          <p14:tracePt t="36398" x="2441575" y="4379913"/>
          <p14:tracePt t="36408" x="2441575" y="4405313"/>
          <p14:tracePt t="36414" x="2490788" y="4467225"/>
          <p14:tracePt t="36424" x="2554288" y="4530725"/>
          <p14:tracePt t="36428" x="2628900" y="4579938"/>
          <p14:tracePt t="36438" x="2703513" y="4618038"/>
          <p14:tracePt t="36448" x="2803525" y="4643438"/>
          <p14:tracePt t="36454" x="2954338" y="4679950"/>
          <p14:tracePt t="36464" x="3092450" y="4718050"/>
          <p14:tracePt t="36470" x="3228975" y="4730750"/>
          <p14:tracePt t="36480" x="3328988" y="4730750"/>
          <p14:tracePt t="36490" x="3379788" y="4730750"/>
          <p14:tracePt t="36493" x="3405188" y="4730750"/>
          <p14:tracePt t="36503" x="3417888" y="4730750"/>
          <p14:tracePt t="36550" x="3417888" y="4718050"/>
          <p14:tracePt t="36555" x="3417888" y="4705350"/>
          <p14:tracePt t="36564" x="3392488" y="4679950"/>
          <p14:tracePt t="36571" x="3292475" y="4656138"/>
          <p14:tracePt t="36580" x="3167063" y="4643438"/>
          <p14:tracePt t="36589" x="3054350" y="4618038"/>
          <p14:tracePt t="36595" x="2928938" y="4618038"/>
          <p14:tracePt t="36606" x="2828925" y="4618038"/>
          <p14:tracePt t="36610" x="2754313" y="4618038"/>
          <p14:tracePt t="36621" x="2654300" y="4643438"/>
          <p14:tracePt t="36630" x="2616200" y="4667250"/>
          <p14:tracePt t="36637" x="2578100" y="4705350"/>
          <p14:tracePt t="36646" x="2554288" y="4730750"/>
          <p14:tracePt t="36650" x="2541588" y="4743450"/>
          <p14:tracePt t="36660" x="2541588" y="4756150"/>
          <p14:tracePt t="36672" x="2541588" y="4779963"/>
          <p14:tracePt t="36687" x="2541588" y="4792663"/>
          <p14:tracePt t="36691" x="2541588" y="4805363"/>
          <p14:tracePt t="36703" x="2554288" y="4830763"/>
          <p14:tracePt t="36712" x="2616200" y="4843463"/>
          <p14:tracePt t="36715" x="2690813" y="4868863"/>
          <p14:tracePt t="36726" x="2767013" y="4868863"/>
          <p14:tracePt t="36732" x="2828925" y="4868863"/>
          <p14:tracePt t="36742" x="2890838" y="4868863"/>
          <p14:tracePt t="36753" x="2941638" y="4868863"/>
          <p14:tracePt t="36755" x="2979738" y="4868863"/>
          <p14:tracePt t="36765" x="2992438" y="4856163"/>
          <p14:tracePt t="36782" x="2992438" y="4830763"/>
          <p14:tracePt t="36795" x="2992438" y="4805363"/>
          <p14:tracePt t="36806" x="2992438" y="4792663"/>
          <p14:tracePt t="36822" x="2979738" y="4743450"/>
          <p14:tracePt t="36832" x="2941638" y="4743450"/>
          <p14:tracePt t="36838" x="2867025" y="4743450"/>
          <p14:tracePt t="36848" x="2790825" y="4718050"/>
          <p14:tracePt t="36858" x="2728913" y="4718050"/>
          <p14:tracePt t="36862" x="2628900" y="4718050"/>
          <p14:tracePt t="36872" x="2541588" y="4718050"/>
          <p14:tracePt t="36878" x="2452688" y="4718050"/>
          <p14:tracePt t="36888" x="2378075" y="4718050"/>
          <p14:tracePt t="36898" x="2316163" y="4718050"/>
          <p14:tracePt t="36903" x="2303463" y="4718050"/>
          <p14:tracePt t="36912" x="2290763" y="4730750"/>
          <p14:tracePt t="36978" x="2278063" y="4730750"/>
          <p14:tracePt t="36985" x="2278063" y="4743450"/>
          <p14:tracePt t="37005" x="2290763" y="4779963"/>
          <p14:tracePt t="37009" x="2352675" y="4805363"/>
          <p14:tracePt t="37019" x="2428875" y="4843463"/>
          <p14:tracePt t="37024" x="2465388" y="4879975"/>
          <p14:tracePt t="37034" x="2554288" y="4892675"/>
          <p14:tracePt t="37044" x="2678113" y="4930775"/>
          <p14:tracePt t="37050" x="2828925" y="4956175"/>
          <p14:tracePt t="37060" x="2992438" y="4956175"/>
          <p14:tracePt t="37064" x="3154363" y="4956175"/>
          <p14:tracePt t="37074" x="3305175" y="4956175"/>
          <p14:tracePt t="37084" x="3454400" y="4956175"/>
          <p14:tracePt t="37090" x="3592513" y="4956175"/>
          <p14:tracePt t="37100" x="3679825" y="4956175"/>
          <p14:tracePt t="37105" x="3743325" y="4956175"/>
          <p14:tracePt t="37114" x="3805238" y="4930775"/>
          <p14:tracePt t="37124" x="3843338" y="4918075"/>
          <p14:tracePt t="37130" x="3867150" y="4892675"/>
          <p14:tracePt t="37154" x="3892550" y="4879975"/>
          <p14:tracePt t="37260" x="3856038" y="4892675"/>
          <p14:tracePt t="37271" x="3843338" y="4918075"/>
          <p14:tracePt t="37276" x="3830638" y="4930775"/>
          <p14:tracePt t="37286" x="3817938" y="4943475"/>
          <p14:tracePt t="37292" x="3805238" y="4956175"/>
          <p14:tracePt t="37304" x="3792538" y="4956175"/>
          <p14:tracePt t="37624" x="3779838" y="4968875"/>
          <p14:tracePt t="37640" x="3756025" y="4992688"/>
          <p14:tracePt t="37650" x="3756025" y="5005388"/>
          <p14:tracePt t="37654" x="3743325" y="5030788"/>
          <p14:tracePt t="37664" x="3743325" y="5043488"/>
          <p14:tracePt t="37674" x="3743325" y="5056188"/>
          <p14:tracePt t="37680" x="3730625" y="5068888"/>
          <p14:tracePt t="37694" x="3730625" y="5081588"/>
          <p14:tracePt t="37714" x="3717925" y="5092700"/>
          <p14:tracePt t="37730" x="3705225" y="5118100"/>
          <p14:tracePt t="37734" x="3692525" y="5118100"/>
          <p14:tracePt t="37744" x="3630613" y="5143500"/>
          <p14:tracePt t="37756" x="3567113" y="5181600"/>
          <p14:tracePt t="37760" x="3479800" y="5194300"/>
          <p14:tracePt t="37771" x="3405188" y="5218113"/>
          <p14:tracePt t="37775" x="3317875" y="5243513"/>
          <p14:tracePt t="37786" x="3254375" y="5268913"/>
          <p14:tracePt t="37795" x="3205163" y="5268913"/>
          <p14:tracePt t="37800" x="3141663" y="5268913"/>
          <p14:tracePt t="37810" x="3116263" y="5281613"/>
          <p14:tracePt t="37816" x="3079750" y="5281613"/>
          <p14:tracePt t="37825" x="3041650" y="5281613"/>
          <p14:tracePt t="37837" x="3016250" y="5294313"/>
          <p14:tracePt t="37841" x="2992438" y="5294313"/>
          <p14:tracePt t="37853" x="2979738" y="5294313"/>
          <p14:tracePt t="37855" x="2967038" y="5294313"/>
          <p14:tracePt t="37972" x="2954338" y="5305425"/>
          <p14:tracePt t="37988" x="2941638" y="5305425"/>
          <p14:tracePt t="37992" x="2928938" y="5305425"/>
          <p14:tracePt t="38012" x="2903538" y="5305425"/>
          <p14:tracePt t="38042" x="2890838" y="5305425"/>
          <p14:tracePt t="38057" x="2879725" y="5305425"/>
          <p14:tracePt t="38104" x="2867025" y="5305425"/>
          <p14:tracePt t="38118" x="2867025" y="5294313"/>
          <p14:tracePt t="38144" x="2854325" y="5294313"/>
          <p14:tracePt t="38194" x="2841625" y="5294313"/>
          <p14:tracePt t="38230" x="2816225" y="5294313"/>
          <p14:tracePt t="38971" x="2803525" y="5281613"/>
          <p14:tracePt t="38990" x="2790825" y="5256213"/>
          <p14:tracePt t="38996" x="2778125" y="5256213"/>
          <p14:tracePt t="39025" x="2778125" y="5230813"/>
          <p14:tracePt t="39086" x="2778125" y="5218113"/>
          <p14:tracePt t="39098" x="2778125" y="5205413"/>
          <p14:tracePt t="39112" x="2778125" y="5181600"/>
          <p14:tracePt t="39221" x="2767013" y="5181600"/>
          <p14:tracePt t="39231" x="2754313" y="5181600"/>
          <p14:tracePt t="39241" x="2728913" y="5181600"/>
          <p14:tracePt t="39248" x="2690813" y="5181600"/>
          <p14:tracePt t="39258" x="2628900" y="5181600"/>
          <p14:tracePt t="39264" x="2554288" y="5181600"/>
          <p14:tracePt t="39274" x="2490788" y="5156200"/>
          <p14:tracePt t="39284" x="2441575" y="5156200"/>
          <p14:tracePt t="39289" x="2390775" y="5143500"/>
          <p14:tracePt t="39298" x="2339975" y="5143500"/>
          <p14:tracePt t="39305" x="2303463" y="5143500"/>
          <p14:tracePt t="39314" x="2252663" y="5143500"/>
          <p14:tracePt t="39323" x="2216150" y="5143500"/>
          <p14:tracePt t="39329" x="2152650" y="5118100"/>
          <p14:tracePt t="39340" x="2139950" y="5118100"/>
          <p14:tracePt t="39344" x="2103438" y="5118100"/>
          <p14:tracePt t="39354" x="2052638" y="5118100"/>
          <p14:tracePt t="39364" x="1978025" y="5118100"/>
          <p14:tracePt t="39371" x="1914525" y="5118100"/>
          <p14:tracePt t="39380" x="1814513" y="5118100"/>
          <p14:tracePt t="39384" x="1727200" y="5143500"/>
          <p14:tracePt t="39394" x="1639888" y="5156200"/>
          <p14:tracePt t="39405" x="1577975" y="5194300"/>
          <p14:tracePt t="39409" x="1527175" y="5218113"/>
          <p14:tracePt t="39421" x="1501775" y="5230813"/>
          <p14:tracePt t="39424" x="1489075" y="5230813"/>
          <p14:tracePt t="39433" x="1476375" y="5230813"/>
          <p14:tracePt t="39449" x="1465263" y="5256213"/>
          <p14:tracePt t="39464" x="1452563" y="5256213"/>
          <p14:tracePt t="39476" x="1452563" y="5268913"/>
          <p14:tracePt t="39486" x="1452563" y="5281613"/>
          <p14:tracePt t="39490" x="1452563" y="5305425"/>
          <p14:tracePt t="39500" x="1452563" y="5318125"/>
          <p14:tracePt t="39506" x="1465263" y="5343525"/>
          <p14:tracePt t="39516" x="1539875" y="5368925"/>
          <p14:tracePt t="39525" x="1652588" y="5381625"/>
          <p14:tracePt t="39529" x="1790700" y="5381625"/>
          <p14:tracePt t="39540" x="1939925" y="5430838"/>
          <p14:tracePt t="39545" x="2052638" y="5430838"/>
          <p14:tracePt t="39555" x="2190750" y="5430838"/>
          <p14:tracePt t="39566" x="2265363" y="5418138"/>
          <p14:tracePt t="39570" x="2316163" y="5394325"/>
          <p14:tracePt t="39579" x="2339975" y="5381625"/>
          <p14:tracePt t="39586" x="2339975" y="5368925"/>
          <p14:tracePt t="39595" x="2352675" y="5356225"/>
          <p14:tracePt t="39612" x="2352675" y="5343525"/>
          <p14:tracePt t="39621" x="2352675" y="5330825"/>
          <p14:tracePt t="39626" x="2352675" y="5305425"/>
          <p14:tracePt t="39636" x="2316163" y="5281613"/>
          <p14:tracePt t="39646" x="2203450" y="5243513"/>
          <p14:tracePt t="39652" x="2103438" y="5218113"/>
          <p14:tracePt t="39662" x="1939925" y="5168900"/>
          <p14:tracePt t="39665" x="1765300" y="5156200"/>
          <p14:tracePt t="39676" x="1601788" y="5130800"/>
          <p14:tracePt t="39688" x="1452563" y="5118100"/>
          <p14:tracePt t="39691" x="1276350" y="5092700"/>
          <p14:tracePt t="39701" x="1150938" y="5092700"/>
          <p14:tracePt t="39708" x="1038225" y="5092700"/>
          <p14:tracePt t="39718" x="950913" y="5092700"/>
          <p14:tracePt t="39728" x="889000" y="5130800"/>
          <p14:tracePt t="39732" x="825500" y="5156200"/>
          <p14:tracePt t="39742" x="788988" y="5194300"/>
          <p14:tracePt t="39748" x="750888" y="5218113"/>
          <p14:tracePt t="39757" x="725488" y="5256213"/>
          <p14:tracePt t="39767" x="712788" y="5268913"/>
          <p14:tracePt t="39772" x="712788" y="5281613"/>
          <p14:tracePt t="39782" x="712788" y="5318125"/>
          <p14:tracePt t="39789" x="712788" y="5343525"/>
          <p14:tracePt t="39798" x="712788" y="5368925"/>
          <p14:tracePt t="39808" x="712788" y="5407025"/>
          <p14:tracePt t="39812" x="750888" y="5443538"/>
          <p14:tracePt t="39824" x="825500" y="5481638"/>
          <p14:tracePt t="39828" x="950913" y="5543550"/>
          <p14:tracePt t="39839" x="1114425" y="5594350"/>
          <p14:tracePt t="39848" x="1314450" y="5656263"/>
          <p14:tracePt t="39855" x="1539875" y="5681663"/>
          <p14:tracePt t="39864" x="1778000" y="5681663"/>
          <p14:tracePt t="39868" x="2014538" y="5681663"/>
          <p14:tracePt t="39878" x="2228850" y="5681663"/>
          <p14:tracePt t="39889" x="2352675" y="5681663"/>
          <p14:tracePt t="39894" x="2478088" y="5656263"/>
          <p14:tracePt t="39904" x="2541588" y="5619750"/>
          <p14:tracePt t="39907" x="2565400" y="5594350"/>
          <p14:tracePt t="39917" x="2565400" y="5581650"/>
          <p14:tracePt t="39927" x="2565400" y="5556250"/>
          <p14:tracePt t="39934" x="2565400" y="5518150"/>
          <p14:tracePt t="39944" x="2565400" y="5481638"/>
          <p14:tracePt t="39949" x="2565400" y="5430838"/>
          <p14:tracePt t="39959" x="2503488" y="5368925"/>
          <p14:tracePt t="39970" x="2403475" y="5330825"/>
          <p14:tracePt t="39974" x="2290763" y="5294313"/>
          <p14:tracePt t="39984" x="2152650" y="5294313"/>
          <p14:tracePt t="39990" x="2003425" y="5268913"/>
          <p14:tracePt t="40000" x="1890713" y="5268913"/>
          <p14:tracePt t="40010" x="1814513" y="5268913"/>
          <p14:tracePt t="40014" x="1765300" y="5268913"/>
          <p14:tracePt t="40026" x="1727200" y="5281613"/>
          <p14:tracePt t="40030" x="1677988" y="5330825"/>
          <p14:tracePt t="40040" x="1665288" y="5343525"/>
          <p14:tracePt t="40050" x="1639888" y="5368925"/>
          <p14:tracePt t="40066" x="1639888" y="5394325"/>
          <p14:tracePt t="40080" x="1639888" y="5418138"/>
          <p14:tracePt t="40090" x="1639888" y="5430838"/>
          <p14:tracePt t="40095" x="1639888" y="5456238"/>
          <p14:tracePt t="40106" x="1665288" y="5468938"/>
          <p14:tracePt t="40109" x="1739900" y="5481638"/>
          <p14:tracePt t="40121" x="1801813" y="5507038"/>
          <p14:tracePt t="40129" x="1852613" y="5507038"/>
          <p14:tracePt t="40236" x="1827213" y="5507038"/>
          <p14:tracePt t="40242" x="1814513" y="5507038"/>
          <p14:tracePt t="40252" x="1801813" y="5507038"/>
          <p14:tracePt t="40278" x="1790700" y="5507038"/>
          <p14:tracePt t="40332" x="1778000" y="5507038"/>
          <p14:tracePt t="40342" x="1765300" y="5530850"/>
          <p14:tracePt t="40348" x="1752600" y="5530850"/>
          <p14:tracePt t="40358" x="1739900" y="5530850"/>
          <p14:tracePt t="40374" x="1714500" y="5543550"/>
          <p14:tracePt t="40384" x="1689100" y="5556250"/>
          <p14:tracePt t="40389" x="1677988" y="5581650"/>
          <p14:tracePt t="40398" x="1665288" y="5581650"/>
          <p14:tracePt t="40408" x="1652588" y="5594350"/>
          <p14:tracePt t="40414" x="1627188" y="5619750"/>
          <p14:tracePt t="40424" x="1589088" y="5619750"/>
          <p14:tracePt t="40428" x="1577975" y="5630863"/>
          <p14:tracePt t="40440" x="1565275" y="5643563"/>
          <p14:tracePt t="40456" x="1552575" y="5643563"/>
          <p14:tracePt t="40504" x="1539875" y="5643563"/>
          <p14:tracePt t="40513" x="1527175" y="5643563"/>
          <p14:tracePt t="40520" x="1501775" y="5643563"/>
          <p14:tracePt t="40530" x="1489075" y="5643563"/>
          <p14:tracePt t="40554" x="1465263" y="5643563"/>
          <p14:tracePt t="40878" x="1476375" y="5630863"/>
          <p14:tracePt t="40888" x="1501775" y="5630863"/>
          <p14:tracePt t="40898" x="1589088" y="5630863"/>
          <p14:tracePt t="40902" x="1677988" y="5630863"/>
          <p14:tracePt t="40912" x="1778000" y="5630863"/>
          <p14:tracePt t="40917" x="1865313" y="5643563"/>
          <p14:tracePt t="40927" x="1965325" y="5694363"/>
          <p14:tracePt t="40939" x="2078038" y="5756275"/>
          <p14:tracePt t="40942" x="2127250" y="5756275"/>
          <p14:tracePt t="40956" x="2203450" y="5794375"/>
          <p14:tracePt t="40958" x="2252663" y="5807075"/>
          <p14:tracePt t="40968" x="2316163" y="5843588"/>
          <p14:tracePt t="40978" x="2390775" y="5856288"/>
          <p14:tracePt t="40983" x="2428875" y="5868988"/>
          <p14:tracePt t="40994" x="2452688" y="5868988"/>
          <p14:tracePt t="40998" x="2478088" y="5894388"/>
          <p14:tracePt t="41008" x="2503488" y="5894388"/>
          <p14:tracePt t="41018" x="2528888" y="5907088"/>
          <p14:tracePt t="41024" x="2528888" y="5919788"/>
          <p14:tracePt t="41190" x="2541588" y="5919788"/>
          <p14:tracePt t="41210" x="2565400" y="5919788"/>
          <p14:tracePt t="41216" x="2590800" y="5919788"/>
          <p14:tracePt t="41226" x="2603500" y="5919788"/>
          <p14:tracePt t="41230" x="2628900" y="5919788"/>
          <p14:tracePt t="41240" x="2667000" y="5919788"/>
          <p14:tracePt t="41250" x="2703513" y="5919788"/>
          <p14:tracePt t="41257" x="2728913" y="5919788"/>
          <p14:tracePt t="41266" x="2778125" y="5919788"/>
          <p14:tracePt t="41270" x="2816225" y="5919788"/>
          <p14:tracePt t="41280" x="2867025" y="5919788"/>
          <p14:tracePt t="41289" x="2890838" y="5919788"/>
          <p14:tracePt t="41295" x="2916238" y="5919788"/>
          <p14:tracePt t="41306" x="2954338" y="5919788"/>
          <p14:tracePt t="41310" x="2979738" y="5919788"/>
          <p14:tracePt t="41322" x="2992438" y="5919788"/>
          <p14:tracePt t="41331" x="3003550" y="5919788"/>
          <p14:tracePt t="41335" x="3016250" y="5919788"/>
          <p14:tracePt t="41468" x="3028950" y="5919788"/>
          <p14:tracePt t="41478" x="3041650" y="5919788"/>
          <p14:tracePt t="41502" x="3067050" y="5919788"/>
          <p14:tracePt t="41528" x="3079750" y="5919788"/>
          <p14:tracePt t="41538" x="3103563" y="5919788"/>
          <p14:tracePt t="41552" x="3116263" y="5919788"/>
          <p14:tracePt t="41568" x="3128963" y="5919788"/>
          <p14:tracePt t="41578" x="3141663" y="5919788"/>
          <p14:tracePt t="41584" x="3154363" y="5919788"/>
          <p14:tracePt t="41594" x="3179763" y="5907088"/>
          <p14:tracePt t="41606" x="3192463" y="5907088"/>
          <p14:tracePt t="41608" x="3205163" y="5894388"/>
          <p14:tracePt t="41618" x="3216275" y="5881688"/>
          <p14:tracePt t="41624" x="3228975" y="5881688"/>
          <p14:tracePt t="41644" x="3254375" y="5868988"/>
          <p14:tracePt t="41660" x="3267075" y="5856288"/>
          <p14:tracePt t="41663" x="3279775" y="5856288"/>
          <p14:tracePt t="41674" x="3279775" y="5843588"/>
          <p14:tracePt t="41750" x="3292475" y="5832475"/>
          <p14:tracePt t="41770" x="3292475" y="5819775"/>
          <p14:tracePt t="41789" x="3292475" y="5807075"/>
          <p14:tracePt t="41795" x="3292475" y="5794375"/>
          <p14:tracePt t="41996" x="3292475" y="5768975"/>
          <p14:tracePt t="42012" x="3292475" y="5756275"/>
          <p14:tracePt t="42022" x="3292475" y="5743575"/>
          <p14:tracePt t="42038" x="3292475" y="5732463"/>
          <p14:tracePt t="42057" x="3292475" y="5719763"/>
          <p14:tracePt t="42354" x="3267075" y="5719763"/>
          <p14:tracePt t="42360" x="3254375" y="5719763"/>
          <p14:tracePt t="42370" x="3228975" y="5719763"/>
          <p14:tracePt t="42380" x="3205163" y="5719763"/>
          <p14:tracePt t="42386" x="3167063" y="5743575"/>
          <p14:tracePt t="42400" x="3154363" y="5743575"/>
          <p14:tracePt t="42642" x="3167063" y="5743575"/>
          <p14:tracePt t="42734" x="3179763" y="5743575"/>
          <p14:tracePt t="42946" x="3192463" y="5743575"/>
          <p14:tracePt t="42969" x="3205163" y="5743575"/>
          <p14:tracePt t="42980" x="3216275" y="5743575"/>
          <p14:tracePt t="42996" x="3228975" y="5743575"/>
          <p14:tracePt t="43006" x="3241675" y="5732463"/>
          <p14:tracePt t="44176" x="3254375" y="5594350"/>
          <p14:tracePt t="44180" x="3254375" y="5394325"/>
          <p14:tracePt t="44190" x="3254375" y="5118100"/>
          <p14:tracePt t="44195" x="3254375" y="4856163"/>
          <p14:tracePt t="44207" x="3254375" y="4543425"/>
          <p14:tracePt t="44216" x="3254375" y="4379913"/>
          <p14:tracePt t="44224" x="3254375" y="4217988"/>
          <p14:tracePt t="44232" x="3254375" y="4092575"/>
          <p14:tracePt t="44236" x="3228975" y="3979863"/>
          <p14:tracePt t="44246" x="3192463" y="3841750"/>
          <p14:tracePt t="44257" x="3192463" y="3754438"/>
          <p14:tracePt t="44262" x="3167063" y="3667125"/>
          <p14:tracePt t="44273" x="3167063" y="3603625"/>
          <p14:tracePt t="44276" x="3154363" y="3529013"/>
          <p14:tracePt t="44286" x="3128963" y="3441700"/>
          <p14:tracePt t="44296" x="3116263" y="3390900"/>
          <p14:tracePt t="44302" x="3103563" y="3328988"/>
          <p14:tracePt t="44312" x="3092450" y="3290888"/>
          <p14:tracePt t="44318" x="3067050" y="3228975"/>
          <p14:tracePt t="44328" x="3054350" y="3178175"/>
          <p14:tracePt t="44338" x="3041650" y="3128963"/>
          <p14:tracePt t="44342" x="3028950" y="3103563"/>
          <p14:tracePt t="44352" x="3003550" y="3041650"/>
          <p14:tracePt t="44358" x="2992438" y="3003550"/>
          <p14:tracePt t="44368" x="2967038" y="2978150"/>
          <p14:tracePt t="44378" x="2941638" y="2916238"/>
          <p14:tracePt t="44382" x="2916238" y="2890838"/>
          <p14:tracePt t="44392" x="2903538" y="2865438"/>
          <p14:tracePt t="44398" x="2890838" y="2840038"/>
          <p14:tracePt t="44408" x="2879725" y="2840038"/>
          <p14:tracePt t="44418" x="2879725" y="2828925"/>
          <p14:tracePt t="44425" x="2867025" y="2816225"/>
          <p14:tracePt t="44438" x="2854325" y="2803525"/>
          <p14:tracePt t="44458" x="2854325" y="2790825"/>
          <p14:tracePt t="44484" x="2841625" y="2790825"/>
          <p14:tracePt t="44488" x="2841625" y="2778125"/>
          <p14:tracePt t="44540" x="2828925" y="2778125"/>
          <p14:tracePt t="44554" x="2816225" y="2778125"/>
          <p14:tracePt t="44570" x="2790825" y="2778125"/>
          <p14:tracePt t="44580" x="2754313" y="2752725"/>
          <p14:tracePt t="44591" x="2728913" y="2752725"/>
          <p14:tracePt t="44594" x="2690813" y="2752725"/>
          <p14:tracePt t="44604" x="2678113" y="2728913"/>
          <p14:tracePt t="44610" x="2641600" y="2728913"/>
          <p14:tracePt t="44620" x="2603500" y="2728913"/>
          <p14:tracePt t="44630" x="2565400" y="2703513"/>
          <p14:tracePt t="44636" x="2541588" y="2690813"/>
          <p14:tracePt t="44646" x="2528888" y="2690813"/>
          <p14:tracePt t="44650" x="2503488" y="2678113"/>
          <p14:tracePt t="44660" x="2465388" y="2665413"/>
          <p14:tracePt t="44670" x="2441575" y="2665413"/>
          <p14:tracePt t="44676" x="2416175" y="2652713"/>
          <p14:tracePt t="44686" x="2390775" y="2640013"/>
          <p14:tracePt t="44690" x="2378075" y="2640013"/>
          <p14:tracePt t="44710" x="2365375" y="2640013"/>
          <p14:tracePt t="44736" x="2352675" y="2627313"/>
          <p14:tracePt t="44846" x="2352675" y="2603500"/>
          <p14:tracePt t="44852" x="2328863" y="2590800"/>
          <p14:tracePt t="44862" x="2328863" y="2578100"/>
          <p14:tracePt t="44872" x="2316163" y="2565400"/>
          <p14:tracePt t="44876" x="2303463" y="2552700"/>
          <p14:tracePt t="44888" x="2278063" y="2527300"/>
          <p14:tracePt t="44902" x="2278063" y="2516188"/>
          <p14:tracePt t="44911" x="2265363" y="2516188"/>
          <p14:tracePt t="44918" x="2265363" y="2503488"/>
          <p14:tracePt t="44927" x="2252663" y="2503488"/>
          <p14:tracePt t="44932" x="2239963" y="2490788"/>
          <p14:tracePt t="44942" x="2228850" y="2478088"/>
          <p14:tracePt t="44952" x="2216150" y="2478088"/>
          <p14:tracePt t="44958" x="2190750" y="2478088"/>
          <p14:tracePt t="44968" x="2165350" y="2478088"/>
          <p14:tracePt t="44973" x="2139950" y="2478088"/>
          <p14:tracePt t="44984" x="2116138" y="2465388"/>
          <p14:tracePt t="44998" x="2103438" y="2465388"/>
          <p14:tracePt t="45014" x="2090738" y="2465388"/>
          <p14:tracePt t="45024" x="2078038" y="2465388"/>
          <p14:tracePt t="45140" x="2065338" y="2465388"/>
          <p14:tracePt t="45352" x="2052638" y="2465388"/>
          <p14:tracePt t="45376" x="2039938" y="2465388"/>
          <p14:tracePt t="46535" x="2052638" y="2465388"/>
          <p14:tracePt t="46562" x="2078038" y="2452688"/>
          <p14:tracePt t="46572" x="2090738" y="2439988"/>
          <p14:tracePt t="46592" x="2090738" y="2427288"/>
          <p14:tracePt t="46612" x="2103438" y="2427288"/>
          <p14:tracePt t="46642" x="2103438" y="2414588"/>
          <p14:tracePt t="46728" x="2116138" y="2403475"/>
          <p14:tracePt t="46737" x="2127250" y="2403475"/>
          <p14:tracePt t="46794" x="2127250" y="2390775"/>
          <p14:tracePt t="46804" x="2139950" y="2390775"/>
          <p14:tracePt t="46813" x="2178050" y="2390775"/>
          <p14:tracePt t="46818" x="2228850" y="2403475"/>
          <p14:tracePt t="46827" x="2239963" y="2439988"/>
          <p14:tracePt t="46833" x="2278063" y="2516188"/>
          <p14:tracePt t="46844" x="2290763" y="2552700"/>
          <p14:tracePt t="46854" x="2303463" y="2603500"/>
          <p14:tracePt t="46859" x="2303463" y="2627313"/>
          <p14:tracePt t="46870" x="2303463" y="2678113"/>
          <p14:tracePt t="46875" x="2303463" y="2716213"/>
          <p14:tracePt t="46884" x="2303463" y="2740025"/>
          <p14:tracePt t="46893" x="2303463" y="2778125"/>
          <p14:tracePt t="46899" x="2303463" y="2803525"/>
          <p14:tracePt t="46909" x="2303463" y="2828925"/>
          <p14:tracePt t="46914" x="2303463" y="2840038"/>
          <p14:tracePt t="46925" x="2303463" y="2852738"/>
          <p14:tracePt t="46933" x="2303463" y="2890838"/>
          <p14:tracePt t="46940" x="2303463" y="2903538"/>
          <p14:tracePt t="46950" x="2303463" y="2916238"/>
          <p14:tracePt t="46955" x="2303463" y="2928938"/>
          <p14:tracePt t="46965" x="2303463" y="2941638"/>
          <p14:tracePt t="46975" x="2303463" y="2952750"/>
          <p14:tracePt t="46992" x="2303463" y="2965450"/>
          <p14:tracePt t="47006" x="2303463" y="2990850"/>
          <p14:tracePt t="47016" x="2290763" y="3003550"/>
          <p14:tracePt t="47030" x="2290763" y="3016250"/>
          <p14:tracePt t="47035" x="2278063" y="3041650"/>
          <p14:tracePt t="47045" x="2278063" y="3054350"/>
          <p14:tracePt t="47056" x="2278063" y="3065463"/>
          <p14:tracePt t="47060" x="2278063" y="3090863"/>
          <p14:tracePt t="47069" x="2278063" y="3116263"/>
          <p14:tracePt t="47076" x="2278063" y="3141663"/>
          <p14:tracePt t="47086" x="2278063" y="3165475"/>
          <p14:tracePt t="47096" x="2265363" y="3190875"/>
          <p14:tracePt t="47101" x="2265363" y="3216275"/>
          <p14:tracePt t="47111" x="2265363" y="3254375"/>
          <p14:tracePt t="47115" x="2265363" y="3303588"/>
          <p14:tracePt t="47125" x="2265363" y="3341688"/>
          <p14:tracePt t="47136" x="2265363" y="3390900"/>
          <p14:tracePt t="47142" x="2265363" y="3441700"/>
          <p14:tracePt t="47161" x="2265363" y="3554413"/>
          <p14:tracePt t="47166" x="2290763" y="3667125"/>
          <p14:tracePt t="47176" x="2290763" y="3754438"/>
          <p14:tracePt t="47182" x="2303463" y="3854450"/>
          <p14:tracePt t="47193" x="2328863" y="3941763"/>
          <p14:tracePt t="47195" x="2365375" y="4054475"/>
          <p14:tracePt t="47205" x="2390775" y="4192588"/>
          <p14:tracePt t="47218" x="2452688" y="4330700"/>
          <p14:tracePt t="47222" x="2490788" y="4479925"/>
          <p14:tracePt t="47231" x="2541588" y="4618038"/>
          <p14:tracePt t="47237" x="2578100" y="4779963"/>
          <p14:tracePt t="47248" x="2603500" y="4930775"/>
          <p14:tracePt t="47260" x="2654300" y="5068888"/>
          <p14:tracePt t="47262" x="2703513" y="5205413"/>
          <p14:tracePt t="47272" x="2728913" y="5356225"/>
          <p14:tracePt t="47278" x="2754313" y="5494338"/>
          <p14:tracePt t="47288" x="2778125" y="5619750"/>
          <p14:tracePt t="47298" x="2790825" y="5768975"/>
          <p14:tracePt t="47304" x="2816225" y="5894388"/>
          <p14:tracePt t="47313" x="2816225" y="6032500"/>
          <p14:tracePt t="47317" x="2816225" y="6181725"/>
          <p14:tracePt t="47328" x="2816225" y="6332538"/>
          <p14:tracePt t="47338" x="2841625" y="6432550"/>
          <p14:tracePt t="47343" x="2841625" y="6583363"/>
          <p14:tracePt t="47354" x="2841625" y="6696075"/>
          <p14:tracePt t="47358" x="2841625" y="6807200"/>
          <p14:tracePt t="47672" x="3092450" y="6807200"/>
          <p14:tracePt t="47677" x="3103563" y="6770688"/>
          <p14:tracePt t="47686" x="3141663" y="6745288"/>
          <p14:tracePt t="47696" x="3167063" y="6719888"/>
          <p14:tracePt t="47702" x="3192463" y="6683375"/>
          <p14:tracePt t="47712" x="3216275" y="6670675"/>
          <p14:tracePt t="47716" x="3241675" y="6645275"/>
          <p14:tracePt t="47726" x="3254375" y="6632575"/>
          <p14:tracePt t="47736" x="3267075" y="6607175"/>
          <p14:tracePt t="47742" x="3279775" y="6594475"/>
          <p14:tracePt t="47752" x="3279775" y="6570663"/>
          <p14:tracePt t="47756" x="3292475" y="6570663"/>
          <p14:tracePt t="47766" x="3305175" y="6557963"/>
          <p14:tracePt t="47782" x="3317875" y="6532563"/>
          <p14:tracePt t="47812" x="3328988" y="6519863"/>
          <p14:tracePt t="47822" x="3341688" y="6507163"/>
          <p14:tracePt t="47828" x="3341688" y="6494463"/>
          <p14:tracePt t="47843" x="3354388" y="6470650"/>
          <p14:tracePt t="47851" x="3367088" y="6457950"/>
          <p14:tracePt t="47862" x="3367088" y="6445250"/>
          <p14:tracePt t="47868" x="3379788" y="6419850"/>
          <p14:tracePt t="47878" x="3392488" y="6407150"/>
          <p14:tracePt t="47883" x="3405188" y="6394450"/>
          <p14:tracePt t="47894" x="3417888" y="6381750"/>
          <p14:tracePt t="47904" x="3441700" y="6357938"/>
          <p14:tracePt t="47910" x="3454400" y="6345238"/>
          <p14:tracePt t="47918" x="3479800" y="6319838"/>
          <p14:tracePt t="47924" x="3492500" y="6307138"/>
          <p14:tracePt t="47934" x="3517900" y="6294438"/>
          <p14:tracePt t="47944" x="3567113" y="6281738"/>
          <p14:tracePt t="47948" x="3605213" y="6269038"/>
          <p14:tracePt t="47960" x="3654425" y="6245225"/>
          <p14:tracePt t="47964" x="3717925" y="6232525"/>
          <p14:tracePt t="47976" x="3805238" y="6207125"/>
          <p14:tracePt t="47984" x="3856038" y="6169025"/>
          <p14:tracePt t="47988" x="3943350" y="6169025"/>
          <p14:tracePt t="48000" x="3992563" y="6145213"/>
          <p14:tracePt t="48004" x="4081463" y="6132513"/>
          <p14:tracePt t="48014" x="4117975" y="6107113"/>
          <p14:tracePt t="48026" x="4156075" y="6107113"/>
          <p14:tracePt t="48030" x="4168775" y="6094413"/>
          <p14:tracePt t="48040" x="4205288" y="6094413"/>
          <p14:tracePt t="48044" x="4217988" y="6081713"/>
          <p14:tracePt t="48054" x="4230688" y="6081713"/>
          <p14:tracePt t="48064" x="4243388" y="6081713"/>
          <p14:tracePt t="48070" x="4256088" y="6081713"/>
          <p14:tracePt t="48080" x="4281488" y="6081713"/>
          <p14:tracePt t="48084" x="4294188" y="6081713"/>
          <p14:tracePt t="48094" x="4318000" y="6081713"/>
          <p14:tracePt t="48104" x="4343400" y="6056313"/>
          <p14:tracePt t="48110" x="4381500" y="6056313"/>
          <p14:tracePt t="48124" x="4406900" y="6056313"/>
          <p14:tracePt t="48135" x="4430713" y="6056313"/>
          <p14:tracePt t="48146" x="4456113" y="6056313"/>
          <p14:tracePt t="48150" x="4481513" y="6056313"/>
          <p14:tracePt t="48166" x="4494213" y="6056313"/>
          <p14:tracePt t="48177" x="4530725" y="6045200"/>
          <p14:tracePt t="48190" x="4556125" y="6045200"/>
          <p14:tracePt t="48210" x="4568825" y="6045200"/>
          <p14:tracePt t="48216" x="4581525" y="6045200"/>
          <p14:tracePt t="48227" x="4594225" y="6032500"/>
          <p14:tracePt t="48272" x="4619625" y="6032500"/>
          <p14:tracePt t="48422" x="4606925" y="6032500"/>
          <p14:tracePt t="48432" x="4581525" y="6032500"/>
          <p14:tracePt t="48442" x="4543425" y="6032500"/>
          <p14:tracePt t="48448" x="4518025" y="6032500"/>
          <p14:tracePt t="48458" x="4468813" y="6056313"/>
          <p14:tracePt t="48464" x="4456113" y="6056313"/>
          <p14:tracePt t="48472" x="4430713" y="6056313"/>
          <p14:tracePt t="48482" x="4394200" y="6069013"/>
          <p14:tracePt t="48488" x="4368800" y="6069013"/>
          <p14:tracePt t="48497" x="4318000" y="6069013"/>
          <p14:tracePt t="48508" x="4256088" y="6069013"/>
          <p14:tracePt t="48512" x="4217988" y="6069013"/>
          <p14:tracePt t="48522" x="4168775" y="6069013"/>
          <p14:tracePt t="48528" x="4130675" y="6069013"/>
          <p14:tracePt t="48538" x="4081463" y="6056313"/>
          <p14:tracePt t="48548" x="4043363" y="6056313"/>
          <p14:tracePt t="48554" x="3992563" y="6032500"/>
          <p14:tracePt t="48564" x="3956050" y="6032500"/>
          <p14:tracePt t="48568" x="3905250" y="6019800"/>
          <p14:tracePt t="48578" x="3867150" y="6007100"/>
          <p14:tracePt t="48588" x="3830638" y="5994400"/>
          <p14:tracePt t="48594" x="3767138" y="5969000"/>
          <p14:tracePt t="48603" x="3705225" y="5969000"/>
          <p14:tracePt t="48609" x="3679825" y="5969000"/>
          <p14:tracePt t="48618" x="3643313" y="5969000"/>
          <p14:tracePt t="48628" x="3617913" y="5969000"/>
          <p14:tracePt t="48633" x="3579813" y="5969000"/>
          <p14:tracePt t="48643" x="3567113" y="5945188"/>
          <p14:tracePt t="48647" x="3541713" y="5945188"/>
          <p14:tracePt t="48660" x="3530600" y="5945188"/>
          <p14:tracePt t="48668" x="3517900" y="5945188"/>
          <p14:tracePt t="48674" x="3492500" y="5945188"/>
          <p14:tracePt t="48684" x="3479800" y="5945188"/>
          <p14:tracePt t="48688" x="3454400" y="5919788"/>
          <p14:tracePt t="48698" x="3429000" y="5907088"/>
          <p14:tracePt t="48710" x="3367088" y="5881688"/>
          <p14:tracePt t="48714" x="3341688" y="5856288"/>
          <p14:tracePt t="48724" x="3292475" y="5832475"/>
          <p14:tracePt t="48730" x="3279775" y="5819775"/>
          <p14:tracePt t="48740" x="3241675" y="5794375"/>
          <p14:tracePt t="48754" x="3228975" y="5794375"/>
          <p14:tracePt t="48804" x="3216275" y="5781675"/>
          <p14:tracePt t="48840" x="3241675" y="5756275"/>
          <p14:tracePt t="48846" x="3254375" y="5756275"/>
          <p14:tracePt t="48856" x="3279775" y="5756275"/>
          <p14:tracePt t="48866" x="3305175" y="5756275"/>
          <p14:tracePt t="48870" x="3328988" y="5756275"/>
          <p14:tracePt t="48880" x="3354388" y="5743575"/>
          <p14:tracePt t="48886" x="3367088" y="5743575"/>
          <p14:tracePt t="48896" x="3392488" y="5743575"/>
          <p14:tracePt t="48906" x="3417888" y="5732463"/>
          <p14:tracePt t="48910" x="3429000" y="5732463"/>
          <p14:tracePt t="48919" x="3441700" y="5732463"/>
          <p14:tracePt t="48926" x="3454400" y="5732463"/>
          <p14:tracePt t="48936" x="3479800" y="5732463"/>
          <p14:tracePt t="48952" x="3492500" y="5719763"/>
          <p14:tracePt t="48962" x="3505200" y="5719763"/>
          <p14:tracePt t="48966" x="3517900" y="5719763"/>
          <p14:tracePt t="48977" x="3530600" y="5719763"/>
          <p14:tracePt t="48986" x="3554413" y="5719763"/>
          <p14:tracePt t="48993" x="3579813" y="5719763"/>
          <p14:tracePt t="49002" x="3605213" y="5719763"/>
          <p14:tracePt t="49006" x="3643313" y="5719763"/>
          <p14:tracePt t="49016" x="3667125" y="5719763"/>
          <p14:tracePt t="49028" x="3692525" y="5719763"/>
          <p14:tracePt t="49032" x="3730625" y="5719763"/>
          <p14:tracePt t="49043" x="3756025" y="5719763"/>
          <p14:tracePt t="49048" x="3779838" y="5719763"/>
          <p14:tracePt t="49061" x="3792538" y="5719763"/>
          <p14:tracePt t="49072" x="3805238" y="5719763"/>
          <p14:tracePt t="49088" x="3817938" y="5719763"/>
          <p14:tracePt t="49108" x="3830638" y="5719763"/>
          <p14:tracePt t="49122" x="3843338" y="5719763"/>
          <p14:tracePt t="49128" x="3856038" y="5732463"/>
          <p14:tracePt t="49160" x="3867150" y="5743575"/>
          <p14:tracePt t="49174" x="3879850" y="5756275"/>
          <p14:tracePt t="49184" x="3879850" y="5768975"/>
          <p14:tracePt t="49198" x="3905250" y="5781675"/>
          <p14:tracePt t="49234" x="3930650" y="5807075"/>
          <p14:tracePt t="49248" x="3943350" y="5807075"/>
          <p14:tracePt t="49264" x="3968750" y="5819775"/>
          <p14:tracePt t="49280" x="3992563" y="5819775"/>
          <p14:tracePt t="49290" x="4056063" y="5819775"/>
          <p14:tracePt t="49294" x="4130675" y="5819775"/>
          <p14:tracePt t="49304" x="4192588" y="5832475"/>
          <p14:tracePt t="49314" x="4230688" y="5856288"/>
          <p14:tracePt t="49320" x="4305300" y="5856288"/>
          <p14:tracePt t="49330" x="4368800" y="5868988"/>
          <p14:tracePt t="49333" x="4394200" y="5868988"/>
          <p14:tracePt t="49344" x="4418013" y="5868988"/>
          <p14:tracePt t="49354" x="4443413" y="5881688"/>
          <p14:tracePt t="49360" x="4481513" y="5894388"/>
          <p14:tracePt t="49370" x="4518025" y="5919788"/>
          <p14:tracePt t="49374" x="4568825" y="5932488"/>
          <p14:tracePt t="49384" x="4630738" y="5969000"/>
          <p14:tracePt t="49394" x="4681538" y="5981700"/>
          <p14:tracePt t="49400" x="4768850" y="6007100"/>
          <p14:tracePt t="49411" x="4843463" y="6056313"/>
          <p14:tracePt t="49416" x="4881563" y="6069013"/>
          <p14:tracePt t="49436" x="4906963" y="6081713"/>
          <p14:tracePt t="49440" x="4919663" y="6081713"/>
          <p14:tracePt t="49456" x="4932363" y="6094413"/>
          <p14:tracePt t="49466" x="4956175" y="6094413"/>
          <p14:tracePt t="49480" x="4981575" y="6094413"/>
          <p14:tracePt t="49494" x="4994275" y="6094413"/>
          <p14:tracePt t="49496" x="5006975" y="6094413"/>
          <p14:tracePt t="49506" x="5019675" y="6094413"/>
          <p14:tracePt t="49516" x="5032375" y="6094413"/>
          <p14:tracePt t="49521" x="5045075" y="6094413"/>
          <p14:tracePt t="49546" x="5068888" y="6094413"/>
          <p14:tracePt t="49556" x="5081588" y="6081713"/>
          <p14:tracePt t="49562" x="5106988" y="6069013"/>
          <p14:tracePt t="49572" x="5132388" y="6056313"/>
          <p14:tracePt t="49577" x="5194300" y="6032500"/>
          <p14:tracePt t="49588" x="5232400" y="6019800"/>
          <p14:tracePt t="49598" x="5270500" y="5994400"/>
          <p14:tracePt t="49602" x="5307013" y="5969000"/>
          <p14:tracePt t="49612" x="5345113" y="5932488"/>
          <p14:tracePt t="49618" x="5383213" y="5932488"/>
          <p14:tracePt t="49628" x="5407025" y="5907088"/>
          <p14:tracePt t="49638" x="5419725" y="5894388"/>
          <p14:tracePt t="49644" x="5432425" y="5881688"/>
          <p14:tracePt t="49652" x="5457825" y="5868988"/>
          <p14:tracePt t="49658" x="5495925" y="5832475"/>
          <p14:tracePt t="49668" x="5507038" y="5832475"/>
          <p14:tracePt t="49678" x="5507038" y="5819775"/>
          <p14:tracePt t="49682" x="5532438" y="5807075"/>
          <p14:tracePt t="49693" x="5545138" y="5756275"/>
          <p14:tracePt t="49698" x="5570538" y="5743575"/>
          <p14:tracePt t="49708" x="5583238" y="5719763"/>
          <p14:tracePt t="49718" x="5607050" y="5694363"/>
          <p14:tracePt t="49721" x="5619750" y="5643563"/>
          <p14:tracePt t="49732" x="5632450" y="5643563"/>
          <p14:tracePt t="49738" x="5645150" y="5619750"/>
          <p14:tracePt t="49748" x="5657850" y="5594350"/>
          <p14:tracePt t="49758" x="5670550" y="5581650"/>
          <p14:tracePt t="49764" x="5670550" y="5568950"/>
          <p14:tracePt t="49774" x="5683250" y="5568950"/>
          <p14:tracePt t="49798" x="5683250" y="5556250"/>
          <p14:tracePt t="49814" x="5683250" y="5543550"/>
          <p14:tracePt t="49824" x="5683250" y="5530850"/>
          <p14:tracePt t="49830" x="5683250" y="5518150"/>
          <p14:tracePt t="49839" x="5683250" y="5507038"/>
          <p14:tracePt t="49844" x="5683250" y="5494338"/>
          <p14:tracePt t="49854" x="5683250" y="5481638"/>
          <p14:tracePt t="49870" x="5683250" y="5456238"/>
          <p14:tracePt t="49879" x="5683250" y="5430838"/>
          <p14:tracePt t="49884" x="5670550" y="5407025"/>
          <p14:tracePt t="49904" x="5645150" y="5381625"/>
          <p14:tracePt t="49910" x="5632450" y="5368925"/>
          <p14:tracePt t="49920" x="5619750" y="5356225"/>
          <p14:tracePt t="49924" x="5595938" y="5330825"/>
          <p14:tracePt t="49936" x="5532438" y="5294313"/>
          <p14:tracePt t="49945" x="5470525" y="5268913"/>
          <p14:tracePt t="49949" x="5383213" y="5230813"/>
          <p14:tracePt t="49960" x="5281613" y="5194300"/>
          <p14:tracePt t="49966" x="5194300" y="5156200"/>
          <p14:tracePt t="49977" x="5119688" y="5118100"/>
          <p14:tracePt t="49986" x="5045075" y="5092700"/>
          <p14:tracePt t="49989" x="4981575" y="5081588"/>
          <p14:tracePt t="50000" x="4932363" y="5056188"/>
          <p14:tracePt t="50005" x="4894263" y="5056188"/>
          <p14:tracePt t="50015" x="4856163" y="5056188"/>
          <p14:tracePt t="50027" x="4806950" y="5056188"/>
          <p14:tracePt t="50030" x="4743450" y="5056188"/>
          <p14:tracePt t="50040" x="4694238" y="5056188"/>
          <p14:tracePt t="50046" x="4606925" y="5056188"/>
          <p14:tracePt t="50056" x="4556125" y="5056188"/>
          <p14:tracePt t="50066" x="4468813" y="5056188"/>
          <p14:tracePt t="50070" x="4381500" y="5068888"/>
          <p14:tracePt t="50080" x="4330700" y="5081588"/>
          <p14:tracePt t="50086" x="4281488" y="5118100"/>
          <p14:tracePt t="50096" x="4192588" y="5156200"/>
          <p14:tracePt t="50106" x="4181475" y="5156200"/>
          <p14:tracePt t="50112" x="4143375" y="5181600"/>
          <p14:tracePt t="50121" x="4105275" y="5205413"/>
          <p14:tracePt t="50127" x="4092575" y="5218113"/>
          <p14:tracePt t="50136" x="4068763" y="5243513"/>
          <p14:tracePt t="50160" x="4005263" y="5294313"/>
          <p14:tracePt t="50162" x="3992563" y="5318125"/>
          <p14:tracePt t="50166" x="3968750" y="5343525"/>
          <p14:tracePt t="50177" x="3956050" y="5356225"/>
          <p14:tracePt t="50188" x="3917950" y="5407025"/>
          <p14:tracePt t="50202" x="3905250" y="5443538"/>
          <p14:tracePt t="50208" x="3892550" y="5443538"/>
          <p14:tracePt t="50218" x="3892550" y="5468938"/>
          <p14:tracePt t="50228" x="3867150" y="5507038"/>
          <p14:tracePt t="50248" x="3867150" y="5530850"/>
          <p14:tracePt t="50258" x="3867150" y="5556250"/>
          <p14:tracePt t="50268" x="3867150" y="5581650"/>
          <p14:tracePt t="50284" x="3867150" y="5594350"/>
          <p14:tracePt t="50288" x="3867150" y="5607050"/>
          <p14:tracePt t="50298" x="3879850" y="5619750"/>
          <p14:tracePt t="50308" x="3905250" y="5630863"/>
          <p14:tracePt t="50314" x="3930650" y="5630863"/>
          <p14:tracePt t="50324" x="3968750" y="5643563"/>
          <p14:tracePt t="50328" x="4043363" y="5643563"/>
          <p14:tracePt t="50338" x="4092575" y="5643563"/>
          <p14:tracePt t="50348" x="4130675" y="5643563"/>
          <p14:tracePt t="50354" x="4192588" y="5643563"/>
          <p14:tracePt t="50364" x="4230688" y="5643563"/>
          <p14:tracePt t="50368" x="4281488" y="5643563"/>
          <p14:tracePt t="50378" x="4330700" y="5643563"/>
          <p14:tracePt t="50388" x="4356100" y="5643563"/>
          <p14:tracePt t="50394" x="4394200" y="5643563"/>
          <p14:tracePt t="50404" x="4418013" y="5643563"/>
          <p14:tracePt t="50408" x="4443413" y="5643563"/>
          <p14:tracePt t="50418" x="4468813" y="5643563"/>
          <p14:tracePt t="50428" x="4494213" y="5619750"/>
          <p14:tracePt t="50433" x="4518025" y="5619750"/>
          <p14:tracePt t="50444" x="4530725" y="5607050"/>
          <p14:tracePt t="50450" x="4568825" y="5594350"/>
          <p14:tracePt t="50470" x="4594225" y="5581650"/>
          <p14:tracePt t="50474" x="4606925" y="5581650"/>
          <p14:tracePt t="50484" x="4630738" y="5581650"/>
          <p14:tracePt t="50490" x="4630738" y="5568950"/>
          <p14:tracePt t="50500" x="4643438" y="5556250"/>
          <p14:tracePt t="50511" x="4668838" y="5556250"/>
          <p14:tracePt t="50514" x="4694238" y="5556250"/>
          <p14:tracePt t="50524" x="4719638" y="5556250"/>
          <p14:tracePt t="50530" x="4743450" y="5556250"/>
          <p14:tracePt t="50540" x="4781550" y="5556250"/>
          <p14:tracePt t="50550" x="4806950" y="5556250"/>
          <p14:tracePt t="50556" x="4832350" y="5556250"/>
          <p14:tracePt t="50566" x="4856163" y="5556250"/>
          <p14:tracePt t="50569" x="4881563" y="5556250"/>
          <p14:tracePt t="50580" x="4906963" y="5556250"/>
          <p14:tracePt t="50590" x="4919663" y="5556250"/>
          <p14:tracePt t="50595" x="4932363" y="5556250"/>
          <p14:tracePt t="50610" x="4956175" y="5556250"/>
          <p14:tracePt t="50619" x="4981575" y="5556250"/>
          <p14:tracePt t="50632" x="5006975" y="5556250"/>
          <p14:tracePt t="50636" x="5032375" y="5556250"/>
          <p14:tracePt t="50646" x="5068888" y="5556250"/>
          <p14:tracePt t="50650" x="5094288" y="5556250"/>
          <p14:tracePt t="50662" x="5119688" y="5556250"/>
          <p14:tracePt t="50672" x="5132388" y="5556250"/>
          <p14:tracePt t="50677" x="5170488" y="5556250"/>
          <p14:tracePt t="50732" x="5181600" y="5556250"/>
          <p14:tracePt t="50768" x="5194300" y="5568950"/>
          <p14:tracePt t="50908" x="5145088" y="5594350"/>
          <p14:tracePt t="50918" x="5081588" y="5619750"/>
          <p14:tracePt t="50924" x="4956175" y="5630863"/>
          <p14:tracePt t="50934" x="4843463" y="5656263"/>
          <p14:tracePt t="50945" x="4668838" y="5668963"/>
          <p14:tracePt t="50948" x="4543425" y="5668963"/>
          <p14:tracePt t="50958" x="4394200" y="5668963"/>
          <p14:tracePt t="50964" x="4294188" y="5668963"/>
          <p14:tracePt t="50974" x="4205288" y="5694363"/>
          <p14:tracePt t="50984" x="4105275" y="5694363"/>
          <p14:tracePt t="50988" x="4030663" y="5707063"/>
          <p14:tracePt t="50998" x="3943350" y="5732463"/>
          <p14:tracePt t="51004" x="3917950" y="5732463"/>
          <p14:tracePt t="51014" x="3867150" y="5732463"/>
          <p14:tracePt t="51024" x="3830638" y="5743575"/>
          <p14:tracePt t="51030" x="3817938" y="5743575"/>
          <p14:tracePt t="51040" x="3805238" y="5743575"/>
          <p14:tracePt t="51045" x="3779838" y="5756275"/>
          <p14:tracePt t="51140" x="3792538" y="5756275"/>
          <p14:tracePt t="51150" x="3830638" y="5756275"/>
          <p14:tracePt t="51156" x="3867150" y="5756275"/>
          <p14:tracePt t="51166" x="3917950" y="5756275"/>
          <p14:tracePt t="51176" x="3968750" y="5756275"/>
          <p14:tracePt t="51179" x="3992563" y="5756275"/>
          <p14:tracePt t="51190" x="4005263" y="5756275"/>
          <p14:tracePt t="51252" x="3917950" y="5743575"/>
          <p14:tracePt t="51262" x="3767138" y="5694363"/>
          <p14:tracePt t="51266" x="3630613" y="5681663"/>
          <p14:tracePt t="51276" x="3505200" y="5643563"/>
          <p14:tracePt t="51281" x="3405188" y="5619750"/>
          <p14:tracePt t="51292" x="3367088" y="5619750"/>
          <p14:tracePt t="51302" x="3341688" y="5619750"/>
          <p14:tracePt t="51316" x="3328988" y="5607050"/>
          <p14:tracePt t="51428" x="3328988" y="5594350"/>
          <p14:tracePt t="51438" x="3317875" y="5594350"/>
          <p14:tracePt t="51442" x="3267075" y="5594350"/>
          <p14:tracePt t="51452" x="3192463" y="5556250"/>
          <p14:tracePt t="51462" x="3154363" y="5556250"/>
          <p14:tracePt t="51468" x="3092450" y="5518150"/>
          <p14:tracePt t="51478" x="3054350" y="5518150"/>
          <p14:tracePt t="51483" x="3016250" y="5494338"/>
          <p14:tracePt t="51528" x="3003550" y="5494338"/>
          <p14:tracePt t="51548" x="2992438" y="5494338"/>
          <p14:tracePt t="51558" x="2979738" y="5494338"/>
          <p14:tracePt t="51568" x="2954338" y="5494338"/>
          <p14:tracePt t="51574" x="2928938" y="5494338"/>
          <p14:tracePt t="51584" x="2916238" y="5494338"/>
          <p14:tracePt t="51588" x="2903538" y="5494338"/>
          <p14:tracePt t="51611" x="2890838" y="5507038"/>
          <p14:tracePt t="51614" x="2879725" y="5507038"/>
          <p14:tracePt t="51624" x="2867025" y="5507038"/>
          <p14:tracePt t="51640" x="2841625" y="5518150"/>
          <p14:tracePt t="51649" x="2816225" y="5518150"/>
          <p14:tracePt t="51653" x="2778125" y="5518150"/>
          <p14:tracePt t="51663" x="2754313" y="5518150"/>
          <p14:tracePt t="51670" x="2728913" y="5518150"/>
          <p14:tracePt t="51680" x="2703513" y="5518150"/>
          <p14:tracePt t="51690" x="2678113" y="5530850"/>
          <p14:tracePt t="51697" x="2654300" y="5530850"/>
          <p14:tracePt t="51706" x="2616200" y="5530850"/>
          <p14:tracePt t="51711" x="2590800" y="5530850"/>
          <p14:tracePt t="51720" x="2565400" y="5530850"/>
          <p14:tracePt t="51730" x="2554288" y="5530850"/>
          <p14:tracePt t="51736" x="2541588" y="5530850"/>
          <p14:tracePt t="51746" x="2528888" y="5530850"/>
          <p14:tracePt t="51750" x="2516188" y="5530850"/>
          <p14:tracePt t="51762" x="2503488" y="5530850"/>
          <p14:tracePt t="51770" x="2478088" y="5530850"/>
          <p14:tracePt t="51786" x="2452688" y="5530850"/>
          <p14:tracePt t="51792" x="2441575" y="5530850"/>
          <p14:tracePt t="51802" x="2428875" y="5530850"/>
          <p14:tracePt t="51842" x="2416175" y="5530850"/>
          <p14:tracePt t="51862" x="2403475" y="5543550"/>
          <p14:tracePt t="51978" x="2416175" y="5556250"/>
          <p14:tracePt t="51988" x="2428875" y="5556250"/>
          <p14:tracePt t="52002" x="2452688" y="5556250"/>
          <p14:tracePt t="52008" x="2503488" y="5568950"/>
          <p14:tracePt t="52018" x="2554288" y="5594350"/>
          <p14:tracePt t="52029" x="2616200" y="5607050"/>
          <p14:tracePt t="52032" x="2690813" y="5607050"/>
          <p14:tracePt t="52045" x="2754313" y="5643563"/>
          <p14:tracePt t="52048" x="2867025" y="5681663"/>
          <p14:tracePt t="52058" x="2916238" y="5681663"/>
          <p14:tracePt t="52068" x="2992438" y="5707063"/>
          <p14:tracePt t="52073" x="3016250" y="5707063"/>
          <p14:tracePt t="52084" x="3028950" y="5707063"/>
          <p14:tracePt t="52088" x="3041650" y="5707063"/>
          <p14:tracePt t="52108" x="3054350" y="5707063"/>
          <p14:tracePt t="52114" x="3067050" y="5707063"/>
          <p14:tracePt t="52129" x="3079750" y="5707063"/>
          <p14:tracePt t="52230" x="3054350" y="5707063"/>
          <p14:tracePt t="52240" x="2979738" y="5707063"/>
          <p14:tracePt t="52246" x="2890838" y="5707063"/>
          <p14:tracePt t="52255" x="2767013" y="5694363"/>
          <p14:tracePt t="52265" x="2628900" y="5668963"/>
          <p14:tracePt t="52269" x="2528888" y="5656263"/>
          <p14:tracePt t="52280" x="2403475" y="5630863"/>
          <p14:tracePt t="52286" x="2316163" y="5619750"/>
          <p14:tracePt t="52296" x="2252663" y="5619750"/>
          <p14:tracePt t="52306" x="2178050" y="5619750"/>
          <p14:tracePt t="52312" x="2116138" y="5619750"/>
          <p14:tracePt t="52320" x="2065338" y="5619750"/>
          <p14:tracePt t="52326" x="2027238" y="5619750"/>
          <p14:tracePt t="52335" x="2003425" y="5619750"/>
          <p14:tracePt t="52346" x="1965325" y="5619750"/>
          <p14:tracePt t="52349" x="1952625" y="5619750"/>
          <p14:tracePt t="52377" x="1927225" y="5619750"/>
          <p14:tracePt t="52390" x="1914525" y="5619750"/>
          <p14:tracePt t="52400" x="1890713" y="5630863"/>
          <p14:tracePt t="52704" x="1903413" y="5630863"/>
          <p14:tracePt t="52714" x="1939925" y="5643563"/>
          <p14:tracePt t="52718" x="2014538" y="5656263"/>
          <p14:tracePt t="52729" x="2014538" y="5668963"/>
          <p14:tracePt t="52740" x="2027238" y="5668963"/>
          <p14:tracePt t="52745" x="2065338" y="5668963"/>
          <p14:tracePt t="52754" x="2090738" y="5668963"/>
          <p14:tracePt t="52770" x="2103438" y="5668963"/>
          <p14:tracePt t="52783" x="2127250" y="5668963"/>
          <p14:tracePt t="52810" x="2139950" y="5668963"/>
          <p14:tracePt t="52823" x="2152650" y="5668963"/>
          <p14:tracePt t="53097" x="2165350" y="5681663"/>
          <p14:tracePt t="53132" x="2152650" y="5694363"/>
          <p14:tracePt t="53138" x="2127250" y="5694363"/>
          <p14:tracePt t="53147" x="2090738" y="5694363"/>
          <p14:tracePt t="53161" x="2078038" y="5694363"/>
          <p14:tracePt t="53179" x="2065338" y="5694363"/>
          <p14:tracePt t="53190" x="2065338" y="5707063"/>
          <p14:tracePt t="53349" x="2078038" y="5707063"/>
          <p14:tracePt t="53355" x="2103438" y="5707063"/>
          <p14:tracePt t="53365" x="2165350" y="5707063"/>
          <p14:tracePt t="53369" x="2190750" y="5707063"/>
          <p14:tracePt t="53379" x="2252663" y="5707063"/>
          <p14:tracePt t="53389" x="2316163" y="5707063"/>
          <p14:tracePt t="53396" x="2352675" y="5707063"/>
          <p14:tracePt t="53406" x="2378075" y="5707063"/>
          <p14:tracePt t="53412" x="2416175" y="5707063"/>
          <p14:tracePt t="53422" x="2452688" y="5707063"/>
          <p14:tracePt t="53432" x="2490788" y="5707063"/>
          <p14:tracePt t="53435" x="2503488" y="5707063"/>
          <p14:tracePt t="53445" x="2528888" y="5707063"/>
          <p14:tracePt t="53452" x="2541588" y="5707063"/>
          <p14:tracePt t="53462" x="2554288" y="5707063"/>
          <p14:tracePt t="53475" x="2578100" y="5707063"/>
          <p14:tracePt t="53492" x="2603500" y="5707063"/>
          <p14:tracePt t="53502" x="2628900" y="5694363"/>
          <p14:tracePt t="53525" x="2641600" y="5694363"/>
          <p14:tracePt t="53532" x="2654300" y="5694363"/>
          <p14:tracePt t="53542" x="2667000" y="5694363"/>
          <p14:tracePt t="53552" x="2678113" y="5694363"/>
          <p14:tracePt t="53558" x="2690813" y="5694363"/>
          <p14:tracePt t="53572" x="2716213" y="5694363"/>
          <p14:tracePt t="53602" x="2728913" y="5694363"/>
          <p14:tracePt t="53632" x="2741613" y="5694363"/>
          <p14:tracePt t="53652" x="2754313" y="5694363"/>
          <p14:tracePt t="53684" x="2767013" y="5694363"/>
          <p14:tracePt t="53698" x="2778125" y="5694363"/>
          <p14:tracePt t="53704" x="2790825" y="5694363"/>
          <p14:tracePt t="53714" x="2803525" y="5694363"/>
          <p14:tracePt t="53724" x="2828925" y="5694363"/>
          <p14:tracePt t="53738" x="2854325" y="5694363"/>
          <p14:tracePt t="53810" x="2867025" y="5694363"/>
          <p14:tracePt t="53824" x="2879725" y="5694363"/>
          <p14:tracePt t="53844" x="2890838" y="5694363"/>
          <p14:tracePt t="53860" x="2903538" y="5694363"/>
          <p14:tracePt t="53875" x="2916238" y="5694363"/>
          <p14:tracePt t="53889" x="2941638" y="5694363"/>
          <p14:tracePt t="53920" x="2954338" y="5694363"/>
          <p14:tracePt t="53925" x="2967038" y="5694363"/>
          <p14:tracePt t="53939" x="2979738" y="5694363"/>
          <p14:tracePt t="53949" x="2992438" y="5694363"/>
          <p14:tracePt t="53966" x="3003550" y="5694363"/>
          <p14:tracePt t="53976" x="3016250" y="5694363"/>
          <p14:tracePt t="53996" x="3028950" y="5694363"/>
          <p14:tracePt t="54026" x="3054350" y="5694363"/>
          <p14:tracePt t="54046" x="3079750" y="5694363"/>
          <p14:tracePt t="54052" x="3092450" y="5694363"/>
          <p14:tracePt t="54076" x="3103563" y="5694363"/>
          <p14:tracePt t="54085" x="3116263" y="5694363"/>
          <p14:tracePt t="54091" x="3128963" y="5694363"/>
          <p14:tracePt t="54106" x="3154363" y="5694363"/>
          <p14:tracePt t="54128" x="3167063" y="5694363"/>
          <p14:tracePt t="54132" x="3179763" y="5694363"/>
          <p14:tracePt t="54148" x="3205163" y="5694363"/>
          <p14:tracePt t="54168" x="3228975" y="5694363"/>
          <p14:tracePt t="54172" x="3241675" y="5694363"/>
          <p14:tracePt t="54182" x="3267075" y="5694363"/>
          <p14:tracePt t="54188" x="3292475" y="5707063"/>
          <p14:tracePt t="54198" x="3305175" y="5707063"/>
          <p14:tracePt t="54208" x="3317875" y="5707063"/>
          <p14:tracePt t="54212" x="3341688" y="5707063"/>
          <p14:tracePt t="54222" x="3354388" y="5707063"/>
          <p14:tracePt t="54230" x="3367088" y="5719763"/>
          <p14:tracePt t="54238" x="3379788" y="5719763"/>
          <p14:tracePt t="54248" x="3392488" y="5719763"/>
          <p14:tracePt t="54752" x="3417888" y="5719763"/>
          <p14:tracePt t="54758" x="3429000" y="5719763"/>
          <p14:tracePt t="54761" x="3441700" y="5719763"/>
          <p14:tracePt t="54776" x="3454400" y="5719763"/>
          <p14:tracePt t="54802" x="3467100" y="5719763"/>
          <p14:tracePt t="54818" x="3517900" y="5732463"/>
          <p14:tracePt t="54828" x="3530600" y="5743575"/>
          <p14:tracePt t="54832" x="3567113" y="5743575"/>
          <p14:tracePt t="54842" x="3592513" y="5743575"/>
          <p14:tracePt t="54852" x="3617913" y="5756275"/>
          <p14:tracePt t="54868" x="3643313" y="5756275"/>
          <p14:tracePt t="54872" x="3654425" y="5756275"/>
          <p14:tracePt t="54882" x="3679825" y="5756275"/>
          <p14:tracePt t="54892" x="3692525" y="5756275"/>
          <p14:tracePt t="54898" x="3705225" y="5756275"/>
          <p14:tracePt t="54908" x="3717925" y="5756275"/>
          <p14:tracePt t="54922" x="3743325" y="5756275"/>
          <p14:tracePt t="54944" x="3756025" y="5756275"/>
          <p14:tracePt t="54964" x="3767138" y="5756275"/>
          <p14:tracePt t="55014" x="3792538" y="5756275"/>
          <p14:tracePt t="55034" x="3817938" y="5756275"/>
          <p14:tracePt t="55054" x="3830638" y="5756275"/>
          <p14:tracePt t="55074" x="3843338" y="5756275"/>
          <p14:tracePt t="55090" x="3856038" y="5756275"/>
          <p14:tracePt t="55124" x="3867150" y="5756275"/>
          <p14:tracePt t="55659" x="3879850" y="5756275"/>
          <p14:tracePt t="55669" x="3892550" y="5756275"/>
          <p14:tracePt t="55673" x="3917950" y="5768975"/>
          <p14:tracePt t="55683" x="3943350" y="5768975"/>
          <p14:tracePt t="55690" x="3968750" y="5768975"/>
          <p14:tracePt t="55700" x="4005263" y="5781675"/>
          <p14:tracePt t="55710" x="4043363" y="5794375"/>
          <p14:tracePt t="55714" x="4068763" y="5794375"/>
          <p14:tracePt t="55723" x="4105275" y="5807075"/>
          <p14:tracePt t="55730" x="4143375" y="5832475"/>
          <p14:tracePt t="55740" x="4181475" y="5832475"/>
          <p14:tracePt t="55756" x="4205288" y="5832475"/>
          <p14:tracePt t="55766" x="4230688" y="5856288"/>
          <p14:tracePt t="55769" x="4243388" y="5868988"/>
          <p14:tracePt t="55789" x="4256088" y="5868988"/>
          <p14:tracePt t="55796" x="4281488" y="5881688"/>
          <p14:tracePt t="55809" x="4305300" y="5881688"/>
          <p14:tracePt t="55819" x="4343400" y="5881688"/>
          <p14:tracePt t="55831" x="4368800" y="5881688"/>
          <p14:tracePt t="55836" x="4394200" y="5881688"/>
          <p14:tracePt t="55847" x="4468813" y="5881688"/>
          <p14:tracePt t="55852" x="4494213" y="5881688"/>
          <p14:tracePt t="55863" x="4518025" y="5881688"/>
          <p14:tracePt t="55871" x="4543425" y="5881688"/>
          <p14:tracePt t="55875" x="4556125" y="5881688"/>
          <p14:tracePt t="55885" x="4568825" y="5881688"/>
          <p14:tracePt t="55902" x="4594225" y="5881688"/>
          <p14:tracePt t="55914" x="4606925" y="5881688"/>
          <p14:tracePt t="55916" x="4619625" y="5894388"/>
          <p14:tracePt t="55926" x="4656138" y="5907088"/>
          <p14:tracePt t="55932" x="4681538" y="5907088"/>
          <p14:tracePt t="55942" x="4756150" y="5945188"/>
          <p14:tracePt t="55951" x="4819650" y="5956300"/>
          <p14:tracePt t="55957" x="4881563" y="5969000"/>
          <p14:tracePt t="55968" x="4919663" y="5969000"/>
          <p14:tracePt t="55972" x="4956175" y="5969000"/>
          <p14:tracePt t="55982" x="4981575" y="5969000"/>
          <p14:tracePt t="55992" x="5032375" y="5981700"/>
          <p14:tracePt t="55998" x="5068888" y="5981700"/>
          <p14:tracePt t="56008" x="5132388" y="5981700"/>
          <p14:tracePt t="56013" x="5181600" y="5981700"/>
          <p14:tracePt t="56022" x="5257800" y="5981700"/>
          <p14:tracePt t="56031" x="5319713" y="5981700"/>
          <p14:tracePt t="56037" x="5370513" y="5981700"/>
          <p14:tracePt t="56048" x="5419725" y="5981700"/>
          <p14:tracePt t="56053" x="5483225" y="5981700"/>
          <p14:tracePt t="56063" x="5507038" y="5981700"/>
          <p14:tracePt t="56068" x="5545138" y="5981700"/>
          <p14:tracePt t="56080" x="5570538" y="5981700"/>
          <p14:tracePt t="56090" x="5595938" y="5981700"/>
          <p14:tracePt t="56094" x="5607050" y="5981700"/>
          <p14:tracePt t="56104" x="5619750" y="5981700"/>
          <p14:tracePt t="56111" x="5632450" y="5981700"/>
          <p14:tracePt t="56124" x="5645150" y="5981700"/>
          <p14:tracePt t="56128" x="5657850" y="5981700"/>
          <p14:tracePt t="56134" x="5695950" y="5981700"/>
          <p14:tracePt t="56166" x="5719763" y="5981700"/>
          <p14:tracePt t="56169" x="5732463" y="5981700"/>
          <p14:tracePt t="56174" x="5757863" y="5956300"/>
          <p14:tracePt t="56214" x="5770563" y="5945188"/>
          <p14:tracePt t="56244" x="5770563" y="5919788"/>
          <p14:tracePt t="56269" x="5770563" y="5907088"/>
          <p14:tracePt t="56281" x="5770563" y="5894388"/>
          <p14:tracePt t="56284" x="5770563" y="5881688"/>
          <p14:tracePt t="56294" x="5770563" y="5868988"/>
          <p14:tracePt t="56304" x="5770563" y="5843588"/>
          <p14:tracePt t="56310" x="5770563" y="5832475"/>
          <p14:tracePt t="56320" x="5770563" y="5807075"/>
          <p14:tracePt t="56326" x="5770563" y="5794375"/>
          <p14:tracePt t="56335" x="5770563" y="5768975"/>
          <p14:tracePt t="56347" x="5757863" y="5732463"/>
          <p14:tracePt t="56350" x="5745163" y="5719763"/>
          <p14:tracePt t="56359" x="5745163" y="5694363"/>
          <p14:tracePt t="56365" x="5745163" y="5668963"/>
          <p14:tracePt t="56376" x="5745163" y="5643563"/>
          <p14:tracePt t="56390" x="5732463" y="5619750"/>
          <p14:tracePt t="56400" x="5719763" y="5607050"/>
          <p14:tracePt t="56416" x="5719763" y="5594350"/>
          <p14:tracePt t="56426" x="5719763" y="5568950"/>
          <p14:tracePt t="56432" x="5695950" y="5556250"/>
          <p14:tracePt t="56442" x="5695950" y="5543550"/>
          <p14:tracePt t="56447" x="5695950" y="5530850"/>
          <p14:tracePt t="56456" x="5695950" y="5518150"/>
          <p14:tracePt t="56465" x="5683250" y="5518150"/>
          <p14:tracePt t="56472" x="5670550" y="5494338"/>
          <p14:tracePt t="56482" x="5645150" y="5481638"/>
          <p14:tracePt t="56486" x="5619750" y="5468938"/>
          <p14:tracePt t="56496" x="5570538" y="5443538"/>
          <p14:tracePt t="56506" x="5532438" y="5430838"/>
          <p14:tracePt t="56514" x="5432425" y="5407025"/>
          <p14:tracePt t="56522" x="5319713" y="5368925"/>
          <p14:tracePt t="56528" x="5232400" y="5356225"/>
          <p14:tracePt t="56538" x="5145088" y="5330825"/>
          <p14:tracePt t="56548" x="5045075" y="5294313"/>
          <p14:tracePt t="56552" x="4968875" y="5281613"/>
          <p14:tracePt t="56564" x="4906963" y="5256213"/>
          <p14:tracePt t="56568" x="4868863" y="5243513"/>
          <p14:tracePt t="56578" x="4832350" y="5243513"/>
          <p14:tracePt t="56588" x="4781550" y="5218113"/>
          <p14:tracePt t="56592" x="4732338" y="5218113"/>
          <p14:tracePt t="56602" x="4681538" y="5205413"/>
          <p14:tracePt t="56608" x="4606925" y="5205413"/>
          <p14:tracePt t="56618" x="4568825" y="5194300"/>
          <p14:tracePt t="56628" x="4518025" y="5194300"/>
          <p14:tracePt t="56632" x="4468813" y="5194300"/>
          <p14:tracePt t="56642" x="4430713" y="5181600"/>
          <p14:tracePt t="56649" x="4368800" y="5181600"/>
          <p14:tracePt t="56658" x="4343400" y="5181600"/>
          <p14:tracePt t="56668" x="4305300" y="5181600"/>
          <p14:tracePt t="56672" x="4281488" y="5181600"/>
          <p14:tracePt t="56684" x="4256088" y="5181600"/>
          <p14:tracePt t="56687" x="4230688" y="5181600"/>
          <p14:tracePt t="56698" x="4205288" y="5181600"/>
          <p14:tracePt t="56708" x="4181475" y="5181600"/>
          <p14:tracePt t="56714" x="4143375" y="5181600"/>
          <p14:tracePt t="56724" x="4117975" y="5181600"/>
          <p14:tracePt t="56728" x="4092575" y="5181600"/>
          <p14:tracePt t="56738" x="4068763" y="5181600"/>
          <p14:tracePt t="56748" x="4043363" y="5181600"/>
          <p14:tracePt t="56754" x="4017963" y="5181600"/>
          <p14:tracePt t="56764" x="3992563" y="5181600"/>
          <p14:tracePt t="56770" x="3968750" y="5181600"/>
          <p14:tracePt t="56781" x="3956050" y="5181600"/>
          <p14:tracePt t="56790" x="3943350" y="5181600"/>
          <p14:tracePt t="56794" x="3930650" y="5181600"/>
          <p14:tracePt t="56804" x="3905250" y="5181600"/>
          <p14:tracePt t="56810" x="3892550" y="5194300"/>
          <p14:tracePt t="56820" x="3867150" y="5205413"/>
          <p14:tracePt t="56834" x="3830638" y="5218113"/>
          <p14:tracePt t="56844" x="3805238" y="5230813"/>
          <p14:tracePt t="56850" x="3779838" y="5243513"/>
          <p14:tracePt t="56860" x="3767138" y="5256213"/>
          <p14:tracePt t="56870" x="3730625" y="5268913"/>
          <p14:tracePt t="56876" x="3730625" y="5281613"/>
          <p14:tracePt t="56886" x="3717925" y="5281613"/>
          <p14:tracePt t="56889" x="3717925" y="5294313"/>
          <p14:tracePt t="56900" x="3705225" y="5294313"/>
          <p14:tracePt t="56916" x="3692525" y="5318125"/>
          <p14:tracePt t="56940" x="3679825" y="5343525"/>
          <p14:tracePt t="56956" x="3679825" y="5356225"/>
          <p14:tracePt t="56966" x="3679825" y="5368925"/>
          <p14:tracePt t="56970" x="3679825" y="5381625"/>
          <p14:tracePt t="56981" x="3679825" y="5394325"/>
          <p14:tracePt t="56990" x="3679825" y="5407025"/>
          <p14:tracePt t="57006" x="3679825" y="5430838"/>
          <p14:tracePt t="57020" x="3679825" y="5443538"/>
          <p14:tracePt t="57032" x="3679825" y="5468938"/>
          <p14:tracePt t="57036" x="3717925" y="5481638"/>
          <p14:tracePt t="57047" x="3730625" y="5494338"/>
          <p14:tracePt t="57052" x="3792538" y="5518150"/>
          <p14:tracePt t="57062" x="3856038" y="5530850"/>
          <p14:tracePt t="57072" x="3930650" y="5556250"/>
          <p14:tracePt t="57076" x="3968750" y="5556250"/>
          <p14:tracePt t="57086" x="4056063" y="5581650"/>
          <p14:tracePt t="57091" x="4105275" y="5581650"/>
          <p14:tracePt t="57102" x="4181475" y="5594350"/>
          <p14:tracePt t="57112" x="4243388" y="5594350"/>
          <p14:tracePt t="57118" x="4305300" y="5619750"/>
          <p14:tracePt t="57127" x="4368800" y="5619750"/>
          <p14:tracePt t="57131" x="4443413" y="5619750"/>
          <p14:tracePt t="57141" x="4481513" y="5619750"/>
          <p14:tracePt t="57152" x="4530725" y="5619750"/>
          <p14:tracePt t="57158" x="4568825" y="5619750"/>
          <p14:tracePt t="57168" x="4619625" y="5619750"/>
          <p14:tracePt t="57172" x="4656138" y="5619750"/>
          <p14:tracePt t="57182" x="4719638" y="5619750"/>
          <p14:tracePt t="57192" x="4768850" y="5619750"/>
          <p14:tracePt t="57198" x="4832350" y="5619750"/>
          <p14:tracePt t="57208" x="4868863" y="5619750"/>
          <p14:tracePt t="57215" x="4906963" y="5619750"/>
          <p14:tracePt t="57224" x="4945063" y="5619750"/>
          <p14:tracePt t="57234" x="4956175" y="5619750"/>
          <p14:tracePt t="57238" x="4981575" y="5619750"/>
          <p14:tracePt t="57248" x="4994275" y="5619750"/>
          <p14:tracePt t="57253" x="5019675" y="5619750"/>
          <p14:tracePt t="57264" x="5032375" y="5619750"/>
          <p14:tracePt t="57273" x="5045075" y="5607050"/>
          <p14:tracePt t="57278" x="5068888" y="5607050"/>
          <p14:tracePt t="57288" x="5081588" y="5607050"/>
          <p14:tracePt t="57293" x="5132388" y="5581650"/>
          <p14:tracePt t="57303" x="5157788" y="5568950"/>
          <p14:tracePt t="57315" x="5170488" y="5568950"/>
          <p14:tracePt t="57318" x="5181600" y="5568950"/>
          <p14:tracePt t="57328" x="5207000" y="5556250"/>
          <p14:tracePt t="57333" x="5232400" y="5556250"/>
          <p14:tracePt t="57343" x="5245100" y="5543550"/>
          <p14:tracePt t="57354" x="5257800" y="5543550"/>
          <p14:tracePt t="57369" x="5281613" y="5543550"/>
          <p14:tracePt t="57373" x="5294313" y="5530850"/>
          <p14:tracePt t="57383" x="5307013" y="5530850"/>
          <p14:tracePt t="57394" x="5332413" y="5518150"/>
          <p14:tracePt t="57410" x="5345113" y="5518150"/>
          <p14:tracePt t="57415" x="5370513" y="5507038"/>
          <p14:tracePt t="57424" x="5383213" y="5494338"/>
          <p14:tracePt t="57440" x="5407025" y="5481638"/>
          <p14:tracePt t="57454" x="5419725" y="5468938"/>
          <p14:tracePt t="57466" x="5432425" y="5456238"/>
          <p14:tracePt t="57500" x="5445125" y="5430838"/>
          <p14:tracePt t="57550" x="5445125" y="5407025"/>
          <p14:tracePt t="57556" x="5445125" y="5394325"/>
          <p14:tracePt t="57566" x="5383213" y="5368925"/>
          <p14:tracePt t="57570" x="5281613" y="5356225"/>
          <p14:tracePt t="57581" x="5194300" y="5330825"/>
          <p14:tracePt t="57592" x="5119688" y="5318125"/>
          <p14:tracePt t="57598" x="5032375" y="5281613"/>
          <p14:tracePt t="57606" x="4981575" y="5281613"/>
          <p14:tracePt t="57612" x="4881563" y="5256213"/>
          <p14:tracePt t="57622" x="4794250" y="5256213"/>
          <p14:tracePt t="57633" x="4719638" y="5243513"/>
          <p14:tracePt t="57636" x="4619625" y="5218113"/>
          <p14:tracePt t="57648" x="4556125" y="5218113"/>
          <p14:tracePt t="57652" x="4518025" y="5218113"/>
          <p14:tracePt t="57662" x="4456113" y="5218113"/>
          <p14:tracePt t="57672" x="4381500" y="5218113"/>
          <p14:tracePt t="57678" x="4281488" y="5218113"/>
          <p14:tracePt t="57688" x="4217988" y="5218113"/>
          <p14:tracePt t="57692" x="4143375" y="5218113"/>
          <p14:tracePt t="57702" x="4105275" y="5218113"/>
          <p14:tracePt t="57712" x="4056063" y="5218113"/>
          <p14:tracePt t="57718" x="3968750" y="5230813"/>
          <p14:tracePt t="57728" x="3943350" y="5243513"/>
          <p14:tracePt t="57732" x="3905250" y="5256213"/>
          <p14:tracePt t="57742" x="3867150" y="5281613"/>
          <p14:tracePt t="57752" x="3843338" y="5294313"/>
          <p14:tracePt t="57758" x="3817938" y="5318125"/>
          <p14:tracePt t="57768" x="3805238" y="5330825"/>
          <p14:tracePt t="57772" x="3767138" y="5368925"/>
          <p14:tracePt t="57782" x="3756025" y="5381625"/>
          <p14:tracePt t="57792" x="3743325" y="5394325"/>
          <p14:tracePt t="57808" x="3743325" y="5407025"/>
          <p14:tracePt t="57812" x="3730625" y="5430838"/>
          <p14:tracePt t="57834" x="3730625" y="5443538"/>
          <p14:tracePt t="57848" x="3730625" y="5468938"/>
          <p14:tracePt t="57854" x="3730625" y="5494338"/>
          <p14:tracePt t="57864" x="3730625" y="5507038"/>
          <p14:tracePt t="57874" x="3730625" y="5518150"/>
          <p14:tracePt t="57877" x="3730625" y="5543550"/>
          <p14:tracePt t="57888" x="3730625" y="5556250"/>
          <p14:tracePt t="57894" x="3743325" y="5581650"/>
          <p14:tracePt t="57904" x="3792538" y="5607050"/>
          <p14:tracePt t="57915" x="3856038" y="5643563"/>
          <p14:tracePt t="57918" x="3905250" y="5656263"/>
          <p14:tracePt t="57931" x="3979863" y="5694363"/>
          <p14:tracePt t="57933" x="4092575" y="5719763"/>
          <p14:tracePt t="57944" x="4156075" y="5732463"/>
          <p14:tracePt t="57954" x="4230688" y="5732463"/>
          <p14:tracePt t="57960" x="4294188" y="5732463"/>
          <p14:tracePt t="57970" x="4368800" y="5756275"/>
          <p14:tracePt t="57974" x="4406900" y="5756275"/>
          <p14:tracePt t="57984" x="4468813" y="5756275"/>
          <p14:tracePt t="57994" x="4518025" y="5756275"/>
          <p14:tracePt t="58000" x="4594225" y="5719763"/>
          <p14:tracePt t="58010" x="4668838" y="5681663"/>
          <p14:tracePt t="58016" x="4706938" y="5656263"/>
          <p14:tracePt t="58026" x="4768850" y="5619750"/>
          <p14:tracePt t="58036" x="4794250" y="5594350"/>
          <p14:tracePt t="58040" x="4856163" y="5556250"/>
          <p14:tracePt t="58050" x="4868863" y="5543550"/>
          <p14:tracePt t="58056" x="4894263" y="5518150"/>
          <p14:tracePt t="58066" x="4906963" y="5507038"/>
          <p14:tracePt t="58076" x="4906963" y="5494338"/>
          <p14:tracePt t="58082" x="4906963" y="5481638"/>
          <p14:tracePt t="58090" x="4906963" y="5468938"/>
          <p14:tracePt t="58096" x="4906963" y="5456238"/>
          <p14:tracePt t="58116" x="4906963" y="5443538"/>
          <p14:tracePt t="58129" x="4906963" y="5418138"/>
          <p14:tracePt t="58156" x="4906963" y="5394325"/>
          <p14:tracePt t="58162" x="4906963" y="5381625"/>
          <p14:tracePt t="58172" x="4906963" y="5368925"/>
          <p14:tracePt t="58176" x="4906963" y="5356225"/>
          <p14:tracePt t="58186" x="4894263" y="5318125"/>
          <p14:tracePt t="58196" x="4868863" y="5305425"/>
          <p14:tracePt t="58201" x="4832350" y="5281613"/>
          <p14:tracePt t="58212" x="4806950" y="5281613"/>
          <p14:tracePt t="58225" x="4768850" y="5256213"/>
          <p14:tracePt t="58236" x="4743450" y="5256213"/>
          <p14:tracePt t="58242" x="4719638" y="5256213"/>
          <p14:tracePt t="58252" x="4668838" y="5256213"/>
          <p14:tracePt t="58256" x="4630738" y="5256213"/>
          <p14:tracePt t="58266" x="4581525" y="5256213"/>
          <p14:tracePt t="58278" x="4543425" y="5256213"/>
          <p14:tracePt t="58282" x="4494213" y="5256213"/>
          <p14:tracePt t="58292" x="4468813" y="5268913"/>
          <p14:tracePt t="58299" x="4418013" y="5294313"/>
          <p14:tracePt t="58308" x="4368800" y="5318125"/>
          <p14:tracePt t="58318" x="4343400" y="5343525"/>
          <p14:tracePt t="58322" x="4318000" y="5381625"/>
          <p14:tracePt t="58332" x="4281488" y="5394325"/>
          <p14:tracePt t="58338" x="4268788" y="5407025"/>
          <p14:tracePt t="58349" x="4256088" y="5430838"/>
          <p14:tracePt t="58358" x="4243388" y="5430838"/>
          <p14:tracePt t="58365" x="4243388" y="5443538"/>
          <p14:tracePt t="58374" x="4230688" y="5468938"/>
          <p14:tracePt t="58388" x="4230688" y="5481638"/>
          <p14:tracePt t="58398" x="4230688" y="5494338"/>
          <p14:tracePt t="58404" x="4230688" y="5507038"/>
          <p14:tracePt t="58415" x="4230688" y="5530850"/>
          <p14:tracePt t="58418" x="4230688" y="5543550"/>
          <p14:tracePt t="58428" x="4243388" y="5581650"/>
          <p14:tracePt t="58438" x="4268788" y="5607050"/>
          <p14:tracePt t="58444" x="4294188" y="5630863"/>
          <p14:tracePt t="58454" x="4368800" y="5668963"/>
          <p14:tracePt t="58458" x="4468813" y="5719763"/>
          <p14:tracePt t="58468" x="4506913" y="5743575"/>
          <p14:tracePt t="58478" x="4543425" y="5768975"/>
          <p14:tracePt t="58484" x="4606925" y="5781675"/>
          <p14:tracePt t="58494" x="4643438" y="5781675"/>
          <p14:tracePt t="58498" x="4668838" y="5794375"/>
          <p14:tracePt t="58508" x="4681538" y="5794375"/>
          <p14:tracePt t="58520" x="4706938" y="5794375"/>
          <p14:tracePt t="58524" x="4719638" y="5794375"/>
          <p14:tracePt t="58534" x="4732338" y="5794375"/>
          <p14:tracePt t="58540" x="4743450" y="5794375"/>
          <p14:tracePt t="58550" x="4756150" y="5794375"/>
          <p14:tracePt t="58584" x="4768850" y="5781675"/>
          <p14:tracePt t="58594" x="4768850" y="5743575"/>
          <p14:tracePt t="58604" x="4768850" y="5707063"/>
          <p14:tracePt t="58610" x="4768850" y="5681663"/>
          <p14:tracePt t="58620" x="4768850" y="5656263"/>
          <p14:tracePt t="58624" x="4768850" y="5630863"/>
          <p14:tracePt t="58636" x="4768850" y="5607050"/>
          <p14:tracePt t="58646" x="4768850" y="5568950"/>
          <p14:tracePt t="58650" x="4743450" y="5543550"/>
          <p14:tracePt t="58660" x="4732338" y="5543550"/>
          <p14:tracePt t="58666" x="4694238" y="5530850"/>
          <p14:tracePt t="58676" x="4619625" y="5507038"/>
          <p14:tracePt t="58685" x="4518025" y="5507038"/>
          <p14:tracePt t="58690" x="4394200" y="5507038"/>
          <p14:tracePt t="58700" x="4268788" y="5507038"/>
          <p14:tracePt t="58706" x="4156075" y="5507038"/>
          <p14:tracePt t="58716" x="4030663" y="5507038"/>
          <p14:tracePt t="58726" x="3917950" y="5530850"/>
          <p14:tracePt t="58733" x="3792538" y="5568950"/>
          <p14:tracePt t="58742" x="3679825" y="5619750"/>
          <p14:tracePt t="58746" x="3617913" y="5643563"/>
          <p14:tracePt t="58756" x="3554413" y="5681663"/>
          <p14:tracePt t="58766" x="3530600" y="5707063"/>
          <p14:tracePt t="58772" x="3505200" y="5732463"/>
          <p14:tracePt t="58782" x="3492500" y="5756275"/>
          <p14:tracePt t="58786" x="3492500" y="5794375"/>
          <p14:tracePt t="58796" x="3492500" y="5843588"/>
          <p14:tracePt t="58806" x="3492500" y="5881688"/>
          <p14:tracePt t="58812" x="3492500" y="5919788"/>
          <p14:tracePt t="58822" x="3517900" y="5969000"/>
          <p14:tracePt t="58826" x="3567113" y="6019800"/>
          <p14:tracePt t="58836" x="3643313" y="6081713"/>
          <p14:tracePt t="58846" x="3717925" y="6119813"/>
          <p14:tracePt t="58852" x="3867150" y="6181725"/>
          <p14:tracePt t="58862" x="4043363" y="6257925"/>
          <p14:tracePt t="58868" x="4281488" y="6307138"/>
          <p14:tracePt t="58878" x="4494213" y="6319838"/>
          <p14:tracePt t="58888" x="4656138" y="6319838"/>
          <p14:tracePt t="58892" x="4819650" y="6319838"/>
          <p14:tracePt t="58902" x="4945063" y="6319838"/>
          <p14:tracePt t="58908" x="5081588" y="6269038"/>
          <p14:tracePt t="58918" x="5132388" y="6245225"/>
          <p14:tracePt t="58928" x="5194300" y="6194425"/>
          <p14:tracePt t="58933" x="5232400" y="6132513"/>
          <p14:tracePt t="58942" x="5281613" y="6069013"/>
          <p14:tracePt t="58949" x="5281613" y="6032500"/>
          <p14:tracePt t="58958" x="5281613" y="5969000"/>
          <p14:tracePt t="58968" x="5281613" y="5919788"/>
          <p14:tracePt t="58974" x="5281613" y="5894388"/>
          <p14:tracePt t="58984" x="5257800" y="5843588"/>
          <p14:tracePt t="58988" x="5257800" y="5832475"/>
          <p14:tracePt t="58999" x="5232400" y="5807075"/>
          <p14:tracePt t="59008" x="5219700" y="5794375"/>
          <p14:tracePt t="59015" x="5170488" y="5756275"/>
          <p14:tracePt t="59024" x="5094288" y="5732463"/>
          <p14:tracePt t="59028" x="5057775" y="5732463"/>
          <p14:tracePt t="59038" x="4994275" y="5719763"/>
          <p14:tracePt t="59049" x="4956175" y="5719763"/>
          <p14:tracePt t="59054" x="4919663" y="5719763"/>
          <p14:tracePt t="59065" x="4881563" y="5719763"/>
          <p14:tracePt t="59070" x="4843463" y="5719763"/>
          <p14:tracePt t="59081" x="4819650" y="5719763"/>
          <p14:tracePt t="59094" x="4806950" y="5719763"/>
          <p14:tracePt t="59104" x="4794250" y="5719763"/>
          <p14:tracePt t="59144" x="4781550" y="5719763"/>
          <p14:tracePt t="59176" x="4768850" y="5719763"/>
          <p14:tracePt t="59382" x="4756150" y="5719763"/>
          <p14:tracePt t="60234" x="4781550" y="5719763"/>
          <p14:tracePt t="60250" x="4794250" y="5719763"/>
          <p14:tracePt t="60260" x="4806950" y="5719763"/>
          <p14:tracePt t="60265" x="4819650" y="5719763"/>
          <p14:tracePt t="60274" x="4832350" y="5719763"/>
          <p14:tracePt t="60279" x="4843463" y="5719763"/>
          <p14:tracePt t="60290" x="4856163" y="5719763"/>
          <p14:tracePt t="60304" x="4868863" y="5719763"/>
          <p14:tracePt t="60324" x="4881563" y="5719763"/>
          <p14:tracePt t="60340" x="4894263" y="5719763"/>
          <p14:tracePt t="60377" x="4919663" y="5719763"/>
          <p14:tracePt t="60396" x="4932363" y="5719763"/>
          <p14:tracePt t="60416" x="4945063" y="5719763"/>
          <p14:tracePt t="60419" x="4956175" y="5719763"/>
          <p14:tracePt t="60435" x="4981575" y="5707063"/>
          <p14:tracePt t="60460" x="4994275" y="5694363"/>
          <p14:tracePt t="60578" x="4981575" y="5694363"/>
          <p14:tracePt t="60582" x="4945063" y="5694363"/>
          <p14:tracePt t="60592" x="4906963" y="5694363"/>
          <p14:tracePt t="60602" x="4868863" y="5694363"/>
          <p14:tracePt t="60608" x="4843463" y="5694363"/>
          <p14:tracePt t="60617" x="4768850" y="5694363"/>
          <p14:tracePt t="60621" x="4694238" y="5694363"/>
          <p14:tracePt t="60632" x="4643438" y="5694363"/>
          <p14:tracePt t="60642" x="4581525" y="5694363"/>
          <p14:tracePt t="60650" x="4530725" y="5694363"/>
          <p14:tracePt t="60658" x="4494213" y="5694363"/>
          <p14:tracePt t="60662" x="4456113" y="5694363"/>
          <p14:tracePt t="60672" x="4443413" y="5694363"/>
          <p14:tracePt t="60683" x="4418013" y="5694363"/>
          <p14:tracePt t="60699" x="4406900" y="5694363"/>
          <p14:tracePt t="60717" x="4394200" y="5694363"/>
          <p14:tracePt t="60747" x="4368800" y="5694363"/>
          <p14:tracePt t="60778" x="4356100" y="5694363"/>
          <p14:tracePt t="60788" x="4343400" y="5694363"/>
          <p14:tracePt t="60804" x="4330700" y="5694363"/>
          <p14:tracePt t="60814" x="4318000" y="5694363"/>
          <p14:tracePt t="60830" x="4305300" y="5694363"/>
          <p14:tracePt t="60843" x="4305300" y="5707063"/>
          <p14:tracePt t="60854" x="4294188" y="5719763"/>
          <p14:tracePt t="60859" x="4281488" y="5719763"/>
          <p14:tracePt t="60870" x="4256088" y="5719763"/>
          <p14:tracePt t="60884" x="4243388" y="5732463"/>
          <p14:tracePt t="60894" x="4205288" y="5732463"/>
          <p14:tracePt t="60900" x="4181475" y="5732463"/>
          <p14:tracePt t="60910" x="4168775" y="5743575"/>
          <p14:tracePt t="60920" x="4156075" y="5743575"/>
          <p14:tracePt t="60924" x="4130675" y="5743575"/>
          <p14:tracePt t="60934" x="4117975" y="5768975"/>
          <p14:tracePt t="60950" x="4105275" y="5768975"/>
          <p14:tracePt t="60966" x="4092575" y="5768975"/>
          <p14:tracePt t="61010" x="4081463" y="5768975"/>
          <p14:tracePt t="61106" x="4056063" y="5781675"/>
          <p14:tracePt t="61191" x="4056063" y="5794375"/>
          <p14:tracePt t="61218" x="4068763" y="5794375"/>
          <p14:tracePt t="61232" x="4081463" y="5794375"/>
          <p14:tracePt t="61242" x="4105275" y="5794375"/>
          <p14:tracePt t="61252" x="4130675" y="5794375"/>
          <p14:tracePt t="61258" x="4143375" y="5794375"/>
          <p14:tracePt t="61268" x="4192588" y="5794375"/>
          <p14:tracePt t="61274" x="4217988" y="5794375"/>
          <p14:tracePt t="61283" x="4256088" y="5794375"/>
          <p14:tracePt t="61293" x="4281488" y="5794375"/>
          <p14:tracePt t="61300" x="4343400" y="5794375"/>
          <p14:tracePt t="61308" x="4406900" y="5794375"/>
          <p14:tracePt t="61314" x="4443413" y="5794375"/>
          <p14:tracePt t="61323" x="4481513" y="5794375"/>
          <p14:tracePt t="61333" x="4556125" y="5794375"/>
          <p14:tracePt t="61338" x="4581525" y="5794375"/>
          <p14:tracePt t="61349" x="4606925" y="5794375"/>
          <p14:tracePt t="61353" x="4619625" y="5794375"/>
          <p14:tracePt t="61363" x="4630738" y="5794375"/>
          <p14:tracePt t="61374" x="4643438" y="5794375"/>
          <p14:tracePt t="61378" x="4656138" y="5794375"/>
          <p14:tracePt t="61393" x="4681538" y="5794375"/>
          <p14:tracePt t="61403" x="4706938" y="5781675"/>
          <p14:tracePt t="61419" x="4719638" y="5781675"/>
          <p14:tracePt t="61429" x="4732338" y="5781675"/>
          <p14:tracePt t="61453" x="4743450" y="5781675"/>
          <p14:tracePt t="61469" x="4743450" y="5768975"/>
          <p14:tracePt t="61484" x="4756150" y="5768975"/>
          <p14:tracePt t="61501" x="4768850" y="5768975"/>
          <p14:tracePt t="61516" x="4794250" y="5768975"/>
          <p14:tracePt t="61536" x="4806950" y="5768975"/>
          <p14:tracePt t="61550" x="4819650" y="5768975"/>
          <p14:tracePt t="61559" x="4832350" y="5768975"/>
          <p14:tracePt t="61566" x="4843463" y="5768975"/>
          <p14:tracePt t="61586" x="4868863" y="5768975"/>
          <p14:tracePt t="61600" x="4881563" y="5768975"/>
          <p14:tracePt t="61606" x="4894263" y="5768975"/>
          <p14:tracePt t="61626" x="4906963" y="5768975"/>
          <p14:tracePt t="61630" x="4919663" y="5768975"/>
          <p14:tracePt t="61640" x="4932363" y="5768975"/>
          <p14:tracePt t="61656" x="4945063" y="5768975"/>
          <p14:tracePt t="61667" x="4956175" y="5768975"/>
          <p14:tracePt t="61692" x="4968875" y="5768975"/>
          <p14:tracePt t="61717" x="4994275" y="5743575"/>
          <p14:tracePt t="61778" x="5006975" y="5743575"/>
          <p14:tracePt t="61888" x="5019675" y="5743575"/>
          <p14:tracePt t="61894" x="5032375" y="5732463"/>
          <p14:tracePt t="61954" x="5032375" y="5707063"/>
          <p14:tracePt t="62286" x="5019675" y="5707063"/>
          <p14:tracePt t="62292" x="4994275" y="5707063"/>
          <p14:tracePt t="62302" x="4968875" y="5707063"/>
          <p14:tracePt t="62312" x="4932363" y="5707063"/>
          <p14:tracePt t="62317" x="4881563" y="5707063"/>
          <p14:tracePt t="62326" x="4794250" y="5707063"/>
          <p14:tracePt t="62332" x="4719638" y="5707063"/>
          <p14:tracePt t="62341" x="4630738" y="5707063"/>
          <p14:tracePt t="62352" x="4543425" y="5694363"/>
          <p14:tracePt t="62358" x="4456113" y="5681663"/>
          <p14:tracePt t="62369" x="4418013" y="5668963"/>
          <p14:tracePt t="62372" x="4381500" y="5668963"/>
          <p14:tracePt t="62385" x="4318000" y="5668963"/>
          <p14:tracePt t="62392" x="4294188" y="5668963"/>
          <p14:tracePt t="62398" x="4268788" y="5668963"/>
          <p14:tracePt t="62408" x="4243388" y="5668963"/>
          <p14:tracePt t="62414" x="4205288" y="5668963"/>
          <p14:tracePt t="62424" x="4181475" y="5668963"/>
          <p14:tracePt t="62434" x="4156075" y="5668963"/>
          <p14:tracePt t="62438" x="4143375" y="5668963"/>
          <p14:tracePt t="62448" x="4117975" y="5668963"/>
          <p14:tracePt t="62570" x="4168775" y="5681663"/>
          <p14:tracePt t="62580" x="4205288" y="5681663"/>
          <p14:tracePt t="62590" x="4281488" y="5694363"/>
          <p14:tracePt t="62593" x="4356100" y="5719763"/>
          <p14:tracePt t="62603" x="4406900" y="5719763"/>
          <p14:tracePt t="62610" x="4456113" y="5719763"/>
          <p14:tracePt t="62620" x="4468813" y="5719763"/>
          <p14:tracePt t="62630" x="4481513" y="5719763"/>
          <p14:tracePt t="62710" x="4443413" y="5719763"/>
          <p14:tracePt t="62720" x="4394200" y="5719763"/>
          <p14:tracePt t="62726" x="4356100" y="5719763"/>
          <p14:tracePt t="62736" x="4305300" y="5719763"/>
          <p14:tracePt t="62746" x="4281488" y="5719763"/>
          <p14:tracePt t="62760" x="4268788" y="5719763"/>
          <p14:tracePt t="62776" x="4256088" y="5732463"/>
          <p14:tracePt t="62802" x="4243388" y="5743575"/>
          <p14:tracePt t="62994" x="4268788" y="5743575"/>
          <p14:tracePt t="63024" x="4281488" y="5732463"/>
          <p14:tracePt t="63035" x="4294188" y="5732463"/>
          <p14:tracePt t="63054" x="4305300" y="5732463"/>
          <p14:tracePt t="63058" x="4318000" y="5732463"/>
          <p14:tracePt t="63074" x="4330700" y="5732463"/>
          <p14:tracePt t="63084" x="4330700" y="5719763"/>
          <p14:tracePt t="63153" x="4356100" y="5719763"/>
          <p14:tracePt t="63220" x="4368800" y="5719763"/>
          <p14:tracePt t="63246" x="4381500" y="5719763"/>
          <p14:tracePt t="63289" x="4394200" y="5719763"/>
          <p14:tracePt t="63296" x="4418013" y="5707063"/>
          <p14:tracePt t="63309" x="4430713" y="5707063"/>
          <p14:tracePt t="63320" x="4481513" y="5707063"/>
          <p14:tracePt t="63330" x="4530725" y="5707063"/>
          <p14:tracePt t="63336" x="4581525" y="5707063"/>
          <p14:tracePt t="63346" x="4630738" y="5707063"/>
          <p14:tracePt t="63351" x="4706938" y="5707063"/>
          <p14:tracePt t="63360" x="4794250" y="5732463"/>
          <p14:tracePt t="63370" x="4843463" y="5732463"/>
          <p14:tracePt t="63375" x="4919663" y="5732463"/>
          <p14:tracePt t="63385" x="4968875" y="5732463"/>
          <p14:tracePt t="63392" x="5006975" y="5732463"/>
          <p14:tracePt t="63401" x="5057775" y="5732463"/>
          <p14:tracePt t="63412" x="5081588" y="5732463"/>
          <p14:tracePt t="63425" x="5106988" y="5732463"/>
          <p14:tracePt t="63431" x="5145088" y="5732463"/>
          <p14:tracePt t="63442" x="5170488" y="5732463"/>
          <p14:tracePt t="63452" x="5181600" y="5732463"/>
          <p14:tracePt t="63468" x="5207000" y="5732463"/>
          <p14:tracePt t="63472" x="5245100" y="5732463"/>
          <p14:tracePt t="63482" x="5257800" y="5732463"/>
          <p14:tracePt t="63492" x="5281613" y="5732463"/>
          <p14:tracePt t="63498" x="5307013" y="5707063"/>
          <p14:tracePt t="63508" x="5332413" y="5707063"/>
          <p14:tracePt t="63512" x="5345113" y="5707063"/>
          <p14:tracePt t="63522" x="5370513" y="5707063"/>
          <p14:tracePt t="63532" x="5407025" y="5668963"/>
          <p14:tracePt t="63538" x="5419725" y="5668963"/>
          <p14:tracePt t="63548" x="5432425" y="5656263"/>
          <p14:tracePt t="63554" x="5445125" y="5643563"/>
          <p14:tracePt t="63562" x="5483225" y="5630863"/>
          <p14:tracePt t="63578" x="5507038" y="5619750"/>
          <p14:tracePt t="63588" x="5507038" y="5607050"/>
          <p14:tracePt t="63594" x="5507038" y="5594350"/>
          <p14:tracePt t="63604" x="5532438" y="5568950"/>
          <p14:tracePt t="63628" x="5532438" y="5556250"/>
          <p14:tracePt t="63674" x="5532438" y="5543550"/>
          <p14:tracePt t="63704" x="5532438" y="5518150"/>
          <p14:tracePt t="63710" x="5545138" y="5507038"/>
          <p14:tracePt t="63720" x="5545138" y="5494338"/>
          <p14:tracePt t="63724" x="5545138" y="5481638"/>
          <p14:tracePt t="63736" x="5545138" y="5468938"/>
          <p14:tracePt t="63744" x="5545138" y="5443538"/>
          <p14:tracePt t="63752" x="5545138" y="5418138"/>
          <p14:tracePt t="63760" x="5545138" y="5394325"/>
          <p14:tracePt t="63764" x="5545138" y="5368925"/>
          <p14:tracePt t="63774" x="5545138" y="5343525"/>
          <p14:tracePt t="63785" x="5545138" y="5318125"/>
          <p14:tracePt t="63790" x="5545138" y="5294313"/>
          <p14:tracePt t="63802" x="5545138" y="5268913"/>
          <p14:tracePt t="63804" x="5545138" y="5256213"/>
          <p14:tracePt t="63814" x="5545138" y="5230813"/>
          <p14:tracePt t="63824" x="5545138" y="5205413"/>
          <p14:tracePt t="63830" x="5545138" y="5181600"/>
          <p14:tracePt t="63840" x="5545138" y="5168900"/>
          <p14:tracePt t="63846" x="5545138" y="5143500"/>
          <p14:tracePt t="63856" x="5545138" y="5105400"/>
          <p14:tracePt t="63868" x="5532438" y="5081588"/>
          <p14:tracePt t="63870" x="5532438" y="5056188"/>
          <p14:tracePt t="63880" x="5519738" y="5030788"/>
          <p14:tracePt t="63886" x="5519738" y="5018088"/>
          <p14:tracePt t="63896" x="5519738" y="4981575"/>
          <p14:tracePt t="63906" x="5507038" y="4930775"/>
          <p14:tracePt t="63910" x="5507038" y="4918075"/>
          <p14:tracePt t="63922" x="5495925" y="4892675"/>
          <p14:tracePt t="63926" x="5470525" y="4843463"/>
          <p14:tracePt t="63936" x="5470525" y="4805363"/>
          <p14:tracePt t="63946" x="5445125" y="4768850"/>
          <p14:tracePt t="63952" x="5445125" y="4730750"/>
          <p14:tracePt t="63962" x="5445125" y="4692650"/>
          <p14:tracePt t="63968" x="5445125" y="4656138"/>
          <p14:tracePt t="63986" x="5445125" y="4630738"/>
          <p14:tracePt t="63992" x="5419725" y="4605338"/>
          <p14:tracePt t="64002" x="5407025" y="4567238"/>
          <p14:tracePt t="64006" x="5407025" y="4554538"/>
          <p14:tracePt t="64018" x="5394325" y="4543425"/>
          <p14:tracePt t="64028" x="5394325" y="4530725"/>
          <p14:tracePt t="64032" x="5394325" y="4505325"/>
          <p14:tracePt t="64044" x="5383213" y="4492625"/>
          <p14:tracePt t="64048" x="5383213" y="4479925"/>
          <p14:tracePt t="64058" x="5370513" y="4467225"/>
          <p14:tracePt t="64064" x="5357813" y="4454525"/>
          <p14:tracePt t="64074" x="5357813" y="4443413"/>
          <p14:tracePt t="64085" x="5319713" y="4418013"/>
          <p14:tracePt t="64088" x="5257800" y="4354513"/>
          <p14:tracePt t="64098" x="5219700" y="4318000"/>
          <p14:tracePt t="64104" x="5145088" y="4267200"/>
          <p14:tracePt t="64114" x="5032375" y="4205288"/>
          <p14:tracePt t="64124" x="4945063" y="4129088"/>
          <p14:tracePt t="64128" x="4868863" y="4079875"/>
          <p14:tracePt t="64138" x="4806950" y="4041775"/>
          <p14:tracePt t="64144" x="4768850" y="4017963"/>
          <p14:tracePt t="64154" x="4756150" y="4005263"/>
          <p14:tracePt t="64169" x="4732338" y="3979863"/>
          <p14:tracePt t="64184" x="4706938" y="3967163"/>
          <p14:tracePt t="64194" x="4694238" y="3954463"/>
          <p14:tracePt t="64203" x="4694238" y="3941763"/>
          <p14:tracePt t="64219" x="4668838" y="3929063"/>
          <p14:tracePt t="64224" x="4656138" y="3929063"/>
          <p14:tracePt t="64235" x="4643438" y="3916363"/>
          <p14:tracePt t="64244" x="4630738" y="3905250"/>
          <p14:tracePt t="64252" x="4619625" y="3892550"/>
          <p14:tracePt t="64260" x="4606925" y="3879850"/>
          <p14:tracePt t="64264" x="4581525" y="3854450"/>
          <p14:tracePt t="64276" x="4556125" y="3829050"/>
          <p14:tracePt t="64286" x="4518025" y="3803650"/>
          <p14:tracePt t="64290" x="4456113" y="3741738"/>
          <p14:tracePt t="64300" x="4430713" y="3703638"/>
          <p14:tracePt t="64306" x="4406900" y="3679825"/>
          <p14:tracePt t="64316" x="4381500" y="3654425"/>
          <p14:tracePt t="64326" x="4356100" y="3603625"/>
          <p14:tracePt t="64329" x="4330700" y="3567113"/>
          <p14:tracePt t="64340" x="4305300" y="3541713"/>
          <p14:tracePt t="64346" x="4294188" y="3516313"/>
          <p14:tracePt t="64356" x="4256088" y="3479800"/>
          <p14:tracePt t="64372" x="4230688" y="3441700"/>
          <p14:tracePt t="64382" x="4230688" y="3403600"/>
          <p14:tracePt t="64386" x="4205288" y="3367088"/>
          <p14:tracePt t="64396" x="4168775" y="3328988"/>
          <p14:tracePt t="64406" x="4156075" y="3267075"/>
          <p14:tracePt t="64412" x="4105275" y="3228975"/>
          <p14:tracePt t="64422" x="4068763" y="3165475"/>
          <p14:tracePt t="64426" x="4043363" y="3141663"/>
          <p14:tracePt t="64436" x="4005263" y="3090863"/>
          <p14:tracePt t="64446" x="3979863" y="3065463"/>
          <p14:tracePt t="64452" x="3968750" y="3041650"/>
          <p14:tracePt t="64462" x="3930650" y="3003550"/>
          <p14:tracePt t="64466" x="3917950" y="3003550"/>
          <p14:tracePt t="64476" x="3879850" y="2978150"/>
          <p14:tracePt t="64486" x="3843338" y="2941638"/>
          <p14:tracePt t="64492" x="3779838" y="2903538"/>
          <p14:tracePt t="64502" x="3743325" y="2865438"/>
          <p14:tracePt t="64506" x="3717925" y="2840038"/>
          <p14:tracePt t="64516" x="3643313" y="2816225"/>
          <p14:tracePt t="64526" x="3592513" y="2790825"/>
          <p14:tracePt t="64532" x="3567113" y="2778125"/>
          <p14:tracePt t="64542" x="3541713" y="2752725"/>
          <p14:tracePt t="64553" x="3517900" y="2752725"/>
          <p14:tracePt t="64556" x="3505200" y="2752725"/>
          <p14:tracePt t="64566" x="3492500" y="2728913"/>
          <p14:tracePt t="64572" x="3479800" y="2728913"/>
          <p14:tracePt t="64592" x="3441700" y="2716213"/>
          <p14:tracePt t="64596" x="3429000" y="2703513"/>
          <p14:tracePt t="64605" x="3392488" y="2703513"/>
          <p14:tracePt t="64611" x="3367088" y="2678113"/>
          <p14:tracePt t="64622" x="3341688" y="2665413"/>
          <p14:tracePt t="64632" x="3292475" y="2652713"/>
          <p14:tracePt t="64638" x="3267075" y="2640013"/>
          <p14:tracePt t="64648" x="3228975" y="2627313"/>
          <p14:tracePt t="64653" x="3192463" y="2616200"/>
          <p14:tracePt t="64662" x="3141663" y="2590800"/>
          <p14:tracePt t="64672" x="3103563" y="2578100"/>
          <p14:tracePt t="64678" x="3054350" y="2565400"/>
          <p14:tracePt t="64688" x="3003550" y="2552700"/>
          <p14:tracePt t="64692" x="2979738" y="2552700"/>
          <p14:tracePt t="64703" x="2954338" y="2527300"/>
          <p14:tracePt t="64712" x="2916238" y="2516188"/>
          <p14:tracePt t="64728" x="2903538" y="2516188"/>
          <p14:tracePt t="64758" x="2879725" y="2516188"/>
          <p14:tracePt t="64774" x="2867025" y="2516188"/>
          <p14:tracePt t="64784" x="2854325" y="2516188"/>
          <p14:tracePt t="64794" x="2841625" y="2516188"/>
          <p14:tracePt t="64808" x="2828925" y="2516188"/>
          <p14:tracePt t="64824" x="2816225" y="2516188"/>
          <p14:tracePt t="64835" x="2803525" y="2516188"/>
          <p14:tracePt t="64852" x="2790825" y="2516188"/>
          <p14:tracePt t="64864" x="2767013" y="2516188"/>
          <p14:tracePt t="64900" x="2754313" y="2516188"/>
          <p14:tracePt t="64909" x="2741613" y="2516188"/>
          <p14:tracePt t="64923" x="2728913" y="2516188"/>
          <p14:tracePt t="64929" x="2716213" y="2527300"/>
          <p14:tracePt t="64960" x="2703513" y="2527300"/>
          <p14:tracePt t="64990" x="2690813" y="2540000"/>
          <p14:tracePt t="65736" x="2641600" y="2603500"/>
          <p14:tracePt t="65746" x="2516188" y="2690813"/>
          <p14:tracePt t="65753" x="2328863" y="2778125"/>
          <p14:tracePt t="65761" x="2178050" y="2865438"/>
          <p14:tracePt t="65771" x="2027238" y="2941638"/>
          <p14:tracePt t="65778" x="1878013" y="2978150"/>
          <p14:tracePt t="65788" x="1765300" y="3016250"/>
          <p14:tracePt t="65792" x="1677988" y="3028950"/>
          <p14:tracePt t="65802" x="1589088" y="3078163"/>
          <p14:tracePt t="65811" x="1552575" y="3078163"/>
          <p14:tracePt t="65818" x="1514475" y="3090863"/>
          <p14:tracePt t="65958" x="1501775" y="3090863"/>
          <p14:tracePt t="65968" x="1501775" y="3078163"/>
          <p14:tracePt t="65974" x="1501775" y="3054350"/>
          <p14:tracePt t="65984" x="1501775" y="3041650"/>
          <p14:tracePt t="65990" x="1514475" y="3016250"/>
          <p14:tracePt t="66000" x="1527175" y="2978150"/>
          <p14:tracePt t="66009" x="1552575" y="2952750"/>
          <p14:tracePt t="66013" x="1589088" y="2928938"/>
          <p14:tracePt t="66024" x="1627188" y="2890838"/>
          <p14:tracePt t="66029" x="1701800" y="2840038"/>
          <p14:tracePt t="66039" x="1752600" y="2803525"/>
          <p14:tracePt t="66050" x="1801813" y="2790825"/>
          <p14:tracePt t="66054" x="1865313" y="2765425"/>
          <p14:tracePt t="66063" x="1890713" y="2765425"/>
          <p14:tracePt t="66069" x="1939925" y="2740025"/>
          <p14:tracePt t="66080" x="1978025" y="2728913"/>
          <p14:tracePt t="66090" x="2003425" y="2728913"/>
          <p14:tracePt t="66094" x="2027238" y="2716213"/>
          <p14:tracePt t="66110" x="2052638" y="2716213"/>
          <p14:tracePt t="66212" x="2027238" y="2716213"/>
          <p14:tracePt t="66216" x="1990725" y="2716213"/>
          <p14:tracePt t="66226" x="1914525" y="2740025"/>
          <p14:tracePt t="66232" x="1865313" y="2752725"/>
          <p14:tracePt t="66242" x="1790700" y="2765425"/>
          <p14:tracePt t="66252" x="1765300" y="2778125"/>
          <p14:tracePt t="66256" x="1739900" y="2778125"/>
          <p14:tracePt t="66266" x="1701800" y="2803525"/>
          <p14:tracePt t="66272" x="1665288" y="2816225"/>
          <p14:tracePt t="66282" x="1652588" y="2828925"/>
          <p14:tracePt t="66312" x="1639888" y="2828925"/>
          <p14:tracePt t="66422" x="1652588" y="2828925"/>
          <p14:tracePt t="66432" x="1677988" y="2828925"/>
          <p14:tracePt t="66437" x="1714500" y="2828925"/>
          <p14:tracePt t="66447" x="1778000" y="2828925"/>
          <p14:tracePt t="66453" x="1839913" y="2828925"/>
          <p14:tracePt t="66464" x="1890713" y="2828925"/>
          <p14:tracePt t="66473" x="1965325" y="2828925"/>
          <p14:tracePt t="66477" x="2003425" y="2828925"/>
          <p14:tracePt t="66488" x="2027238" y="2828925"/>
          <p14:tracePt t="66493" x="2052638" y="2828925"/>
          <p14:tracePt t="66504" x="2078038" y="2840038"/>
          <p14:tracePt t="66514" x="2103438" y="2840038"/>
          <p14:tracePt t="66520" x="2127250" y="2840038"/>
          <p14:tracePt t="66528" x="2152650" y="2840038"/>
          <p14:tracePt t="66544" x="2178050" y="2840038"/>
          <p14:tracePt t="66654" x="2127250" y="2852738"/>
          <p14:tracePt t="66664" x="2078038" y="2865438"/>
          <p14:tracePt t="66670" x="2027238" y="2903538"/>
          <p14:tracePt t="66680" x="1990725" y="2903538"/>
          <p14:tracePt t="66687" x="1965325" y="2916238"/>
          <p14:tracePt t="66832" x="1990725" y="2916238"/>
          <p14:tracePt t="66842" x="2078038" y="2916238"/>
          <p14:tracePt t="66845" x="2116138" y="2916238"/>
          <p14:tracePt t="66856" x="2203450" y="2916238"/>
          <p14:tracePt t="66862" x="2278063" y="2916238"/>
          <p14:tracePt t="66871" x="2316163" y="2916238"/>
          <p14:tracePt t="66882" x="2352675" y="2916238"/>
          <p14:tracePt t="66886" x="2390775" y="2916238"/>
          <p14:tracePt t="66896" x="2428875" y="2916238"/>
          <p14:tracePt t="66903" x="2452688" y="2916238"/>
          <p14:tracePt t="66912" x="2478088" y="2916238"/>
          <p14:tracePt t="66922" x="2490788" y="2916238"/>
          <p14:tracePt t="66926" x="2503488" y="2916238"/>
          <p14:tracePt t="66938" x="2516188" y="2916238"/>
          <p14:tracePt t="66953" x="2528888" y="2916238"/>
          <p14:tracePt t="66969" x="2541588" y="2916238"/>
          <p14:tracePt t="66978" x="2554288" y="2916238"/>
          <p14:tracePt t="66992" x="2565400" y="2916238"/>
          <p14:tracePt t="67087" x="2578100" y="2916238"/>
          <p14:tracePt t="67118" x="2590800" y="2916238"/>
          <p14:tracePt t="67134" x="2603500" y="2916238"/>
          <p14:tracePt t="67144" x="2616200" y="2916238"/>
          <p14:tracePt t="67148" x="2628900" y="2916238"/>
          <p14:tracePt t="67158" x="2641600" y="2916238"/>
          <p14:tracePt t="67170" x="2667000" y="2916238"/>
          <p14:tracePt t="67174" x="2690813" y="2916238"/>
          <p14:tracePt t="67184" x="2716213" y="2916238"/>
          <p14:tracePt t="67190" x="2728913" y="2916238"/>
          <p14:tracePt t="67199" x="2767013" y="2928938"/>
          <p14:tracePt t="67209" x="2778125" y="2928938"/>
          <p14:tracePt t="67213" x="2816225" y="2928938"/>
          <p14:tracePt t="67224" x="2841625" y="2952750"/>
          <p14:tracePt t="67240" x="2867025" y="2952750"/>
          <p14:tracePt t="67548" x="2879725" y="2952750"/>
          <p14:tracePt t="67568" x="2903538" y="2952750"/>
          <p14:tracePt t="67571" x="2916238" y="2952750"/>
          <p14:tracePt t="67582" x="2928938" y="2952750"/>
          <p14:tracePt t="67588" x="2954338" y="2941638"/>
          <p14:tracePt t="67608" x="2967038" y="2941638"/>
          <p14:tracePt t="67612" x="2992438" y="2928938"/>
          <p14:tracePt t="67628" x="3003550" y="2928938"/>
          <p14:tracePt t="67638" x="3016250" y="2916238"/>
          <p14:tracePt t="67653" x="3028950" y="2916238"/>
          <p14:tracePt t="67669" x="3041650" y="2916238"/>
          <p14:tracePt t="67688" x="3054350" y="2916238"/>
          <p14:tracePt t="67703" x="3054350" y="2903538"/>
          <p14:tracePt t="67754" x="3079750" y="2903538"/>
          <p14:tracePt t="67849" x="3092450" y="2903538"/>
          <p14:tracePt t="67866" x="3128963" y="2903538"/>
          <p14:tracePt t="67887" x="3154363" y="2903538"/>
          <p14:tracePt t="67890" x="3179763" y="2903538"/>
          <p14:tracePt t="67900" x="3192463" y="2903538"/>
          <p14:tracePt t="67906" x="3205163" y="2903538"/>
          <p14:tracePt t="67916" x="3216275" y="2903538"/>
          <p14:tracePt t="69046" x="3216275" y="2890838"/>
          <p14:tracePt t="69080" x="3216275" y="2878138"/>
          <p14:tracePt t="69186" x="3216275" y="2865438"/>
          <p14:tracePt t="69358" x="3241675" y="2852738"/>
          <p14:tracePt t="69368" x="3267075" y="2803525"/>
          <p14:tracePt t="69374" x="3292475" y="2778125"/>
          <p14:tracePt t="69384" x="3317875" y="2728913"/>
          <p14:tracePt t="69388" x="3354388" y="2690813"/>
          <p14:tracePt t="69397" x="3354388" y="2665413"/>
          <p14:tracePt t="69413" x="3354388" y="2640013"/>
          <p14:tracePt t="69424" x="3354388" y="2603500"/>
          <p14:tracePt t="69430" x="3354388" y="2590800"/>
          <p14:tracePt t="69454" x="3354388" y="2578100"/>
          <p14:tracePt t="69464" x="3341688" y="2565400"/>
          <p14:tracePt t="69479" x="3328988" y="2565400"/>
          <p14:tracePt t="69490" x="3317875" y="2565400"/>
          <p14:tracePt t="69494" x="3279775" y="2565400"/>
          <p14:tracePt t="69504" x="3267075" y="2578100"/>
          <p14:tracePt t="69509" x="3228975" y="2603500"/>
          <p14:tracePt t="69520" x="3192463" y="2627313"/>
          <p14:tracePt t="69529" x="3179763" y="2640013"/>
          <p14:tracePt t="69534" x="3167063" y="2665413"/>
          <p14:tracePt t="69550" x="3167063" y="2690813"/>
          <p14:tracePt t="69560" x="3154363" y="2703513"/>
          <p14:tracePt t="69574" x="3154363" y="2716213"/>
          <p14:tracePt t="69596" x="3154363" y="2728913"/>
          <p14:tracePt t="69772" x="3141663" y="2740025"/>
          <p14:tracePt t="69786" x="3128963" y="2740025"/>
          <p14:tracePt t="69798" x="3092450" y="2752725"/>
          <p14:tracePt t="69802" x="3092450" y="2765425"/>
          <p14:tracePt t="69812" x="3079750" y="2778125"/>
          <p14:tracePt t="69822" x="3054350" y="2816225"/>
          <p14:tracePt t="69827" x="3041650" y="2852738"/>
          <p14:tracePt t="69838" x="3041650" y="2865438"/>
          <p14:tracePt t="69841" x="3041650" y="2916238"/>
          <p14:tracePt t="69852" x="3041650" y="2952750"/>
          <p14:tracePt t="69861" x="3041650" y="2978150"/>
          <p14:tracePt t="69868" x="3054350" y="3016250"/>
          <p14:tracePt t="69878" x="3067050" y="3041650"/>
          <p14:tracePt t="69881" x="3079750" y="3041650"/>
          <p14:tracePt t="69892" x="3092450" y="3041650"/>
          <p14:tracePt t="69902" x="3116263" y="3041650"/>
          <p14:tracePt t="69908" x="3179763" y="3041650"/>
          <p14:tracePt t="69918" x="3254375" y="3041650"/>
          <p14:tracePt t="69922" x="3305175" y="3041650"/>
          <p14:tracePt t="69932" x="3341688" y="3041650"/>
          <p14:tracePt t="69944" x="3405188" y="3041650"/>
          <p14:tracePt t="69948" x="3454400" y="3003550"/>
          <p14:tracePt t="69958" x="3479800" y="2941638"/>
          <p14:tracePt t="69964" x="3479800" y="2890838"/>
          <p14:tracePt t="69974" x="3479800" y="2828925"/>
          <p14:tracePt t="69984" x="3479800" y="2790825"/>
          <p14:tracePt t="69988" x="3479800" y="2716213"/>
          <p14:tracePt t="69997" x="3454400" y="2678113"/>
          <p14:tracePt t="70004" x="3441700" y="2665413"/>
          <p14:tracePt t="70014" x="3429000" y="2652713"/>
          <p14:tracePt t="70024" x="3405188" y="2652713"/>
          <p14:tracePt t="70028" x="3367088" y="2627313"/>
          <p14:tracePt t="70039" x="3341688" y="2627313"/>
          <p14:tracePt t="70044" x="3292475" y="2627313"/>
          <p14:tracePt t="70055" x="3254375" y="2627313"/>
          <p14:tracePt t="70064" x="3228975" y="2627313"/>
          <p14:tracePt t="70072" x="3192463" y="2652713"/>
          <p14:tracePt t="70080" x="3167063" y="2652713"/>
          <p14:tracePt t="70084" x="3141663" y="2690813"/>
          <p14:tracePt t="70100" x="3116263" y="2716213"/>
          <p14:tracePt t="70110" x="3116263" y="2740025"/>
          <p14:tracePt t="70121" x="3116263" y="2778125"/>
          <p14:tracePt t="70126" x="3116263" y="2803525"/>
          <p14:tracePt t="70139" x="3116263" y="2828925"/>
          <p14:tracePt t="70156" x="3116263" y="2865438"/>
          <p14:tracePt t="70162" x="3116263" y="2890838"/>
          <p14:tracePt t="70166" x="3116263" y="2916238"/>
          <p14:tracePt t="70176" x="3128963" y="2916238"/>
          <p14:tracePt t="70182" x="3141663" y="2941638"/>
          <p14:tracePt t="70202" x="3154363" y="2941638"/>
          <p14:tracePt t="70206" x="3192463" y="2941638"/>
          <p14:tracePt t="70216" x="3228975" y="2941638"/>
          <p14:tracePt t="70222" x="3305175" y="2941638"/>
          <p14:tracePt t="70231" x="3367088" y="2941638"/>
          <p14:tracePt t="70241" x="3417888" y="2941638"/>
          <p14:tracePt t="70245" x="3467100" y="2941638"/>
          <p14:tracePt t="70256" x="3492500" y="2916238"/>
          <p14:tracePt t="70262" x="3517900" y="2878138"/>
          <p14:tracePt t="70282" x="3517900" y="2852738"/>
          <p14:tracePt t="70286" x="3517900" y="2840038"/>
          <p14:tracePt t="70298" x="3517900" y="2803525"/>
          <p14:tracePt t="70302" x="3517900" y="2790825"/>
          <p14:tracePt t="70312" x="3492500" y="2765425"/>
          <p14:tracePt t="70323" x="3467100" y="2740025"/>
          <p14:tracePt t="70328" x="3429000" y="2740025"/>
          <p14:tracePt t="70339" x="3405188" y="2740025"/>
          <p14:tracePt t="70342" x="3379788" y="2740025"/>
          <p14:tracePt t="70355" x="3341688" y="2740025"/>
          <p14:tracePt t="70364" x="3317875" y="2740025"/>
          <p14:tracePt t="70368" x="3292475" y="2740025"/>
          <p14:tracePt t="70378" x="3267075" y="2752725"/>
          <p14:tracePt t="70384" x="3254375" y="2765425"/>
          <p14:tracePt t="70394" x="3228975" y="2790825"/>
          <p14:tracePt t="70405" x="3228975" y="2803525"/>
          <p14:tracePt t="70408" x="3216275" y="2852738"/>
          <p14:tracePt t="70418" x="3216275" y="2865438"/>
          <p14:tracePt t="70424" x="3216275" y="2878138"/>
          <p14:tracePt t="70444" x="3216275" y="2903538"/>
          <p14:tracePt t="70483" x="3216275" y="2916238"/>
          <p14:tracePt t="70500" x="3267075" y="2916238"/>
          <p14:tracePt t="70509" x="3292475" y="2916238"/>
          <p14:tracePt t="70514" x="3317875" y="2916238"/>
          <p14:tracePt t="70523" x="3354388" y="2916238"/>
          <p14:tracePt t="70529" x="3367088" y="2890838"/>
          <p14:tracePt t="70539" x="3392488" y="2852738"/>
          <p14:tracePt t="70549" x="3392488" y="2816225"/>
          <p14:tracePt t="70554" x="3392488" y="2778125"/>
          <p14:tracePt t="70564" x="3392488" y="2752725"/>
          <p14:tracePt t="70570" x="3392488" y="2716213"/>
          <p14:tracePt t="70580" x="3379788" y="2678113"/>
          <p14:tracePt t="70590" x="3354388" y="2652713"/>
          <p14:tracePt t="70596" x="3328988" y="2627313"/>
          <p14:tracePt t="70605" x="3292475" y="2627313"/>
          <p14:tracePt t="70610" x="3267075" y="2627313"/>
          <p14:tracePt t="70620" x="3241675" y="2627313"/>
          <p14:tracePt t="70630" x="3205163" y="2627313"/>
          <p14:tracePt t="70636" x="3154363" y="2627313"/>
          <p14:tracePt t="70646" x="3116263" y="2627313"/>
          <p14:tracePt t="70649" x="3103563" y="2627313"/>
          <p14:tracePt t="70660" x="3079750" y="2640013"/>
          <p14:tracePt t="70671" x="3067050" y="2652713"/>
          <p14:tracePt t="70674" x="3067050" y="2665413"/>
          <p14:tracePt t="70684" x="3054350" y="2678113"/>
          <p14:tracePt t="70694" x="3054350" y="2690813"/>
          <p14:tracePt t="70700" x="3041650" y="2703513"/>
          <p14:tracePt t="70714" x="3041650" y="2716213"/>
          <p14:tracePt t="70724" x="3041650" y="2728913"/>
          <p14:tracePt t="70740" x="3041650" y="2740025"/>
          <p14:tracePt t="70776" x="3054350" y="2740025"/>
          <p14:tracePt t="70780" x="3067050" y="2740025"/>
          <p14:tracePt t="70790" x="3103563" y="2765425"/>
          <p14:tracePt t="70800" x="3167063" y="2765425"/>
          <p14:tracePt t="70806" x="3205163" y="2765425"/>
          <p14:tracePt t="70816" x="3228975" y="2765425"/>
          <p14:tracePt t="70825" x="3254375" y="2765425"/>
          <p14:tracePt t="70830" x="3267075" y="2765425"/>
          <p14:tracePt t="70922" x="3267075" y="2778125"/>
          <p14:tracePt t="70932" x="3241675" y="2803525"/>
          <p14:tracePt t="70938" x="3228975" y="2816225"/>
          <p14:tracePt t="70945" x="3205163" y="2828925"/>
          <p14:tracePt t="70951" x="3205163" y="2840038"/>
          <p14:tracePt t="70962" x="3205163" y="2852738"/>
          <p14:tracePt t="71154" x="3192463" y="2865438"/>
          <p14:tracePt t="76742" x="3192463" y="2878138"/>
          <p14:tracePt t="76751" x="3192463" y="2890838"/>
          <p14:tracePt t="76781" x="3192463" y="2903538"/>
          <p14:tracePt t="76818" x="3192463" y="2916238"/>
          <p14:tracePt t="77226" x="3192463" y="2928938"/>
          <p14:tracePt t="77246" x="3192463" y="2941638"/>
          <p14:tracePt t="77262" x="3192463" y="2952750"/>
          <p14:tracePt t="77266" x="3192463" y="2965450"/>
          <p14:tracePt t="77275" x="3192463" y="2990850"/>
          <p14:tracePt t="77285" x="3205163" y="3054350"/>
          <p14:tracePt t="77292" x="3241675" y="3178175"/>
          <p14:tracePt t="77302" x="3305175" y="3378200"/>
          <p14:tracePt t="77305" x="3405188" y="3629025"/>
          <p14:tracePt t="77318" x="3592513" y="3929063"/>
          <p14:tracePt t="77328" x="3767138" y="4205288"/>
          <p14:tracePt t="77332" x="3905250" y="4430713"/>
          <p14:tracePt t="77343" x="3992563" y="4592638"/>
          <p14:tracePt t="77348" x="4068763" y="4756150"/>
          <p14:tracePt t="77358" x="4168775" y="4892675"/>
          <p14:tracePt t="77368" x="4268788" y="5005388"/>
          <p14:tracePt t="77372" x="4343400" y="5130800"/>
          <p14:tracePt t="77382" x="4394200" y="5218113"/>
          <p14:tracePt t="77388" x="4443413" y="5305425"/>
          <p14:tracePt t="77398" x="4481513" y="5368925"/>
          <p14:tracePt t="77409" x="4481513" y="5381625"/>
          <p14:tracePt t="77413" x="4494213" y="5394325"/>
          <p14:tracePt t="77425" x="4494213" y="5430838"/>
          <p14:tracePt t="77428" x="4494213" y="5456238"/>
          <p14:tracePt t="77438" x="4494213" y="5468938"/>
          <p14:tracePt t="77449" x="4506913" y="5494338"/>
          <p14:tracePt t="77454" x="4506913" y="5507038"/>
          <p14:tracePt t="77468" x="4506913" y="5530850"/>
          <p14:tracePt t="77487" x="4506913" y="5543550"/>
          <p14:tracePt t="77504" x="4506913" y="5581650"/>
          <p14:tracePt t="77519" x="4506913" y="5607050"/>
          <p14:tracePt t="77528" x="4506913" y="5630863"/>
          <p14:tracePt t="77544" x="4506913" y="5656263"/>
          <p14:tracePt t="77550" x="4530725" y="5694363"/>
          <p14:tracePt t="77560" x="4568825" y="5719763"/>
          <p14:tracePt t="77569" x="4581525" y="5732463"/>
          <p14:tracePt t="77574" x="4606925" y="5743575"/>
          <p14:tracePt t="77584" x="4619625" y="5756275"/>
          <p14:tracePt t="77600" x="4630738" y="5756275"/>
          <p14:tracePt t="77614" x="4643438" y="5756275"/>
          <p14:tracePt t="77625" x="4656138" y="5756275"/>
          <p14:tracePt t="77630" x="4681538" y="5756275"/>
          <p14:tracePt t="77642" x="4706938" y="5756275"/>
          <p14:tracePt t="77649" x="4719638" y="5756275"/>
          <p14:tracePt t="77653" x="4743450" y="5756275"/>
          <p14:tracePt t="77663" x="4781550" y="5756275"/>
          <p14:tracePt t="77670" x="4794250" y="5756275"/>
          <p14:tracePt t="77680" x="4819650" y="5756275"/>
          <p14:tracePt t="77690" x="4856163" y="5743575"/>
          <p14:tracePt t="77695" x="4868863" y="5743575"/>
          <p14:tracePt t="77709" x="4881563" y="5743575"/>
          <p14:tracePt t="77802" x="4894263" y="5732463"/>
          <p14:tracePt t="77842" x="4906963" y="5732463"/>
          <p14:tracePt t="77938" x="4919663" y="5732463"/>
          <p14:tracePt t="77942" x="4932363" y="5732463"/>
          <p14:tracePt t="77952" x="4956175" y="5732463"/>
          <p14:tracePt t="77961" x="4968875" y="5732463"/>
          <p14:tracePt t="77967" x="4981575" y="5707063"/>
          <p14:tracePt t="77977" x="5006975" y="5694363"/>
          <p14:tracePt t="77984" x="5006975" y="5668963"/>
          <p14:tracePt t="77994" x="5032375" y="5656263"/>
          <p14:tracePt t="78004" x="5045075" y="5630863"/>
          <p14:tracePt t="78017" x="5045075" y="5619750"/>
          <p14:tracePt t="78024" x="5045075" y="5607050"/>
          <p14:tracePt t="78043" x="5057775" y="5581650"/>
          <p14:tracePt t="78059" x="5057775" y="5556250"/>
          <p14:tracePt t="78064" x="5068888" y="5530850"/>
          <p14:tracePt t="78075" x="5068888" y="5507038"/>
          <p14:tracePt t="78084" x="5081588" y="5507038"/>
          <p14:tracePt t="78087" x="5094288" y="5481638"/>
          <p14:tracePt t="78098" x="5094288" y="5456238"/>
          <p14:tracePt t="78104" x="5106988" y="5443538"/>
          <p14:tracePt t="78124" x="5132388" y="5418138"/>
          <p14:tracePt t="78130" x="5132388" y="5407025"/>
          <p14:tracePt t="78140" x="5145088" y="5343525"/>
          <p14:tracePt t="78144" x="5157788" y="5330825"/>
          <p14:tracePt t="78159" x="5181600" y="5305425"/>
          <p14:tracePt t="78163" x="5219700" y="5230813"/>
          <p14:tracePt t="78169" x="5245100" y="5156200"/>
          <p14:tracePt t="78179" x="5257800" y="5068888"/>
          <p14:tracePt t="78184" x="5294313" y="4992688"/>
          <p14:tracePt t="78194" x="5332413" y="4879975"/>
          <p14:tracePt t="78204" x="5383213" y="4768850"/>
          <p14:tracePt t="78210" x="5407025" y="4630738"/>
          <p14:tracePt t="78220" x="5419725" y="4479925"/>
          <p14:tracePt t="78226" x="5445125" y="4354513"/>
          <p14:tracePt t="78234" x="5445125" y="4230688"/>
          <p14:tracePt t="78246" x="5445125" y="4117975"/>
          <p14:tracePt t="78250" x="5445125" y="4005263"/>
          <p14:tracePt t="78260" x="5445125" y="3867150"/>
          <p14:tracePt t="78266" x="5445125" y="3729038"/>
          <p14:tracePt t="78276" x="5445125" y="3616325"/>
          <p14:tracePt t="78286" x="5445125" y="3503613"/>
          <p14:tracePt t="78289" x="5419725" y="3378200"/>
          <p14:tracePt t="78299" x="5383213" y="3241675"/>
          <p14:tracePt t="78306" x="5332413" y="3116263"/>
          <p14:tracePt t="78316" x="5281613" y="3003550"/>
          <p14:tracePt t="78326" x="5207000" y="2840038"/>
          <p14:tracePt t="78332" x="5157788" y="2703513"/>
          <p14:tracePt t="78343" x="5081588" y="2527300"/>
          <p14:tracePt t="78346" x="5032375" y="2403475"/>
          <p14:tracePt t="78356" x="4968875" y="2327275"/>
          <p14:tracePt t="78366" x="4919663" y="2265363"/>
          <p14:tracePt t="78372" x="4868863" y="2214563"/>
          <p14:tracePt t="78382" x="4819650" y="2152650"/>
          <p14:tracePt t="78386" x="4756150" y="2114550"/>
          <p14:tracePt t="78396" x="4668838" y="2078038"/>
          <p14:tracePt t="78406" x="4619625" y="2065338"/>
          <p14:tracePt t="78412" x="4530725" y="2039938"/>
          <p14:tracePt t="78422" x="4418013" y="2039938"/>
          <p14:tracePt t="78426" x="4318000" y="2039938"/>
          <p14:tracePt t="78436" x="4230688" y="2039938"/>
          <p14:tracePt t="78446" x="4143375" y="2039938"/>
          <p14:tracePt t="78452" x="4043363" y="2039938"/>
          <p14:tracePt t="78462" x="3979863" y="2039938"/>
          <p14:tracePt t="78466" x="3867150" y="2039938"/>
          <p14:tracePt t="78476" x="3805238" y="2039938"/>
          <p14:tracePt t="78486" x="3730625" y="2065338"/>
          <p14:tracePt t="78493" x="3667125" y="2078038"/>
          <p14:tracePt t="78502" x="3630613" y="2078038"/>
          <p14:tracePt t="78510" x="3567113" y="2101850"/>
          <p14:tracePt t="78518" x="3541713" y="2127250"/>
          <p14:tracePt t="78528" x="3505200" y="2139950"/>
          <p14:tracePt t="78532" x="3467100" y="2152650"/>
          <p14:tracePt t="78543" x="3429000" y="2190750"/>
          <p14:tracePt t="78548" x="3405188" y="2214563"/>
          <p14:tracePt t="78560" x="3379788" y="2252663"/>
          <p14:tracePt t="78568" x="3354388" y="2290763"/>
          <p14:tracePt t="78572" x="3341688" y="2314575"/>
          <p14:tracePt t="78584" x="3328988" y="2365375"/>
          <p14:tracePt t="78588" x="3328988" y="2390775"/>
          <p14:tracePt t="78598" x="3317875" y="2427288"/>
          <p14:tracePt t="78608" x="3292475" y="2478088"/>
          <p14:tracePt t="78614" x="3292475" y="2503488"/>
          <p14:tracePt t="78625" x="3292475" y="2527300"/>
          <p14:tracePt t="78628" x="3292475" y="2565400"/>
          <p14:tracePt t="78638" x="3292475" y="2616200"/>
          <p14:tracePt t="78648" x="3292475" y="2627313"/>
          <p14:tracePt t="78653" x="3292475" y="2665413"/>
          <p14:tracePt t="78664" x="3317875" y="2690813"/>
          <p14:tracePt t="78670" x="3317875" y="2728913"/>
          <p14:tracePt t="78678" x="3354388" y="2765425"/>
          <p14:tracePt t="78689" x="3379788" y="2790825"/>
          <p14:tracePt t="78694" x="3392488" y="2803525"/>
          <p14:tracePt t="78704" x="3417888" y="2803525"/>
          <p14:tracePt t="78710" x="3467100" y="2816225"/>
          <p14:tracePt t="78720" x="3505200" y="2816225"/>
          <p14:tracePt t="78730" x="3541713" y="2816225"/>
          <p14:tracePt t="78734" x="3567113" y="2816225"/>
          <p14:tracePt t="78744" x="3579813" y="2816225"/>
          <p14:tracePt t="78750" x="3592513" y="2816225"/>
          <p14:tracePt t="78774" x="3592513" y="2778125"/>
          <p14:tracePt t="78784" x="3592513" y="2740025"/>
          <p14:tracePt t="78790" x="3592513" y="2703513"/>
          <p14:tracePt t="78800" x="3592513" y="2652713"/>
          <p14:tracePt t="78810" x="3541713" y="2590800"/>
          <p14:tracePt t="78814" x="3517900" y="2565400"/>
          <p14:tracePt t="78827" x="3454400" y="2527300"/>
          <p14:tracePt t="78830" x="3405188" y="2516188"/>
          <p14:tracePt t="78841" x="3328988" y="2478088"/>
          <p14:tracePt t="78850" x="3216275" y="2478088"/>
          <p14:tracePt t="78856" x="3128963" y="2478088"/>
          <p14:tracePt t="78866" x="3016250" y="2478088"/>
          <p14:tracePt t="78870" x="2890838" y="2478088"/>
          <p14:tracePt t="78880" x="2778125" y="2478088"/>
          <p14:tracePt t="78890" x="2654300" y="2527300"/>
          <p14:tracePt t="78896" x="2516188" y="2565400"/>
          <p14:tracePt t="78906" x="2428875" y="2603500"/>
          <p14:tracePt t="78910" x="2328863" y="2652713"/>
          <p14:tracePt t="78922" x="2239963" y="2690813"/>
          <p14:tracePt t="78932" x="2127250" y="2728913"/>
          <p14:tracePt t="78936" x="2039938" y="2765425"/>
          <p14:tracePt t="78946" x="1965325" y="2840038"/>
          <p14:tracePt t="78952" x="1903413" y="2865438"/>
          <p14:tracePt t="78962" x="1865313" y="2916238"/>
          <p14:tracePt t="78972" x="1827213" y="2928938"/>
          <p14:tracePt t="78977" x="1801813" y="2965450"/>
          <p14:tracePt t="78986" x="1778000" y="2990850"/>
          <p14:tracePt t="78993" x="1765300" y="3003550"/>
          <p14:tracePt t="79012" x="1739900" y="3028950"/>
          <p14:tracePt t="79042" x="1727200" y="3041650"/>
          <p14:tracePt t="79108" x="1727200" y="3065463"/>
          <p14:tracePt t="79122" x="1752600" y="3078163"/>
          <p14:tracePt t="79132" x="1778000" y="3090863"/>
          <p14:tracePt t="79144" x="1827213" y="3116263"/>
          <p14:tracePt t="79148" x="1839913" y="3116263"/>
          <p14:tracePt t="79160" x="1890713" y="3116263"/>
          <p14:tracePt t="79164" x="1927225" y="3116263"/>
          <p14:tracePt t="79174" x="1965325" y="3141663"/>
          <p14:tracePt t="79184" x="1990725" y="3141663"/>
          <p14:tracePt t="79188" x="2039938" y="3141663"/>
          <p14:tracePt t="79198" x="2078038" y="3141663"/>
          <p14:tracePt t="79204" x="2127250" y="3141663"/>
          <p14:tracePt t="79214" x="2165350" y="3141663"/>
          <p14:tracePt t="79227" x="2216150" y="3141663"/>
          <p14:tracePt t="79228" x="2239963" y="3141663"/>
          <p14:tracePt t="79238" x="2252663" y="3141663"/>
          <p14:tracePt t="79244" x="2278063" y="3116263"/>
          <p14:tracePt t="79370" x="2265363" y="3116263"/>
          <p14:tracePt t="79374" x="2239963" y="3128963"/>
          <p14:tracePt t="79386" x="2203450" y="3128963"/>
          <p14:tracePt t="79390" x="2165350" y="3154363"/>
          <p14:tracePt t="79400" x="2139950" y="3165475"/>
          <p14:tracePt t="79411" x="2116138" y="3190875"/>
          <p14:tracePt t="79416" x="2090738" y="3203575"/>
          <p14:tracePt t="79427" x="2078038" y="3203575"/>
          <p14:tracePt t="79430" x="2065338" y="3216275"/>
          <p14:tracePt t="79440" x="2052638" y="3228975"/>
          <p14:tracePt t="79450" x="2039938" y="3228975"/>
          <p14:tracePt t="79466" x="2027238" y="3228975"/>
          <p14:tracePt t="79470" x="2027238" y="3241675"/>
          <p14:tracePt t="79490" x="2014538" y="3241675"/>
          <p14:tracePt t="79970" x="2003425" y="3254375"/>
          <p14:tracePt t="79989" x="1990725" y="3254375"/>
          <p14:tracePt t="80006" x="1978025" y="3267075"/>
          <p14:tracePt t="80711" x="1990725" y="3267075"/>
          <p14:tracePt t="80721" x="2003425" y="3267075"/>
          <p14:tracePt t="80732" x="2039938" y="3267075"/>
          <p14:tracePt t="80736" x="2078038" y="3241675"/>
          <p14:tracePt t="80745" x="2116138" y="3228975"/>
          <p14:tracePt t="80751" x="2152650" y="3216275"/>
          <p14:tracePt t="80762" x="2178050" y="3190875"/>
          <p14:tracePt t="80771" x="2190750" y="3190875"/>
          <p14:tracePt t="80778" x="2216150" y="3190875"/>
          <p14:tracePt t="80787" x="2228850" y="3190875"/>
          <p14:tracePt t="80792" x="2239963" y="3190875"/>
          <p14:tracePt t="80802" x="2252663" y="3190875"/>
          <p14:tracePt t="80811" x="2278063" y="3165475"/>
          <p14:tracePt t="80817" x="2290763" y="3165475"/>
          <p14:tracePt t="80828" x="2316163" y="3154363"/>
          <p14:tracePt t="80832" x="2316163" y="3141663"/>
          <p14:tracePt t="80844" x="2328863" y="3141663"/>
          <p14:tracePt t="80852" x="2339975" y="3141663"/>
          <p14:tracePt t="80858" x="2352675" y="3141663"/>
          <p14:tracePt t="80944" x="2352675" y="3128963"/>
          <p14:tracePt t="80977" x="2339975" y="3128963"/>
          <p14:tracePt t="80984" x="2316163" y="3128963"/>
          <p14:tracePt t="80994" x="2303463" y="3116263"/>
          <p14:tracePt t="81004" x="2278063" y="3116263"/>
          <p14:tracePt t="81011" x="2252663" y="3116263"/>
          <p14:tracePt t="81019" x="2228850" y="3116263"/>
          <p14:tracePt t="81023" x="2203450" y="3116263"/>
          <p14:tracePt t="81034" x="2165350" y="3116263"/>
          <p14:tracePt t="81044" x="2139950" y="3116263"/>
          <p14:tracePt t="81049" x="2116138" y="3116263"/>
          <p14:tracePt t="81060" x="2090738" y="3116263"/>
          <p14:tracePt t="81064" x="2065338" y="3116263"/>
          <p14:tracePt t="81074" x="2052638" y="3116263"/>
          <p14:tracePt t="81085" x="2039938" y="3116263"/>
          <p14:tracePt t="81100" x="2014538" y="3116263"/>
          <p14:tracePt t="81104" x="1990725" y="3116263"/>
          <p14:tracePt t="81126" x="1978025" y="3116263"/>
          <p14:tracePt t="81130" x="1965325" y="3116263"/>
          <p14:tracePt t="81161" x="1952625" y="3116263"/>
          <p14:tracePt t="81206" x="1939925" y="3116263"/>
          <p14:tracePt t="81216" x="1927225" y="3116263"/>
          <p14:tracePt t="81220" x="1914525" y="3116263"/>
          <p14:tracePt t="81232" x="1890713" y="3116263"/>
          <p14:tracePt t="81235" x="1878013" y="3116263"/>
          <p14:tracePt t="81256" x="1852613" y="3116263"/>
          <p14:tracePt t="81272" x="1839913" y="3116263"/>
          <p14:tracePt t="81285" x="1827213" y="3116263"/>
          <p14:tracePt t="81312" x="1814513" y="3116263"/>
          <p14:tracePt t="81352" x="1801813" y="3116263"/>
          <p14:tracePt t="81382" x="1790700" y="3116263"/>
          <p14:tracePt t="81408" x="1765300" y="3116263"/>
          <p14:tracePt t="81422" x="1752600" y="3116263"/>
          <p14:tracePt t="81428" x="1714500" y="3116263"/>
          <p14:tracePt t="81453" x="1701800" y="3116263"/>
          <p14:tracePt t="81503" x="1689100" y="3116263"/>
          <p14:tracePt t="81518" x="1677988" y="3116263"/>
          <p14:tracePt t="81524" x="1665288" y="3116263"/>
          <p14:tracePt t="81534" x="1639888" y="3116263"/>
          <p14:tracePt t="81545" x="1627188" y="3116263"/>
          <p14:tracePt t="81550" x="1601788" y="3116263"/>
          <p14:tracePt t="81562" x="1589088" y="3116263"/>
          <p14:tracePt t="81892" x="1565275" y="3116263"/>
          <p14:tracePt t="81896" x="1552575" y="3116263"/>
          <p14:tracePt t="81922" x="1527175" y="3116263"/>
          <p14:tracePt t="82008" x="1514475" y="3103563"/>
          <p14:tracePt t="82021" x="1489075" y="3090863"/>
          <p14:tracePt t="82074" x="1476375" y="3090863"/>
          <p14:tracePt t="82078" x="1476375" y="3078163"/>
          <p14:tracePt t="82372" x="1489075" y="3078163"/>
          <p14:tracePt t="82382" x="1514475" y="3078163"/>
          <p14:tracePt t="82396" x="1527175" y="3078163"/>
          <p14:tracePt t="82401" x="1539875" y="3065463"/>
          <p14:tracePt t="82411" x="1552575" y="3065463"/>
          <p14:tracePt t="82422" x="1565275" y="3065463"/>
          <p14:tracePt t="82436" x="1577975" y="3065463"/>
          <p14:tracePt t="82548" x="1589088" y="3065463"/>
          <p14:tracePt t="82562" x="1589088" y="3054350"/>
          <p14:tracePt t="82572" x="1589088" y="3041650"/>
          <p14:tracePt t="82697" x="1601788" y="3041650"/>
          <p14:tracePt t="82708" x="1627188" y="3041650"/>
          <p14:tracePt t="82723" x="1665288" y="3054350"/>
          <p14:tracePt t="82734" x="1677988" y="3054350"/>
          <p14:tracePt t="82759" x="1701800" y="3078163"/>
          <p14:tracePt t="82773" x="1714500" y="3090863"/>
          <p14:tracePt t="82790" x="1714500" y="3116263"/>
          <p14:tracePt t="82800" x="1714500" y="3141663"/>
          <p14:tracePt t="82814" x="1714500" y="3165475"/>
          <p14:tracePt t="82820" x="1701800" y="3203575"/>
          <p14:tracePt t="82830" x="1677988" y="3216275"/>
          <p14:tracePt t="82840" x="1665288" y="3228975"/>
          <p14:tracePt t="82846" x="1639888" y="3228975"/>
          <p14:tracePt t="82856" x="1614488" y="3254375"/>
          <p14:tracePt t="82869" x="1601788" y="3254375"/>
          <p14:tracePt t="82880" x="1589088" y="3267075"/>
          <p14:tracePt t="83208" x="1589088" y="3278188"/>
          <p14:tracePt t="83304" x="1614488" y="3278188"/>
          <p14:tracePt t="83320" x="1639888" y="3267075"/>
          <p14:tracePt t="83329" x="1665288" y="3254375"/>
          <p14:tracePt t="83333" x="1689100" y="3228975"/>
          <p14:tracePt t="83343" x="1714500" y="3228975"/>
          <p14:tracePt t="83349" x="1752600" y="3203575"/>
          <p14:tracePt t="83361" x="1814513" y="3154363"/>
          <p14:tracePt t="83365" x="1839913" y="3141663"/>
          <p14:tracePt t="83376" x="1890713" y="3090863"/>
          <p14:tracePt t="83386" x="1927225" y="3078163"/>
          <p14:tracePt t="83390" x="1952625" y="3054350"/>
          <p14:tracePt t="83400" x="1990725" y="3041650"/>
          <p14:tracePt t="83406" x="2027238" y="3003550"/>
          <p14:tracePt t="83415" x="2039938" y="3003550"/>
          <p14:tracePt t="83426" x="2052638" y="2978150"/>
          <p14:tracePt t="83432" x="2078038" y="2965450"/>
          <p14:tracePt t="83718" x="2078038" y="2952750"/>
          <p14:tracePt t="83734" x="2039938" y="2952750"/>
          <p14:tracePt t="83738" x="1990725" y="2952750"/>
          <p14:tracePt t="83758" x="1952625" y="2952750"/>
          <p14:tracePt t="83763" x="1914525" y="2952750"/>
          <p14:tracePt t="83773" x="1890713" y="2952750"/>
          <p14:tracePt t="83788" x="1852613" y="2952750"/>
          <p14:tracePt t="83800" x="1827213" y="2978150"/>
          <p14:tracePt t="83804" x="1801813" y="3003550"/>
          <p14:tracePt t="83830" x="1801813" y="3016250"/>
          <p14:tracePt t="83843" x="1801813" y="3028950"/>
          <p14:tracePt t="83906" x="1801813" y="3041650"/>
          <p14:tracePt t="83916" x="1814513" y="3041650"/>
          <p14:tracePt t="83920" x="1827213" y="3028950"/>
          <p14:tracePt t="83930" x="1865313" y="3016250"/>
          <p14:tracePt t="83940" x="1878013" y="2990850"/>
          <p14:tracePt t="83946" x="1890713" y="2978150"/>
          <p14:tracePt t="83956" x="1927225" y="2952750"/>
          <p14:tracePt t="83962" x="1939925" y="2928938"/>
          <p14:tracePt t="83970" x="1978025" y="2890838"/>
          <p14:tracePt t="83980" x="1990725" y="2865438"/>
          <p14:tracePt t="83985" x="2014538" y="2828925"/>
          <p14:tracePt t="83996" x="2014538" y="2816225"/>
          <p14:tracePt t="83999" x="2027238" y="2790825"/>
          <p14:tracePt t="84010" x="2039938" y="2778125"/>
          <p14:tracePt t="84022" x="2039938" y="2765425"/>
          <p14:tracePt t="84026" x="2039938" y="2740025"/>
          <p14:tracePt t="84042" x="2039938" y="2716213"/>
          <p14:tracePt t="84051" x="2039938" y="2690813"/>
          <p14:tracePt t="84062" x="2052638" y="2678113"/>
          <p14:tracePt t="84065" x="2065338" y="2665413"/>
          <p14:tracePt t="84076" x="2065338" y="2640013"/>
          <p14:tracePt t="84092" x="2065338" y="2627313"/>
          <p14:tracePt t="84102" x="2065338" y="2616200"/>
          <p14:tracePt t="84263" x="2065338" y="2603500"/>
          <p14:tracePt t="84274" x="2052638" y="2603500"/>
          <p14:tracePt t="84278" x="2027238" y="2603500"/>
          <p14:tracePt t="84288" x="2014538" y="2603500"/>
          <p14:tracePt t="84298" x="1978025" y="2603500"/>
          <p14:tracePt t="84304" x="1952625" y="2603500"/>
          <p14:tracePt t="84314" x="1914525" y="2603500"/>
          <p14:tracePt t="84318" x="1890713" y="2603500"/>
          <p14:tracePt t="84329" x="1852613" y="2603500"/>
          <p14:tracePt t="84338" x="1839913" y="2616200"/>
          <p14:tracePt t="84345" x="1801813" y="2640013"/>
          <p14:tracePt t="84353" x="1790700" y="2640013"/>
          <p14:tracePt t="84357" x="1778000" y="2652713"/>
          <p14:tracePt t="84380" x="1765300" y="2652713"/>
          <p14:tracePt t="84516" x="1778000" y="2652713"/>
          <p14:tracePt t="84526" x="1814513" y="2652713"/>
          <p14:tracePt t="84530" x="1839913" y="2652713"/>
          <p14:tracePt t="84550" x="1865313" y="2652713"/>
          <p14:tracePt t="84566" x="1878013" y="2652713"/>
          <p14:tracePt t="84738" x="1878013" y="2640013"/>
          <p14:tracePt t="84824" x="1865313" y="2640013"/>
          <p14:tracePt t="84894" x="1839913" y="2640013"/>
          <p14:tracePt t="84933" x="1827213" y="2640013"/>
          <p14:tracePt t="84940" x="1814513" y="2640013"/>
          <p14:tracePt t="84949" x="1765300" y="2640013"/>
          <p14:tracePt t="84959" x="1752600" y="2665413"/>
          <p14:tracePt t="84963" x="1739900" y="2665413"/>
          <p14:tracePt t="84974" x="1714500" y="2665413"/>
          <p14:tracePt t="84979" x="1689100" y="2665413"/>
          <p14:tracePt t="84999" x="1665288" y="2690813"/>
          <p14:tracePt t="85014" x="1639888" y="2690813"/>
          <p14:tracePt t="85019" x="1627188" y="2716213"/>
          <p14:tracePt t="85030" x="1614488" y="2716213"/>
          <p14:tracePt t="85039" x="1601788" y="2740025"/>
          <p14:tracePt t="85056" x="1589088" y="2752725"/>
          <p14:tracePt t="85069" x="1589088" y="2778125"/>
          <p14:tracePt t="85080" x="1577975" y="2803525"/>
          <p14:tracePt t="85096" x="1577975" y="2828925"/>
          <p14:tracePt t="85099" x="1577975" y="2865438"/>
          <p14:tracePt t="85110" x="1577975" y="2890838"/>
          <p14:tracePt t="85120" x="1565275" y="2916238"/>
          <p14:tracePt t="85136" x="1565275" y="2928938"/>
          <p14:tracePt t="85152" x="1565275" y="2941638"/>
          <p14:tracePt t="85163" x="1565275" y="2952750"/>
          <p14:tracePt t="85176" x="1565275" y="2978150"/>
          <p14:tracePt t="85192" x="1565275" y="3003550"/>
          <p14:tracePt t="85201" x="1565275" y="3016250"/>
          <p14:tracePt t="85206" x="1565275" y="3028950"/>
          <p14:tracePt t="85216" x="1565275" y="3054350"/>
          <p14:tracePt t="85222" x="1565275" y="3065463"/>
          <p14:tracePt t="85232" x="1565275" y="3090863"/>
          <p14:tracePt t="85242" x="1565275" y="3116263"/>
          <p14:tracePt t="85246" x="1565275" y="3128963"/>
          <p14:tracePt t="85255" x="1565275" y="3141663"/>
          <p14:tracePt t="85262" x="1565275" y="3154363"/>
          <p14:tracePt t="85288" x="1577975" y="3165475"/>
          <p14:tracePt t="85312" x="1577975" y="3190875"/>
          <p14:tracePt t="85322" x="1577975" y="3216275"/>
          <p14:tracePt t="85338" x="1577975" y="3241675"/>
          <p14:tracePt t="85342" x="1601788" y="3267075"/>
          <p14:tracePt t="85352" x="1601788" y="3303588"/>
          <p14:tracePt t="85362" x="1601788" y="3328988"/>
          <p14:tracePt t="85367" x="1627188" y="3354388"/>
          <p14:tracePt t="85378" x="1639888" y="3403600"/>
          <p14:tracePt t="85384" x="1652588" y="3441700"/>
          <p14:tracePt t="85394" x="1652588" y="3454400"/>
          <p14:tracePt t="85404" x="1652588" y="3467100"/>
          <p14:tracePt t="85408" x="1652588" y="3479800"/>
          <p14:tracePt t="85417" x="1665288" y="3503613"/>
          <p14:tracePt t="85444" x="1677988" y="3529013"/>
          <p14:tracePt t="85478" x="1677988" y="3541713"/>
          <p14:tracePt t="85490" x="1689100" y="3541713"/>
          <p14:tracePt t="85494" x="1701800" y="3554413"/>
          <p14:tracePt t="85503" x="1714500" y="3567113"/>
          <p14:tracePt t="85510" x="1714500" y="3590925"/>
          <p14:tracePt t="85529" x="1727200" y="3590925"/>
          <p14:tracePt t="85544" x="1727200" y="3603625"/>
          <p14:tracePt t="85550" x="1739900" y="3603625"/>
          <p14:tracePt t="85560" x="1752600" y="3616325"/>
          <p14:tracePt t="85574" x="1752600" y="3629025"/>
          <p14:tracePt t="85606" x="1752600" y="3654425"/>
          <p14:tracePt t="85636" x="1765300" y="3654425"/>
          <p14:tracePt t="85666" x="1765300" y="3667125"/>
          <p14:tracePt t="85669" x="1778000" y="3679825"/>
          <p14:tracePt t="85680" x="1790700" y="3679825"/>
          <p14:tracePt t="85689" x="1790700" y="3692525"/>
          <p14:tracePt t="85696" x="1801813" y="3703638"/>
          <p14:tracePt t="85706" x="1801813" y="3716338"/>
          <p14:tracePt t="85721" x="1801813" y="3729038"/>
          <p14:tracePt t="85735" x="1827213" y="3754438"/>
          <p14:tracePt t="85752" x="1827213" y="3779838"/>
          <p14:tracePt t="85762" x="1865313" y="3829050"/>
          <p14:tracePt t="85771" x="1914525" y="3892550"/>
          <p14:tracePt t="85776" x="1927225" y="3967163"/>
          <p14:tracePt t="85785" x="2003425" y="4054475"/>
          <p14:tracePt t="85792" x="2090738" y="4179888"/>
          <p14:tracePt t="85801" x="2152650" y="4279900"/>
          <p14:tracePt t="85812" x="2239963" y="4367213"/>
          <p14:tracePt t="85816" x="2328863" y="4492625"/>
          <p14:tracePt t="85830" x="2416175" y="4618038"/>
          <p14:tracePt t="85832" x="2490788" y="4743450"/>
          <p14:tracePt t="85842" x="2603500" y="4905375"/>
          <p14:tracePt t="85852" x="2667000" y="5030788"/>
          <p14:tracePt t="85858" x="2754313" y="5181600"/>
          <p14:tracePt t="85868" x="2816225" y="5294313"/>
          <p14:tracePt t="85872" x="2867025" y="5381625"/>
          <p14:tracePt t="85882" x="2903538" y="5456238"/>
          <p14:tracePt t="85892" x="2941638" y="5518150"/>
          <p14:tracePt t="85898" x="2967038" y="5543550"/>
          <p14:tracePt t="85908" x="2967038" y="5568950"/>
          <p14:tracePt t="85914" x="2979738" y="5594350"/>
          <p14:tracePt t="85922" x="3003550" y="5619750"/>
          <p14:tracePt t="85938" x="3003550" y="5643563"/>
          <p14:tracePt t="85948" x="3016250" y="5656263"/>
          <p14:tracePt t="85952" x="3028950" y="5668963"/>
          <p14:tracePt t="85963" x="3028950" y="5681663"/>
          <p14:tracePt t="85979" x="3028950" y="5694363"/>
          <p14:tracePt t="86398" x="3028950" y="5707063"/>
          <p14:tracePt t="86408" x="3003550" y="5707063"/>
          <p14:tracePt t="86412" x="2941638" y="5707063"/>
          <p14:tracePt t="86422" x="2890838" y="5707063"/>
          <p14:tracePt t="86428" x="2803525" y="5707063"/>
          <p14:tracePt t="86438" x="2754313" y="5707063"/>
          <p14:tracePt t="86447" x="2690813" y="5707063"/>
          <p14:tracePt t="86451" x="2654300" y="5707063"/>
          <p14:tracePt t="86462" x="2616200" y="5707063"/>
          <p14:tracePt t="86467" x="2590800" y="5707063"/>
          <p14:tracePt t="86478" x="2578100" y="5707063"/>
          <p14:tracePt t="86502" x="2554288" y="5707063"/>
          <p14:tracePt t="87980" x="2528888" y="5707063"/>
          <p14:tracePt t="87985" x="2503488" y="5707063"/>
          <p14:tracePt t="87996" x="2478088" y="5707063"/>
          <p14:tracePt t="88010" x="2465388" y="5707063"/>
          <p14:tracePt t="88026" x="2452688" y="5707063"/>
          <p14:tracePt t="88056" x="2441575" y="5707063"/>
          <p14:tracePt t="88066" x="2403475" y="5707063"/>
          <p14:tracePt t="88071" x="2339975" y="5707063"/>
          <p14:tracePt t="88082" x="2290763" y="5707063"/>
          <p14:tracePt t="88086" x="2216150" y="5719763"/>
          <p14:tracePt t="88098" x="2152650" y="5719763"/>
          <p14:tracePt t="88106" x="2078038" y="5719763"/>
          <p14:tracePt t="88112" x="2039938" y="5719763"/>
          <p14:tracePt t="88122" x="1978025" y="5719763"/>
          <p14:tracePt t="88125" x="1927225" y="5719763"/>
          <p14:tracePt t="88135" x="1878013" y="5719763"/>
          <p14:tracePt t="88148" x="1839913" y="5719763"/>
          <p14:tracePt t="88164" x="1752600" y="5732463"/>
          <p14:tracePt t="88168" x="1739900" y="5732463"/>
          <p14:tracePt t="88178" x="1714500" y="5732463"/>
          <p14:tracePt t="88191" x="1701800" y="5732463"/>
          <p14:tracePt t="88268" x="1689100" y="5732463"/>
          <p14:tracePt t="88282" x="1665288" y="5743575"/>
          <p14:tracePt t="88304" x="1652588" y="5743575"/>
          <p14:tracePt t="88308" x="1639888" y="5743575"/>
          <p14:tracePt t="88318" x="1627188" y="5743575"/>
          <p14:tracePt t="88323" x="1614488" y="5756275"/>
          <p14:tracePt t="88344" x="1601788" y="5756275"/>
          <p14:tracePt t="88430" x="1589088" y="5756275"/>
          <p14:tracePt t="88444" x="1577975" y="5756275"/>
          <p14:tracePt t="88454" x="1565275" y="5756275"/>
          <p14:tracePt t="88459" x="1552575" y="5756275"/>
          <p14:tracePt t="88469" x="1539875" y="5756275"/>
          <p14:tracePt t="88480" x="1527175" y="5743575"/>
          <p14:tracePt t="88483" x="1501775" y="5732463"/>
          <p14:tracePt t="88494" x="1489075" y="5719763"/>
          <p14:tracePt t="88500" x="1452563" y="5694363"/>
          <p14:tracePt t="88510" x="1439863" y="5694363"/>
          <p14:tracePt t="88520" x="1439863" y="5681663"/>
          <p14:tracePt t="89170" x="1427163" y="5681663"/>
          <p14:tracePt t="89186" x="1427163" y="5694363"/>
          <p14:tracePt t="89190" x="1427163" y="5719763"/>
          <p14:tracePt t="89200" x="1427163" y="5743575"/>
          <p14:tracePt t="89212" x="1427163" y="5768975"/>
          <p14:tracePt t="89216" x="1427163" y="5794375"/>
          <p14:tracePt t="89225" x="1427163" y="5832475"/>
          <p14:tracePt t="89232" x="1427163" y="5868988"/>
          <p14:tracePt t="89242" x="1427163" y="5881688"/>
          <p14:tracePt t="89251" x="1427163" y="5907088"/>
          <p14:tracePt t="89255" x="1427163" y="5919788"/>
          <p14:tracePt t="89265" x="1427163" y="5932488"/>
          <p14:tracePt t="89372" x="1427163" y="5945188"/>
          <p14:tracePt t="89383" x="1427163" y="5956300"/>
          <p14:tracePt t="89398" x="1427163" y="5969000"/>
          <p14:tracePt t="89408" x="1427163" y="5981700"/>
          <p14:tracePt t="89421" x="1427163" y="5994400"/>
          <p14:tracePt t="89428" x="1427163" y="6007100"/>
          <p14:tracePt t="89437" x="1427163" y="6019800"/>
          <p14:tracePt t="89448" x="1427163" y="6032500"/>
          <p14:tracePt t="89454" x="1427163" y="6045200"/>
          <p14:tracePt t="89468" x="1427163" y="6069013"/>
          <p14:tracePt t="89706" x="1427163" y="6081713"/>
          <p14:tracePt t="89730" x="1439863" y="6081713"/>
          <p14:tracePt t="89739" x="1465263" y="6081713"/>
          <p14:tracePt t="89745" x="1476375" y="6081713"/>
          <p14:tracePt t="89755" x="1501775" y="6094413"/>
          <p14:tracePt t="89759" x="1527175" y="6107113"/>
          <p14:tracePt t="89769" x="1552575" y="6107113"/>
          <p14:tracePt t="89780" x="1601788" y="6132513"/>
          <p14:tracePt t="89786" x="1627188" y="6132513"/>
          <p14:tracePt t="89796" x="1652588" y="6132513"/>
          <p14:tracePt t="89802" x="1701800" y="6132513"/>
          <p14:tracePt t="89812" x="1752600" y="6157913"/>
          <p14:tracePt t="89822" x="1814513" y="6169025"/>
          <p14:tracePt t="89825" x="1865313" y="6194425"/>
          <p14:tracePt t="89835" x="1903413" y="6207125"/>
          <p14:tracePt t="89841" x="1965325" y="6219825"/>
          <p14:tracePt t="89852" x="2003425" y="6232525"/>
          <p14:tracePt t="89862" x="2078038" y="6257925"/>
          <p14:tracePt t="89866" x="2116138" y="6269038"/>
          <p14:tracePt t="89877" x="2190750" y="6294438"/>
          <p14:tracePt t="89882" x="2239963" y="6307138"/>
          <p14:tracePt t="89891" x="2303463" y="6319838"/>
          <p14:tracePt t="89901" x="2328863" y="6319838"/>
          <p14:tracePt t="89907" x="2365375" y="6332538"/>
          <p14:tracePt t="89917" x="2378075" y="6332538"/>
          <p14:tracePt t="89922" x="2390775" y="6332538"/>
          <p14:tracePt t="89933" x="2403475" y="6332538"/>
          <p14:tracePt t="89942" x="2416175" y="6357938"/>
          <p14:tracePt t="89949" x="2428875" y="6357938"/>
          <p14:tracePt t="89962" x="2452688" y="6357938"/>
          <p14:tracePt t="89982" x="2478088" y="6357938"/>
          <p14:tracePt t="89998" x="2503488" y="6357938"/>
          <p14:tracePt t="90004" x="2516188" y="6357938"/>
          <p14:tracePt t="90015" x="2554288" y="6357938"/>
          <p14:tracePt t="90024" x="2565400" y="6332538"/>
          <p14:tracePt t="90028" x="2578100" y="6332538"/>
          <p14:tracePt t="90054" x="2590800" y="6332538"/>
          <p14:tracePt t="90160" x="2590800" y="6319838"/>
          <p14:tracePt t="90170" x="2603500" y="6294438"/>
          <p14:tracePt t="90180" x="2616200" y="6294438"/>
          <p14:tracePt t="90184" x="2628900" y="6257925"/>
          <p14:tracePt t="90194" x="2628900" y="6245225"/>
          <p14:tracePt t="90210" x="2641600" y="6219825"/>
          <p14:tracePt t="90224" x="2641600" y="6194425"/>
          <p14:tracePt t="90249" x="2641600" y="6169025"/>
          <p14:tracePt t="90266" x="2641600" y="6157913"/>
          <p14:tracePt t="90286" x="2641600" y="6145213"/>
          <p14:tracePt t="90296" x="2641600" y="6119813"/>
          <p14:tracePt t="90316" x="2654300" y="6119813"/>
          <p14:tracePt t="90326" x="2654300" y="6107113"/>
          <p14:tracePt t="90340" x="2654300" y="6094413"/>
          <p14:tracePt t="90352" x="2654300" y="6081713"/>
          <p14:tracePt t="90366" x="2654300" y="6056313"/>
          <p14:tracePt t="90392" x="2654300" y="6045200"/>
          <p14:tracePt t="90740" x="2654300" y="6032500"/>
          <p14:tracePt t="90936" x="2667000" y="6032500"/>
          <p14:tracePt t="90952" x="2678113" y="6019800"/>
          <p14:tracePt t="90962" x="2690813" y="6007100"/>
          <p14:tracePt t="91002" x="2703513" y="6007100"/>
          <p14:tracePt t="91006" x="2716213" y="6007100"/>
          <p14:tracePt t="91033" x="2728913" y="6007100"/>
          <p14:tracePt t="91048" x="2741613" y="6007100"/>
          <p14:tracePt t="91058" x="2767013" y="6007100"/>
          <p14:tracePt t="91062" x="2790825" y="6007100"/>
          <p14:tracePt t="91072" x="2816225" y="6007100"/>
          <p14:tracePt t="91083" x="2841625" y="6007100"/>
          <p14:tracePt t="91088" x="2867025" y="6007100"/>
          <p14:tracePt t="91099" x="2916238" y="6007100"/>
          <p14:tracePt t="91102" x="2954338" y="6007100"/>
          <p14:tracePt t="91112" x="3028950" y="6007100"/>
          <p14:tracePt t="91122" x="3079750" y="6007100"/>
          <p14:tracePt t="91128" x="3116263" y="6007100"/>
          <p14:tracePt t="91138" x="3167063" y="6007100"/>
          <p14:tracePt t="91143" x="3192463" y="6007100"/>
          <p14:tracePt t="91164" x="3216275" y="6007100"/>
          <p14:tracePt t="91193" x="3228975" y="6007100"/>
          <p14:tracePt t="91203" x="3241675" y="6007100"/>
          <p14:tracePt t="91208" x="3254375" y="6007100"/>
          <p14:tracePt t="91218" x="3267075" y="6007100"/>
          <p14:tracePt t="91224" x="3279775" y="6007100"/>
          <p14:tracePt t="91234" x="3305175" y="6007100"/>
          <p14:tracePt t="91244" x="3317875" y="6007100"/>
          <p14:tracePt t="91249" x="3328988" y="6007100"/>
          <p14:tracePt t="91264" x="3354388" y="6007100"/>
          <p14:tracePt t="91304" x="3367088" y="6007100"/>
          <p14:tracePt t="91314" x="3379788" y="6007100"/>
          <p14:tracePt t="91330" x="3392488" y="6007100"/>
          <p14:tracePt t="91344" x="3405188" y="6007100"/>
          <p14:tracePt t="91370" x="3417888" y="6007100"/>
          <p14:tracePt t="91410" x="3441700" y="6007100"/>
          <p14:tracePt t="91416" x="3441700" y="5994400"/>
          <p14:tracePt t="91426" x="3454400" y="5981700"/>
          <p14:tracePt t="91430" x="3467100" y="5969000"/>
          <p14:tracePt t="91440" x="3479800" y="5956300"/>
          <p14:tracePt t="91450" x="3492500" y="5932488"/>
          <p14:tracePt t="91455" x="3505200" y="5919788"/>
          <p14:tracePt t="91466" x="3517900" y="5907088"/>
          <p14:tracePt t="91469" x="3530600" y="5894388"/>
          <p14:tracePt t="91479" x="3541713" y="5868988"/>
          <p14:tracePt t="91490" x="3554413" y="5856288"/>
          <p14:tracePt t="91496" x="3567113" y="5832475"/>
          <p14:tracePt t="91506" x="3579813" y="5819775"/>
          <p14:tracePt t="91522" x="3579813" y="5794375"/>
          <p14:tracePt t="91532" x="3592513" y="5781675"/>
          <p14:tracePt t="91536" x="3592513" y="5768975"/>
          <p14:tracePt t="91572" x="3605213" y="5743575"/>
          <p14:tracePt t="91592" x="3605213" y="5732463"/>
          <p14:tracePt t="91602" x="3605213" y="5719763"/>
          <p14:tracePt t="91612" x="3605213" y="5707063"/>
          <p14:tracePt t="91618" x="3605213" y="5694363"/>
          <p14:tracePt t="91628" x="3605213" y="5668963"/>
          <p14:tracePt t="91633" x="3605213" y="5656263"/>
          <p14:tracePt t="91642" x="3605213" y="5630863"/>
          <p14:tracePt t="91658" x="3605213" y="5619750"/>
          <p14:tracePt t="91774" x="3605213" y="5607050"/>
          <p14:tracePt t="91794" x="3592513" y="5607050"/>
          <p14:tracePt t="91798" x="3579813" y="5607050"/>
          <p14:tracePt t="91808" x="3567113" y="5607050"/>
          <p14:tracePt t="91818" x="3530600" y="5594350"/>
          <p14:tracePt t="91824" x="3505200" y="5581650"/>
          <p14:tracePt t="91834" x="3492500" y="5568950"/>
          <p14:tracePt t="91838" x="3479800" y="5568950"/>
          <p14:tracePt t="91850" x="3454400" y="5568950"/>
          <p14:tracePt t="91858" x="3429000" y="5568950"/>
          <p14:tracePt t="91864" x="3405188" y="5568950"/>
          <p14:tracePt t="91874" x="3392488" y="5568950"/>
          <p14:tracePt t="91880" x="3354388" y="5568950"/>
          <p14:tracePt t="91890" x="3328988" y="5568950"/>
          <p14:tracePt t="91901" x="3292475" y="5568950"/>
          <p14:tracePt t="91904" x="3241675" y="5568950"/>
          <p14:tracePt t="91914" x="3179763" y="5568950"/>
          <p14:tracePt t="91920" x="3141663" y="5568950"/>
          <p14:tracePt t="91930" x="3092450" y="5568950"/>
          <p14:tracePt t="91940" x="3067050" y="5568950"/>
          <p14:tracePt t="91944" x="3041650" y="5568950"/>
          <p14:tracePt t="91953" x="3016250" y="5568950"/>
          <p14:tracePt t="91960" x="2992438" y="5568950"/>
          <p14:tracePt t="91970" x="2954338" y="5568950"/>
          <p14:tracePt t="91980" x="2928938" y="5568950"/>
          <p14:tracePt t="91986" x="2903538" y="5594350"/>
          <p14:tracePt t="91996" x="2854325" y="5594350"/>
          <p14:tracePt t="92000" x="2841625" y="5594350"/>
          <p14:tracePt t="92010" x="2803525" y="5607050"/>
          <p14:tracePt t="92020" x="2767013" y="5630863"/>
          <p14:tracePt t="92036" x="2741613" y="5656263"/>
          <p14:tracePt t="92040" x="2703513" y="5656263"/>
          <p14:tracePt t="92052" x="2690813" y="5668963"/>
          <p14:tracePt t="92062" x="2678113" y="5694363"/>
          <p14:tracePt t="92067" x="2678113" y="5707063"/>
          <p14:tracePt t="92076" x="2654300" y="5732463"/>
          <p14:tracePt t="92082" x="2654300" y="5743575"/>
          <p14:tracePt t="92092" x="2641600" y="5781675"/>
          <p14:tracePt t="92102" x="2641600" y="5819775"/>
          <p14:tracePt t="92106" x="2641600" y="5856288"/>
          <p14:tracePt t="92117" x="2641600" y="5907088"/>
          <p14:tracePt t="92122" x="2667000" y="5969000"/>
          <p14:tracePt t="92134" x="2703513" y="6007100"/>
          <p14:tracePt t="92142" x="2741613" y="6069013"/>
          <p14:tracePt t="92146" x="2803525" y="6107113"/>
          <p14:tracePt t="92156" x="2841625" y="6132513"/>
          <p14:tracePt t="92161" x="2903538" y="6157913"/>
          <p14:tracePt t="92171" x="2967038" y="6157913"/>
          <p14:tracePt t="92183" x="3003550" y="6169025"/>
          <p14:tracePt t="92185" x="3079750" y="6169025"/>
          <p14:tracePt t="92196" x="3128963" y="6169025"/>
          <p14:tracePt t="92202" x="3167063" y="6169025"/>
          <p14:tracePt t="92212" x="3192463" y="6169025"/>
          <p14:tracePt t="92222" x="3216275" y="6169025"/>
          <p14:tracePt t="92228" x="3267075" y="6157913"/>
          <p14:tracePt t="92238" x="3305175" y="6145213"/>
          <p14:tracePt t="92242" x="3328988" y="6107113"/>
          <p14:tracePt t="92252" x="3379788" y="6069013"/>
          <p14:tracePt t="92262" x="3379788" y="6045200"/>
          <p14:tracePt t="92268" x="3405188" y="5994400"/>
          <p14:tracePt t="92278" x="3417888" y="5969000"/>
          <p14:tracePt t="92284" x="3417888" y="5932488"/>
          <p14:tracePt t="92292" x="3417888" y="5881688"/>
          <p14:tracePt t="92304" x="3417888" y="5843588"/>
          <p14:tracePt t="92308" x="3417888" y="5832475"/>
          <p14:tracePt t="92318" x="3417888" y="5807075"/>
          <p14:tracePt t="92324" x="3405188" y="5794375"/>
          <p14:tracePt t="92334" x="3392488" y="5768975"/>
          <p14:tracePt t="92343" x="3392488" y="5756275"/>
          <p14:tracePt t="92358" x="3379788" y="5743575"/>
          <p14:tracePt t="92374" x="3367088" y="5732463"/>
          <p14:tracePt t="92383" x="3341688" y="5732463"/>
          <p14:tracePt t="92388" x="3341688" y="5719763"/>
          <p14:tracePt t="92400" x="3328988" y="5719763"/>
          <p14:tracePt t="92403" x="3317875" y="5719763"/>
          <p14:tracePt t="92414" x="3305175" y="5719763"/>
          <p14:tracePt t="92424" x="3267075" y="5719763"/>
          <p14:tracePt t="92430" x="3254375" y="5719763"/>
          <p14:tracePt t="92440" x="3228975" y="5719763"/>
          <p14:tracePt t="92444" x="3192463" y="5719763"/>
          <p14:tracePt t="92454" x="3179763" y="5719763"/>
          <p14:tracePt t="92464" x="3128963" y="5743575"/>
          <p14:tracePt t="92470" x="3116263" y="5743575"/>
          <p14:tracePt t="92480" x="3103563" y="5768975"/>
          <p14:tracePt t="92484" x="3079750" y="5768975"/>
          <p14:tracePt t="92494" x="3079750" y="5794375"/>
          <p14:tracePt t="92504" x="3054350" y="5819775"/>
          <p14:tracePt t="92510" x="3041650" y="5843588"/>
          <p14:tracePt t="92520" x="3041650" y="5868988"/>
          <p14:tracePt t="92524" x="3041650" y="5894388"/>
          <p14:tracePt t="92544" x="3041650" y="5907088"/>
          <p14:tracePt t="92551" x="3041650" y="5919788"/>
          <p14:tracePt t="92570" x="3041650" y="5932488"/>
          <p14:tracePt t="92586" x="3041650" y="5945188"/>
          <p14:tracePt t="92590" x="3067050" y="5945188"/>
          <p14:tracePt t="92601" x="3154363" y="5945188"/>
          <p14:tracePt t="92610" x="3228975" y="5945188"/>
          <p14:tracePt t="92617" x="3305175" y="5945188"/>
          <p14:tracePt t="92626" x="3417888" y="5907088"/>
          <p14:tracePt t="92630" x="3492500" y="5832475"/>
          <p14:tracePt t="92640" x="3541713" y="5819775"/>
          <p14:tracePt t="92651" x="3579813" y="5781675"/>
          <p14:tracePt t="92656" x="3592513" y="5768975"/>
          <p14:tracePt t="92668" x="3605213" y="5743575"/>
          <p14:tracePt t="92672" x="3630613" y="5719763"/>
          <p14:tracePt t="92692" x="3630613" y="5707063"/>
          <p14:tracePt t="92696" x="3630613" y="5694363"/>
          <p14:tracePt t="92732" x="3630613" y="5681663"/>
          <p14:tracePt t="92736" x="3617913" y="5681663"/>
          <p14:tracePt t="92746" x="3592513" y="5668963"/>
          <p14:tracePt t="92756" x="3554413" y="5668963"/>
          <p14:tracePt t="92762" x="3530600" y="5668963"/>
          <p14:tracePt t="92772" x="3505200" y="5643563"/>
          <p14:tracePt t="92778" x="3479800" y="5643563"/>
          <p14:tracePt t="92788" x="3441700" y="5643563"/>
          <p14:tracePt t="92798" x="3417888" y="5643563"/>
          <p14:tracePt t="92802" x="3405188" y="5643563"/>
          <p14:tracePt t="92812" x="3379788" y="5643563"/>
          <p14:tracePt t="92818" x="3354388" y="5656263"/>
          <p14:tracePt t="92828" x="3328988" y="5694363"/>
          <p14:tracePt t="92842" x="3305175" y="5719763"/>
          <p14:tracePt t="92851" x="3305175" y="5743575"/>
          <p14:tracePt t="92867" x="3305175" y="5756275"/>
          <p14:tracePt t="92878" x="3305175" y="5768975"/>
          <p14:tracePt t="92884" x="3305175" y="5781675"/>
          <p14:tracePt t="92894" x="3305175" y="5794375"/>
          <p14:tracePt t="92898" x="3317875" y="5807075"/>
          <p14:tracePt t="92908" x="3354388" y="5819775"/>
          <p14:tracePt t="92918" x="3392488" y="5819775"/>
          <p14:tracePt t="92923" x="3429000" y="5819775"/>
          <p14:tracePt t="92934" x="3479800" y="5819775"/>
          <p14:tracePt t="92937" x="3530600" y="5819775"/>
          <p14:tracePt t="92948" x="3541713" y="5819775"/>
          <p14:tracePt t="92958" x="3554413" y="5819775"/>
          <p14:tracePt t="92964" x="3567113" y="5819775"/>
          <p14:tracePt t="93296" x="3567113" y="5843588"/>
          <p14:tracePt t="93305" x="3554413" y="5856288"/>
          <p14:tracePt t="93311" x="3541713" y="5868988"/>
          <p14:tracePt t="93326" x="3530600" y="5868988"/>
          <p14:tracePt t="93336" x="3505200" y="5894388"/>
          <p14:tracePt t="93351" x="3492500" y="5894388"/>
          <p14:tracePt t="93362" x="3479800" y="5907088"/>
          <p14:tracePt t="95002" x="3467100" y="5907088"/>
          <p14:tracePt t="95012" x="3441700" y="5907088"/>
          <p14:tracePt t="95022" x="3392488" y="5907088"/>
          <p14:tracePt t="95025" x="3354388" y="5907088"/>
          <p14:tracePt t="95035" x="3292475" y="5907088"/>
          <p14:tracePt t="95041" x="3192463" y="5907088"/>
          <p14:tracePt t="95052" x="3103563" y="5907088"/>
          <p14:tracePt t="95062" x="3054350" y="5907088"/>
          <p14:tracePt t="95065" x="2992438" y="5907088"/>
          <p14:tracePt t="95075" x="2916238" y="5907088"/>
          <p14:tracePt t="95081" x="2879725" y="5907088"/>
          <p14:tracePt t="95092" x="2854325" y="5907088"/>
          <p14:tracePt t="95103" x="2828925" y="5907088"/>
          <p14:tracePt t="95119" x="2816225" y="5907088"/>
          <p14:tracePt t="95122" x="2803525" y="5907088"/>
          <p14:tracePt t="95294" x="2816225" y="5907088"/>
          <p14:tracePt t="95304" x="2841625" y="5907088"/>
          <p14:tracePt t="95309" x="2854325" y="5907088"/>
          <p14:tracePt t="95320" x="2890838" y="5919788"/>
          <p14:tracePt t="95333" x="2916238" y="5919788"/>
          <p14:tracePt t="95360" x="2928938" y="5919788"/>
          <p14:tracePt t="95424" x="2941638" y="5919788"/>
          <p14:tracePt t="95434" x="2954338" y="5919788"/>
          <p14:tracePt t="95450" x="2967038" y="5919788"/>
          <p14:tracePt t="95459" x="2979738" y="5919788"/>
          <p14:tracePt t="95465" x="2992438" y="5919788"/>
          <p14:tracePt t="95475" x="3003550" y="5919788"/>
          <p14:tracePt t="95485" x="3028950" y="5919788"/>
          <p14:tracePt t="95489" x="3054350" y="5919788"/>
          <p14:tracePt t="95503" x="3092450" y="5919788"/>
          <p14:tracePt t="95506" x="3103563" y="5919788"/>
          <p14:tracePt t="95516" x="3116263" y="5919788"/>
          <p14:tracePt t="95525" x="3128963" y="5919788"/>
          <p14:tracePt t="95606" x="3141663" y="5932488"/>
          <p14:tracePt t="95616" x="3141663" y="5945188"/>
          <p14:tracePt t="95622" x="3092450" y="5981700"/>
          <p14:tracePt t="95632" x="3003550" y="6019800"/>
          <p14:tracePt t="95642" x="2890838" y="6045200"/>
          <p14:tracePt t="95645" x="2790825" y="6056313"/>
          <p14:tracePt t="95655" x="2690813" y="6056313"/>
          <p14:tracePt t="95662" x="2590800" y="6081713"/>
          <p14:tracePt t="95672" x="2503488" y="6094413"/>
          <p14:tracePt t="95681" x="2452688" y="6094413"/>
          <p14:tracePt t="95688" x="2428875" y="6107113"/>
          <p14:tracePt t="95698" x="2378075" y="6107113"/>
          <p14:tracePt t="95702" x="2339975" y="6107113"/>
          <p14:tracePt t="95712" x="2316163" y="6107113"/>
          <p14:tracePt t="95722" x="2290763" y="6107113"/>
          <p14:tracePt t="95727" x="2265363" y="6107113"/>
          <p14:tracePt t="95738" x="2239963" y="6107113"/>
          <p14:tracePt t="95742" x="2228850" y="6107113"/>
          <p14:tracePt t="95753" x="2216150" y="6107113"/>
          <p14:tracePt t="95769" x="2190750" y="6107113"/>
          <p14:tracePt t="95794" x="2178050" y="6094413"/>
          <p14:tracePt t="95808" x="2152650" y="6069013"/>
          <p14:tracePt t="95819" x="2139950" y="6056313"/>
          <p14:tracePt t="95824" x="2127250" y="6045200"/>
          <p14:tracePt t="95835" x="2103438" y="6019800"/>
          <p14:tracePt t="95843" x="2090738" y="6019800"/>
          <p14:tracePt t="95858" x="2039938" y="5981700"/>
          <p14:tracePt t="95910" x="2027238" y="5981700"/>
          <p14:tracePt t="96016" x="2014538" y="5981700"/>
          <p14:tracePt t="96026" x="1990725" y="5981700"/>
          <p14:tracePt t="96040" x="1965325" y="5981700"/>
          <p14:tracePt t="96049" x="1965325" y="5994400"/>
          <p14:tracePt t="96056" x="1939925" y="5994400"/>
          <p14:tracePt t="96069" x="1927225" y="6007100"/>
          <p14:tracePt t="96388" x="1927225" y="6019800"/>
          <p14:tracePt t="96394" x="1927225" y="6032500"/>
          <p14:tracePt t="96404" x="1903413" y="6045200"/>
          <p14:tracePt t="96408" x="1890713" y="6056313"/>
          <p14:tracePt t="96419" x="1878013" y="6056313"/>
          <p14:tracePt t="96428" x="1839913" y="6081713"/>
          <p14:tracePt t="96443" x="1814513" y="6081713"/>
          <p14:tracePt t="96449" x="1790700" y="6094413"/>
          <p14:tracePt t="96459" x="1778000" y="6107113"/>
          <p14:tracePt t="96473" x="1765300" y="6107113"/>
          <p14:tracePt t="96486" x="1739900" y="6119813"/>
          <p14:tracePt t="96510" x="1727200" y="6132513"/>
          <p14:tracePt t="96721" x="1727200" y="6119813"/>
          <p14:tracePt t="96741" x="1727200" y="6107113"/>
          <p14:tracePt t="96762" x="1739900" y="6094413"/>
          <p14:tracePt t="97527" x="1765300" y="6069013"/>
          <p14:tracePt t="97537" x="1801813" y="6069013"/>
          <p14:tracePt t="97544" x="1878013" y="6056313"/>
          <p14:tracePt t="97553" x="1939925" y="6056313"/>
          <p14:tracePt t="97558" x="2039938" y="6032500"/>
          <p14:tracePt t="97568" x="2127250" y="6032500"/>
          <p14:tracePt t="97577" x="2239963" y="6019800"/>
          <p14:tracePt t="97583" x="2365375" y="5994400"/>
          <p14:tracePt t="97594" x="2478088" y="5994400"/>
          <p14:tracePt t="97600" x="2578100" y="5994400"/>
          <p14:tracePt t="97610" x="2654300" y="5994400"/>
          <p14:tracePt t="97620" x="2716213" y="5981700"/>
          <p14:tracePt t="97624" x="2790825" y="5981700"/>
          <p14:tracePt t="97634" x="2828925" y="5981700"/>
          <p14:tracePt t="97640" x="2879725" y="5981700"/>
          <p14:tracePt t="97650" x="2903538" y="5981700"/>
          <p14:tracePt t="97659" x="2941638" y="5981700"/>
          <p14:tracePt t="97663" x="2992438" y="5981700"/>
          <p14:tracePt t="97673" x="3016250" y="5981700"/>
          <p14:tracePt t="97679" x="3054350" y="5981700"/>
          <p14:tracePt t="97690" x="3079750" y="5981700"/>
          <p14:tracePt t="97700" x="3103563" y="5981700"/>
          <p14:tracePt t="97704" x="3128963" y="5981700"/>
          <p14:tracePt t="97714" x="3167063" y="5981700"/>
          <p14:tracePt t="97720" x="3192463" y="5981700"/>
          <p14:tracePt t="97729" x="3216275" y="5981700"/>
          <p14:tracePt t="97739" x="3228975" y="5981700"/>
          <p14:tracePt t="97743" x="3241675" y="5981700"/>
          <p14:tracePt t="97826" x="3254375" y="5981700"/>
          <p14:tracePt t="97882" x="3267075" y="5994400"/>
          <p14:tracePt t="97988" x="3267075" y="6007100"/>
          <p14:tracePt t="97998" x="3267075" y="6019800"/>
          <p14:tracePt t="98002" x="3228975" y="6032500"/>
          <p14:tracePt t="98012" x="3141663" y="6056313"/>
          <p14:tracePt t="98020" x="3041650" y="6069013"/>
          <p14:tracePt t="98028" x="2928938" y="6081713"/>
          <p14:tracePt t="98038" x="2828925" y="6094413"/>
          <p14:tracePt t="98041" x="2728913" y="6107113"/>
          <p14:tracePt t="98052" x="2641600" y="6132513"/>
          <p14:tracePt t="98057" x="2541588" y="6145213"/>
          <p14:tracePt t="98070" x="2465388" y="6169025"/>
          <p14:tracePt t="98078" x="2441575" y="6169025"/>
          <p14:tracePt t="98083" x="2403475" y="6169025"/>
          <p14:tracePt t="98093" x="2378075" y="6181725"/>
          <p14:tracePt t="98098" x="2365375" y="6181725"/>
          <p14:tracePt t="98108" x="2328863" y="6194425"/>
          <p14:tracePt t="98120" x="2303463" y="6194425"/>
          <p14:tracePt t="98124" x="2278063" y="6207125"/>
          <p14:tracePt t="98134" x="2252663" y="6219825"/>
          <p14:tracePt t="98138" x="2216150" y="6219825"/>
          <p14:tracePt t="98154" x="2190750" y="6232525"/>
          <p14:tracePt t="98158" x="2139950" y="6257925"/>
          <p14:tracePt t="98174" x="2103438" y="6257925"/>
          <p14:tracePt t="98188" x="2078038" y="6269038"/>
          <p14:tracePt t="98200" x="2065338" y="6281738"/>
          <p14:tracePt t="98221" x="2052638" y="6281738"/>
          <p14:tracePt t="98230" x="2027238" y="6281738"/>
          <p14:tracePt t="98240" x="2014538" y="6281738"/>
          <p14:tracePt t="98243" x="1990725" y="6281738"/>
          <p14:tracePt t="98254" x="1965325" y="6281738"/>
          <p14:tracePt t="98260" x="1939925" y="6281738"/>
          <p14:tracePt t="98271" x="1927225" y="6281738"/>
          <p14:tracePt t="98280" x="1914525" y="6281738"/>
          <p14:tracePt t="98284" x="1903413" y="6281738"/>
          <p14:tracePt t="98294" x="1878013" y="6281738"/>
          <p14:tracePt t="98300" x="1865313" y="6281738"/>
          <p14:tracePt t="98310" x="1852613" y="6257925"/>
          <p14:tracePt t="98321" x="1827213" y="6245225"/>
          <p14:tracePt t="98326" x="1827213" y="6232525"/>
          <p14:tracePt t="98337" x="1801813" y="6194425"/>
          <p14:tracePt t="98349" x="1790700" y="6181725"/>
          <p14:tracePt t="98360" x="1790700" y="6169025"/>
          <p14:tracePt t="98366" x="1790700" y="6157913"/>
          <p14:tracePt t="98376" x="1790700" y="6132513"/>
          <p14:tracePt t="98390" x="1790700" y="6119813"/>
          <p14:tracePt t="98416" x="1790700" y="6094413"/>
          <p14:tracePt t="98432" x="1790700" y="6081713"/>
          <p14:tracePt t="98442" x="1801813" y="6056313"/>
          <p14:tracePt t="98446" x="1839913" y="6056313"/>
          <p14:tracePt t="98462" x="1878013" y="6056313"/>
          <p14:tracePt t="98472" x="1890713" y="6056313"/>
          <p14:tracePt t="98482" x="1914525" y="6056313"/>
          <p14:tracePt t="98487" x="1939925" y="6056313"/>
          <p14:tracePt t="98512" x="1965325" y="6056313"/>
          <p14:tracePt t="98628" x="1939925" y="6045200"/>
          <p14:tracePt t="98638" x="1827213" y="6019800"/>
          <p14:tracePt t="98642" x="1778000" y="5994400"/>
          <p14:tracePt t="98652" x="1689100" y="5981700"/>
          <p14:tracePt t="98658" x="1639888" y="5969000"/>
          <p14:tracePt t="98668" x="1614488" y="5956300"/>
          <p14:tracePt t="98678" x="1577975" y="5956300"/>
          <p14:tracePt t="98684" x="1565275" y="5956300"/>
          <p14:tracePt t="98694" x="1539875" y="5956300"/>
          <p14:tracePt t="98697" x="1527175" y="5956300"/>
          <p14:tracePt t="98708" x="1501775" y="5956300"/>
          <p14:tracePt t="98718" x="1501775" y="5945188"/>
          <p14:tracePt t="98724" x="1489075" y="5945188"/>
          <p14:tracePt t="98749" x="1465263" y="5945188"/>
          <p14:tracePt t="98760" x="1452563" y="5945188"/>
          <p14:tracePt t="98763" x="1439863" y="5945188"/>
          <p14:tracePt t="98774" x="1427163" y="5945188"/>
          <p14:tracePt t="99046" x="1439863" y="5945188"/>
          <p14:tracePt t="99056" x="1465263" y="5945188"/>
          <p14:tracePt t="99062" x="1489075" y="5945188"/>
          <p14:tracePt t="99072" x="1501775" y="5945188"/>
          <p14:tracePt t="99081" x="1514475" y="5956300"/>
          <p14:tracePt t="99086" x="1539875" y="5956300"/>
          <p14:tracePt t="99104" x="1552575" y="5956300"/>
          <p14:tracePt t="99132" x="1565275" y="5956300"/>
          <p14:tracePt t="99153" x="1589088" y="5956300"/>
          <p14:tracePt t="99158" x="1614488" y="5969000"/>
          <p14:tracePt t="99167" x="1639888" y="5969000"/>
          <p14:tracePt t="99171" x="1677988" y="5969000"/>
          <p14:tracePt t="99181" x="1701800" y="5969000"/>
          <p14:tracePt t="99192" x="1727200" y="5981700"/>
          <p14:tracePt t="99208" x="1765300" y="6007100"/>
          <p14:tracePt t="99212" x="1778000" y="6007100"/>
          <p14:tracePt t="99314" x="1790700" y="6019800"/>
          <p14:tracePt t="99324" x="1801813" y="6032500"/>
          <p14:tracePt t="99328" x="1801813" y="6045200"/>
          <p14:tracePt t="99338" x="1814513" y="6045200"/>
          <p14:tracePt t="99347" x="1814513" y="6056313"/>
          <p14:tracePt t="99354" x="1827213" y="6069013"/>
          <p14:tracePt t="99364" x="1839913" y="6094413"/>
          <p14:tracePt t="99367" x="1852613" y="6107113"/>
          <p14:tracePt t="99379" x="1865313" y="6119813"/>
          <p14:tracePt t="99390" x="1903413" y="6119813"/>
          <p14:tracePt t="99394" x="1952625" y="6132513"/>
          <p14:tracePt t="99404" x="1965325" y="6132513"/>
          <p14:tracePt t="99410" x="2014538" y="6145213"/>
          <p14:tracePt t="99422" x="2065338" y="6169025"/>
          <p14:tracePt t="99430" x="2116138" y="6169025"/>
          <p14:tracePt t="99434" x="2152650" y="6169025"/>
          <p14:tracePt t="99444" x="2203450" y="6181725"/>
          <p14:tracePt t="99450" x="2216150" y="6194425"/>
          <p14:tracePt t="99460" x="2228850" y="6194425"/>
          <p14:tracePt t="99471" x="2252663" y="6194425"/>
          <p14:tracePt t="99486" x="2278063" y="6207125"/>
          <p14:tracePt t="100423" x="2303463" y="6207125"/>
          <p14:tracePt t="100504" x="2316163" y="6207125"/>
          <p14:tracePt t="100553" x="2328863" y="6207125"/>
          <p14:tracePt t="100736" x="2339975" y="6207125"/>
          <p14:tracePt t="100761" x="2352675" y="6207125"/>
          <p14:tracePt t="100822" x="2365375" y="6207125"/>
          <p14:tracePt t="100828" x="2378075" y="6194425"/>
          <p14:tracePt t="100858" x="2378075" y="6181725"/>
          <p14:tracePt t="100881" x="2390775" y="6181725"/>
          <p14:tracePt t="100898" x="2390775" y="6169025"/>
          <p14:tracePt t="100908" x="2403475" y="6157913"/>
          <p14:tracePt t="100937" x="2428875" y="6145213"/>
          <p14:tracePt t="100968" x="2441575" y="6132513"/>
          <p14:tracePt t="100978" x="2465388" y="6119813"/>
          <p14:tracePt t="100997" x="2478088" y="6107113"/>
          <p14:tracePt t="101034" x="2503488" y="6107113"/>
          <p14:tracePt t="101048" x="2516188" y="6107113"/>
          <p14:tracePt t="101129" x="2528888" y="6094413"/>
          <p14:tracePt t="101144" x="2541588" y="6094413"/>
          <p14:tracePt t="101154" x="2565400" y="6094413"/>
          <p14:tracePt t="101170" x="2578100" y="6094413"/>
          <p14:tracePt t="101174" x="2590800" y="6094413"/>
          <p14:tracePt t="101194" x="2603500" y="6094413"/>
          <p14:tracePt t="101200" x="2616200" y="6094413"/>
          <p14:tracePt t="101250" x="2628900" y="6094413"/>
          <p14:tracePt t="101260" x="2641600" y="6094413"/>
          <p14:tracePt t="101286" x="2654300" y="6094413"/>
          <p14:tracePt t="101316" x="2667000" y="6094413"/>
          <p14:tracePt t="101336" x="2678113" y="6094413"/>
          <p14:tracePt t="101356" x="2690813" y="6094413"/>
          <p14:tracePt t="101770" x="2703513" y="6094413"/>
          <p14:tracePt t="101816" x="2728913" y="6094413"/>
          <p14:tracePt t="102016" x="2741613" y="6094413"/>
          <p14:tracePt t="102022" x="2754313" y="6094413"/>
          <p14:tracePt t="102031" x="2767013" y="6094413"/>
          <p14:tracePt t="102041" x="2778125" y="6094413"/>
          <p14:tracePt t="102047" x="2790825" y="6094413"/>
          <p14:tracePt t="102057" x="2816225" y="6094413"/>
          <p14:tracePt t="102062" x="2828925" y="6094413"/>
          <p14:tracePt t="102072" x="2841625" y="6094413"/>
          <p14:tracePt t="102081" x="2854325" y="6094413"/>
          <p14:tracePt t="102088" x="2867025" y="6094413"/>
          <p14:tracePt t="102098" x="2903538" y="6094413"/>
          <p14:tracePt t="102102" x="2928938" y="6094413"/>
          <p14:tracePt t="102114" x="2941638" y="6094413"/>
          <p14:tracePt t="102124" x="2967038" y="6107113"/>
          <p14:tracePt t="102127" x="2992438" y="6119813"/>
          <p14:tracePt t="102138" x="3003550" y="6119813"/>
          <p14:tracePt t="102144" x="3028950" y="6119813"/>
          <p14:tracePt t="102155" x="3041650" y="6132513"/>
          <p14:tracePt t="102163" x="3054350" y="6132513"/>
          <p14:tracePt t="102184" x="3067050" y="6132513"/>
          <p14:tracePt t="102233" x="3079750" y="6132513"/>
          <p14:tracePt t="102250" x="3092450" y="6132513"/>
          <p14:tracePt t="102270" x="3116263" y="6132513"/>
          <p14:tracePt t="102290" x="3128963" y="6132513"/>
          <p14:tracePt t="102300" x="3141663" y="6132513"/>
          <p14:tracePt t="102314" x="3154363" y="6132513"/>
          <p14:tracePt t="102406" x="3167063" y="6132513"/>
          <p14:tracePt t="102419" x="3192463" y="6132513"/>
          <p14:tracePt t="102436" x="3216275" y="6119813"/>
          <p14:tracePt t="102466" x="3228975" y="6119813"/>
          <p14:tracePt t="102834" x="3241675" y="6107113"/>
          <p14:tracePt t="103042" x="3241675" y="6081713"/>
          <p14:tracePt t="103076" x="3241675" y="6069013"/>
          <p14:tracePt t="103086" x="3241675" y="6056313"/>
          <p14:tracePt t="103102" x="3241675" y="6045200"/>
          <p14:tracePt t="103112" x="3254375" y="6032500"/>
          <p14:tracePt t="103318" x="3254375" y="6045200"/>
          <p14:tracePt t="103327" x="3241675" y="6056313"/>
          <p14:tracePt t="103344" x="3241675" y="6069013"/>
          <p14:tracePt t="103359" x="3241675" y="6081713"/>
          <p14:tracePt t="103450" x="3241675" y="6094413"/>
          <p14:tracePt t="103464" x="3241675" y="6107113"/>
          <p14:tracePt t="103480" x="3241675" y="6119813"/>
          <p14:tracePt t="103490" x="3254375" y="6119813"/>
          <p14:tracePt t="103493" x="3267075" y="6132513"/>
          <p14:tracePt t="103506" x="3279775" y="6145213"/>
          <p14:tracePt t="103515" x="3305175" y="6169025"/>
          <p14:tracePt t="103529" x="3328988" y="6169025"/>
          <p14:tracePt t="108811" x="3341688" y="6169025"/>
          <p14:tracePt t="108852" x="3354388" y="6169025"/>
          <p14:tracePt t="108876" x="3354388" y="6157913"/>
          <p14:tracePt t="108886" x="3354388" y="6145213"/>
          <p14:tracePt t="108892" x="3328988" y="6132513"/>
          <p14:tracePt t="108901" x="3305175" y="6081713"/>
          <p14:tracePt t="108905" x="3292475" y="6056313"/>
          <p14:tracePt t="108916" x="3254375" y="6032500"/>
          <p14:tracePt t="108928" x="3179763" y="5994400"/>
          <p14:tracePt t="108932" x="3079750" y="5919788"/>
          <p14:tracePt t="108943" x="3016250" y="5881688"/>
          <p14:tracePt t="108948" x="2954338" y="5856288"/>
          <p14:tracePt t="108960" x="2867025" y="5807075"/>
          <p14:tracePt t="108968" x="2803525" y="5781675"/>
          <p14:tracePt t="108971" x="2778125" y="5768975"/>
          <p14:tracePt t="108982" x="2728913" y="5768975"/>
          <p14:tracePt t="108987" x="2690813" y="5768975"/>
          <p14:tracePt t="108997" x="2667000" y="5768975"/>
          <p14:tracePt t="109010" x="2628900" y="5768975"/>
          <p14:tracePt t="109012" x="2578100" y="5768975"/>
          <p14:tracePt t="109022" x="2554288" y="5768975"/>
          <p14:tracePt t="109028" x="2503488" y="5768975"/>
          <p14:tracePt t="109038" x="2465388" y="5768975"/>
          <p14:tracePt t="109048" x="2441575" y="5794375"/>
          <p14:tracePt t="109054" x="2390775" y="5832475"/>
          <p14:tracePt t="109064" x="2378075" y="5832475"/>
          <p14:tracePt t="109068" x="2328863" y="5856288"/>
          <p14:tracePt t="109078" x="2278063" y="5907088"/>
          <p14:tracePt t="109088" x="2239963" y="5932488"/>
          <p14:tracePt t="109093" x="2216150" y="5956300"/>
          <p14:tracePt t="109103" x="2139950" y="6019800"/>
          <p14:tracePt t="109109" x="2090738" y="6069013"/>
          <p14:tracePt t="109118" x="2065338" y="6119813"/>
          <p14:tracePt t="109128" x="2039938" y="6132513"/>
          <p14:tracePt t="109134" x="2003425" y="6157913"/>
          <p14:tracePt t="109144" x="1990725" y="6157913"/>
          <p14:tracePt t="109161" x="1990725" y="6169025"/>
          <p14:tracePt t="109199" x="1990725" y="6181725"/>
          <p14:tracePt t="109214" x="1990725" y="6194425"/>
          <p14:tracePt t="109224" x="2003425" y="6219825"/>
          <p14:tracePt t="109229" x="2065338" y="6245225"/>
          <p14:tracePt t="109239" x="2116138" y="6269038"/>
          <p14:tracePt t="109250" x="2165350" y="6269038"/>
          <p14:tracePt t="109254" x="2216150" y="6281738"/>
          <p14:tracePt t="109264" x="2290763" y="6294438"/>
          <p14:tracePt t="109270" x="2365375" y="6307138"/>
          <p14:tracePt t="109280" x="2452688" y="6307138"/>
          <p14:tracePt t="109290" x="2503488" y="6307138"/>
          <p14:tracePt t="109296" x="2541588" y="6307138"/>
          <p14:tracePt t="109305" x="2565400" y="6307138"/>
          <p14:tracePt t="109310" x="2616200" y="6307138"/>
          <p14:tracePt t="109329" x="2641600" y="6307138"/>
          <p14:tracePt t="109350" x="2667000" y="6281738"/>
          <p14:tracePt t="109376" x="2667000" y="6269038"/>
          <p14:tracePt t="109386" x="2667000" y="6245225"/>
          <p14:tracePt t="109393" x="2667000" y="6219825"/>
          <p14:tracePt t="109402" x="2667000" y="6169025"/>
          <p14:tracePt t="109411" x="2603500" y="6107113"/>
          <p14:tracePt t="109416" x="2578100" y="6081713"/>
          <p14:tracePt t="109426" x="2503488" y="6045200"/>
          <p14:tracePt t="109432" x="2452688" y="6007100"/>
          <p14:tracePt t="109442" x="2365375" y="5981700"/>
          <p14:tracePt t="109452" x="2252663" y="5945188"/>
          <p14:tracePt t="109456" x="2216150" y="5945188"/>
          <p14:tracePt t="109466" x="2152650" y="5932488"/>
          <p14:tracePt t="109472" x="2052638" y="5932488"/>
          <p14:tracePt t="109482" x="1939925" y="5932488"/>
          <p14:tracePt t="109493" x="1852613" y="5932488"/>
          <p14:tracePt t="109498" x="1801813" y="5932488"/>
          <p14:tracePt t="109510" x="1765300" y="5932488"/>
          <p14:tracePt t="109512" x="1739900" y="5932488"/>
          <p14:tracePt t="109522" x="1714500" y="5932488"/>
          <p14:tracePt t="109532" x="1677988" y="5932488"/>
          <p14:tracePt t="109538" x="1652588" y="5932488"/>
          <p14:tracePt t="109548" x="1639888" y="5932488"/>
          <p14:tracePt t="109552" x="1614488" y="5932488"/>
          <p14:tracePt t="109562" x="1601788" y="5932488"/>
          <p14:tracePt t="109618" x="1601788" y="5945188"/>
          <p14:tracePt t="109644" x="1601788" y="5956300"/>
          <p14:tracePt t="109654" x="1601788" y="5981700"/>
          <p14:tracePt t="109659" x="1601788" y="5994400"/>
          <p14:tracePt t="109678" x="1601788" y="6032500"/>
          <p14:tracePt t="109684" x="1614488" y="6032500"/>
          <p14:tracePt t="109694" x="1639888" y="6045200"/>
          <p14:tracePt t="109698" x="1652588" y="6056313"/>
          <p14:tracePt t="109710" x="1701800" y="6069013"/>
          <p14:tracePt t="109718" x="1727200" y="6069013"/>
          <p14:tracePt t="109724" x="1752600" y="6069013"/>
          <p14:tracePt t="109734" x="1790700" y="6069013"/>
          <p14:tracePt t="109738" x="1814513" y="6069013"/>
          <p14:tracePt t="109750" x="1839913" y="6069013"/>
          <p14:tracePt t="109760" x="1865313" y="6069013"/>
          <p14:tracePt t="109763" x="1890713" y="6069013"/>
          <p14:tracePt t="109774" x="1914525" y="6069013"/>
          <p14:tracePt t="109780" x="1939925" y="6069013"/>
          <p14:tracePt t="109800" x="1952625" y="6069013"/>
          <p14:tracePt t="109804" x="1978025" y="6069013"/>
          <p14:tracePt t="109820" x="1990725" y="6069013"/>
          <p14:tracePt t="109824" x="2003425" y="6056313"/>
          <p14:tracePt t="109840" x="2014538" y="6056313"/>
          <p14:tracePt t="110002" x="2014538" y="6045200"/>
          <p14:tracePt t="110042" x="2014538" y="6019800"/>
          <p14:tracePt t="110066" x="2014538" y="6007100"/>
          <p14:tracePt t="110072" x="2003425" y="6007100"/>
          <p14:tracePt t="110082" x="2003425" y="5981700"/>
          <p14:tracePt t="110097" x="1990725" y="5981700"/>
          <p14:tracePt t="110107" x="1978025" y="5981700"/>
          <p14:tracePt t="110111" x="1952625" y="5956300"/>
          <p14:tracePt t="110121" x="1939925" y="5956300"/>
          <p14:tracePt t="110127" x="1927225" y="5956300"/>
          <p14:tracePt t="110138" x="1927225" y="5945188"/>
          <p14:tracePt t="110148" x="1914525" y="5945188"/>
          <p14:tracePt t="110161" x="1903413" y="5945188"/>
          <p14:tracePt t="110168" x="1865313" y="5945188"/>
          <p14:tracePt t="110188" x="1839913" y="5945188"/>
          <p14:tracePt t="110194" x="1814513" y="5945188"/>
          <p14:tracePt t="110202" x="1790700" y="5945188"/>
          <p14:tracePt t="110218" x="1765300" y="5956300"/>
          <p14:tracePt t="110228" x="1765300" y="5969000"/>
          <p14:tracePt t="110233" x="1765300" y="5981700"/>
          <p14:tracePt t="110244" x="1765300" y="6007100"/>
          <p14:tracePt t="110259" x="1765300" y="6032500"/>
          <p14:tracePt t="110273" x="1765300" y="6045200"/>
          <p14:tracePt t="110284" x="1778000" y="6069013"/>
          <p14:tracePt t="110288" x="1790700" y="6069013"/>
          <p14:tracePt t="110298" x="1801813" y="6069013"/>
          <p14:tracePt t="110308" x="1839913" y="6069013"/>
          <p14:tracePt t="110314" x="1878013" y="6069013"/>
          <p14:tracePt t="110324" x="1927225" y="6069013"/>
          <p14:tracePt t="110330" x="1978025" y="6069013"/>
          <p14:tracePt t="110340" x="2014538" y="6056313"/>
          <p14:tracePt t="110350" x="2065338" y="6007100"/>
          <p14:tracePt t="110354" x="2090738" y="5981700"/>
          <p14:tracePt t="110364" x="2103438" y="5956300"/>
          <p14:tracePt t="110380" x="2103438" y="5932488"/>
          <p14:tracePt t="110390" x="2103438" y="5907088"/>
          <p14:tracePt t="110396" x="2103438" y="5881688"/>
          <p14:tracePt t="110406" x="2090738" y="5843588"/>
          <p14:tracePt t="110419" x="2065338" y="5819775"/>
          <p14:tracePt t="110430" x="2027238" y="5819775"/>
          <p14:tracePt t="110436" x="1978025" y="5794375"/>
          <p14:tracePt t="110445" x="1939925" y="5794375"/>
          <p14:tracePt t="110450" x="1903413" y="5794375"/>
          <p14:tracePt t="110461" x="1878013" y="5794375"/>
          <p14:tracePt t="110470" x="1827213" y="5794375"/>
          <p14:tracePt t="110486" x="1801813" y="5794375"/>
          <p14:tracePt t="110490" x="1790700" y="5807075"/>
          <p14:tracePt t="110500" x="1790700" y="5832475"/>
          <p14:tracePt t="110511" x="1790700" y="5894388"/>
          <p14:tracePt t="110516" x="1790700" y="5907088"/>
          <p14:tracePt t="110527" x="1790700" y="5945188"/>
          <p14:tracePt t="110530" x="1790700" y="5969000"/>
          <p14:tracePt t="110540" x="1801813" y="5994400"/>
          <p14:tracePt t="110550" x="1827213" y="6032500"/>
          <p14:tracePt t="110556" x="1839913" y="6032500"/>
          <p14:tracePt t="110566" x="1865313" y="6032500"/>
          <p14:tracePt t="110572" x="1890713" y="6032500"/>
          <p14:tracePt t="110582" x="1927225" y="6032500"/>
          <p14:tracePt t="110594" x="1939925" y="6032500"/>
          <p14:tracePt t="110596" x="1952625" y="6032500"/>
          <p14:tracePt t="110606" x="1978025" y="6032500"/>
          <p14:tracePt t="110612" x="2014538" y="6007100"/>
          <p14:tracePt t="110632" x="2039938" y="5981700"/>
          <p14:tracePt t="110635" x="2039938" y="5956300"/>
          <p14:tracePt t="110645" x="2052638" y="5932488"/>
          <p14:tracePt t="110732" x="2065338" y="5932488"/>
          <p14:tracePt t="110758" x="2090738" y="5932488"/>
          <p14:tracePt t="110762" x="2103438" y="5932488"/>
          <p14:tracePt t="110772" x="2127250" y="5932488"/>
          <p14:tracePt t="110782" x="2139950" y="5932488"/>
          <p14:tracePt t="110788" x="2165350" y="5932488"/>
          <p14:tracePt t="110804" x="2178050" y="5932488"/>
          <p14:tracePt t="110814" x="2190750" y="5932488"/>
          <p14:tracePt t="111056" x="2178050" y="5932488"/>
          <p14:tracePt t="111066" x="2165350" y="5932488"/>
          <p14:tracePt t="111070" x="2152650" y="5932488"/>
          <p14:tracePt t="111080" x="2139950" y="5932488"/>
          <p14:tracePt t="111090" x="2127250" y="5945188"/>
          <p14:tracePt t="111096" x="2116138" y="5945188"/>
          <p14:tracePt t="111106" x="2090738" y="5945188"/>
          <p14:tracePt t="111122" x="2065338" y="5956300"/>
          <p14:tracePt t="111262" x="2078038" y="5956300"/>
          <p14:tracePt t="111272" x="2103438" y="5956300"/>
          <p14:tracePt t="111282" x="2139950" y="5956300"/>
          <p14:tracePt t="111288" x="2152650" y="5956300"/>
          <p14:tracePt t="111297" x="2178050" y="5956300"/>
          <p14:tracePt t="111301" x="2203450" y="5956300"/>
          <p14:tracePt t="111312" x="2216150" y="5956300"/>
          <p14:tracePt t="111427" x="2190750" y="5956300"/>
          <p14:tracePt t="111437" x="2152650" y="5956300"/>
          <p14:tracePt t="111444" x="2127250" y="5956300"/>
          <p14:tracePt t="111454" x="2090738" y="5956300"/>
          <p14:tracePt t="111458" x="2078038" y="5956300"/>
          <p14:tracePt t="111470" x="2052638" y="5956300"/>
          <p14:tracePt t="111480" x="2027238" y="5956300"/>
          <p14:tracePt t="111690" x="2003425" y="5956300"/>
          <p14:tracePt t="111696" x="1965325" y="5956300"/>
          <p14:tracePt t="111706" x="1927225" y="5956300"/>
          <p14:tracePt t="111716" x="1878013" y="5956300"/>
          <p14:tracePt t="111721" x="1852613" y="5956300"/>
          <p14:tracePt t="111732" x="1814513" y="5956300"/>
          <p14:tracePt t="111736" x="1801813" y="5956300"/>
          <p14:tracePt t="111746" x="1778000" y="5956300"/>
          <p14:tracePt t="111786" x="1765300" y="5956300"/>
          <p14:tracePt t="111832" x="1778000" y="5969000"/>
          <p14:tracePt t="111848" x="1801813" y="5969000"/>
          <p14:tracePt t="111858" x="1814513" y="5981700"/>
          <p14:tracePt t="111861" x="1839913" y="5994400"/>
          <p14:tracePt t="111871" x="1878013" y="5994400"/>
          <p14:tracePt t="111882" x="1939925" y="5994400"/>
          <p14:tracePt t="111888" x="1978025" y="5994400"/>
          <p14:tracePt t="111897" x="2027238" y="5994400"/>
          <p14:tracePt t="111902" x="2065338" y="5994400"/>
          <p14:tracePt t="111911" x="2103438" y="5994400"/>
          <p14:tracePt t="111922" x="2116138" y="5994400"/>
          <p14:tracePt t="111928" x="2127250" y="5981700"/>
          <p14:tracePt t="111944" x="2127250" y="5969000"/>
          <p14:tracePt t="111953" x="2139950" y="5956300"/>
          <p14:tracePt t="111988" x="2139950" y="5945188"/>
          <p14:tracePt t="112003" x="2139950" y="5932488"/>
          <p14:tracePt t="112044" x="2127250" y="5932488"/>
          <p14:tracePt t="112054" x="2116138" y="5932488"/>
          <p14:tracePt t="112061" x="2103438" y="5932488"/>
          <p14:tracePt t="112070" x="2078038" y="5932488"/>
          <p14:tracePt t="112074" x="2065338" y="5932488"/>
          <p14:tracePt t="112084" x="2039938" y="5932488"/>
          <p14:tracePt t="112095" x="2014538" y="5932488"/>
          <p14:tracePt t="112100" x="1990725" y="5932488"/>
          <p14:tracePt t="112114" x="1978025" y="5945188"/>
          <p14:tracePt t="112133" x="1965325" y="5945188"/>
          <p14:tracePt t="112170" x="1965325" y="5956300"/>
          <p14:tracePt t="112186" x="1990725" y="5981700"/>
          <p14:tracePt t="112210" x="2003425" y="5981700"/>
          <p14:tracePt t="112220" x="2027238" y="5981700"/>
          <p14:tracePt t="112226" x="2078038" y="5981700"/>
          <p14:tracePt t="112235" x="2139950" y="5956300"/>
          <p14:tracePt t="112245" x="2165350" y="5945188"/>
          <p14:tracePt t="112249" x="2190750" y="5919788"/>
          <p14:tracePt t="112266" x="2203450" y="5907088"/>
          <p14:tracePt t="112278" x="2203450" y="5894388"/>
          <p14:tracePt t="112292" x="2203450" y="5881688"/>
          <p14:tracePt t="112306" x="2203450" y="5856288"/>
          <p14:tracePt t="112332" x="2203450" y="5843588"/>
          <p14:tracePt t="112342" x="2178050" y="5832475"/>
          <p14:tracePt t="112346" x="2139950" y="5819775"/>
          <p14:tracePt t="112355" x="2103438" y="5819775"/>
          <p14:tracePt t="112367" x="2078038" y="5819775"/>
          <p14:tracePt t="112371" x="2052638" y="5819775"/>
          <p14:tracePt t="112382" x="2027238" y="5819775"/>
          <p14:tracePt t="112388" x="2003425" y="5819775"/>
          <p14:tracePt t="112397" x="1990725" y="5819775"/>
          <p14:tracePt t="112407" x="1965325" y="5819775"/>
          <p14:tracePt t="112412" x="1952625" y="5832475"/>
          <p14:tracePt t="112429" x="1927225" y="5843588"/>
          <p14:tracePt t="112438" x="1914525" y="5856288"/>
          <p14:tracePt t="112448" x="1914525" y="5868988"/>
          <p14:tracePt t="112451" x="1903413" y="5881688"/>
          <p14:tracePt t="112462" x="1903413" y="5894388"/>
          <p14:tracePt t="112524" x="1903413" y="5907088"/>
          <p14:tracePt t="112554" x="1903413" y="5919788"/>
          <p14:tracePt t="112558" x="1927225" y="5907088"/>
          <p14:tracePt t="112574" x="1939925" y="5894388"/>
          <p14:tracePt t="112583" x="1965325" y="5894388"/>
          <p14:tracePt t="112594" x="1965325" y="5881688"/>
          <p14:tracePt t="112599" x="1978025" y="5881688"/>
          <p14:tracePt t="112779" x="1978025" y="5894388"/>
          <p14:tracePt t="112795" x="1952625" y="5907088"/>
          <p14:tracePt t="112882" x="1952625" y="5932488"/>
          <p14:tracePt t="112916" x="1952625" y="5945188"/>
          <p14:tracePt t="112926" x="1952625" y="5956300"/>
          <p14:tracePt t="112932" x="1965325" y="5956300"/>
          <p14:tracePt t="112946" x="1978025" y="5956300"/>
          <p14:tracePt t="112956" x="1990725" y="5956300"/>
          <p14:tracePt t="112966" x="2003425" y="5956300"/>
          <p14:tracePt t="112972" x="2014538" y="5956300"/>
          <p14:tracePt t="112982" x="2027238" y="5956300"/>
          <p14:tracePt t="113386" x="2039938" y="5956300"/>
          <p14:tracePt t="113396" x="2052638" y="5956300"/>
          <p14:tracePt t="113405" x="2090738" y="5956300"/>
          <p14:tracePt t="113410" x="2127250" y="5945188"/>
          <p14:tracePt t="113422" x="2139950" y="5932488"/>
          <p14:tracePt t="113426" x="2165350" y="5919788"/>
          <p14:tracePt t="113436" x="2203450" y="5907088"/>
          <p14:tracePt t="113452" x="2228850" y="5894388"/>
          <p14:tracePt t="113463" x="2228850" y="5881688"/>
          <p14:tracePt t="113476" x="2239963" y="5881688"/>
          <p14:tracePt t="113491" x="2252663" y="5881688"/>
          <p14:tracePt t="113506" x="2278063" y="5881688"/>
          <p14:tracePt t="113558" x="2290763" y="5881688"/>
          <p14:tracePt t="113632" x="2316163" y="5881688"/>
          <p14:tracePt t="113684" x="2328863" y="5881688"/>
          <p14:tracePt t="113747" x="2339975" y="5881688"/>
          <p14:tracePt t="113794" x="2352675" y="5881688"/>
          <p14:tracePt t="113804" x="2365375" y="5881688"/>
          <p14:tracePt t="113820" x="2378075" y="5881688"/>
          <p14:tracePt t="113833" x="2390775" y="5894388"/>
          <p14:tracePt t="113853" x="2403475" y="5894388"/>
          <p14:tracePt t="113879" x="2403475" y="5907088"/>
          <p14:tracePt t="113906" x="2416175" y="5907088"/>
          <p14:tracePt t="113926" x="2428875" y="5907088"/>
          <p14:tracePt t="113935" x="2441575" y="5919788"/>
          <p14:tracePt t="113982" x="2452688" y="5919788"/>
          <p14:tracePt t="115282" x="2465388" y="5919788"/>
          <p14:tracePt t="115288" x="2528888" y="5919788"/>
          <p14:tracePt t="115297" x="2616200" y="5919788"/>
          <p14:tracePt t="115308" x="2703513" y="5956300"/>
          <p14:tracePt t="115312" x="2778125" y="5994400"/>
          <p14:tracePt t="115322" x="2828925" y="6019800"/>
          <p14:tracePt t="115329" x="2879725" y="6032500"/>
          <p14:tracePt t="115337" x="2916238" y="6056313"/>
          <p14:tracePt t="115348" x="2941638" y="6069013"/>
          <p14:tracePt t="115352" x="2967038" y="6069013"/>
          <p14:tracePt t="115363" x="2979738" y="6081713"/>
          <p14:tracePt t="115368" x="2992438" y="6081713"/>
          <p14:tracePt t="115394" x="3003550" y="6081713"/>
          <p14:tracePt t="115404" x="3016250" y="6094413"/>
          <p14:tracePt t="115474" x="3028950" y="6094413"/>
          <p14:tracePt t="115504" x="3041650" y="6094413"/>
          <p14:tracePt t="115514" x="3028950" y="6081713"/>
          <p14:tracePt t="115530" x="3016250" y="6069013"/>
          <p14:tracePt t="115540" x="3016250" y="6056313"/>
          <p14:tracePt t="115544" x="3003550" y="6045200"/>
          <p14:tracePt t="115554" x="3003550" y="6032500"/>
          <p14:tracePt t="115560" x="2992438" y="5994400"/>
          <p14:tracePt t="115580" x="2992438" y="5981700"/>
          <p14:tracePt t="115589" x="2992438" y="5969000"/>
          <p14:tracePt t="115603" x="2992438" y="5956300"/>
          <p14:tracePt t="115620" x="2992438" y="5932488"/>
          <p14:tracePt t="115656" x="2992438" y="5919788"/>
          <p14:tracePt t="115660" x="2992438" y="5907088"/>
          <p14:tracePt t="115680" x="2992438" y="5894388"/>
          <p14:tracePt t="115696" x="2992438" y="5881688"/>
          <p14:tracePt t="116043" x="3016250" y="5907088"/>
          <p14:tracePt t="116068" x="3028950" y="5919788"/>
          <p14:tracePt t="116088" x="3054350" y="5919788"/>
          <p14:tracePt t="116098" x="3079750" y="5919788"/>
          <p14:tracePt t="116109" x="3103563" y="5932488"/>
          <p14:tracePt t="116124" x="3128963" y="5932488"/>
          <p14:tracePt t="116130" x="3154363" y="5932488"/>
          <p14:tracePt t="116150" x="3167063" y="5932488"/>
          <p14:tracePt t="116154" x="3179763" y="5932488"/>
          <p14:tracePt t="116169" x="3192463" y="5932488"/>
          <p14:tracePt t="116216" x="3205163" y="5932488"/>
          <p14:tracePt t="116246" x="3216275" y="5932488"/>
          <p14:tracePt t="116266" x="3228975" y="5932488"/>
          <p14:tracePt t="116305" x="3241675" y="5932488"/>
          <p14:tracePt t="116321" x="3267075" y="5932488"/>
          <p14:tracePt t="116335" x="3279775" y="5932488"/>
          <p14:tracePt t="116346" x="3317875" y="5919788"/>
          <p14:tracePt t="116361" x="3328988" y="5907088"/>
          <p14:tracePt t="116371" x="3341688" y="5907088"/>
          <p14:tracePt t="116376" x="3354388" y="5907088"/>
          <p14:tracePt t="116386" x="3367088" y="5907088"/>
          <p14:tracePt t="116397" x="3405188" y="5907088"/>
          <p14:tracePt t="116402" x="3417888" y="5907088"/>
          <p14:tracePt t="116414" x="3429000" y="5881688"/>
          <p14:tracePt t="116416" x="3441700" y="5881688"/>
          <p14:tracePt t="116426" x="3454400" y="5881688"/>
          <p14:tracePt t="116441" x="3479800" y="5881688"/>
          <p14:tracePt t="116451" x="3479800" y="5868988"/>
          <p14:tracePt t="116458" x="3492500" y="5868988"/>
          <p14:tracePt t="116478" x="3505200" y="5843588"/>
          <p14:tracePt t="116491" x="3517900" y="5843588"/>
          <p14:tracePt t="116508" x="3517900" y="5832475"/>
          <p14:tracePt t="116561" x="3530600" y="5832475"/>
          <p14:tracePt t="116650" x="3530600" y="5819775"/>
          <p14:tracePt t="116654" x="3505200" y="5819775"/>
          <p14:tracePt t="116664" x="3467100" y="5819775"/>
          <p14:tracePt t="116669" x="3417888" y="5819775"/>
          <p14:tracePt t="116680" x="3379788" y="5819775"/>
          <p14:tracePt t="116690" x="3341688" y="5819775"/>
          <p14:tracePt t="116693" x="3292475" y="5819775"/>
          <p14:tracePt t="116704" x="3254375" y="5819775"/>
          <p14:tracePt t="116710" x="3205163" y="5819775"/>
          <p14:tracePt t="116720" x="3167063" y="5819775"/>
          <p14:tracePt t="116731" x="3116263" y="5819775"/>
          <p14:tracePt t="116733" x="3092450" y="5819775"/>
          <p14:tracePt t="116743" x="3054350" y="5819775"/>
          <p14:tracePt t="116749" x="3003550" y="5819775"/>
          <p14:tracePt t="116760" x="2979738" y="5819775"/>
          <p14:tracePt t="116770" x="2941638" y="5819775"/>
          <p14:tracePt t="116776" x="2890838" y="5819775"/>
          <p14:tracePt t="116786" x="2867025" y="5819775"/>
          <p14:tracePt t="116789" x="2841625" y="5819775"/>
          <p14:tracePt t="116800" x="2816225" y="5819775"/>
          <p14:tracePt t="116810" x="2790825" y="5832475"/>
          <p14:tracePt t="116815" x="2778125" y="5832475"/>
          <p14:tracePt t="116825" x="2767013" y="5832475"/>
          <p14:tracePt t="116830" x="2754313" y="5832475"/>
          <p14:tracePt t="116839" x="2741613" y="5843588"/>
          <p14:tracePt t="116850" x="2728913" y="5843588"/>
          <p14:tracePt t="116856" x="2716213" y="5843588"/>
          <p14:tracePt t="116866" x="2703513" y="5856288"/>
          <p14:tracePt t="116872" x="2690813" y="5856288"/>
          <p14:tracePt t="116882" x="2667000" y="5856288"/>
          <p14:tracePt t="116892" x="2628900" y="5868988"/>
          <p14:tracePt t="116897" x="2616200" y="5881688"/>
          <p14:tracePt t="116906" x="2590800" y="5894388"/>
          <p14:tracePt t="116914" x="2578100" y="5894388"/>
          <p14:tracePt t="116922" x="2554288" y="5907088"/>
          <p14:tracePt t="116932" x="2541588" y="5907088"/>
          <p14:tracePt t="116948" x="2528888" y="5907088"/>
          <p14:tracePt t="116978" x="2528888" y="5919788"/>
          <p14:tracePt t="117112" x="2528888" y="5945188"/>
          <p14:tracePt t="117124" x="2528888" y="5969000"/>
          <p14:tracePt t="117128" x="2528888" y="6007100"/>
          <p14:tracePt t="117137" x="2541588" y="6019800"/>
          <p14:tracePt t="117143" x="2565400" y="6045200"/>
          <p14:tracePt t="117164" x="2690813" y="6119813"/>
          <p14:tracePt t="117169" x="2728913" y="6145213"/>
          <p14:tracePt t="117178" x="2767013" y="6145213"/>
          <p14:tracePt t="117184" x="2803525" y="6181725"/>
          <p14:tracePt t="117194" x="2890838" y="6207125"/>
          <p14:tracePt t="117204" x="2954338" y="6219825"/>
          <p14:tracePt t="117208" x="3003550" y="6219825"/>
          <p14:tracePt t="117218" x="3054350" y="6245225"/>
          <p14:tracePt t="117224" x="3128963" y="6245225"/>
          <p14:tracePt t="117234" x="3216275" y="6245225"/>
          <p14:tracePt t="117244" x="3279775" y="6245225"/>
          <p14:tracePt t="117250" x="3317875" y="6245225"/>
          <p14:tracePt t="117260" x="3367088" y="6245225"/>
          <p14:tracePt t="117264" x="3392488" y="6245225"/>
          <p14:tracePt t="117274" x="3417888" y="6245225"/>
          <p14:tracePt t="117284" x="3441700" y="6245225"/>
          <p14:tracePt t="117290" x="3479800" y="6245225"/>
          <p14:tracePt t="117300" x="3505200" y="6245225"/>
          <p14:tracePt t="117304" x="3517900" y="6232525"/>
          <p14:tracePt t="117315" x="3530600" y="6232525"/>
          <p14:tracePt t="117330" x="3541713" y="6232525"/>
          <p14:tracePt t="117340" x="3554413" y="6232525"/>
          <p14:tracePt t="117355" x="3567113" y="6232525"/>
          <p14:tracePt t="117366" x="3592513" y="6219825"/>
          <p14:tracePt t="117386" x="3605213" y="6219825"/>
          <p14:tracePt t="117398" x="3630613" y="6207125"/>
          <p14:tracePt t="117410" x="3643313" y="6194425"/>
          <p14:tracePt t="117426" x="3654425" y="6181725"/>
          <p14:tracePt t="117446" x="3667125" y="6169025"/>
          <p14:tracePt t="117450" x="3667125" y="6157913"/>
          <p14:tracePt t="117459" x="3667125" y="6132513"/>
          <p14:tracePt t="117465" x="3667125" y="6119813"/>
          <p14:tracePt t="117475" x="3667125" y="6094413"/>
          <p14:tracePt t="117485" x="3667125" y="6069013"/>
          <p14:tracePt t="117492" x="3667125" y="6045200"/>
          <p14:tracePt t="117501" x="3667125" y="6019800"/>
          <p14:tracePt t="117505" x="3654425" y="5981700"/>
          <p14:tracePt t="117516" x="3630613" y="5956300"/>
          <p14:tracePt t="117526" x="3617913" y="5919788"/>
          <p14:tracePt t="117532" x="3579813" y="5894388"/>
          <p14:tracePt t="117542" x="3579813" y="5881688"/>
          <p14:tracePt t="117548" x="3554413" y="5868988"/>
          <p14:tracePt t="117556" x="3517900" y="5843588"/>
          <p14:tracePt t="117566" x="3479800" y="5832475"/>
          <p14:tracePt t="117572" x="3454400" y="5832475"/>
          <p14:tracePt t="117582" x="3405188" y="5807075"/>
          <p14:tracePt t="117588" x="3405188" y="5794375"/>
          <p14:tracePt t="117598" x="3354388" y="5794375"/>
          <p14:tracePt t="117608" x="3317875" y="5794375"/>
          <p14:tracePt t="117612" x="3267075" y="5794375"/>
          <p14:tracePt t="117622" x="3228975" y="5794375"/>
          <p14:tracePt t="117628" x="3205163" y="5794375"/>
          <p14:tracePt t="117638" x="3154363" y="5794375"/>
          <p14:tracePt t="117648" x="3128963" y="5794375"/>
          <p14:tracePt t="117651" x="3103563" y="5794375"/>
          <p14:tracePt t="117662" x="3079750" y="5794375"/>
          <p14:tracePt t="117668" x="3054350" y="5794375"/>
          <p14:tracePt t="117677" x="3028950" y="5794375"/>
          <p14:tracePt t="117688" x="2992438" y="5794375"/>
          <p14:tracePt t="117693" x="2967038" y="5807075"/>
          <p14:tracePt t="117704" x="2916238" y="5832475"/>
          <p14:tracePt t="117707" x="2854325" y="5832475"/>
          <p14:tracePt t="117717" x="2803525" y="5832475"/>
          <p14:tracePt t="117728" x="2767013" y="5856288"/>
          <p14:tracePt t="117734" x="2741613" y="5856288"/>
          <p14:tracePt t="117743" x="2716213" y="5868988"/>
          <p14:tracePt t="117748" x="2678113" y="5868988"/>
          <p14:tracePt t="117758" x="2654300" y="5881688"/>
          <p14:tracePt t="117768" x="2628900" y="5894388"/>
          <p14:tracePt t="117784" x="2616200" y="5907088"/>
          <p14:tracePt t="117788" x="2603500" y="5907088"/>
          <p14:tracePt t="117799" x="2590800" y="5919788"/>
          <p14:tracePt t="117808" x="2578100" y="5932488"/>
          <p14:tracePt t="117824" x="2578100" y="5945188"/>
          <p14:tracePt t="117840" x="2578100" y="5956300"/>
          <p14:tracePt t="117850" x="2578100" y="5969000"/>
          <p14:tracePt t="117865" x="2578100" y="5981700"/>
          <p14:tracePt t="117870" x="2578100" y="5994400"/>
          <p14:tracePt t="117881" x="2578100" y="6007100"/>
          <p14:tracePt t="117890" x="2578100" y="6019800"/>
          <p14:tracePt t="117904" x="2578100" y="6045200"/>
          <p14:tracePt t="117909" x="2590800" y="6045200"/>
          <p14:tracePt t="117919" x="2628900" y="6056313"/>
          <p14:tracePt t="117930" x="2678113" y="6056313"/>
          <p14:tracePt t="117934" x="2716213" y="6056313"/>
          <p14:tracePt t="117947" x="2741613" y="6056313"/>
          <p14:tracePt t="117949" x="2790825" y="6056313"/>
          <p14:tracePt t="117959" x="2816225" y="6056313"/>
          <p14:tracePt t="117970" x="2854325" y="6056313"/>
          <p14:tracePt t="117976" x="2879725" y="6056313"/>
          <p14:tracePt t="117985" x="2903538" y="6056313"/>
          <p14:tracePt t="117989" x="2954338" y="6056313"/>
          <p14:tracePt t="117999" x="2979738" y="6056313"/>
          <p14:tracePt t="118010" x="3003550" y="6056313"/>
          <p14:tracePt t="118016" x="3041650" y="6056313"/>
          <p14:tracePt t="118032" x="3054350" y="6056313"/>
          <p14:tracePt t="118042" x="3067050" y="6056313"/>
          <p14:tracePt t="118056" x="3092450" y="6056313"/>
          <p14:tracePt t="118057" x="3103563" y="6056313"/>
          <p14:tracePt t="118066" x="3128963" y="6045200"/>
          <p14:tracePt t="118076" x="3141663" y="6032500"/>
          <p14:tracePt t="118081" x="3154363" y="6032500"/>
          <p14:tracePt t="118090" x="3179763" y="6019800"/>
          <p14:tracePt t="118097" x="3179763" y="6007100"/>
          <p14:tracePt t="118106" x="3192463" y="6007100"/>
          <p14:tracePt t="118119" x="3205163" y="6007100"/>
          <p14:tracePt t="118131" x="3216275" y="5994400"/>
          <p14:tracePt t="118348" x="3205163" y="5994400"/>
          <p14:tracePt t="118358" x="3205163" y="5981700"/>
          <p14:tracePt t="118361" x="3192463" y="5981700"/>
          <p14:tracePt t="118372" x="3167063" y="5981700"/>
          <p14:tracePt t="118377" x="3128963" y="5981700"/>
          <p14:tracePt t="118388" x="3103563" y="5981700"/>
          <p14:tracePt t="118398" x="3079750" y="5981700"/>
          <p14:tracePt t="118401" x="3041650" y="5981700"/>
          <p14:tracePt t="118414" x="3003550" y="5981700"/>
          <p14:tracePt t="118417" x="2967038" y="5981700"/>
          <p14:tracePt t="118428" x="2941638" y="5981700"/>
          <p14:tracePt t="118438" x="2916238" y="5981700"/>
          <p14:tracePt t="118444" x="2890838" y="5981700"/>
          <p14:tracePt t="118454" x="2867025" y="5981700"/>
          <p14:tracePt t="118458" x="2854325" y="5981700"/>
          <p14:tracePt t="118468" x="2828925" y="5981700"/>
          <p14:tracePt t="118478" x="2816225" y="5981700"/>
          <p14:tracePt t="118484" x="2803525" y="5981700"/>
          <p14:tracePt t="118494" x="2790825" y="5981700"/>
          <p14:tracePt t="118500" x="2778125" y="5981700"/>
          <p14:tracePt t="118520" x="2767013" y="5981700"/>
          <p14:tracePt t="118544" x="2741613" y="5981700"/>
          <p14:tracePt t="118580" x="2728913" y="5994400"/>
          <p14:tracePt t="118604" x="2728913" y="6007100"/>
          <p14:tracePt t="118650" x="2728913" y="6019800"/>
          <p14:tracePt t="118680" x="2754313" y="6019800"/>
          <p14:tracePt t="118690" x="2803525" y="6019800"/>
          <p14:tracePt t="118700" x="2841625" y="6019800"/>
          <p14:tracePt t="118706" x="2890838" y="6019800"/>
          <p14:tracePt t="118716" x="2916238" y="6019800"/>
          <p14:tracePt t="118720" x="2954338" y="6019800"/>
          <p14:tracePt t="118730" x="2992438" y="6019800"/>
          <p14:tracePt t="118741" x="3041650" y="6019800"/>
          <p14:tracePt t="118746" x="3103563" y="6019800"/>
          <p14:tracePt t="118755" x="3154363" y="6019800"/>
          <p14:tracePt t="118761" x="3192463" y="6019800"/>
          <p14:tracePt t="118772" x="3216275" y="6019800"/>
          <p14:tracePt t="118785" x="3228975" y="6019800"/>
          <p14:tracePt t="118796" x="3254375" y="6019800"/>
          <p14:tracePt t="118811" x="3267075" y="6019800"/>
          <p14:tracePt t="118832" x="3279775" y="6019800"/>
          <p14:tracePt t="118928" x="3292475" y="6019800"/>
          <p14:tracePt t="119030" x="3305175" y="6019800"/>
          <p14:tracePt t="119160" x="3305175" y="6007100"/>
          <p14:tracePt t="119226" x="3317875" y="5994400"/>
          <p14:tracePt t="119252" x="3317875" y="5981700"/>
          <p14:tracePt t="119256" x="3317875" y="5969000"/>
          <p14:tracePt t="119276" x="3328988" y="5956300"/>
          <p14:tracePt t="119604" x="3328988" y="5932488"/>
          <p14:tracePt t="119619" x="3328988" y="5919788"/>
          <p14:tracePt t="119630" x="3328988" y="5907088"/>
          <p14:tracePt t="119646" x="3328988" y="5894388"/>
          <p14:tracePt t="119656" x="3328988" y="5881688"/>
          <p14:tracePt t="119660" x="3328988" y="5868988"/>
          <p14:tracePt t="119669" x="3328988" y="5856288"/>
          <p14:tracePt t="119686" x="3328988" y="5832475"/>
          <p14:tracePt t="119700" x="3328988" y="5819775"/>
          <p14:tracePt t="119709" x="3328988" y="5794375"/>
          <p14:tracePt t="119715" x="3328988" y="5756275"/>
          <p14:tracePt t="119736" x="3328988" y="5743575"/>
          <p14:tracePt t="119740" x="3328988" y="5732463"/>
          <p14:tracePt t="119756" x="3328988" y="5719763"/>
          <p14:tracePt t="120109" x="3328988" y="5732463"/>
          <p14:tracePt t="120124" x="3328988" y="5743575"/>
          <p14:tracePt t="120130" x="3328988" y="5756275"/>
          <p14:tracePt t="120140" x="3328988" y="5781675"/>
          <p14:tracePt t="120150" x="3328988" y="5807075"/>
          <p14:tracePt t="120153" x="3328988" y="5819775"/>
          <p14:tracePt t="120165" x="3328988" y="5843588"/>
          <p14:tracePt t="120169" x="3328988" y="5868988"/>
          <p14:tracePt t="120179" x="3341688" y="5907088"/>
          <p14:tracePt t="120189" x="3341688" y="5919788"/>
          <p14:tracePt t="120194" x="3341688" y="5969000"/>
          <p14:tracePt t="120204" x="3341688" y="5994400"/>
          <p14:tracePt t="120210" x="3354388" y="6019800"/>
          <p14:tracePt t="120230" x="3354388" y="6045200"/>
          <p14:tracePt t="120243" x="3354388" y="6056313"/>
          <p14:tracePt t="120280" x="3354388" y="6069013"/>
          <p14:tracePt t="120296" x="3354388" y="6081713"/>
          <p14:tracePt t="120316" x="3354388" y="6094413"/>
          <p14:tracePt t="120345" x="3354388" y="6107113"/>
          <p14:tracePt t="120372" x="3354388" y="6119813"/>
          <p14:tracePt t="120406" x="3367088" y="6132513"/>
          <p14:tracePt t="120422" x="3367088" y="6145213"/>
          <p14:tracePt t="120433" x="3367088" y="6157913"/>
          <p14:tracePt t="120436" x="3367088" y="6169025"/>
          <p14:tracePt t="120446" x="3379788" y="6169025"/>
          <p14:tracePt t="120452" x="3392488" y="6194425"/>
          <p14:tracePt t="120816" x="3405188" y="6194425"/>
          <p14:tracePt t="120826" x="3417888" y="6194425"/>
          <p14:tracePt t="120830" x="3429000" y="6194425"/>
          <p14:tracePt t="120845" x="3454400" y="6194425"/>
          <p14:tracePt t="120855" x="3454400" y="6181725"/>
          <p14:tracePt t="120870" x="3454400" y="6169025"/>
          <p14:tracePt t="120885" x="3467100" y="6145213"/>
          <p14:tracePt t="120896" x="3467100" y="6132513"/>
          <p14:tracePt t="120905" x="3467100" y="6107113"/>
          <p14:tracePt t="120909" x="3479800" y="6081713"/>
          <p14:tracePt t="120922" x="3505200" y="6056313"/>
          <p14:tracePt t="120926" x="3505200" y="6045200"/>
          <p14:tracePt t="120936" x="3505200" y="6019800"/>
          <p14:tracePt t="120946" x="3505200" y="6007100"/>
          <p14:tracePt t="121476" x="3505200" y="6019800"/>
          <p14:tracePt t="121495" x="3492500" y="6019800"/>
          <p14:tracePt t="121615" x="3479800" y="6019800"/>
          <p14:tracePt t="121625" x="3441700" y="6019800"/>
          <p14:tracePt t="121631" x="3392488" y="6045200"/>
          <p14:tracePt t="121642" x="3317875" y="6045200"/>
          <p14:tracePt t="121649" x="3241675" y="6056313"/>
          <p14:tracePt t="121657" x="3167063" y="6056313"/>
          <p14:tracePt t="121668" x="3054350" y="6081713"/>
          <p14:tracePt t="121672" x="2992438" y="6081713"/>
          <p14:tracePt t="121682" x="2954338" y="6081713"/>
          <p14:tracePt t="121688" x="2903538" y="6081713"/>
          <p14:tracePt t="121699" x="2867025" y="6081713"/>
          <p14:tracePt t="121708" x="2854325" y="6081713"/>
          <p14:tracePt t="121712" x="2841625" y="6081713"/>
          <p14:tracePt t="121738" x="2828925" y="6081713"/>
          <p14:tracePt t="121754" x="2816225" y="6081713"/>
          <p14:tracePt t="121764" x="2803525" y="6069013"/>
          <p14:tracePt t="121768" x="2778125" y="6069013"/>
          <p14:tracePt t="121777" x="2741613" y="6069013"/>
          <p14:tracePt t="121787" x="2728913" y="6069013"/>
          <p14:tracePt t="121793" x="2703513" y="6069013"/>
          <p14:tracePt t="121804" x="2690813" y="6069013"/>
          <p14:tracePt t="121808" x="2678113" y="6069013"/>
          <p14:tracePt t="121830" x="2654300" y="6069013"/>
          <p14:tracePt t="122066" x="2654300" y="6056313"/>
          <p14:tracePt t="122091" x="2667000" y="6056313"/>
          <p14:tracePt t="122101" x="2678113" y="6032500"/>
          <p14:tracePt t="122116" x="2690813" y="6032500"/>
          <p14:tracePt t="122782" x="2716213" y="6019800"/>
          <p14:tracePt t="122787" x="2728913" y="6019800"/>
          <p14:tracePt t="122798" x="2754313" y="6019800"/>
          <p14:tracePt t="122808" x="2778125" y="6019800"/>
          <p14:tracePt t="122812" x="2828925" y="6019800"/>
          <p14:tracePt t="122821" x="2867025" y="6019800"/>
          <p14:tracePt t="122827" x="2890838" y="6019800"/>
          <p14:tracePt t="122838" x="2916238" y="6019800"/>
          <p14:tracePt t="123786" x="2928938" y="6019800"/>
          <p14:tracePt t="123796" x="2941638" y="6019800"/>
          <p14:tracePt t="123806" x="2954338" y="6019800"/>
          <p14:tracePt t="123812" x="2967038" y="6019800"/>
          <p14:tracePt t="123822" x="2979738" y="6019800"/>
          <p14:tracePt t="123832" x="3003550" y="6032500"/>
          <p14:tracePt t="123836" x="3028950" y="6045200"/>
          <p14:tracePt t="123846" x="3041650" y="6056313"/>
          <p14:tracePt t="123853" x="3054350" y="6056313"/>
          <p14:tracePt t="123876" x="3067050" y="6069013"/>
          <p14:tracePt t="123961" x="3079750" y="6069013"/>
          <p14:tracePt t="123982" x="3092450" y="6069013"/>
          <p14:tracePt t="123998" x="3103563" y="6045200"/>
          <p14:tracePt t="124018" x="3116263" y="6045200"/>
          <p14:tracePt t="124108" x="3116263" y="6032500"/>
          <p14:tracePt t="124159" x="3128963" y="6032500"/>
          <p14:tracePt t="124518" x="3141663" y="6032500"/>
          <p14:tracePt t="124527" x="3154363" y="6032500"/>
          <p14:tracePt t="124538" x="3179763" y="6019800"/>
          <p14:tracePt t="124541" x="3192463" y="6019800"/>
          <p14:tracePt t="124553" x="3205163" y="6019800"/>
          <p14:tracePt t="124562" x="3216275" y="6007100"/>
          <p14:tracePt t="124568" x="3241675" y="6007100"/>
          <p14:tracePt t="124582" x="3267075" y="6007100"/>
          <p14:tracePt t="124591" x="3305175" y="6007100"/>
          <p14:tracePt t="124602" x="3328988" y="6007100"/>
          <p14:tracePt t="124607" x="3367088" y="6007100"/>
          <p14:tracePt t="124618" x="3405188" y="6007100"/>
          <p14:tracePt t="124621" x="3417888" y="6007100"/>
          <p14:tracePt t="124632" x="3429000" y="6007100"/>
          <p14:tracePt t="124740" x="3441700" y="6007100"/>
          <p14:tracePt t="124820" x="3441700" y="5994400"/>
          <p14:tracePt t="124850" x="3441700" y="5981700"/>
          <p14:tracePt t="124870" x="3441700" y="5969000"/>
          <p14:tracePt t="124876" x="3441700" y="5956300"/>
          <p14:tracePt t="124890" x="3441700" y="5945188"/>
          <p14:tracePt t="124926" x="3441700" y="5932488"/>
          <p14:tracePt t="125016" x="3429000" y="5932488"/>
          <p14:tracePt t="125022" x="3417888" y="5932488"/>
          <p14:tracePt t="125032" x="3405188" y="5932488"/>
          <p14:tracePt t="125041" x="3392488" y="5932488"/>
          <p14:tracePt t="125046" x="3379788" y="5932488"/>
          <p14:tracePt t="125057" x="3367088" y="5932488"/>
          <p14:tracePt t="125071" x="3341688" y="5932488"/>
          <p14:tracePt t="125119" x="3328988" y="5932488"/>
          <p14:tracePt t="125132" x="3317875" y="5932488"/>
          <p14:tracePt t="125148" x="3305175" y="5932488"/>
          <p14:tracePt t="125178" x="3292475" y="5932488"/>
          <p14:tracePt t="125193" x="3292475" y="5945188"/>
          <p14:tracePt t="125602" x="3305175" y="5945188"/>
          <p14:tracePt t="125612" x="3341688" y="5945188"/>
          <p14:tracePt t="125616" x="3367088" y="5945188"/>
          <p14:tracePt t="125625" x="3392488" y="5956300"/>
          <p14:tracePt t="125631" x="3454400" y="5956300"/>
          <p14:tracePt t="125642" x="3530600" y="5981700"/>
          <p14:tracePt t="125653" x="3643313" y="5994400"/>
          <p14:tracePt t="125656" x="3743325" y="5994400"/>
          <p14:tracePt t="125669" x="3867150" y="6019800"/>
          <p14:tracePt t="125672" x="3979863" y="6032500"/>
          <p14:tracePt t="125682" x="4105275" y="6056313"/>
          <p14:tracePt t="125691" x="4217988" y="6069013"/>
          <p14:tracePt t="125697" x="4356100" y="6107113"/>
          <p14:tracePt t="125708" x="4468813" y="6119813"/>
          <p14:tracePt t="125712" x="4606925" y="6119813"/>
          <p14:tracePt t="125721" x="4732338" y="6132513"/>
          <p14:tracePt t="125732" x="4806950" y="6145213"/>
          <p14:tracePt t="125738" x="4856163" y="6145213"/>
          <p14:tracePt t="125748" x="4906963" y="6145213"/>
          <p14:tracePt t="125754" x="4945063" y="6145213"/>
          <p14:tracePt t="125763" x="4968875" y="6145213"/>
          <p14:tracePt t="125773" x="4994275" y="6145213"/>
          <p14:tracePt t="125777" x="5019675" y="6145213"/>
          <p14:tracePt t="125787" x="5068888" y="6145213"/>
          <p14:tracePt t="125793" x="5094288" y="6145213"/>
          <p14:tracePt t="125804" x="5119688" y="6145213"/>
          <p14:tracePt t="125814" x="5145088" y="6145213"/>
          <p14:tracePt t="125819" x="5194300" y="6145213"/>
          <p14:tracePt t="125828" x="5207000" y="6119813"/>
          <p14:tracePt t="125836" x="5219700" y="6107113"/>
          <p14:tracePt t="125844" x="5270500" y="6069013"/>
          <p14:tracePt t="125854" x="5294313" y="6032500"/>
          <p14:tracePt t="125858" x="5332413" y="5956300"/>
          <p14:tracePt t="125869" x="5383213" y="5919788"/>
          <p14:tracePt t="125874" x="5419725" y="5832475"/>
          <p14:tracePt t="125886" x="5457825" y="5768975"/>
          <p14:tracePt t="125894" x="5495925" y="5694363"/>
          <p14:tracePt t="125898" x="5519738" y="5630863"/>
          <p14:tracePt t="125910" x="5532438" y="5581650"/>
          <p14:tracePt t="125914" x="5570538" y="5518150"/>
          <p14:tracePt t="125924" x="5583238" y="5456238"/>
          <p14:tracePt t="125935" x="5619750" y="5381625"/>
          <p14:tracePt t="125940" x="5645150" y="5318125"/>
          <p14:tracePt t="125950" x="5670550" y="5268913"/>
          <p14:tracePt t="125953" x="5670550" y="5218113"/>
          <p14:tracePt t="125963" x="5670550" y="5181600"/>
          <p14:tracePt t="125974" x="5670550" y="5143500"/>
          <p14:tracePt t="125980" x="5670550" y="5092700"/>
          <p14:tracePt t="125989" x="5670550" y="5030788"/>
          <p14:tracePt t="125993" x="5670550" y="4992688"/>
          <p14:tracePt t="126005" x="5670550" y="4968875"/>
          <p14:tracePt t="126015" x="5670550" y="4905375"/>
          <p14:tracePt t="126020" x="5670550" y="4868863"/>
          <p14:tracePt t="126029" x="5670550" y="4830763"/>
          <p14:tracePt t="126036" x="5670550" y="4792663"/>
          <p14:tracePt t="126045" x="5645150" y="4718050"/>
          <p14:tracePt t="126056" x="5619750" y="4679950"/>
          <p14:tracePt t="126059" x="5607050" y="4643438"/>
          <p14:tracePt t="126070" x="5583238" y="4592638"/>
          <p14:tracePt t="126076" x="5545138" y="4543425"/>
          <p14:tracePt t="126086" x="5519738" y="4479925"/>
          <p14:tracePt t="126096" x="5470525" y="4418013"/>
          <p14:tracePt t="126103" x="5457825" y="4367213"/>
          <p14:tracePt t="126112" x="5407025" y="4305300"/>
          <p14:tracePt t="126116" x="5370513" y="4267200"/>
          <p14:tracePt t="126126" x="5345113" y="4217988"/>
          <p14:tracePt t="126137" x="5319713" y="4179888"/>
          <p14:tracePt t="126142" x="5281613" y="4129088"/>
          <p14:tracePt t="126156" x="5270500" y="4092575"/>
          <p14:tracePt t="126160" x="5245100" y="4067175"/>
          <p14:tracePt t="126166" x="5232400" y="4029075"/>
          <p14:tracePt t="126176" x="5219700" y="4005263"/>
          <p14:tracePt t="126190" x="5207000" y="3979863"/>
          <p14:tracePt t="126200" x="5194300" y="3954463"/>
          <p14:tracePt t="126205" x="5181600" y="3929063"/>
          <p14:tracePt t="126216" x="5170488" y="3916363"/>
          <p14:tracePt t="126220" x="5157788" y="3892550"/>
          <p14:tracePt t="126232" x="5145088" y="3854450"/>
          <p14:tracePt t="126242" x="5132388" y="3841750"/>
          <p14:tracePt t="126246" x="5106988" y="3816350"/>
          <p14:tracePt t="126256" x="5106988" y="3779838"/>
          <p14:tracePt t="126262" x="5081588" y="3754438"/>
          <p14:tracePt t="126272" x="5068888" y="3741738"/>
          <p14:tracePt t="126282" x="5068888" y="3716338"/>
          <p14:tracePt t="126287" x="5045075" y="3703638"/>
          <p14:tracePt t="126296" x="5019675" y="3679825"/>
          <p14:tracePt t="126303" x="5006975" y="3667125"/>
          <p14:tracePt t="126312" x="4994275" y="3654425"/>
          <p14:tracePt t="126321" x="4994275" y="3641725"/>
          <p14:tracePt t="126325" x="4968875" y="3641725"/>
          <p14:tracePt t="126336" x="4932363" y="3629025"/>
          <p14:tracePt t="126341" x="4906963" y="3616325"/>
          <p14:tracePt t="126353" x="4881563" y="3616325"/>
          <p14:tracePt t="126361" x="4856163" y="3603625"/>
          <p14:tracePt t="126368" x="4832350" y="3603625"/>
          <p14:tracePt t="126377" x="4806950" y="3590925"/>
          <p14:tracePt t="126382" x="4768850" y="3590925"/>
          <p14:tracePt t="126402" x="4743450" y="3590925"/>
          <p14:tracePt t="126408" x="4706938" y="3579813"/>
          <p14:tracePt t="126420" x="4694238" y="3567113"/>
          <p14:tracePt t="126432" x="4668838" y="3567113"/>
          <p14:tracePt t="126442" x="4643438" y="3567113"/>
          <p14:tracePt t="126494" x="4630738" y="3567113"/>
          <p14:tracePt t="127360" x="4594225" y="3567113"/>
          <p14:tracePt t="127366" x="4556125" y="3590925"/>
          <p14:tracePt t="127376" x="4468813" y="3729038"/>
          <p14:tracePt t="127380" x="4406900" y="3841750"/>
          <p14:tracePt t="127390" x="4330700" y="3967163"/>
          <p14:tracePt t="127403" x="4281488" y="4067175"/>
          <p14:tracePt t="127406" x="4256088" y="4179888"/>
          <p14:tracePt t="127415" x="4205288" y="4267200"/>
          <p14:tracePt t="127421" x="4168775" y="4354513"/>
          <p14:tracePt t="127432" x="4117975" y="4454525"/>
          <p14:tracePt t="127442" x="4068763" y="4579938"/>
          <p14:tracePt t="127446" x="4030663" y="4667250"/>
          <p14:tracePt t="127455" x="3992563" y="4792663"/>
          <p14:tracePt t="127462" x="3917950" y="4905375"/>
          <p14:tracePt t="127472" x="3879850" y="5005388"/>
          <p14:tracePt t="127482" x="3856038" y="5081588"/>
          <p14:tracePt t="127488" x="3843338" y="5130800"/>
          <p14:tracePt t="127497" x="3805238" y="5205413"/>
          <p14:tracePt t="127502" x="3779838" y="5268913"/>
          <p14:tracePt t="127512" x="3743325" y="5294313"/>
          <p14:tracePt t="127522" x="3743325" y="5318125"/>
          <p14:tracePt t="127528" x="3705225" y="5343525"/>
          <p14:tracePt t="127541" x="3692525" y="5356225"/>
          <p14:tracePt t="127562" x="3667125" y="5368925"/>
          <p14:tracePt t="127571" x="3643313" y="5381625"/>
          <p14:tracePt t="127582" x="3605213" y="5418138"/>
          <p14:tracePt t="127593" x="3579813" y="5418138"/>
          <p14:tracePt t="127602" x="3530600" y="5456238"/>
          <p14:tracePt t="127608" x="3505200" y="5481638"/>
          <p14:tracePt t="127620" x="3454400" y="5518150"/>
          <p14:tracePt t="127624" x="3441700" y="5530850"/>
          <p14:tracePt t="127634" x="3417888" y="5543550"/>
          <p14:tracePt t="127644" x="3367088" y="5581650"/>
          <p14:tracePt t="127648" x="3354388" y="5581650"/>
          <p14:tracePt t="127658" x="3328988" y="5594350"/>
          <p14:tracePt t="127664" x="3305175" y="5607050"/>
          <p14:tracePt t="127674" x="3267075" y="5630863"/>
          <p14:tracePt t="127688" x="3241675" y="5643563"/>
          <p14:tracePt t="127698" x="3216275" y="5656263"/>
          <p14:tracePt t="127704" x="3205163" y="5668963"/>
          <p14:tracePt t="127714" x="3192463" y="5681663"/>
          <p14:tracePt t="127724" x="3167063" y="5707063"/>
          <p14:tracePt t="127728" x="3141663" y="5707063"/>
          <p14:tracePt t="127738" x="3128963" y="5732463"/>
          <p14:tracePt t="127743" x="3116263" y="5732463"/>
          <p14:tracePt t="127754" x="3079750" y="5756275"/>
          <p14:tracePt t="127771" x="3067050" y="5781675"/>
          <p14:tracePt t="127780" x="3054350" y="5781675"/>
          <p14:tracePt t="127794" x="3054350" y="5794375"/>
          <p14:tracePt t="127875" x="3054350" y="5807075"/>
          <p14:tracePt t="127899" x="3041650" y="5807075"/>
          <p14:tracePt t="127910" x="3028950" y="5807075"/>
          <p14:tracePt t="127915" x="3016250" y="5807075"/>
          <p14:tracePt t="127936" x="2967038" y="5807075"/>
          <p14:tracePt t="127940" x="2916238" y="5807075"/>
          <p14:tracePt t="127949" x="2828925" y="5807075"/>
          <p14:tracePt t="127956" x="2754313" y="5807075"/>
          <p14:tracePt t="127966" x="2654300" y="5807075"/>
          <p14:tracePt t="127976" x="2565400" y="5807075"/>
          <p14:tracePt t="127980" x="2490788" y="5807075"/>
          <p14:tracePt t="127992" x="2465388" y="5807075"/>
          <p14:tracePt t="127996" x="2452688" y="5807075"/>
          <p14:tracePt t="128006" x="2441575" y="5807075"/>
          <p14:tracePt t="128086" x="2452688" y="5819775"/>
          <p14:tracePt t="128092" x="2490788" y="5832475"/>
          <p14:tracePt t="128102" x="2578100" y="5856288"/>
          <p14:tracePt t="128108" x="2616200" y="5856288"/>
          <p14:tracePt t="128118" x="2654300" y="5856288"/>
          <p14:tracePt t="128128" x="2667000" y="5868988"/>
          <p14:tracePt t="128364" x="2667000" y="5881688"/>
          <p14:tracePt t="128390" x="2678113" y="5881688"/>
          <p14:tracePt t="128400" x="2678113" y="5894388"/>
          <p14:tracePt t="128404" x="2690813" y="5894388"/>
          <p14:tracePt t="128430" x="2703513" y="5894388"/>
          <p14:tracePt t="128440" x="2716213" y="5907088"/>
          <p14:tracePt t="128445" x="2728913" y="5907088"/>
          <p14:tracePt t="128456" x="2754313" y="5907088"/>
          <p14:tracePt t="128471" x="2778125" y="5907088"/>
          <p14:tracePt t="128480" x="2790825" y="5907088"/>
          <p14:tracePt t="128486" x="2803525" y="5907088"/>
          <p14:tracePt t="128496" x="2816225" y="5907088"/>
          <p14:tracePt t="128520" x="2828925" y="5907088"/>
          <p14:tracePt t="128561" x="2854325" y="5907088"/>
          <p14:tracePt t="128576" x="2879725" y="5919788"/>
          <p14:tracePt t="128586" x="2890838" y="5932488"/>
          <p14:tracePt t="128602" x="2903538" y="5932488"/>
          <p14:tracePt t="128774" x="2916238" y="5932488"/>
          <p14:tracePt t="128783" x="2928938" y="5932488"/>
          <p14:tracePt t="128793" x="2954338" y="5932488"/>
          <p14:tracePt t="128797" x="2967038" y="5932488"/>
          <p14:tracePt t="128808" x="2992438" y="5932488"/>
          <p14:tracePt t="128814" x="3016250" y="5932488"/>
          <p14:tracePt t="128824" x="3054350" y="5932488"/>
          <p14:tracePt t="128833" x="3079750" y="5932488"/>
          <p14:tracePt t="128837" x="3116263" y="5932488"/>
          <p14:tracePt t="128848" x="3167063" y="5932488"/>
          <p14:tracePt t="128854" x="3205163" y="5932488"/>
          <p14:tracePt t="128864" x="3228975" y="5932488"/>
          <p14:tracePt t="128874" x="3267075" y="5932488"/>
          <p14:tracePt t="128878" x="3305175" y="5907088"/>
          <p14:tracePt t="128888" x="3367088" y="5856288"/>
          <p14:tracePt t="128894" x="3417888" y="5794375"/>
          <p14:tracePt t="128905" x="3467100" y="5707063"/>
          <p14:tracePt t="128914" x="3554413" y="5581650"/>
          <p14:tracePt t="128920" x="3643313" y="5407025"/>
          <p14:tracePt t="128929" x="3730625" y="5256213"/>
          <p14:tracePt t="128933" x="3779838" y="5118100"/>
          <p14:tracePt t="128944" x="3856038" y="4943475"/>
          <p14:tracePt t="128954" x="3892550" y="4792663"/>
          <p14:tracePt t="128959" x="3943350" y="4656138"/>
          <p14:tracePt t="128970" x="3979863" y="4505325"/>
          <p14:tracePt t="128974" x="3979863" y="4392613"/>
          <p14:tracePt t="128986" x="3992563" y="4267200"/>
          <p14:tracePt t="128995" x="4017963" y="4154488"/>
          <p14:tracePt t="128999" x="4030663" y="4067175"/>
          <p14:tracePt t="129010" x="4030663" y="3967163"/>
          <p14:tracePt t="129016" x="4030663" y="3892550"/>
          <p14:tracePt t="129026" x="4030663" y="3829050"/>
          <p14:tracePt t="129038" x="4030663" y="3779838"/>
          <p14:tracePt t="129040" x="4030663" y="3741738"/>
          <p14:tracePt t="129050" x="4030663" y="3703638"/>
          <p14:tracePt t="129056" x="4030663" y="3679825"/>
          <p14:tracePt t="129066" x="4030663" y="3654425"/>
          <p14:tracePt t="129100" x="4030663" y="3629025"/>
          <p14:tracePt t="129142" x="4030663" y="3616325"/>
          <p14:tracePt t="129145" x="4017963" y="3590925"/>
          <p14:tracePt t="129156" x="4005263" y="3590925"/>
          <p14:tracePt t="129166" x="3956050" y="3567113"/>
          <p14:tracePt t="129172" x="3905250" y="3529013"/>
          <p14:tracePt t="129182" x="3830638" y="3503613"/>
          <p14:tracePt t="129188" x="3743325" y="3467100"/>
          <p14:tracePt t="129195" x="3679825" y="3454400"/>
          <p14:tracePt t="129205" x="3592513" y="3429000"/>
          <p14:tracePt t="129211" x="3492500" y="3416300"/>
          <p14:tracePt t="129221" x="3417888" y="3390900"/>
          <p14:tracePt t="129225" x="3341688" y="3378200"/>
          <p14:tracePt t="129237" x="3279775" y="3378200"/>
          <p14:tracePt t="129247" x="3205163" y="3378200"/>
          <p14:tracePt t="129252" x="3128963" y="3378200"/>
          <p14:tracePt t="129262" x="3054350" y="3378200"/>
          <p14:tracePt t="129268" x="2941638" y="3403600"/>
          <p14:tracePt t="129278" x="2841625" y="3441700"/>
          <p14:tracePt t="129288" x="2741613" y="3467100"/>
          <p14:tracePt t="129292" x="2641600" y="3516313"/>
          <p14:tracePt t="129302" x="2565400" y="3554413"/>
          <p14:tracePt t="129308" x="2478088" y="3590925"/>
          <p14:tracePt t="129318" x="2416175" y="3616325"/>
          <p14:tracePt t="129327" x="2378075" y="3629025"/>
          <p14:tracePt t="129331" x="2339975" y="3629025"/>
          <p14:tracePt t="129342" x="2316163" y="3654425"/>
          <p14:tracePt t="129348" x="2290763" y="3667125"/>
          <p14:tracePt t="129785" x="2290763" y="3654425"/>
          <p14:tracePt t="129806" x="2303463" y="3654425"/>
          <p14:tracePt t="129812" x="2316163" y="3654425"/>
          <p14:tracePt t="129821" x="2328863" y="3654425"/>
          <p14:tracePt t="129898" x="2339975" y="3654425"/>
          <p14:tracePt t="129933" x="2352675" y="3654425"/>
          <p14:tracePt t="129948" x="2365375" y="3654425"/>
          <p14:tracePt t="129954" x="2378075" y="3654425"/>
          <p14:tracePt t="129963" x="2403475" y="3641725"/>
          <p14:tracePt t="129973" x="2403475" y="3629025"/>
          <p14:tracePt t="129977" x="2428875" y="3603625"/>
          <p14:tracePt t="129988" x="2441575" y="3603625"/>
          <p14:tracePt t="129994" x="2465388" y="3579813"/>
          <p14:tracePt t="130014" x="2478088" y="3567113"/>
          <p14:tracePt t="130030" x="2490788" y="3567113"/>
          <p14:tracePt t="130034" x="2516188" y="3529013"/>
          <p14:tracePt t="130054" x="2554288" y="3503613"/>
          <p14:tracePt t="130059" x="2554288" y="3490913"/>
          <p14:tracePt t="130071" x="2565400" y="3479800"/>
          <p14:tracePt t="130073" x="2578100" y="3479800"/>
          <p14:tracePt t="130084" x="2578100" y="3467100"/>
          <p14:tracePt t="130100" x="2590800" y="3467100"/>
          <p14:tracePt t="130110" x="2590800" y="3454400"/>
          <p14:tracePt t="130123" x="2590800" y="3441700"/>
          <p14:tracePt t="130133" x="2590800" y="3416300"/>
          <p14:tracePt t="130140" x="2603500" y="3378200"/>
          <p14:tracePt t="130155" x="2603500" y="3290888"/>
          <p14:tracePt t="130166" x="2628900" y="3241675"/>
          <p14:tracePt t="130176" x="2628900" y="3203575"/>
          <p14:tracePt t="130180" x="2628900" y="3154363"/>
          <p14:tracePt t="130190" x="2641600" y="3116263"/>
          <p14:tracePt t="130196" x="2641600" y="3041650"/>
          <p14:tracePt t="130206" x="2667000" y="2965450"/>
          <p14:tracePt t="130216" x="2667000" y="2903538"/>
          <p14:tracePt t="130222" x="2667000" y="2852738"/>
          <p14:tracePt t="130230" x="2690813" y="2816225"/>
          <p14:tracePt t="130236" x="2690813" y="2790825"/>
          <p14:tracePt t="130246" x="2690813" y="2765425"/>
          <p14:tracePt t="130256" x="2703513" y="2728913"/>
          <p14:tracePt t="130271" x="2703513" y="2716213"/>
          <p14:tracePt t="130286" x="2703513" y="2703513"/>
          <p14:tracePt t="130302" x="2703513" y="2690813"/>
          <p14:tracePt t="130312" x="2703513" y="2678113"/>
          <p14:tracePt t="130524" x="2690813" y="2678113"/>
          <p14:tracePt t="130528" x="2667000" y="2703513"/>
          <p14:tracePt t="130538" x="2654300" y="2703513"/>
          <p14:tracePt t="130544" x="2603500" y="2728913"/>
          <p14:tracePt t="130564" x="2554288" y="2752725"/>
          <p14:tracePt t="130568" x="2490788" y="2790825"/>
          <p14:tracePt t="130578" x="2452688" y="2790825"/>
          <p14:tracePt t="130584" x="2416175" y="2816225"/>
          <p14:tracePt t="130594" x="2403475" y="2828925"/>
          <p14:tracePt t="130606" x="2365375" y="2840038"/>
          <p14:tracePt t="130608" x="2352675" y="2852738"/>
          <p14:tracePt t="130621" x="2328863" y="2865438"/>
          <p14:tracePt t="130624" x="2303463" y="2878138"/>
          <p14:tracePt t="130634" x="2290763" y="2890838"/>
          <p14:tracePt t="130644" x="2278063" y="2903538"/>
          <p14:tracePt t="130660" x="2252663" y="2928938"/>
          <p14:tracePt t="130664" x="2252663" y="2941638"/>
          <p14:tracePt t="130674" x="2228850" y="2952750"/>
          <p14:tracePt t="130684" x="2216150" y="2978150"/>
          <p14:tracePt t="130690" x="2203450" y="2978150"/>
          <p14:tracePt t="130700" x="2203450" y="3003550"/>
          <p14:tracePt t="130705" x="2178050" y="3016250"/>
          <p14:tracePt t="130714" x="2178050" y="3041650"/>
          <p14:tracePt t="130724" x="2165350" y="3065463"/>
          <p14:tracePt t="130730" x="2165350" y="3078163"/>
          <p14:tracePt t="130740" x="2165350" y="3116263"/>
          <p14:tracePt t="130744" x="2165350" y="3154363"/>
          <p14:tracePt t="130756" x="2165350" y="3190875"/>
          <p14:tracePt t="130766" x="2165350" y="3254375"/>
          <p14:tracePt t="130772" x="2165350" y="3278188"/>
          <p14:tracePt t="130780" x="2165350" y="3303588"/>
          <p14:tracePt t="130786" x="2165350" y="3367088"/>
          <p14:tracePt t="130796" x="2178050" y="3378200"/>
          <p14:tracePt t="130806" x="2203450" y="3429000"/>
          <p14:tracePt t="130810" x="2203450" y="3441700"/>
          <p14:tracePt t="130822" x="2228850" y="3454400"/>
          <p14:tracePt t="130826" x="2239963" y="3490913"/>
          <p14:tracePt t="130836" x="2265363" y="3516313"/>
          <p14:tracePt t="130846" x="2290763" y="3541713"/>
          <p14:tracePt t="130851" x="2303463" y="3567113"/>
          <p14:tracePt t="130862" x="2316163" y="3579813"/>
          <p14:tracePt t="130865" x="2328863" y="3590925"/>
          <p14:tracePt t="130876" x="2339975" y="3629025"/>
          <p14:tracePt t="130886" x="2365375" y="3654425"/>
          <p14:tracePt t="130902" x="2365375" y="3667125"/>
          <p14:tracePt t="130906" x="2390775" y="3703638"/>
          <p14:tracePt t="130916" x="2390775" y="3716338"/>
          <p14:tracePt t="130928" x="2390775" y="3729038"/>
          <p14:tracePt t="130939" x="2416175" y="3754438"/>
          <p14:tracePt t="130955" x="2416175" y="3767138"/>
          <p14:tracePt t="130964" x="2416175" y="3779838"/>
          <p14:tracePt t="130968" x="2428875" y="3803650"/>
          <p14:tracePt t="130978" x="2441575" y="3803650"/>
          <p14:tracePt t="130984" x="2441575" y="3816350"/>
          <p14:tracePt t="131004" x="2441575" y="3829050"/>
          <p14:tracePt t="131018" x="2452688" y="3829050"/>
          <p14:tracePt t="131060" x="2452688" y="3841750"/>
          <p14:tracePt t="131240" x="2403475" y="3841750"/>
          <p14:tracePt t="131250" x="2316163" y="3841750"/>
          <p14:tracePt t="131256" x="2239963" y="3841750"/>
          <p14:tracePt t="131265" x="2139950" y="3841750"/>
          <p14:tracePt t="131270" x="2052638" y="3841750"/>
          <p14:tracePt t="131280" x="1990725" y="3841750"/>
          <p14:tracePt t="131289" x="1927225" y="3841750"/>
          <p14:tracePt t="131296" x="1890713" y="3841750"/>
          <p14:tracePt t="131305" x="1865313" y="3841750"/>
          <p14:tracePt t="131315" x="1852613" y="3841750"/>
          <p14:tracePt t="131320" x="1827213" y="3841750"/>
          <p14:tracePt t="131335" x="1814513" y="3841750"/>
          <p14:tracePt t="131355" x="1814513" y="3854450"/>
          <p14:tracePt t="131512" x="1827213" y="3854450"/>
          <p14:tracePt t="131525" x="1839913" y="3854450"/>
          <p14:tracePt t="131538" x="1852613" y="3854450"/>
          <p14:tracePt t="131551" x="1865313" y="3854450"/>
          <p14:tracePt t="131592" x="1878013" y="3854450"/>
          <p14:tracePt t="131621" x="1890713" y="3854450"/>
          <p14:tracePt t="131631" x="1903413" y="3854450"/>
          <p14:tracePt t="131641" x="1914525" y="3841750"/>
          <p14:tracePt t="131657" x="1939925" y="3841750"/>
          <p14:tracePt t="131673" x="1952625" y="3841750"/>
          <p14:tracePt t="131683" x="1990725" y="3841750"/>
          <p14:tracePt t="131697" x="2039938" y="3816350"/>
          <p14:tracePt t="131704" x="2078038" y="3803650"/>
          <p14:tracePt t="131713" x="2127250" y="3792538"/>
          <p14:tracePt t="131723" x="2203450" y="3779838"/>
          <p14:tracePt t="131727" x="2265363" y="3779838"/>
          <p14:tracePt t="131740" x="2339975" y="3779838"/>
          <p14:tracePt t="131744" x="2416175" y="3741738"/>
          <p14:tracePt t="131756" x="2478088" y="3741738"/>
          <p14:tracePt t="131764" x="2516188" y="3741738"/>
          <p14:tracePt t="131770" x="2565400" y="3741738"/>
          <p14:tracePt t="131779" x="2603500" y="3716338"/>
          <p14:tracePt t="131784" x="2628900" y="3716338"/>
          <p14:tracePt t="131793" x="2667000" y="3703638"/>
          <p14:tracePt t="131804" x="2678113" y="3703638"/>
          <p14:tracePt t="131810" x="2716213" y="3703638"/>
          <p14:tracePt t="131820" x="2767013" y="3703638"/>
          <p14:tracePt t="131824" x="2803525" y="3703638"/>
          <p14:tracePt t="131834" x="2854325" y="3703638"/>
          <p14:tracePt t="131844" x="2890838" y="3703638"/>
          <p14:tracePt t="131850" x="2941638" y="3703638"/>
          <p14:tracePt t="131860" x="2979738" y="3703638"/>
          <p14:tracePt t="131864" x="3028950" y="3703638"/>
          <p14:tracePt t="131873" x="3067050" y="3703638"/>
          <p14:tracePt t="131883" x="3092450" y="3703638"/>
          <p14:tracePt t="131889" x="3116263" y="3703638"/>
          <p14:tracePt t="131899" x="3141663" y="3703638"/>
          <p14:tracePt t="131915" x="3167063" y="3703638"/>
          <p14:tracePt t="131930" x="3192463" y="3703638"/>
          <p14:tracePt t="131940" x="3216275" y="3703638"/>
          <p14:tracePt t="131946" x="3241675" y="3703638"/>
          <p14:tracePt t="131965" x="3267075" y="3703638"/>
          <p14:tracePt t="131969" x="3292475" y="3703638"/>
          <p14:tracePt t="131986" x="3317875" y="3703638"/>
          <p14:tracePt t="131995" x="3341688" y="3703638"/>
          <p14:tracePt t="132012" x="3354388" y="3703638"/>
          <p14:tracePt t="132022" x="3367088" y="3703638"/>
          <p14:tracePt t="132035" x="3379788" y="3703638"/>
          <p14:tracePt t="132045" x="3392488" y="3703638"/>
          <p14:tracePt t="132052" x="3405188" y="3703638"/>
          <p14:tracePt t="132062" x="3417888" y="3703638"/>
          <p14:tracePt t="132066" x="3429000" y="3703638"/>
          <p14:tracePt t="132076" x="3454400" y="3703638"/>
          <p14:tracePt t="132091" x="3479800" y="3703638"/>
          <p14:tracePt t="132101" x="3492500" y="3703638"/>
          <p14:tracePt t="132108" x="3505200" y="3703638"/>
          <p14:tracePt t="132118" x="3530600" y="3703638"/>
          <p14:tracePt t="132127" x="3554413" y="3703638"/>
          <p14:tracePt t="132156" x="3605213" y="3703638"/>
          <p14:tracePt t="132172" x="3617913" y="3703638"/>
          <p14:tracePt t="132314" x="3630613" y="3703638"/>
          <p14:tracePt t="132334" x="3643313" y="3703638"/>
          <p14:tracePt t="132349" x="3654425" y="3703638"/>
          <p14:tracePt t="132424" x="3643313" y="3703638"/>
          <p14:tracePt t="132434" x="3605213" y="3703638"/>
          <p14:tracePt t="132440" x="3554413" y="3703638"/>
          <p14:tracePt t="132450" x="3492500" y="3629025"/>
          <p14:tracePt t="132457" x="3454400" y="3567113"/>
          <p14:tracePt t="132466" x="3454400" y="3554413"/>
          <p14:tracePt t="132698" x="3479800" y="3554413"/>
          <p14:tracePt t="132707" x="3492500" y="3554413"/>
          <p14:tracePt t="132711" x="3505200" y="3554413"/>
          <p14:tracePt t="132722" x="3505200" y="3567113"/>
          <p14:tracePt t="132727" x="3530600" y="3590925"/>
          <p14:tracePt t="132738" x="3541713" y="3616325"/>
          <p14:tracePt t="132748" x="3554413" y="3629025"/>
          <p14:tracePt t="132752" x="3567113" y="3654425"/>
          <p14:tracePt t="132762" x="3567113" y="3692525"/>
          <p14:tracePt t="132768" x="3579813" y="3729038"/>
          <p14:tracePt t="132818" x="3579813" y="3741738"/>
          <p14:tracePt t="132867" x="3579813" y="3754438"/>
          <p14:tracePt t="132873" x="3567113" y="3754438"/>
          <p14:tracePt t="132883" x="3567113" y="3767138"/>
          <p14:tracePt t="132893" x="3567113" y="3779838"/>
          <p14:tracePt t="132899" x="3567113" y="3792538"/>
          <p14:tracePt t="132909" x="3567113" y="3803650"/>
          <p14:tracePt t="132914" x="3541713" y="3816350"/>
          <p14:tracePt t="132924" x="3541713" y="3841750"/>
          <p14:tracePt t="132940" x="3517900" y="3854450"/>
          <p14:tracePt t="132950" x="3517900" y="3867150"/>
          <p14:tracePt t="132954" x="3517900" y="3879850"/>
          <p14:tracePt t="132964" x="3517900" y="3905250"/>
          <p14:tracePt t="132974" x="3505200" y="3916363"/>
          <p14:tracePt t="132980" x="3492500" y="3929063"/>
          <p14:tracePt t="132990" x="3492500" y="3954463"/>
          <p14:tracePt t="132994" x="3467100" y="3979863"/>
          <p14:tracePt t="133003" x="3467100" y="3992563"/>
          <p14:tracePt t="133013" x="3467100" y="4005263"/>
          <p14:tracePt t="133019" x="3441700" y="4029075"/>
          <p14:tracePt t="133034" x="3417888" y="4054475"/>
          <p14:tracePt t="133054" x="3392488" y="4079875"/>
          <p14:tracePt t="133060" x="3379788" y="4092575"/>
          <p14:tracePt t="133076" x="3341688" y="4117975"/>
          <p14:tracePt t="133086" x="3317875" y="4117975"/>
          <p14:tracePt t="133096" x="3292475" y="4129088"/>
          <p14:tracePt t="133100" x="3279775" y="4141788"/>
          <p14:tracePt t="133110" x="3267075" y="4141788"/>
          <p14:tracePt t="133116" x="3241675" y="4141788"/>
          <p14:tracePt t="133135" x="3228975" y="4141788"/>
          <p14:tracePt t="133140" x="3216275" y="4141788"/>
          <p14:tracePt t="133166" x="3216275" y="4154488"/>
          <p14:tracePt t="133173" x="3205163" y="4167188"/>
          <p14:tracePt t="133212" x="3192463" y="4167188"/>
          <p14:tracePt t="133232" x="3179763" y="4167188"/>
          <p14:tracePt t="133236" x="3167063" y="4167188"/>
          <p14:tracePt t="133246" x="3154363" y="4167188"/>
          <p14:tracePt t="133252" x="3141663" y="4167188"/>
          <p14:tracePt t="133262" x="3116263" y="4167188"/>
          <p14:tracePt t="133273" x="3103563" y="4167188"/>
          <p14:tracePt t="133278" x="3079750" y="4167188"/>
          <p14:tracePt t="133291" x="3054350" y="4154488"/>
          <p14:tracePt t="133292" x="3028950" y="4141788"/>
          <p14:tracePt t="133302" x="3016250" y="4117975"/>
          <p14:tracePt t="133312" x="2992438" y="4117975"/>
          <p14:tracePt t="133318" x="2967038" y="4092575"/>
          <p14:tracePt t="133328" x="2954338" y="4079875"/>
          <p14:tracePt t="133332" x="2928938" y="4079875"/>
          <p14:tracePt t="133342" x="2916238" y="4067175"/>
          <p14:tracePt t="133352" x="2903538" y="4054475"/>
          <p14:tracePt t="133358" x="2890838" y="4041775"/>
          <p14:tracePt t="133373" x="2879725" y="4041775"/>
          <p14:tracePt t="133428" x="2854325" y="4041775"/>
          <p14:tracePt t="133438" x="2841625" y="4029075"/>
          <p14:tracePt t="133448" x="2816225" y="4005263"/>
          <p14:tracePt t="133454" x="2790825" y="3916363"/>
          <p14:tracePt t="133464" x="2767013" y="3854450"/>
          <p14:tracePt t="133467" x="2728913" y="3803650"/>
          <p14:tracePt t="133478" x="2690813" y="3741738"/>
          <p14:tracePt t="133639" x="2690813" y="3729038"/>
          <p14:tracePt t="133650" x="2703513" y="3729038"/>
          <p14:tracePt t="133656" x="2678113" y="3692525"/>
          <p14:tracePt t="133666" x="2703513" y="3703638"/>
          <p14:tracePt t="133680" x="2703513" y="3716338"/>
          <p14:tracePt t="133695" x="2690813" y="3729038"/>
          <p14:tracePt t="133706" x="2678113" y="3741738"/>
          <p14:tracePt t="133709" x="2654300" y="3779838"/>
          <p14:tracePt t="133723" x="2628900" y="3803650"/>
          <p14:tracePt t="133732" x="2616200" y="3829050"/>
          <p14:tracePt t="133736" x="2603500" y="3829050"/>
          <p14:tracePt t="133746" x="2590800" y="3829050"/>
          <p14:tracePt t="133752" x="2578100" y="3829050"/>
          <p14:tracePt t="133762" x="2565400" y="3841750"/>
          <p14:tracePt t="133773" x="2554288" y="3841750"/>
          <p14:tracePt t="133775" x="2541588" y="3841750"/>
          <p14:tracePt t="133785" x="2528888" y="3854450"/>
          <p14:tracePt t="133792" x="2516188" y="3854450"/>
          <p14:tracePt t="133801" x="2490788" y="3867150"/>
          <p14:tracePt t="133816" x="2465388" y="3867150"/>
          <p14:tracePt t="133832" x="2441575" y="3867150"/>
          <p14:tracePt t="133841" x="2428875" y="3867150"/>
          <p14:tracePt t="133851" x="2416175" y="3867150"/>
          <p14:tracePt t="133856" x="2378075" y="3867150"/>
          <p14:tracePt t="133867" x="2339975" y="3867150"/>
          <p14:tracePt t="133873" x="2316163" y="3867150"/>
          <p14:tracePt t="133882" x="2278063" y="3867150"/>
          <p14:tracePt t="133892" x="2252663" y="3867150"/>
          <p14:tracePt t="133908" x="2239963" y="3867150"/>
          <p14:tracePt t="134028" x="2265363" y="3879850"/>
          <p14:tracePt t="134038" x="2316163" y="3879850"/>
          <p14:tracePt t="134044" x="2365375" y="3879850"/>
          <p14:tracePt t="134054" x="2441575" y="3879850"/>
          <p14:tracePt t="134058" x="2516188" y="3879850"/>
          <p14:tracePt t="134069" x="2616200" y="3879850"/>
          <p14:tracePt t="134080" x="2716213" y="3879850"/>
          <p14:tracePt t="134084" x="2816225" y="3879850"/>
          <p14:tracePt t="134094" x="2890838" y="3879850"/>
          <p14:tracePt t="134100" x="2928938" y="3879850"/>
          <p14:tracePt t="134110" x="2954338" y="3879850"/>
          <p14:tracePt t="134120" x="2967038" y="3879850"/>
          <p14:tracePt t="134296" x="2979738" y="3879850"/>
          <p14:tracePt t="134316" x="2992438" y="3879850"/>
          <p14:tracePt t="134332" x="3003550" y="3879850"/>
          <p14:tracePt t="134372" x="3016250" y="3879850"/>
          <p14:tracePt t="134375" x="3016250" y="3867150"/>
          <p14:tracePt t="134395" x="3041650" y="3854450"/>
          <p14:tracePt t="134412" x="3054350" y="3841750"/>
          <p14:tracePt t="134416" x="3079750" y="3829050"/>
          <p14:tracePt t="134425" x="3092450" y="3829050"/>
          <p14:tracePt t="134435" x="3092450" y="3816350"/>
          <p14:tracePt t="134442" x="3103563" y="3816350"/>
          <p14:tracePt t="134452" x="3116263" y="3792538"/>
          <p14:tracePt t="134457" x="3128963" y="3792538"/>
          <p14:tracePt t="134468" x="3154363" y="3779838"/>
          <p14:tracePt t="134482" x="3167063" y="3767138"/>
          <p14:tracePt t="134870" x="3179763" y="3767138"/>
          <p14:tracePt t="134876" x="3192463" y="3767138"/>
          <p14:tracePt t="134901" x="3216275" y="3767138"/>
          <p14:tracePt t="134912" x="3228975" y="3767138"/>
          <p14:tracePt t="135028" x="3254375" y="3767138"/>
          <p14:tracePt t="135154" x="3267075" y="3767138"/>
          <p14:tracePt t="135194" x="3279775" y="3767138"/>
          <p14:tracePt t="135224" x="3292475" y="3767138"/>
          <p14:tracePt t="135274" x="3305175" y="3767138"/>
          <p14:tracePt t="135280" x="3317875" y="3767138"/>
          <p14:tracePt t="135304" x="3341688" y="3767138"/>
          <p14:tracePt t="135320" x="3367088" y="3767138"/>
          <p14:tracePt t="135344" x="3379788" y="3767138"/>
          <p14:tracePt t="135354" x="3392488" y="3767138"/>
          <p14:tracePt t="135369" x="3405188" y="3767138"/>
          <p14:tracePt t="135385" x="3417888" y="3767138"/>
          <p14:tracePt t="135396" x="3429000" y="3767138"/>
          <p14:tracePt t="135409" x="3441700" y="3779838"/>
          <p14:tracePt t="135415" x="3454400" y="3779838"/>
          <p14:tracePt t="135426" x="3479800" y="3779838"/>
          <p14:tracePt t="135441" x="3505200" y="3779838"/>
          <p14:tracePt t="135466" x="3517900" y="3779838"/>
          <p14:tracePt t="135628" x="3505200" y="3779838"/>
          <p14:tracePt t="135638" x="3441700" y="3779838"/>
          <p14:tracePt t="135642" x="3405188" y="3792538"/>
          <p14:tracePt t="135652" x="3328988" y="3792538"/>
          <p14:tracePt t="135659" x="3267075" y="3792538"/>
          <p14:tracePt t="135668" x="3192463" y="3792538"/>
          <p14:tracePt t="135677" x="3128963" y="3792538"/>
          <p14:tracePt t="135681" x="3054350" y="3803650"/>
          <p14:tracePt t="135691" x="2979738" y="3829050"/>
          <p14:tracePt t="135698" x="2928938" y="3829050"/>
          <p14:tracePt t="135708" x="2890838" y="3841750"/>
          <p14:tracePt t="135717" x="2854325" y="3841750"/>
          <p14:tracePt t="135724" x="2828925" y="3854450"/>
          <p14:tracePt t="135734" x="2790825" y="3854450"/>
          <p14:tracePt t="135737" x="2767013" y="3854450"/>
          <p14:tracePt t="135747" x="2754313" y="3854450"/>
          <p14:tracePt t="135758" x="2728913" y="3867150"/>
          <p14:tracePt t="135889" x="2741613" y="3867150"/>
          <p14:tracePt t="135899" x="2778125" y="3867150"/>
          <p14:tracePt t="135909" x="2867025" y="3867150"/>
          <p14:tracePt t="135915" x="2954338" y="3854450"/>
          <p14:tracePt t="135926" x="3054350" y="3854450"/>
          <p14:tracePt t="135929" x="3141663" y="3829050"/>
          <p14:tracePt t="135940" x="3241675" y="3816350"/>
          <p14:tracePt t="135950" x="3328988" y="3792538"/>
          <p14:tracePt t="135956" x="3392488" y="3754438"/>
          <p14:tracePt t="135966" x="3429000" y="3754438"/>
          <p14:tracePt t="135970" x="3454400" y="3741738"/>
          <p14:tracePt t="135980" x="3492500" y="3729038"/>
          <p14:tracePt t="135991" x="3505200" y="3716338"/>
          <p14:tracePt t="135995" x="3517900" y="3716338"/>
          <p14:tracePt t="136006" x="3530600" y="3703638"/>
          <p14:tracePt t="136096" x="3479800" y="3703638"/>
          <p14:tracePt t="136106" x="3392488" y="3703638"/>
          <p14:tracePt t="136112" x="3279775" y="3703638"/>
          <p14:tracePt t="136122" x="3205163" y="3703638"/>
          <p14:tracePt t="136126" x="3103563" y="3703638"/>
          <p14:tracePt t="136138" x="3028950" y="3703638"/>
          <p14:tracePt t="136148" x="2992438" y="3729038"/>
          <p14:tracePt t="136151" x="2941638" y="3729038"/>
          <p14:tracePt t="136161" x="2928938" y="3729038"/>
          <p14:tracePt t="136258" x="2941638" y="3729038"/>
          <p14:tracePt t="136268" x="2979738" y="3729038"/>
          <p14:tracePt t="136272" x="3028950" y="3729038"/>
          <p14:tracePt t="136284" x="3067050" y="3729038"/>
          <p14:tracePt t="136287" x="3116263" y="3729038"/>
          <p14:tracePt t="136298" x="3154363" y="3729038"/>
          <p14:tracePt t="136309" x="3179763" y="3729038"/>
          <p14:tracePt t="136313" x="3205163" y="3729038"/>
          <p14:tracePt t="136328" x="3216275" y="3729038"/>
          <p14:tracePt t="136347" x="3228975" y="3729038"/>
          <p14:tracePt t="136384" x="3241675" y="3729038"/>
          <p14:tracePt t="136414" x="3254375" y="3729038"/>
          <p14:tracePt t="136420" x="3267075" y="3729038"/>
          <p14:tracePt t="136434" x="3279775" y="3729038"/>
          <p14:tracePt t="136454" x="3292475" y="3729038"/>
          <p14:tracePt t="136470" x="3305175" y="3729038"/>
          <p14:tracePt t="136535" x="3317875" y="3729038"/>
          <p14:tracePt t="136550" x="3328988" y="3729038"/>
          <p14:tracePt t="136586" x="3341688" y="3741738"/>
          <p14:tracePt t="136590" x="3354388" y="3754438"/>
          <p14:tracePt t="136616" x="3367088" y="3754438"/>
          <p14:tracePt t="136626" x="3379788" y="3754438"/>
          <p14:tracePt t="136630" x="3392488" y="3754438"/>
          <p14:tracePt t="136642" x="3405188" y="3754438"/>
          <p14:tracePt t="136652" x="3417888" y="3754438"/>
          <p14:tracePt t="137049" x="3392488" y="3754438"/>
          <p14:tracePt t="137053" x="3354388" y="3754438"/>
          <p14:tracePt t="137064" x="3305175" y="3754438"/>
          <p14:tracePt t="137074" x="3254375" y="3754438"/>
          <p14:tracePt t="137080" x="3205163" y="3754438"/>
          <p14:tracePt t="137090" x="3116263" y="3754438"/>
          <p14:tracePt t="137094" x="3067050" y="3767138"/>
          <p14:tracePt t="137105" x="3016250" y="3767138"/>
          <p14:tracePt t="137115" x="2979738" y="3767138"/>
          <p14:tracePt t="137119" x="2954338" y="3779838"/>
          <p14:tracePt t="137255" x="2967038" y="3779838"/>
          <p14:tracePt t="137266" x="3003550" y="3779838"/>
          <p14:tracePt t="137272" x="3028950" y="3767138"/>
          <p14:tracePt t="137282" x="3067050" y="3754438"/>
          <p14:tracePt t="137298" x="3092450" y="3754438"/>
          <p14:tracePt t="137309" x="3103563" y="3754438"/>
          <p14:tracePt t="137313" x="3128963" y="3741738"/>
          <p14:tracePt t="137433" x="3141663" y="3729038"/>
          <p14:tracePt t="137449" x="3128963" y="3729038"/>
          <p14:tracePt t="137460" x="3041650" y="3729038"/>
          <p14:tracePt t="137469" x="2916238" y="3703638"/>
          <p14:tracePt t="137473" x="2803525" y="3692525"/>
          <p14:tracePt t="137483" x="2667000" y="3692525"/>
          <p14:tracePt t="137490" x="2554288" y="3692525"/>
          <p14:tracePt t="137500" x="2428875" y="3667125"/>
          <p14:tracePt t="137510" x="2316163" y="3667125"/>
          <p14:tracePt t="137514" x="2216150" y="3667125"/>
          <p14:tracePt t="137526" x="2127250" y="3667125"/>
          <p14:tracePt t="137530" x="2065338" y="3667125"/>
          <p14:tracePt t="137540" x="1978025" y="3654425"/>
          <p14:tracePt t="137549" x="1939925" y="3654425"/>
          <p14:tracePt t="137556" x="1927225" y="3654425"/>
          <p14:tracePt t="137565" x="1914525" y="3654425"/>
          <p14:tracePt t="137579" x="1890713" y="3654425"/>
          <p14:tracePt t="137596" x="1878013" y="3654425"/>
          <p14:tracePt t="137609" x="1865313" y="3654425"/>
          <p14:tracePt t="137619" x="1852613" y="3654425"/>
          <p14:tracePt t="137629" x="1839913" y="3654425"/>
          <p14:tracePt t="137635" x="1827213" y="3654425"/>
          <p14:tracePt t="137649" x="1801813" y="3654425"/>
          <p14:tracePt t="137662" x="1778000" y="3654425"/>
          <p14:tracePt t="137672" x="1739900" y="3654425"/>
          <p14:tracePt t="137676" x="1714500" y="3654425"/>
          <p14:tracePt t="137685" x="1701800" y="3654425"/>
          <p14:tracePt t="137692" x="1665288" y="3654425"/>
          <p14:tracePt t="137702" x="1639888" y="3654425"/>
          <p14:tracePt t="137712" x="1614488" y="3654425"/>
          <p14:tracePt t="137716" x="1589088" y="3654425"/>
          <p14:tracePt t="137727" x="1552575" y="3654425"/>
          <p14:tracePt t="137732" x="1527175" y="3654425"/>
          <p14:tracePt t="137743" x="1501775" y="3654425"/>
          <p14:tracePt t="137752" x="1489075" y="3654425"/>
          <p14:tracePt t="137756" x="1476375" y="3654425"/>
          <p14:tracePt t="137776" x="1465263" y="3654425"/>
          <p14:tracePt t="137812" x="1439863" y="3654425"/>
          <p14:tracePt t="137842" x="1427163" y="3654425"/>
          <p14:tracePt t="137862" x="1414463" y="3654425"/>
          <p14:tracePt t="137934" x="1414463" y="3667125"/>
          <p14:tracePt t="137958" x="1414463" y="3692525"/>
          <p14:tracePt t="137968" x="1427163" y="3692525"/>
          <p14:tracePt t="137974" x="1476375" y="3703638"/>
          <p14:tracePt t="137984" x="1539875" y="3729038"/>
          <p14:tracePt t="137988" x="1577975" y="3729038"/>
          <p14:tracePt t="138000" x="1614488" y="3729038"/>
          <p14:tracePt t="138010" x="1652588" y="3729038"/>
          <p14:tracePt t="138014" x="1727200" y="3729038"/>
          <p14:tracePt t="138024" x="1765300" y="3729038"/>
          <p14:tracePt t="138030" x="1790700" y="3729038"/>
          <p14:tracePt t="138040" x="1814513" y="3729038"/>
          <p14:tracePt t="138049" x="1839913" y="3729038"/>
          <p14:tracePt t="138053" x="1865313" y="3729038"/>
          <p14:tracePt t="138063" x="1890713" y="3729038"/>
          <p14:tracePt t="138069" x="1914525" y="3729038"/>
          <p14:tracePt t="138079" x="1939925" y="3729038"/>
          <p14:tracePt t="138089" x="1965325" y="3729038"/>
          <p14:tracePt t="138104" x="1990725" y="3729038"/>
          <p14:tracePt t="138109" x="2014538" y="3729038"/>
          <p14:tracePt t="138119" x="2039938" y="3729038"/>
          <p14:tracePt t="138129" x="2065338" y="3729038"/>
          <p14:tracePt t="138135" x="2090738" y="3729038"/>
          <p14:tracePt t="138145" x="2116138" y="3729038"/>
          <p14:tracePt t="138149" x="2139950" y="3729038"/>
          <p14:tracePt t="138160" x="2165350" y="3729038"/>
          <p14:tracePt t="138170" x="2203450" y="3729038"/>
          <p14:tracePt t="138177" x="2228850" y="3729038"/>
          <p14:tracePt t="138186" x="2265363" y="3729038"/>
          <p14:tracePt t="138190" x="2290763" y="3729038"/>
          <p14:tracePt t="138200" x="2303463" y="3729038"/>
          <p14:tracePt t="138212" x="2316163" y="3729038"/>
          <p14:tracePt t="138216" x="2339975" y="3729038"/>
          <p14:tracePt t="138232" x="2352675" y="3729038"/>
          <p14:tracePt t="138242" x="2378075" y="3729038"/>
          <p14:tracePt t="138255" x="2390775" y="3729038"/>
          <p14:tracePt t="138272" x="2403475" y="3729038"/>
          <p14:tracePt t="138282" x="2416175" y="3729038"/>
          <p14:tracePt t="138293" x="2428875" y="3729038"/>
          <p14:tracePt t="138296" x="2441575" y="3729038"/>
          <p14:tracePt t="138312" x="2465388" y="3729038"/>
          <p14:tracePt t="138332" x="2478088" y="3729038"/>
          <p14:tracePt t="138336" x="2490788" y="3729038"/>
          <p14:tracePt t="138346" x="2516188" y="3729038"/>
          <p14:tracePt t="138362" x="2528888" y="3729038"/>
          <p14:tracePt t="138372" x="2541588" y="3729038"/>
          <p14:tracePt t="138378" x="2554288" y="3729038"/>
          <p14:tracePt t="138388" x="2565400" y="3729038"/>
          <p14:tracePt t="138393" x="2590800" y="3729038"/>
          <p14:tracePt t="138402" x="2603500" y="3729038"/>
          <p14:tracePt t="138418" x="2628900" y="3729038"/>
          <p14:tracePt t="138428" x="2654300" y="3729038"/>
          <p14:tracePt t="138443" x="2667000" y="3729038"/>
          <p14:tracePt t="138459" x="2678113" y="3729038"/>
          <p14:tracePt t="138468" x="2690813" y="3729038"/>
          <p14:tracePt t="138472" x="2703513" y="3729038"/>
          <p14:tracePt t="138494" x="2728913" y="3729038"/>
          <p14:tracePt t="138498" x="2741613" y="3729038"/>
          <p14:tracePt t="138514" x="2778125" y="3729038"/>
          <p14:tracePt t="138524" x="2816225" y="3729038"/>
          <p14:tracePt t="138534" x="2841625" y="3729038"/>
          <p14:tracePt t="138537" x="2867025" y="3729038"/>
          <p14:tracePt t="138548" x="2879725" y="3729038"/>
          <p14:tracePt t="138554" x="2903538" y="3729038"/>
          <p14:tracePt t="138574" x="2916238" y="3729038"/>
          <p14:tracePt t="138769" x="2890838" y="3729038"/>
          <p14:tracePt t="138776" x="2803525" y="3729038"/>
          <p14:tracePt t="138785" x="2716213" y="3729038"/>
          <p14:tracePt t="138796" x="2654300" y="3729038"/>
          <p14:tracePt t="138802" x="2554288" y="3729038"/>
          <p14:tracePt t="138812" x="2478088" y="3729038"/>
          <p14:tracePt t="138816" x="2416175" y="3729038"/>
          <p14:tracePt t="138827" x="2365375" y="3729038"/>
          <p14:tracePt t="138836" x="2303463" y="3729038"/>
          <p14:tracePt t="138844" x="2278063" y="3729038"/>
          <p14:tracePt t="138852" x="2228850" y="3729038"/>
          <p14:tracePt t="138856" x="2190750" y="3729038"/>
          <p14:tracePt t="138866" x="2165350" y="3729038"/>
          <p14:tracePt t="138877" x="2139950" y="3729038"/>
          <p14:tracePt t="138882" x="2127250" y="3729038"/>
          <p14:tracePt t="138893" x="2103438" y="3716338"/>
          <p14:tracePt t="138895" x="2090738" y="3716338"/>
          <p14:tracePt t="138906" x="2039938" y="3703638"/>
          <p14:tracePt t="138915" x="2027238" y="3703638"/>
          <p14:tracePt t="138921" x="1990725" y="3703638"/>
          <p14:tracePt t="138931" x="1952625" y="3703638"/>
          <p14:tracePt t="138936" x="1903413" y="3703638"/>
          <p14:tracePt t="138948" x="1865313" y="3703638"/>
          <p14:tracePt t="138960" x="1814513" y="3703638"/>
          <p14:tracePt t="138962" x="1790700" y="3703638"/>
          <p14:tracePt t="138972" x="1765300" y="3703638"/>
          <p14:tracePt t="138978" x="1739900" y="3703638"/>
          <p14:tracePt t="138988" x="1727200" y="3703638"/>
          <p14:tracePt t="138998" x="1714500" y="3703638"/>
          <p14:tracePt t="139002" x="1701800" y="3703638"/>
          <p14:tracePt t="139012" x="1677988" y="3703638"/>
          <p14:tracePt t="139018" x="1665288" y="3703638"/>
          <p14:tracePt t="139038" x="1639888" y="3703638"/>
          <p14:tracePt t="139044" x="1614488" y="3703638"/>
          <p14:tracePt t="139054" x="1589088" y="3703638"/>
          <p14:tracePt t="139060" x="1565275" y="3703638"/>
          <p14:tracePt t="139078" x="1539875" y="3703638"/>
          <p14:tracePt t="139083" x="1514475" y="3703638"/>
          <p14:tracePt t="139097" x="1501775" y="3703638"/>
          <p14:tracePt t="139214" x="1489075" y="3703638"/>
          <p14:tracePt t="139254" x="1527175" y="3703638"/>
          <p14:tracePt t="139264" x="1601788" y="3703638"/>
          <p14:tracePt t="139269" x="1665288" y="3703638"/>
          <p14:tracePt t="139279" x="1765300" y="3703638"/>
          <p14:tracePt t="139289" x="1852613" y="3716338"/>
          <p14:tracePt t="139296" x="1952625" y="3716338"/>
          <p14:tracePt t="139305" x="2039938" y="3716338"/>
          <p14:tracePt t="139310" x="2103438" y="3716338"/>
          <p14:tracePt t="139319" x="2165350" y="3716338"/>
          <p14:tracePt t="139330" x="2239963" y="3716338"/>
          <p14:tracePt t="139336" x="2290763" y="3716338"/>
          <p14:tracePt t="139345" x="2328863" y="3716338"/>
          <p14:tracePt t="139349" x="2352675" y="3716338"/>
          <p14:tracePt t="139360" x="2378075" y="3716338"/>
          <p14:tracePt t="139372" x="2403475" y="3716338"/>
          <p14:tracePt t="139386" x="2428875" y="3716338"/>
          <p14:tracePt t="139394" x="2441575" y="3716338"/>
          <p14:tracePt t="139402" x="2465388" y="3716338"/>
          <p14:tracePt t="139412" x="2478088" y="3716338"/>
          <p14:tracePt t="139416" x="2503488" y="3716338"/>
          <p14:tracePt t="139427" x="2554288" y="3703638"/>
          <p14:tracePt t="139432" x="2590800" y="3703638"/>
          <p14:tracePt t="139444" x="2603500" y="3703638"/>
          <p14:tracePt t="139452" x="2641600" y="3703638"/>
          <p14:tracePt t="139466" x="2654300" y="3692525"/>
          <p14:tracePt t="139471" x="2690813" y="3692525"/>
          <p14:tracePt t="139492" x="2703513" y="3692525"/>
          <p14:tracePt t="139496" x="2716213" y="3692525"/>
          <p14:tracePt t="139508" x="2728913" y="3692525"/>
          <p14:tracePt t="139511" x="2754313" y="3692525"/>
          <p14:tracePt t="139521" x="2767013" y="3692525"/>
          <p14:tracePt t="139531" x="2778125" y="3692525"/>
          <p14:tracePt t="139538" x="2803525" y="3679825"/>
          <p14:tracePt t="139548" x="2828925" y="3679825"/>
          <p14:tracePt t="139552" x="2841625" y="3679825"/>
          <p14:tracePt t="139562" x="2867025" y="3679825"/>
          <p14:tracePt t="139578" x="2879725" y="3679825"/>
          <p14:tracePt t="139588" x="2890838" y="3679825"/>
          <p14:tracePt t="139594" x="2903538" y="3679825"/>
          <p14:tracePt t="139612" x="2928938" y="3679825"/>
          <p14:tracePt t="139628" x="2941638" y="3679825"/>
          <p14:tracePt t="139632" x="2954338" y="3679825"/>
          <p14:tracePt t="139654" x="2979738" y="3679825"/>
          <p14:tracePt t="139668" x="3003550" y="3679825"/>
          <p14:tracePt t="139674" x="3016250" y="3679825"/>
          <p14:tracePt t="139684" x="3028950" y="3679825"/>
          <p14:tracePt t="139694" x="3041650" y="3679825"/>
          <p14:tracePt t="139800" x="2967038" y="3679825"/>
          <p14:tracePt t="139810" x="2867025" y="3679825"/>
          <p14:tracePt t="139820" x="2754313" y="3679825"/>
          <p14:tracePt t="139824" x="2654300" y="3679825"/>
          <p14:tracePt t="139834" x="2541588" y="3679825"/>
          <p14:tracePt t="139840" x="2416175" y="3679825"/>
          <p14:tracePt t="139850" x="2328863" y="3679825"/>
          <p14:tracePt t="139861" x="2228850" y="3679825"/>
          <p14:tracePt t="139864" x="2152650" y="3679825"/>
          <p14:tracePt t="139877" x="2078038" y="3679825"/>
          <p14:tracePt t="139880" x="2014538" y="3679825"/>
          <p14:tracePt t="139890" x="1965325" y="3679825"/>
          <p14:tracePt t="139900" x="1927225" y="3692525"/>
          <p14:tracePt t="139906" x="1878013" y="3692525"/>
          <p14:tracePt t="139916" x="1839913" y="3692525"/>
          <p14:tracePt t="139920" x="1814513" y="3692525"/>
          <p14:tracePt t="139930" x="1778000" y="3703638"/>
          <p14:tracePt t="139946" x="1765300" y="3703638"/>
          <p14:tracePt t="139962" x="1739900" y="3703638"/>
          <p14:tracePt t="139982" x="1714500" y="3716338"/>
          <p14:tracePt t="140002" x="1701800" y="3716338"/>
          <p14:tracePt t="140022" x="1689100" y="3716338"/>
          <p14:tracePt t="140194" x="1689100" y="3729038"/>
          <p14:tracePt t="140197" x="1701800" y="3741738"/>
          <p14:tracePt t="140207" x="1752600" y="3741738"/>
          <p14:tracePt t="140214" x="1827213" y="3754438"/>
          <p14:tracePt t="140224" x="1890713" y="3767138"/>
          <p14:tracePt t="140233" x="1978025" y="3779838"/>
          <p14:tracePt t="140237" x="2078038" y="3779838"/>
          <p14:tracePt t="140247" x="2165350" y="3779838"/>
          <p14:tracePt t="140253" x="2252663" y="3779838"/>
          <p14:tracePt t="140264" x="2328863" y="3779838"/>
          <p14:tracePt t="140274" x="2416175" y="3779838"/>
          <p14:tracePt t="140278" x="2465388" y="3779838"/>
          <p14:tracePt t="140287" x="2503488" y="3779838"/>
          <p14:tracePt t="140294" x="2554288" y="3779838"/>
          <p14:tracePt t="140304" x="2565400" y="3779838"/>
          <p14:tracePt t="140314" x="2590800" y="3779838"/>
          <p14:tracePt t="140318" x="2616200" y="3779838"/>
          <p14:tracePt t="140330" x="2628900" y="3779838"/>
          <p14:tracePt t="140334" x="2654300" y="3779838"/>
          <p14:tracePt t="140345" x="2667000" y="3779838"/>
          <p14:tracePt t="140354" x="2690813" y="3779838"/>
          <p14:tracePt t="140361" x="2716213" y="3779838"/>
          <p14:tracePt t="140370" x="2741613" y="3779838"/>
          <p14:tracePt t="140374" x="2767013" y="3779838"/>
          <p14:tracePt t="140384" x="2790825" y="3779838"/>
          <p14:tracePt t="140394" x="2816225" y="3779838"/>
          <p14:tracePt t="140414" x="2828925" y="3779838"/>
          <p14:tracePt t="140434" x="2841625" y="3779838"/>
          <p14:tracePt t="140450" x="2854325" y="3779838"/>
          <p14:tracePt t="140460" x="2867025" y="3779838"/>
          <p14:tracePt t="140478" x="2879725" y="3779838"/>
          <p14:tracePt t="140581" x="2854325" y="3779838"/>
          <p14:tracePt t="140585" x="2778125" y="3779838"/>
          <p14:tracePt t="140596" x="2716213" y="3779838"/>
          <p14:tracePt t="140601" x="2603500" y="3779838"/>
          <p14:tracePt t="140611" x="2478088" y="3779838"/>
          <p14:tracePt t="140622" x="2378075" y="3779838"/>
          <p14:tracePt t="140627" x="2316163" y="3779838"/>
          <p14:tracePt t="140636" x="2228850" y="3779838"/>
          <p14:tracePt t="140641" x="2178050" y="3779838"/>
          <p14:tracePt t="140651" x="2139950" y="3779838"/>
          <p14:tracePt t="140662" x="2116138" y="3779838"/>
          <p14:tracePt t="140666" x="2090738" y="3779838"/>
          <p14:tracePt t="140678" x="2065338" y="3779838"/>
          <p14:tracePt t="140682" x="2039938" y="3779838"/>
          <p14:tracePt t="140692" x="2027238" y="3779838"/>
          <p14:tracePt t="140702" x="1990725" y="3779838"/>
          <p14:tracePt t="140708" x="1965325" y="3779838"/>
          <p14:tracePt t="140718" x="1939925" y="3779838"/>
          <p14:tracePt t="140722" x="1914525" y="3779838"/>
          <p14:tracePt t="140732" x="1878013" y="3779838"/>
          <p14:tracePt t="140742" x="1852613" y="3779838"/>
          <p14:tracePt t="140748" x="1827213" y="3779838"/>
          <p14:tracePt t="140762" x="1801813" y="3779838"/>
          <p14:tracePt t="140773" x="1778000" y="3779838"/>
          <p14:tracePt t="140787" x="1765300" y="3779838"/>
          <p14:tracePt t="140823" x="1752600" y="3779838"/>
          <p14:tracePt t="140864" x="1739900" y="3792538"/>
          <p14:tracePt t="140964" x="1765300" y="3792538"/>
          <p14:tracePt t="140974" x="1827213" y="3792538"/>
          <p14:tracePt t="140980" x="1878013" y="3792538"/>
          <p14:tracePt t="140990" x="1952625" y="3792538"/>
          <p14:tracePt t="140995" x="2014538" y="3792538"/>
          <p14:tracePt t="141004" x="2078038" y="3792538"/>
          <p14:tracePt t="141016" x="2152650" y="3792538"/>
          <p14:tracePt t="141019" x="2190750" y="3792538"/>
          <p14:tracePt t="141029" x="2239963" y="3792538"/>
          <p14:tracePt t="141036" x="2278063" y="3792538"/>
          <p14:tracePt t="141046" x="2290763" y="3792538"/>
          <p14:tracePt t="141056" x="2316163" y="3792538"/>
          <p14:tracePt t="141062" x="2328863" y="3792538"/>
          <p14:tracePt t="141070" x="2339975" y="3792538"/>
          <p14:tracePt t="141078" x="2352675" y="3792538"/>
          <p14:tracePt t="141086" x="2365375" y="3792538"/>
          <p14:tracePt t="141096" x="2390775" y="3792538"/>
          <p14:tracePt t="141112" x="2416175" y="3792538"/>
          <p14:tracePt t="141128" x="2441575" y="3792538"/>
          <p14:tracePt t="141136" x="2452688" y="3792538"/>
          <p14:tracePt t="141142" x="2465388" y="3792538"/>
          <p14:tracePt t="141161" x="2478088" y="3792538"/>
          <p14:tracePt t="141292" x="2490788" y="3792538"/>
          <p14:tracePt t="141328" x="2503488" y="3792538"/>
          <p14:tracePt t="141354" x="2528888" y="3792538"/>
          <p14:tracePt t="141368" x="2554288" y="3792538"/>
          <p14:tracePt t="141384" x="2578100" y="3792538"/>
          <p14:tracePt t="141394" x="2628900" y="3792538"/>
          <p14:tracePt t="141404" x="2654300" y="3792538"/>
          <p14:tracePt t="141408" x="2690813" y="3792538"/>
          <p14:tracePt t="141418" x="2741613" y="3792538"/>
          <p14:tracePt t="141424" x="2778125" y="3792538"/>
          <p14:tracePt t="141434" x="2828925" y="3792538"/>
          <p14:tracePt t="141445" x="2867025" y="3792538"/>
          <p14:tracePt t="141448" x="2903538" y="3792538"/>
          <p14:tracePt t="141458" x="2928938" y="3792538"/>
          <p14:tracePt t="141464" x="2941638" y="3792538"/>
          <p14:tracePt t="141474" x="2954338" y="3792538"/>
          <p14:tracePt t="141490" x="2967038" y="3792538"/>
          <p14:tracePt t="141500" x="2979738" y="3792538"/>
          <p14:tracePt t="141504" x="2992438" y="3792538"/>
          <p14:tracePt t="141514" x="3016250" y="3792538"/>
          <p14:tracePt t="141540" x="3028950" y="3792538"/>
          <p14:tracePt t="141560" x="3041650" y="3792538"/>
          <p14:tracePt t="141756" x="2992438" y="3792538"/>
          <p14:tracePt t="141762" x="2890838" y="3792538"/>
          <p14:tracePt t="141772" x="2790825" y="3792538"/>
          <p14:tracePt t="141776" x="2667000" y="3792538"/>
          <p14:tracePt t="141788" x="2541588" y="3792538"/>
          <p14:tracePt t="141795" x="2403475" y="3792538"/>
          <p14:tracePt t="141801" x="2303463" y="3792538"/>
          <p14:tracePt t="141812" x="2203450" y="3792538"/>
          <p14:tracePt t="141818" x="2165350" y="3792538"/>
          <p14:tracePt t="141829" x="2116138" y="3792538"/>
          <p14:tracePt t="141838" x="2078038" y="3792538"/>
          <p14:tracePt t="141842" x="2052638" y="3792538"/>
          <p14:tracePt t="141852" x="2027238" y="3792538"/>
          <p14:tracePt t="141858" x="2014538" y="3792538"/>
          <p14:tracePt t="141868" x="1990725" y="3792538"/>
          <p14:tracePt t="142640" x="1978025" y="3792538"/>
          <p14:tracePt t="142644" x="1990725" y="3803650"/>
          <p14:tracePt t="142653" x="2003425" y="3803650"/>
          <p14:tracePt t="142664" x="2014538" y="3829050"/>
          <p14:tracePt t="142683" x="2039938" y="3854450"/>
          <p14:tracePt t="142720" x="2065338" y="3867150"/>
          <p14:tracePt t="142756" x="2078038" y="3867150"/>
          <p14:tracePt t="142780" x="2090738" y="3879850"/>
          <p14:tracePt t="142820" x="2103438" y="3879850"/>
          <p14:tracePt t="142872" x="2116138" y="3879850"/>
          <p14:tracePt t="142882" x="2127250" y="3879850"/>
          <p14:tracePt t="142892" x="2139950" y="3879850"/>
          <p14:tracePt t="142896" x="2152650" y="3879850"/>
          <p14:tracePt t="142912" x="2165350" y="3879850"/>
          <p14:tracePt t="142936" x="2190750" y="3879850"/>
          <p14:tracePt t="142972" x="2203450" y="3879850"/>
          <p14:tracePt t="143154" x="2190750" y="3879850"/>
          <p14:tracePt t="143167" x="2152650" y="3879850"/>
          <p14:tracePt t="143178" x="2116138" y="3879850"/>
          <p14:tracePt t="143190" x="2090738" y="3879850"/>
          <p14:tracePt t="143194" x="2065338" y="3879850"/>
          <p14:tracePt t="143204" x="2027238" y="3879850"/>
          <p14:tracePt t="143209" x="2003425" y="3879850"/>
          <p14:tracePt t="143219" x="1978025" y="3879850"/>
          <p14:tracePt t="143229" x="1952625" y="3879850"/>
          <p14:tracePt t="143234" x="1927225" y="3879850"/>
          <p14:tracePt t="143244" x="1903413" y="3879850"/>
          <p14:tracePt t="143249" x="1878013" y="3879850"/>
          <p14:tracePt t="143260" x="1865313" y="3879850"/>
          <p14:tracePt t="143270" x="1852613" y="3879850"/>
          <p14:tracePt t="143274" x="1839913" y="3879850"/>
          <p14:tracePt t="143300" x="1827213" y="3879850"/>
          <p14:tracePt t="143396" x="1814513" y="3879850"/>
          <p14:tracePt t="143400" x="1801813" y="3879850"/>
          <p14:tracePt t="143410" x="1778000" y="3879850"/>
          <p14:tracePt t="143451" x="1765300" y="3879850"/>
          <p14:tracePt t="144894" x="1778000" y="3879850"/>
          <p14:tracePt t="144914" x="1790700" y="3879850"/>
          <p14:tracePt t="144944" x="1801813" y="3879850"/>
          <p14:tracePt t="145040" x="1827213" y="3879850"/>
          <p14:tracePt t="145689" x="1852613" y="3854450"/>
          <p14:tracePt t="145706" x="1878013" y="3841750"/>
          <p14:tracePt t="145710" x="1914525" y="3829050"/>
          <p14:tracePt t="145720" x="1952625" y="3816350"/>
          <p14:tracePt t="145730" x="1990725" y="3803650"/>
          <p14:tracePt t="145736" x="2027238" y="3779838"/>
          <p14:tracePt t="145747" x="2052638" y="3767138"/>
          <p14:tracePt t="145749" x="2090738" y="3767138"/>
          <p14:tracePt t="145759" x="2090738" y="3754438"/>
          <p14:tracePt t="145772" x="2103438" y="3754438"/>
          <p14:tracePt t="145775" x="2127250" y="3741738"/>
          <p14:tracePt t="145785" x="2139950" y="3729038"/>
          <p14:tracePt t="145792" x="2152650" y="3729038"/>
          <p14:tracePt t="145812" x="2165350" y="3716338"/>
          <p14:tracePt t="145836" x="2178050" y="3716338"/>
          <p14:tracePt t="145852" x="2178050" y="3703638"/>
          <p14:tracePt t="145862" x="2190750" y="3703638"/>
          <p14:tracePt t="145878" x="2203450" y="3703638"/>
          <p14:tracePt t="145891" x="2216150" y="3703638"/>
          <p14:tracePt t="145922" x="2228850" y="3692525"/>
          <p14:tracePt t="145931" x="2239963" y="3692525"/>
          <p14:tracePt t="145947" x="2252663" y="3692525"/>
          <p14:tracePt t="145968" x="2278063" y="3692525"/>
          <p14:tracePt t="145972" x="2290763" y="3692525"/>
          <p14:tracePt t="145984" x="2303463" y="3692525"/>
          <p14:tracePt t="145988" x="2328863" y="3692525"/>
          <p14:tracePt t="145998" x="2339975" y="3692525"/>
          <p14:tracePt t="146008" x="2365375" y="3692525"/>
          <p14:tracePt t="146015" x="2390775" y="3692525"/>
          <p14:tracePt t="146024" x="2416175" y="3692525"/>
          <p14:tracePt t="146028" x="2441575" y="3692525"/>
          <p14:tracePt t="146038" x="2465388" y="3692525"/>
          <p14:tracePt t="146048" x="2490788" y="3692525"/>
          <p14:tracePt t="146054" x="2528888" y="3692525"/>
          <p14:tracePt t="146065" x="2554288" y="3692525"/>
          <p14:tracePt t="146069" x="2590800" y="3703638"/>
          <p14:tracePt t="146080" x="2603500" y="3703638"/>
          <p14:tracePt t="146089" x="2667000" y="3716338"/>
          <p14:tracePt t="146093" x="2690813" y="3716338"/>
          <p14:tracePt t="146104" x="2754313" y="3741738"/>
          <p14:tracePt t="146110" x="2790825" y="3754438"/>
          <p14:tracePt t="146120" x="2816225" y="3754438"/>
          <p14:tracePt t="146130" x="2867025" y="3754438"/>
          <p14:tracePt t="146134" x="2903538" y="3754438"/>
          <p14:tracePt t="146144" x="2928938" y="3754438"/>
          <p14:tracePt t="146150" x="2954338" y="3754438"/>
          <p14:tracePt t="146170" x="2967038" y="3754438"/>
          <p14:tracePt t="146236" x="2979738" y="3754438"/>
          <p14:tracePt t="146720" x="2979738" y="3767138"/>
          <p14:tracePt t="146730" x="2992438" y="3767138"/>
          <p14:tracePt t="146740" x="3003550" y="3792538"/>
          <p14:tracePt t="146766" x="3003550" y="3803650"/>
          <p14:tracePt t="146776" x="3016250" y="3803650"/>
          <p14:tracePt t="146820" x="3028950" y="3816350"/>
          <p14:tracePt t="146826" x="3041650" y="3816350"/>
          <p14:tracePt t="146886" x="3054350" y="3816350"/>
          <p14:tracePt t="146899" x="3067050" y="3816350"/>
          <p14:tracePt t="146910" x="3079750" y="3816350"/>
          <p14:tracePt t="146920" x="3092450" y="3816350"/>
          <p14:tracePt t="146935" x="3103563" y="3816350"/>
          <p14:tracePt t="146950" x="3116263" y="3816350"/>
          <p14:tracePt t="146969" x="3128963" y="3816350"/>
          <p14:tracePt t="146989" x="3141663" y="3816350"/>
          <p14:tracePt t="147016" x="3154363" y="3816350"/>
          <p14:tracePt t="147036" x="3167063" y="3816350"/>
          <p14:tracePt t="147061" x="3179763" y="3816350"/>
          <p14:tracePt t="147076" x="3192463" y="3816350"/>
          <p14:tracePt t="147086" x="3216275" y="3816350"/>
          <p14:tracePt t="147101" x="3228975" y="3816350"/>
          <p14:tracePt t="147106" x="3241675" y="3816350"/>
          <p14:tracePt t="147138" x="3254375" y="3816350"/>
          <p14:tracePt t="147148" x="3267075" y="3816350"/>
          <p14:tracePt t="147163" x="3267075" y="3803650"/>
          <p14:tracePt t="147168" x="3279775" y="3803650"/>
          <p14:tracePt t="147187" x="3292475" y="3792538"/>
          <p14:tracePt t="147212" x="3305175" y="3792538"/>
          <p14:tracePt t="147244" x="3317875" y="3792538"/>
          <p14:tracePt t="147273" x="3328988" y="3779838"/>
          <p14:tracePt t="147314" x="3341688" y="3779838"/>
          <p14:tracePt t="147570" x="3328988" y="3779838"/>
          <p14:tracePt t="147580" x="3317875" y="3779838"/>
          <p14:tracePt t="147591" x="3305175" y="3779838"/>
          <p14:tracePt t="147606" x="3279775" y="3792538"/>
          <p14:tracePt t="147622" x="3254375" y="3792538"/>
          <p14:tracePt t="147632" x="3241675" y="3803650"/>
          <p14:tracePt t="147646" x="3216275" y="3816350"/>
          <p14:tracePt t="147686" x="3205163" y="3816350"/>
          <p14:tracePt t="147848" x="3216275" y="3816350"/>
          <p14:tracePt t="147864" x="3228975" y="3816350"/>
          <p14:tracePt t="147973" x="3216275" y="3841750"/>
          <p14:tracePt t="147984" x="3205163" y="3841750"/>
          <p14:tracePt t="148331" x="3216275" y="3841750"/>
          <p14:tracePt t="148341" x="3228975" y="3841750"/>
          <p14:tracePt t="148351" x="3254375" y="3841750"/>
          <p14:tracePt t="148357" x="3279775" y="3841750"/>
          <p14:tracePt t="148368" x="3305175" y="3841750"/>
          <p14:tracePt t="148373" x="3328988" y="3829050"/>
          <p14:tracePt t="148383" x="3341688" y="3829050"/>
          <p14:tracePt t="148393" x="3354388" y="3829050"/>
          <p14:tracePt t="148398" x="3379788" y="3816350"/>
          <p14:tracePt t="149451" x="3367088" y="3816350"/>
          <p14:tracePt t="149471" x="3354388" y="3816350"/>
          <p14:tracePt t="149634" x="3367088" y="3792538"/>
          <p14:tracePt t="149638" x="3392488" y="3792538"/>
          <p14:tracePt t="149664" x="3405188" y="3792538"/>
          <p14:tracePt t="149673" x="3405188" y="3779838"/>
          <p14:tracePt t="149770" x="3392488" y="3779838"/>
          <p14:tracePt t="149780" x="3367088" y="3779838"/>
          <p14:tracePt t="149784" x="3354388" y="3792538"/>
          <p14:tracePt t="149796" x="3328988" y="3803650"/>
          <p14:tracePt t="149806" x="3317875" y="3803650"/>
          <p14:tracePt t="149825" x="3305175" y="3803650"/>
          <p14:tracePt t="149926" x="3317875" y="3803650"/>
          <p14:tracePt t="149936" x="3341688" y="3803650"/>
          <p14:tracePt t="149942" x="3354388" y="3803650"/>
          <p14:tracePt t="149952" x="3367088" y="3803650"/>
          <p14:tracePt t="149955" x="3379788" y="3803650"/>
          <p14:tracePt t="149966" x="3392488" y="3792538"/>
          <p14:tracePt t="149975" x="3405188" y="3779838"/>
          <p14:tracePt t="149992" x="3429000" y="3779838"/>
          <p14:tracePt t="150093" x="3392488" y="3779838"/>
          <p14:tracePt t="150098" x="3341688" y="3803650"/>
          <p14:tracePt t="150108" x="3305175" y="3816350"/>
          <p14:tracePt t="150118" x="3241675" y="3829050"/>
          <p14:tracePt t="150124" x="3216275" y="3841750"/>
          <p14:tracePt t="150134" x="3167063" y="3879850"/>
          <p14:tracePt t="150138" x="3141663" y="3879850"/>
          <p14:tracePt t="150152" x="3128963" y="3892550"/>
          <p14:tracePt t="150158" x="3116263" y="3892550"/>
          <p14:tracePt t="150300" x="3128963" y="3892550"/>
          <p14:tracePt t="150314" x="3154363" y="3892550"/>
          <p14:tracePt t="150320" x="3179763" y="3892550"/>
          <p14:tracePt t="150330" x="3216275" y="3879850"/>
          <p14:tracePt t="150340" x="3241675" y="3879850"/>
          <p14:tracePt t="150344" x="3254375" y="3867150"/>
          <p14:tracePt t="150353" x="3267075" y="3867150"/>
          <p14:tracePt t="150359" x="3279775" y="3867150"/>
          <p14:tracePt t="150386" x="3305175" y="3867150"/>
          <p14:tracePt t="150502" x="3292475" y="3867150"/>
          <p14:tracePt t="150506" x="3267075" y="3867150"/>
          <p14:tracePt t="150516" x="3254375" y="3867150"/>
          <p14:tracePt t="150658" x="3279775" y="3867150"/>
          <p14:tracePt t="150668" x="3305175" y="3867150"/>
          <p14:tracePt t="150678" x="3317875" y="3867150"/>
          <p14:tracePt t="150778" x="3317875" y="3854450"/>
          <p14:tracePt t="150783" x="3305175" y="3854450"/>
          <p14:tracePt t="150794" x="3267075" y="3854450"/>
          <p14:tracePt t="150797" x="3241675" y="3854450"/>
          <p14:tracePt t="150807" x="3228975" y="3854450"/>
          <p14:tracePt t="150818" x="3205163" y="3867150"/>
          <p14:tracePt t="150926" x="3228975" y="3867150"/>
          <p14:tracePt t="150936" x="3267075" y="3867150"/>
          <p14:tracePt t="150941" x="3305175" y="3854450"/>
          <p14:tracePt t="150952" x="3328988" y="3854450"/>
          <p14:tracePt t="150955" x="3354388" y="3841750"/>
          <p14:tracePt t="150976" x="3379788" y="3841750"/>
          <p14:tracePt t="151052" x="3367088" y="3841750"/>
          <p14:tracePt t="151058" x="3341688" y="3841750"/>
          <p14:tracePt t="151068" x="3305175" y="3841750"/>
          <p14:tracePt t="151082" x="3292475" y="3841750"/>
          <p14:tracePt t="151092" x="3279775" y="3841750"/>
          <p14:tracePt t="151248" x="3292475" y="3841750"/>
          <p14:tracePt t="151254" x="3317875" y="3829050"/>
          <p14:tracePt t="151264" x="3341688" y="3829050"/>
          <p14:tracePt t="151274" x="3367088" y="3816350"/>
          <p14:tracePt t="151277" x="3405188" y="3803650"/>
          <p14:tracePt t="151294" x="3417888" y="3803650"/>
          <p14:tracePt t="151313" x="3429000" y="3792538"/>
          <p14:tracePt t="151419" x="3417888" y="3792538"/>
          <p14:tracePt t="151435" x="3392488" y="3792538"/>
          <p14:tracePt t="151606" x="3405188" y="3792538"/>
          <p14:tracePt t="151615" x="3417888" y="3792538"/>
          <p14:tracePt t="151632" x="3441700" y="3792538"/>
          <p14:tracePt t="151641" x="3454400" y="3792538"/>
          <p14:tracePt t="151648" x="3467100" y="3792538"/>
          <p14:tracePt t="151658" x="3479800" y="3792538"/>
          <p14:tracePt t="151672" x="3492500" y="3792538"/>
          <p14:tracePt t="151688" x="3505200" y="3792538"/>
          <p14:tracePt t="151697" x="3530600" y="3792538"/>
          <p14:tracePt t="151707" x="3541713" y="3792538"/>
          <p14:tracePt t="151711" x="3554413" y="3792538"/>
          <p14:tracePt t="151721" x="3567113" y="3792538"/>
          <p14:tracePt t="151727" x="3592513" y="3792538"/>
          <p14:tracePt t="151737" x="3617913" y="3767138"/>
          <p14:tracePt t="151748" x="3630613" y="3767138"/>
          <p14:tracePt t="151754" x="3643313" y="3767138"/>
          <p14:tracePt t="151764" x="3667125" y="3767138"/>
          <p14:tracePt t="151768" x="3679825" y="3767138"/>
          <p14:tracePt t="151777" x="3692525" y="3767138"/>
          <p14:tracePt t="151788" x="3705225" y="3767138"/>
          <p14:tracePt t="151794" x="3730625" y="3767138"/>
          <p14:tracePt t="151808" x="3743325" y="3767138"/>
          <p14:tracePt t="151818" x="3767138" y="3767138"/>
          <p14:tracePt t="151828" x="3779838" y="3767138"/>
          <p14:tracePt t="151834" x="3792538" y="3767138"/>
          <p14:tracePt t="151843" x="3817938" y="3754438"/>
          <p14:tracePt t="151860" x="3817938" y="3741738"/>
          <p14:tracePt t="151870" x="3830638" y="3741738"/>
          <p14:tracePt t="151885" x="3843338" y="3741738"/>
          <p14:tracePt t="151894" x="3856038" y="3741738"/>
          <p14:tracePt t="151910" x="3867150" y="3741738"/>
          <p14:tracePt t="151934" x="3892550" y="3741738"/>
          <p14:tracePt t="151969" x="3905250" y="3741738"/>
          <p14:tracePt t="151975" x="3917950" y="3741738"/>
          <p14:tracePt t="151996" x="3943350" y="3741738"/>
          <p14:tracePt t="152009" x="3968750" y="3741738"/>
          <p14:tracePt t="152015" x="3992563" y="3767138"/>
          <p14:tracePt t="152036" x="4017963" y="3767138"/>
          <p14:tracePt t="152052" x="4030663" y="3779838"/>
          <p14:tracePt t="152102" x="4043363" y="3792538"/>
          <p14:tracePt t="152115" x="4043363" y="3803650"/>
          <p14:tracePt t="152135" x="4043363" y="3829050"/>
          <p14:tracePt t="152142" x="4043363" y="3854450"/>
          <p14:tracePt t="152152" x="4043363" y="3905250"/>
          <p14:tracePt t="152156" x="4043363" y="3929063"/>
          <p14:tracePt t="152169" x="4043363" y="3967163"/>
          <p14:tracePt t="152178" x="4043363" y="3992563"/>
          <p14:tracePt t="152182" x="4030663" y="4029075"/>
          <p14:tracePt t="152192" x="4017963" y="4041775"/>
          <p14:tracePt t="152203" x="4005263" y="4079875"/>
          <p14:tracePt t="152206" x="3992563" y="4105275"/>
          <p14:tracePt t="152216" x="3956050" y="4129088"/>
          <p14:tracePt t="152221" x="3943350" y="4141788"/>
          <p14:tracePt t="152232" x="3917950" y="4179888"/>
          <p14:tracePt t="152242" x="3879850" y="4205288"/>
          <p14:tracePt t="152246" x="3830638" y="4241800"/>
          <p14:tracePt t="152256" x="3779838" y="4267200"/>
          <p14:tracePt t="152262" x="3743325" y="4292600"/>
          <p14:tracePt t="152272" x="3679825" y="4341813"/>
          <p14:tracePt t="152282" x="3654425" y="4354513"/>
          <p14:tracePt t="152286" x="3630613" y="4367213"/>
          <p14:tracePt t="152296" x="3592513" y="4392613"/>
          <p14:tracePt t="152303" x="3554413" y="4405313"/>
          <p14:tracePt t="152312" x="3517900" y="4430713"/>
          <p14:tracePt t="152322" x="3454400" y="4467225"/>
          <p14:tracePt t="152328" x="3429000" y="4467225"/>
          <p14:tracePt t="152338" x="3392488" y="4479925"/>
          <p14:tracePt t="152342" x="3367088" y="4492625"/>
          <p14:tracePt t="152353" x="3328988" y="4505325"/>
          <p14:tracePt t="152362" x="3305175" y="4505325"/>
          <p14:tracePt t="152368" x="3279775" y="4505325"/>
          <p14:tracePt t="152381" x="3267075" y="4518025"/>
          <p14:tracePt t="152392" x="3254375" y="4518025"/>
          <p14:tracePt t="152401" x="3228975" y="4518025"/>
          <p14:tracePt t="152407" x="3216275" y="4518025"/>
          <p14:tracePt t="152418" x="3205163" y="4518025"/>
          <p14:tracePt t="152421" x="3192463" y="4518025"/>
          <p14:tracePt t="152434" x="3179763" y="4518025"/>
          <p14:tracePt t="152444" x="3167063" y="4518025"/>
          <p14:tracePt t="152447" x="3154363" y="4505325"/>
          <p14:tracePt t="152457" x="3128963" y="4467225"/>
          <p14:tracePt t="152469" x="3128963" y="4430713"/>
          <p14:tracePt t="152473" x="3116263" y="4405313"/>
          <p14:tracePt t="152485" x="3116263" y="4367213"/>
          <p14:tracePt t="152488" x="3116263" y="4330700"/>
          <p14:tracePt t="152498" x="3116263" y="4292600"/>
          <p14:tracePt t="152508" x="3116263" y="4267200"/>
          <p14:tracePt t="152514" x="3116263" y="4217988"/>
          <p14:tracePt t="152524" x="3116263" y="4192588"/>
          <p14:tracePt t="152530" x="3154363" y="4141788"/>
          <p14:tracePt t="152539" x="3167063" y="4117975"/>
          <p14:tracePt t="152551" x="3216275" y="4079875"/>
          <p14:tracePt t="152553" x="3241675" y="4041775"/>
          <p14:tracePt t="152564" x="3292475" y="4017963"/>
          <p14:tracePt t="152570" x="3354388" y="3979863"/>
          <p14:tracePt t="152579" x="3392488" y="3954463"/>
          <p14:tracePt t="152589" x="3405188" y="3954463"/>
          <p14:tracePt t="152594" x="3441700" y="3929063"/>
          <p14:tracePt t="152604" x="3467100" y="3916363"/>
          <p14:tracePt t="152610" x="3492500" y="3916363"/>
          <p14:tracePt t="152620" x="3492500" y="3905250"/>
          <p14:tracePt t="152630" x="3505200" y="3905250"/>
          <p14:tracePt t="152635" x="3517900" y="3905250"/>
          <p14:tracePt t="152650" x="3530600" y="3905250"/>
          <p14:tracePt t="152670" x="3554413" y="3905250"/>
          <p14:tracePt t="152676" x="3579813" y="3905250"/>
          <p14:tracePt t="152686" x="3592513" y="3916363"/>
          <p14:tracePt t="152689" x="3654425" y="4017963"/>
          <p14:tracePt t="152701" x="3654425" y="4079875"/>
          <p14:tracePt t="152709" x="3654425" y="4154488"/>
          <p14:tracePt t="152717" x="3654425" y="4230688"/>
          <p14:tracePt t="152726" x="3605213" y="4354513"/>
          <p14:tracePt t="152729" x="3567113" y="4443413"/>
          <p14:tracePt t="152740" x="3505200" y="4543425"/>
          <p14:tracePt t="152751" x="3454400" y="4630738"/>
          <p14:tracePt t="152756" x="3405188" y="4679950"/>
          <p14:tracePt t="152767" x="3341688" y="4692650"/>
          <p14:tracePt t="152772" x="3292475" y="4730750"/>
          <p14:tracePt t="152782" x="3267075" y="4743450"/>
          <p14:tracePt t="152792" x="3241675" y="4743450"/>
          <p14:tracePt t="152806" x="3228975" y="4743450"/>
          <p14:tracePt t="152812" x="3192463" y="4743450"/>
          <p14:tracePt t="152822" x="3154363" y="4743450"/>
          <p14:tracePt t="152832" x="3116263" y="4730750"/>
          <p14:tracePt t="152836" x="3079750" y="4679950"/>
          <p14:tracePt t="152846" x="3016250" y="4567238"/>
          <p14:tracePt t="152852" x="3003550" y="4518025"/>
          <p14:tracePt t="152862" x="2967038" y="4443413"/>
          <p14:tracePt t="152872" x="2967038" y="4392613"/>
          <p14:tracePt t="152877" x="2967038" y="4354513"/>
          <p14:tracePt t="152888" x="2967038" y="4292600"/>
          <p14:tracePt t="152892" x="2967038" y="4230688"/>
          <p14:tracePt t="152902" x="2967038" y="4205288"/>
          <p14:tracePt t="152912" x="2979738" y="4154488"/>
          <p14:tracePt t="152918" x="3041650" y="4117975"/>
          <p14:tracePt t="152928" x="3079750" y="4092575"/>
          <p14:tracePt t="152932" x="3116263" y="4067175"/>
          <p14:tracePt t="152942" x="3167063" y="4029075"/>
          <p14:tracePt t="152952" x="3205163" y="4017963"/>
          <p14:tracePt t="152957" x="3216275" y="4017963"/>
          <p14:tracePt t="152969" x="3241675" y="4017963"/>
          <p14:tracePt t="152972" x="3279775" y="4017963"/>
          <p14:tracePt t="152982" x="3305175" y="4041775"/>
          <p14:tracePt t="152992" x="3367088" y="4105275"/>
          <p14:tracePt t="152997" x="3417888" y="4179888"/>
          <p14:tracePt t="153007" x="3429000" y="4267200"/>
          <p14:tracePt t="153012" x="3429000" y="4392613"/>
          <p14:tracePt t="153022" x="3429000" y="4518025"/>
          <p14:tracePt t="153034" x="3429000" y="4592638"/>
          <p14:tracePt t="153037" x="3417888" y="4667250"/>
          <p14:tracePt t="153047" x="3367088" y="4756150"/>
          <p14:tracePt t="153054" x="3305175" y="4830763"/>
          <p14:tracePt t="153064" x="3267075" y="4892675"/>
          <p14:tracePt t="153073" x="3205163" y="4930775"/>
          <p14:tracePt t="153077" x="3154363" y="4968875"/>
          <p14:tracePt t="153087" x="3116263" y="4968875"/>
          <p14:tracePt t="153094" x="3092450" y="4968875"/>
          <p14:tracePt t="153103" x="3054350" y="4968875"/>
          <p14:tracePt t="153113" x="2992438" y="4968875"/>
          <p14:tracePt t="153120" x="2903538" y="4918075"/>
          <p14:tracePt t="153130" x="2816225" y="4768850"/>
          <p14:tracePt t="153135" x="2754313" y="4643438"/>
          <p14:tracePt t="153151" x="2716213" y="4530725"/>
          <p14:tracePt t="153154" x="2703513" y="4454525"/>
          <p14:tracePt t="153160" x="2703513" y="4392613"/>
          <p14:tracePt t="153170" x="2703513" y="4367213"/>
          <p14:tracePt t="153173" x="2703513" y="4318000"/>
          <p14:tracePt t="153186" x="2728913" y="4279900"/>
          <p14:tracePt t="153194" x="2790825" y="4230688"/>
          <p14:tracePt t="153202" x="2867025" y="4192588"/>
          <p14:tracePt t="153210" x="2928938" y="4179888"/>
          <p14:tracePt t="153216" x="3003550" y="4154488"/>
          <p14:tracePt t="153226" x="3041650" y="4154488"/>
          <p14:tracePt t="153236" x="3092450" y="4154488"/>
          <p14:tracePt t="153240" x="3128963" y="4154488"/>
          <p14:tracePt t="153251" x="3154363" y="4154488"/>
          <p14:tracePt t="153256" x="3179763" y="4154488"/>
          <p14:tracePt t="153265" x="3192463" y="4167188"/>
          <p14:tracePt t="153275" x="3216275" y="4192588"/>
          <p14:tracePt t="153280" x="3228975" y="4254500"/>
          <p14:tracePt t="153289" x="3228975" y="4330700"/>
          <p14:tracePt t="153296" x="3228975" y="4392613"/>
          <p14:tracePt t="153305" x="3228975" y="4467225"/>
          <p14:tracePt t="153316" x="3216275" y="4518025"/>
          <p14:tracePt t="153320" x="3192463" y="4543425"/>
          <p14:tracePt t="153329" x="3154363" y="4579938"/>
          <p14:tracePt t="153335" x="3141663" y="4592638"/>
          <p14:tracePt t="153346" x="3116263" y="4592638"/>
          <p14:tracePt t="153355" x="3092450" y="4605338"/>
          <p14:tracePt t="153372" x="3054350" y="4592638"/>
          <p14:tracePt t="153376" x="2967038" y="4479925"/>
          <p14:tracePt t="153386" x="2903538" y="4392613"/>
          <p14:tracePt t="153396" x="2867025" y="4267200"/>
          <p14:tracePt t="153402" x="2828925" y="4141788"/>
          <p14:tracePt t="153412" x="2828925" y="4105275"/>
          <p14:tracePt t="153416" x="2828925" y="4067175"/>
          <p14:tracePt t="153426" x="2828925" y="4054475"/>
          <p14:tracePt t="153436" x="2841625" y="4017963"/>
          <p14:tracePt t="153442" x="2890838" y="4005263"/>
          <p14:tracePt t="153452" x="2928938" y="3992563"/>
          <p14:tracePt t="153458" x="3003550" y="3992563"/>
          <p14:tracePt t="153469" x="3067050" y="3992563"/>
          <p14:tracePt t="153478" x="3092450" y="3992563"/>
          <p14:tracePt t="153482" x="3141663" y="3992563"/>
          <p14:tracePt t="153491" x="3179763" y="3992563"/>
          <p14:tracePt t="153497" x="3205163" y="3992563"/>
          <p14:tracePt t="153508" x="3228975" y="4005263"/>
          <p14:tracePt t="153519" x="3241675" y="4017963"/>
          <p14:tracePt t="153522" x="3267075" y="4029075"/>
          <p14:tracePt t="153531" x="3267075" y="4041775"/>
          <p14:tracePt t="153538" x="3279775" y="4067175"/>
          <p14:tracePt t="153547" x="3292475" y="4079875"/>
          <p14:tracePt t="153557" x="3305175" y="4117975"/>
          <p14:tracePt t="153561" x="3305175" y="4129088"/>
          <p14:tracePt t="153571" x="3305175" y="4141788"/>
          <p14:tracePt t="153578" x="3305175" y="4154488"/>
          <p14:tracePt t="153597" x="3305175" y="4167188"/>
          <p14:tracePt t="153710" x="3317875" y="4167188"/>
          <p14:tracePt t="153720" x="3328988" y="4167188"/>
          <p14:tracePt t="153724" x="3341688" y="4167188"/>
          <p14:tracePt t="153734" x="3354388" y="4167188"/>
          <p14:tracePt t="153750" x="3379788" y="4167188"/>
          <p14:tracePt t="153759" x="3405188" y="4167188"/>
          <p14:tracePt t="153763" x="3429000" y="4167188"/>
          <p14:tracePt t="153773" x="3454400" y="4167188"/>
          <p14:tracePt t="153789" x="3479800" y="4167188"/>
          <p14:tracePt t="153802" x="3517900" y="4167188"/>
          <p14:tracePt t="153803" x="3530600" y="4167188"/>
          <p14:tracePt t="153813" x="3554413" y="4167188"/>
          <p14:tracePt t="153819" x="3592513" y="4167188"/>
          <p14:tracePt t="153830" x="3630613" y="4167188"/>
          <p14:tracePt t="153840" x="3679825" y="4167188"/>
          <p14:tracePt t="153846" x="3705225" y="4167188"/>
          <p14:tracePt t="153856" x="3730625" y="4167188"/>
          <p14:tracePt t="153860" x="3743325" y="4167188"/>
          <p14:tracePt t="153870" x="3756025" y="4167188"/>
          <p14:tracePt t="153885" x="3767138" y="4167188"/>
          <p14:tracePt t="154018" x="3779838" y="4167188"/>
          <p14:tracePt t="154028" x="3779838" y="4154488"/>
          <p14:tracePt t="154037" x="3779838" y="4117975"/>
          <p14:tracePt t="154041" x="3756025" y="4067175"/>
          <p14:tracePt t="154052" x="3717925" y="4005263"/>
          <p14:tracePt t="154057" x="3692525" y="3941763"/>
          <p14:tracePt t="154069" x="3654425" y="3892550"/>
          <p14:tracePt t="154078" x="3617913" y="3841750"/>
          <p14:tracePt t="154081" x="3617913" y="3829050"/>
          <p14:tracePt t="154092" x="3592513" y="3803650"/>
          <p14:tracePt t="154098" x="3567113" y="3779838"/>
          <p14:tracePt t="154108" x="3554413" y="3767138"/>
          <p14:tracePt t="154120" x="3541713" y="3767138"/>
          <p14:tracePt t="154122" x="3517900" y="3767138"/>
          <p14:tracePt t="154132" x="3467100" y="3767138"/>
          <p14:tracePt t="154138" x="3429000" y="3767138"/>
          <p14:tracePt t="154154" x="3379788" y="3767138"/>
          <p14:tracePt t="154158" x="3341688" y="3767138"/>
          <p14:tracePt t="154164" x="3292475" y="3767138"/>
          <p14:tracePt t="154174" x="3254375" y="3767138"/>
          <p14:tracePt t="154178" x="3228975" y="3767138"/>
          <p14:tracePt t="154188" x="3179763" y="3767138"/>
          <p14:tracePt t="154198" x="3116263" y="3792538"/>
          <p14:tracePt t="154204" x="3079750" y="3803650"/>
          <p14:tracePt t="154214" x="3016250" y="3841750"/>
          <p14:tracePt t="154219" x="2967038" y="3854450"/>
          <p14:tracePt t="154228" x="2916238" y="3879850"/>
          <p14:tracePt t="154238" x="2854325" y="3905250"/>
          <p14:tracePt t="154244" x="2828925" y="3929063"/>
          <p14:tracePt t="154254" x="2767013" y="3967163"/>
          <p14:tracePt t="154258" x="2703513" y="4005263"/>
          <p14:tracePt t="154270" x="2678113" y="4029075"/>
          <p14:tracePt t="154280" x="2654300" y="4067175"/>
          <p14:tracePt t="154286" x="2628900" y="4079875"/>
          <p14:tracePt t="154294" x="2616200" y="4092575"/>
          <p14:tracePt t="154301" x="2603500" y="4092575"/>
          <p14:tracePt t="154310" x="2603500" y="4105275"/>
          <p14:tracePt t="154324" x="2590800" y="4105275"/>
          <p14:tracePt t="154344" x="2578100" y="4105275"/>
          <p14:tracePt t="154354" x="2554288" y="4129088"/>
          <p14:tracePt t="154440" x="2541588" y="4154488"/>
          <p14:tracePt t="154460" x="2528888" y="4154488"/>
          <p14:tracePt t="154476" x="2516188" y="4167188"/>
          <p14:tracePt t="154480" x="2503488" y="4179888"/>
          <p14:tracePt t="154536" x="2478088" y="4179888"/>
          <p14:tracePt t="154553" x="2465388" y="4179888"/>
          <p14:tracePt t="154566" x="2452688" y="4205288"/>
          <p14:tracePt t="154582" x="2441575" y="4205288"/>
          <p14:tracePt t="154592" x="2428875" y="4205288"/>
          <p14:tracePt t="154602" x="2416175" y="4205288"/>
          <p14:tracePt t="154607" x="2403475" y="4205288"/>
          <p14:tracePt t="154618" x="2378075" y="4205288"/>
          <p14:tracePt t="154622" x="2352675" y="4205288"/>
          <p14:tracePt t="154632" x="2339975" y="4205288"/>
          <p14:tracePt t="154642" x="2328863" y="4205288"/>
          <p14:tracePt t="154647" x="2316163" y="4205288"/>
          <p14:tracePt t="154658" x="2290763" y="4205288"/>
          <p14:tracePt t="154661" x="2265363" y="4205288"/>
          <p14:tracePt t="154672" x="2252663" y="4205288"/>
          <p14:tracePt t="154682" x="2228850" y="4205288"/>
          <p14:tracePt t="154688" x="2178050" y="4179888"/>
          <p14:tracePt t="154698" x="2139950" y="4167188"/>
          <p14:tracePt t="154702" x="2065338" y="4129088"/>
          <p14:tracePt t="154712" x="1990725" y="4092575"/>
          <p14:tracePt t="154722" x="1914525" y="4054475"/>
          <p14:tracePt t="154728" x="1827213" y="3992563"/>
          <p14:tracePt t="154737" x="1790700" y="3979863"/>
          <p14:tracePt t="154742" x="1714500" y="3941763"/>
          <p14:tracePt t="154752" x="1677988" y="3929063"/>
          <p14:tracePt t="154764" x="1614488" y="3916363"/>
          <p14:tracePt t="154769" x="1577975" y="3892550"/>
          <p14:tracePt t="154778" x="1552575" y="3879850"/>
          <p14:tracePt t="154960" x="1539875" y="3879850"/>
          <p14:tracePt t="154970" x="1552575" y="3892550"/>
          <p14:tracePt t="154980" x="1589088" y="3916363"/>
          <p14:tracePt t="154987" x="1614488" y="3929063"/>
          <p14:tracePt t="154996" x="1639888" y="3941763"/>
          <p14:tracePt t="155002" x="1652588" y="3967163"/>
          <p14:tracePt t="155010" x="1689100" y="3967163"/>
          <p14:tracePt t="155020" x="1714500" y="3992563"/>
          <p14:tracePt t="155026" x="1727200" y="3992563"/>
          <p14:tracePt t="155036" x="1765300" y="4017963"/>
          <p14:tracePt t="155040" x="1790700" y="4029075"/>
          <p14:tracePt t="155050" x="1814513" y="4029075"/>
          <p14:tracePt t="155060" x="1827213" y="4041775"/>
          <p14:tracePt t="155066" x="1852613" y="4054475"/>
          <p14:tracePt t="155076" x="1890713" y="4054475"/>
          <p14:tracePt t="155080" x="1914525" y="4054475"/>
          <p14:tracePt t="155102" x="1939925" y="4067175"/>
          <p14:tracePt t="155106" x="1965325" y="4067175"/>
          <p14:tracePt t="155152" x="1978025" y="4067175"/>
          <p14:tracePt t="155252" x="1990725" y="4067175"/>
          <p14:tracePt t="155348" x="1990725" y="4079875"/>
          <p14:tracePt t="155358" x="1978025" y="4105275"/>
          <p14:tracePt t="155364" x="1965325" y="4117975"/>
          <p14:tracePt t="155373" x="1965325" y="4129088"/>
          <p14:tracePt t="155606" x="1978025" y="4129088"/>
          <p14:tracePt t="155616" x="2003425" y="4129088"/>
          <p14:tracePt t="155629" x="2014538" y="4129088"/>
          <p14:tracePt t="155636" x="2039938" y="4154488"/>
          <p14:tracePt t="155645" x="2052638" y="4154488"/>
          <p14:tracePt t="155656" x="2065338" y="4167188"/>
          <p14:tracePt t="155659" x="2090738" y="4179888"/>
          <p14:tracePt t="155676" x="2127250" y="4205288"/>
          <p14:tracePt t="155686" x="2152650" y="4217988"/>
          <p14:tracePt t="155696" x="2152650" y="4230688"/>
          <p14:tracePt t="155702" x="2165350" y="4241800"/>
          <p14:tracePt t="155726" x="2178050" y="4254500"/>
          <p14:tracePt t="155772" x="2190750" y="4254500"/>
          <p14:tracePt t="155782" x="2216150" y="4254500"/>
          <p14:tracePt t="155786" x="2216150" y="4267200"/>
          <p14:tracePt t="155798" x="2228850" y="4267200"/>
          <p14:tracePt t="155803" x="2252663" y="4267200"/>
          <p14:tracePt t="155812" x="2290763" y="4279900"/>
          <p14:tracePt t="155821" x="2316163" y="4279900"/>
          <p14:tracePt t="155827" x="2328863" y="4292600"/>
          <p14:tracePt t="155837" x="2339975" y="4292600"/>
          <p14:tracePt t="155841" x="2352675" y="4292600"/>
          <p14:tracePt t="155852" x="2378075" y="4292600"/>
          <p14:tracePt t="155862" x="2403475" y="4292600"/>
          <p14:tracePt t="155868" x="2428875" y="4305300"/>
          <p14:tracePt t="155877" x="2465388" y="4305300"/>
          <p14:tracePt t="155882" x="2490788" y="4305300"/>
          <p14:tracePt t="155894" x="2516188" y="4305300"/>
          <p14:tracePt t="155904" x="2541588" y="4305300"/>
          <p14:tracePt t="155907" x="2565400" y="4305300"/>
          <p14:tracePt t="155920" x="2578100" y="4305300"/>
          <p14:tracePt t="155924" x="2590800" y="4305300"/>
          <p14:tracePt t="155944" x="2616200" y="4305300"/>
          <p14:tracePt t="155958" x="2641600" y="4305300"/>
          <p14:tracePt t="155964" x="2667000" y="4305300"/>
          <p14:tracePt t="155974" x="2690813" y="4305300"/>
          <p14:tracePt t="155984" x="2728913" y="4305300"/>
          <p14:tracePt t="155990" x="2741613" y="4318000"/>
          <p14:tracePt t="156000" x="2754313" y="4318000"/>
          <p14:tracePt t="156014" x="2767013" y="4318000"/>
          <p14:tracePt t="156090" x="2778125" y="4318000"/>
          <p14:tracePt t="156100" x="2790825" y="4318000"/>
          <p14:tracePt t="156116" x="2803525" y="4318000"/>
          <p14:tracePt t="156130" x="2816225" y="4318000"/>
          <p14:tracePt t="156155" x="2828925" y="4318000"/>
          <p14:tracePt t="156166" x="2841625" y="4318000"/>
          <p14:tracePt t="156176" x="2890838" y="4318000"/>
          <p14:tracePt t="156180" x="2941638" y="4318000"/>
          <p14:tracePt t="156190" x="3016250" y="4318000"/>
          <p14:tracePt t="156196" x="3103563" y="4318000"/>
          <p14:tracePt t="156206" x="3167063" y="4292600"/>
          <p14:tracePt t="156215" x="3241675" y="4292600"/>
          <p14:tracePt t="156221" x="3292475" y="4279900"/>
          <p14:tracePt t="156231" x="3328988" y="4279900"/>
          <p14:tracePt t="156236" x="3392488" y="4279900"/>
          <p14:tracePt t="156246" x="3479800" y="4279900"/>
          <p14:tracePt t="156256" x="3567113" y="4279900"/>
          <p14:tracePt t="156262" x="3630613" y="4279900"/>
          <p14:tracePt t="156271" x="3679825" y="4279900"/>
          <p14:tracePt t="156275" x="3717925" y="4279900"/>
          <p14:tracePt t="156286" x="3743325" y="4279900"/>
          <p14:tracePt t="156296" x="3756025" y="4279900"/>
          <p14:tracePt t="156303" x="3767138" y="4279900"/>
          <p14:tracePt t="156312" x="3779838" y="4279900"/>
          <p14:tracePt t="156368" x="3792538" y="4279900"/>
          <p14:tracePt t="156664" x="3792538" y="4267200"/>
          <p14:tracePt t="156690" x="3767138" y="4267200"/>
          <p14:tracePt t="156699" x="3743325" y="4267200"/>
          <p14:tracePt t="156706" x="3705225" y="4267200"/>
          <p14:tracePt t="156716" x="3654425" y="4267200"/>
          <p14:tracePt t="156726" x="3630613" y="4267200"/>
          <p14:tracePt t="156730" x="3605213" y="4267200"/>
          <p14:tracePt t="156740" x="3567113" y="4267200"/>
          <p14:tracePt t="156745" x="3541713" y="4267200"/>
          <p14:tracePt t="156756" x="3517900" y="4267200"/>
          <p14:tracePt t="156765" x="3492500" y="4267200"/>
          <p14:tracePt t="156786" x="3467100" y="4267200"/>
          <p14:tracePt t="156796" x="3454400" y="4267200"/>
          <p14:tracePt t="156805" x="3441700" y="4267200"/>
          <p14:tracePt t="156809" x="3429000" y="4267200"/>
          <p14:tracePt t="156820" x="3417888" y="4267200"/>
          <p14:tracePt t="156825" x="3405188" y="4267200"/>
          <p14:tracePt t="156837" x="3379788" y="4267200"/>
          <p14:tracePt t="156846" x="3354388" y="4267200"/>
          <p14:tracePt t="156854" x="3328988" y="4267200"/>
          <p14:tracePt t="156861" x="3292475" y="4267200"/>
          <p14:tracePt t="156866" x="3267075" y="4267200"/>
          <p14:tracePt t="156875" x="3241675" y="4267200"/>
          <p14:tracePt t="156891" x="3228975" y="4267200"/>
          <p14:tracePt t="156904" x="3192463" y="4267200"/>
          <p14:tracePt t="156927" x="3179763" y="4267200"/>
          <p14:tracePt t="156931" x="3167063" y="4267200"/>
          <p14:tracePt t="156948" x="3154363" y="4267200"/>
          <p14:tracePt t="156958" x="3141663" y="4254500"/>
          <p14:tracePt t="156982" x="3128963" y="4241800"/>
          <p14:tracePt t="157190" x="3128963" y="4230688"/>
          <p14:tracePt t="157229" x="3128963" y="4217988"/>
          <p14:tracePt t="157249" x="3128963" y="4205288"/>
          <p14:tracePt t="157376" x="3128963" y="4192588"/>
          <p14:tracePt t="157382" x="3128963" y="4179888"/>
          <p14:tracePt t="157392" x="3128963" y="4167188"/>
          <p14:tracePt t="157396" x="3141663" y="4167188"/>
          <p14:tracePt t="157415" x="3154363" y="4154488"/>
          <p14:tracePt t="157466" x="3154363" y="4141788"/>
          <p14:tracePt t="157476" x="3167063" y="4141788"/>
          <p14:tracePt t="157854" x="3179763" y="4141788"/>
          <p14:tracePt t="157876" x="3192463" y="4141788"/>
          <p14:tracePt t="157976" x="3205163" y="4141788"/>
          <p14:tracePt t="158082" x="3216275" y="4141788"/>
          <p14:tracePt t="158122" x="3241675" y="4141788"/>
          <p14:tracePt t="158131" x="3267075" y="4141788"/>
          <p14:tracePt t="158158" x="3279775" y="4141788"/>
          <p14:tracePt t="158162" x="3292475" y="4141788"/>
          <p14:tracePt t="158184" x="3305175" y="4141788"/>
          <p14:tracePt t="158198" x="3317875" y="4129088"/>
          <p14:tracePt t="158204" x="3317875" y="4117975"/>
          <p14:tracePt t="158234" x="3328988" y="4117975"/>
          <p14:tracePt t="158258" x="3341688" y="4105275"/>
          <p14:tracePt t="158277" x="3354388" y="4092575"/>
          <p14:tracePt t="158334" x="3354388" y="4079875"/>
          <p14:tracePt t="158350" x="3367088" y="4067175"/>
          <p14:tracePt t="158373" x="3367088" y="4054475"/>
          <p14:tracePt t="158414" x="3367088" y="4041775"/>
          <p14:tracePt t="158424" x="3379788" y="4041775"/>
          <p14:tracePt t="159196" x="3379788" y="4029075"/>
          <p14:tracePt t="160670" x="3392488" y="4029075"/>
          <p14:tracePt t="160709" x="3405188" y="4029075"/>
          <p14:tracePt t="160948" x="3367088" y="4029075"/>
          <p14:tracePt t="160958" x="3305175" y="4029075"/>
          <p14:tracePt t="160961" x="3228975" y="4029075"/>
          <p14:tracePt t="160972" x="3179763" y="4029075"/>
          <p14:tracePt t="160977" x="3116263" y="4029075"/>
          <p14:tracePt t="160990" x="3041650" y="4029075"/>
          <p14:tracePt t="160998" x="2979738" y="4029075"/>
          <p14:tracePt t="161002" x="2928938" y="4029075"/>
          <p14:tracePt t="161012" x="2890838" y="4029075"/>
          <p14:tracePt t="161018" x="2854325" y="4029075"/>
          <p14:tracePt t="161028" x="2816225" y="4041775"/>
          <p14:tracePt t="161041" x="2803525" y="4041775"/>
          <p14:tracePt t="161051" x="2778125" y="4041775"/>
          <p14:tracePt t="161057" x="2767013" y="4054475"/>
          <p14:tracePt t="161067" x="2754313" y="4054475"/>
          <p14:tracePt t="161082" x="2741613" y="4054475"/>
          <p14:tracePt t="161092" x="2716213" y="4054475"/>
          <p14:tracePt t="161098" x="2690813" y="4054475"/>
          <p14:tracePt t="161108" x="2678113" y="4054475"/>
          <p14:tracePt t="161118" x="2667000" y="4054475"/>
          <p14:tracePt t="161124" x="2654300" y="4054475"/>
          <p14:tracePt t="161134" x="2641600" y="4054475"/>
          <p14:tracePt t="161139" x="2628900" y="4054475"/>
          <p14:tracePt t="161168" x="2616200" y="4054475"/>
          <p14:tracePt t="161183" x="2590800" y="4067175"/>
          <p14:tracePt t="161193" x="2578100" y="4067175"/>
          <p14:tracePt t="161198" x="2528888" y="4067175"/>
          <p14:tracePt t="161209" x="2478088" y="4079875"/>
          <p14:tracePt t="161220" x="2428875" y="4105275"/>
          <p14:tracePt t="161223" x="2365375" y="4117975"/>
          <p14:tracePt t="161234" x="2290763" y="4117975"/>
          <p14:tracePt t="161240" x="2252663" y="4129088"/>
          <p14:tracePt t="161250" x="2239963" y="4129088"/>
          <p14:tracePt t="161260" x="2216150" y="4129088"/>
          <p14:tracePt t="161264" x="2178050" y="4129088"/>
          <p14:tracePt t="161275" x="2165350" y="4129088"/>
          <p14:tracePt t="161280" x="2152650" y="4129088"/>
          <p14:tracePt t="161290" x="2139950" y="4129088"/>
          <p14:tracePt t="161300" x="2116138" y="4129088"/>
          <p14:tracePt t="161340" x="2103438" y="4129088"/>
          <p14:tracePt t="161357" x="2090738" y="4129088"/>
          <p14:tracePt t="161366" x="2078038" y="4129088"/>
          <p14:tracePt t="161376" x="2065338" y="4129088"/>
          <p14:tracePt t="161380" x="2039938" y="4129088"/>
          <p14:tracePt t="161396" x="2014538" y="4117975"/>
          <p14:tracePt t="161407" x="2003425" y="4117975"/>
          <p14:tracePt t="161412" x="1978025" y="4105275"/>
          <p14:tracePt t="161423" x="1965325" y="4105275"/>
          <p14:tracePt t="161432" x="1952625" y="4092575"/>
          <p14:tracePt t="161467" x="1939925" y="4092575"/>
          <p14:tracePt t="161498" x="1927225" y="4092575"/>
          <p14:tracePt t="161541" x="1903413" y="4092575"/>
          <p14:tracePt t="161819" x="1903413" y="4079875"/>
          <p14:tracePt t="161956" x="1927225" y="4079875"/>
          <p14:tracePt t="161996" x="1939925" y="4079875"/>
          <p14:tracePt t="162022" x="1952625" y="4079875"/>
          <p14:tracePt t="162124" x="1965325" y="4079875"/>
          <p14:tracePt t="162264" x="1978025" y="4079875"/>
          <p14:tracePt t="162283" x="1990725" y="4079875"/>
          <p14:tracePt t="162290" x="2003425" y="4079875"/>
          <p14:tracePt t="162299" x="2027238" y="4079875"/>
          <p14:tracePt t="162304" x="2052638" y="4067175"/>
          <p14:tracePt t="162314" x="2078038" y="4067175"/>
          <p14:tracePt t="162325" x="2127250" y="4067175"/>
          <p14:tracePt t="162329" x="2152650" y="4067175"/>
          <p14:tracePt t="162340" x="2178050" y="4067175"/>
          <p14:tracePt t="162344" x="2203450" y="4067175"/>
          <p14:tracePt t="162357" x="2228850" y="4067175"/>
          <p14:tracePt t="162365" x="2239963" y="4067175"/>
          <p14:tracePt t="162369" x="2252663" y="4067175"/>
          <p14:tracePt t="162379" x="2265363" y="4067175"/>
          <p14:tracePt t="162385" x="2290763" y="4067175"/>
          <p14:tracePt t="162396" x="2303463" y="4067175"/>
          <p14:tracePt t="162407" x="2339975" y="4067175"/>
          <p14:tracePt t="162410" x="2352675" y="4067175"/>
          <p14:tracePt t="162419" x="2390775" y="4067175"/>
          <p14:tracePt t="162425" x="2416175" y="4067175"/>
          <p14:tracePt t="162436" x="2441575" y="4067175"/>
          <p14:tracePt t="162445" x="2465388" y="4067175"/>
          <p14:tracePt t="162449" x="2490788" y="4067175"/>
          <p14:tracePt t="162459" x="2516188" y="4067175"/>
          <p14:tracePt t="162476" x="2541588" y="4067175"/>
          <p14:tracePt t="162485" x="2578100" y="4067175"/>
          <p14:tracePt t="162491" x="2603500" y="4067175"/>
          <p14:tracePt t="162502" x="2616200" y="4067175"/>
          <p14:tracePt t="162507" x="2641600" y="4067175"/>
          <p14:tracePt t="162516" x="2667000" y="4067175"/>
          <p14:tracePt t="162526" x="2678113" y="4067175"/>
          <p14:tracePt t="162532" x="2716213" y="4041775"/>
          <p14:tracePt t="162546" x="2728913" y="4041775"/>
          <p14:tracePt t="162557" x="2754313" y="4041775"/>
          <p14:tracePt t="162567" x="2767013" y="4041775"/>
          <p14:tracePt t="162573" x="2778125" y="4041775"/>
          <p14:tracePt t="162581" x="2790825" y="4041775"/>
          <p14:tracePt t="162607" x="2816225" y="4041775"/>
          <p14:tracePt t="162611" x="2841625" y="4041775"/>
          <p14:tracePt t="162628" x="2854325" y="4041775"/>
          <p14:tracePt t="162638" x="2867025" y="4029075"/>
          <p14:tracePt t="162704" x="2879725" y="4029075"/>
          <p14:tracePt t="162744" x="2890838" y="4029075"/>
          <p14:tracePt t="162758" x="2903538" y="4029075"/>
          <p14:tracePt t="162784" x="2928938" y="4029075"/>
          <p14:tracePt t="162810" x="2941638" y="4017963"/>
          <p14:tracePt t="162825" x="2954338" y="4017963"/>
          <p14:tracePt t="162853" x="2967038" y="4017963"/>
          <p14:tracePt t="162924" x="2979738" y="4017963"/>
          <p14:tracePt t="162969" x="2992438" y="4017963"/>
          <p14:tracePt t="162986" x="3003550" y="4017963"/>
          <p14:tracePt t="163007" x="3016250" y="4017963"/>
          <p14:tracePt t="163046" x="3041650" y="4017963"/>
          <p14:tracePt t="163086" x="3054350" y="4017963"/>
          <p14:tracePt t="163105" x="3067050" y="4017963"/>
          <p14:tracePt t="163122" x="3079750" y="4017963"/>
          <p14:tracePt t="163135" x="3092450" y="4017963"/>
          <p14:tracePt t="163228" x="3092450" y="4029075"/>
          <p14:tracePt t="163242" x="3103563" y="4029075"/>
          <p14:tracePt t="163430" x="3116263" y="4029075"/>
          <p14:tracePt t="163444" x="3154363" y="4029075"/>
          <p14:tracePt t="163464" x="3167063" y="4029075"/>
          <p14:tracePt t="163470" x="3205163" y="4029075"/>
          <p14:tracePt t="163486" x="3216275" y="4029075"/>
          <p14:tracePt t="163496" x="3228975" y="4029075"/>
          <p14:tracePt t="163506" x="3241675" y="4029075"/>
          <p14:tracePt t="163509" x="3254375" y="4029075"/>
          <p14:tracePt t="163519" x="3267075" y="4029075"/>
          <p14:tracePt t="163549" x="3292475" y="4029075"/>
          <p14:tracePt t="163570" x="3317875" y="4029075"/>
          <p14:tracePt t="163586" x="3341688" y="4029075"/>
          <p14:tracePt t="163590" x="3379788" y="4017963"/>
          <p14:tracePt t="163600" x="3405188" y="4005263"/>
          <p14:tracePt t="163609" x="3417888" y="4005263"/>
          <p14:tracePt t="163616" x="3441700" y="4005263"/>
          <p14:tracePt t="163625" x="3479800" y="3992563"/>
          <p14:tracePt t="163631" x="3505200" y="3979863"/>
          <p14:tracePt t="163652" x="3541713" y="3967163"/>
          <p14:tracePt t="163657" x="3554413" y="3967163"/>
          <p14:tracePt t="163665" x="3579813" y="3954463"/>
          <p14:tracePt t="163681" x="3592513" y="3954463"/>
          <p14:tracePt t="163693" x="3617913" y="3941763"/>
          <p14:tracePt t="163708" x="3630613" y="3941763"/>
          <p14:tracePt t="163712" x="3643313" y="3929063"/>
          <p14:tracePt t="163731" x="3654425" y="3929063"/>
          <p14:tracePt t="163745" x="3667125" y="3916363"/>
          <p14:tracePt t="163751" x="3679825" y="3916363"/>
          <p14:tracePt t="163772" x="3692525" y="3916363"/>
          <p14:tracePt t="163788" x="3705225" y="3916363"/>
          <p14:tracePt t="163792" x="3717925" y="3905250"/>
          <p14:tracePt t="163801" x="3730625" y="3892550"/>
          <p14:tracePt t="163828" x="3743325" y="3892550"/>
          <p14:tracePt t="164126" x="3717925" y="3916363"/>
          <p14:tracePt t="164136" x="3654425" y="3916363"/>
          <p14:tracePt t="164146" x="3605213" y="3954463"/>
          <p14:tracePt t="164150" x="3541713" y="3992563"/>
          <p14:tracePt t="164159" x="3479800" y="4029075"/>
          <p14:tracePt t="164165" x="3405188" y="4054475"/>
          <p14:tracePt t="164176" x="3379788" y="4067175"/>
          <p14:tracePt t="164186" x="3341688" y="4079875"/>
          <p14:tracePt t="164192" x="3328988" y="4092575"/>
          <p14:tracePt t="164202" x="3305175" y="4092575"/>
          <p14:tracePt t="164209" x="3279775" y="4105275"/>
          <p14:tracePt t="164226" x="3254375" y="4105275"/>
          <p14:tracePt t="164246" x="3241675" y="4105275"/>
          <p14:tracePt t="164257" x="3228975" y="4105275"/>
          <p14:tracePt t="164271" x="3216275" y="4105275"/>
          <p14:tracePt t="164281" x="3205163" y="4105275"/>
          <p14:tracePt t="164287" x="3192463" y="4105275"/>
          <p14:tracePt t="164296" x="3179763" y="4105275"/>
          <p14:tracePt t="164308" x="3154363" y="4105275"/>
          <p14:tracePt t="164312" x="3092450" y="4105275"/>
          <p14:tracePt t="164321" x="3041650" y="4105275"/>
          <p14:tracePt t="164327" x="3016250" y="4105275"/>
          <p14:tracePt t="164338" x="2979738" y="4105275"/>
          <p14:tracePt t="164348" x="2967038" y="4105275"/>
          <p14:tracePt t="164352" x="2928938" y="4105275"/>
          <p14:tracePt t="164362" x="2903538" y="4117975"/>
          <p14:tracePt t="164367" x="2867025" y="4117975"/>
          <p14:tracePt t="164377" x="2816225" y="4117975"/>
          <p14:tracePt t="164388" x="2716213" y="4117975"/>
          <p14:tracePt t="164392" x="2641600" y="4117975"/>
          <p14:tracePt t="164401" x="2578100" y="4117975"/>
          <p14:tracePt t="164408" x="2503488" y="4117975"/>
          <p14:tracePt t="164418" x="2441575" y="4117975"/>
          <p14:tracePt t="164428" x="2352675" y="4117975"/>
          <p14:tracePt t="164431" x="2290763" y="4117975"/>
          <p14:tracePt t="164443" x="2216150" y="4117975"/>
          <p14:tracePt t="164447" x="2152650" y="4117975"/>
          <p14:tracePt t="164458" x="2103438" y="4117975"/>
          <p14:tracePt t="164468" x="2039938" y="4105275"/>
          <p14:tracePt t="164472" x="1990725" y="4079875"/>
          <p14:tracePt t="164482" x="1965325" y="4079875"/>
          <p14:tracePt t="164493" x="1914525" y="4079875"/>
          <p14:tracePt t="164498" x="1878013" y="4054475"/>
          <p14:tracePt t="164509" x="1852613" y="4041775"/>
          <p14:tracePt t="164512" x="1827213" y="4041775"/>
          <p14:tracePt t="164532" x="1801813" y="4041775"/>
          <p14:tracePt t="164538" x="1790700" y="4029075"/>
          <p14:tracePt t="164548" x="1778000" y="4029075"/>
          <p14:tracePt t="164578" x="1765300" y="4029075"/>
          <p14:tracePt t="164594" x="1739900" y="4029075"/>
          <p14:tracePt t="164604" x="1727200" y="4029075"/>
          <p14:tracePt t="164614" x="1714500" y="4029075"/>
          <p14:tracePt t="164618" x="1689100" y="4029075"/>
          <p14:tracePt t="164628" x="1677988" y="4029075"/>
          <p14:tracePt t="164634" x="1652588" y="4029075"/>
          <p14:tracePt t="164644" x="1639888" y="4041775"/>
          <p14:tracePt t="164654" x="1601788" y="4054475"/>
          <p14:tracePt t="164660" x="1589088" y="4067175"/>
          <p14:tracePt t="164669" x="1577975" y="4079875"/>
          <p14:tracePt t="164675" x="1577975" y="4092575"/>
          <p14:tracePt t="164683" x="1565275" y="4092575"/>
          <p14:tracePt t="164744" x="1565275" y="4105275"/>
          <p14:tracePt t="164754" x="1565275" y="4117975"/>
          <p14:tracePt t="164769" x="1589088" y="4129088"/>
          <p14:tracePt t="164779" x="1601788" y="4141788"/>
          <p14:tracePt t="164786" x="1639888" y="4154488"/>
          <p14:tracePt t="164796" x="1701800" y="4167188"/>
          <p14:tracePt t="164805" x="1801813" y="4179888"/>
          <p14:tracePt t="164809" x="1903413" y="4205288"/>
          <p14:tracePt t="164819" x="2027238" y="4230688"/>
          <p14:tracePt t="164825" x="2139950" y="4230688"/>
          <p14:tracePt t="164836" x="2203450" y="4230688"/>
          <p14:tracePt t="164845" x="2303463" y="4230688"/>
          <p14:tracePt t="164849" x="2390775" y="4230688"/>
          <p14:tracePt t="164862" x="2465388" y="4230688"/>
          <p14:tracePt t="164866" x="2528888" y="4230688"/>
          <p14:tracePt t="164876" x="2578100" y="4230688"/>
          <p14:tracePt t="164886" x="2654300" y="4230688"/>
          <p14:tracePt t="164893" x="2690813" y="4230688"/>
          <p14:tracePt t="164901" x="2741613" y="4230688"/>
          <p14:tracePt t="164905" x="2778125" y="4230688"/>
          <p14:tracePt t="164916" x="2828925" y="4230688"/>
          <p14:tracePt t="164926" x="2854325" y="4230688"/>
          <p14:tracePt t="164932" x="2879725" y="4230688"/>
          <p14:tracePt t="164942" x="2903538" y="4230688"/>
          <p14:tracePt t="164946" x="2916238" y="4230688"/>
          <p14:tracePt t="164956" x="2928938" y="4230688"/>
          <p14:tracePt t="165009" x="2941638" y="4217988"/>
          <p14:tracePt t="165021" x="2954338" y="4217988"/>
          <p14:tracePt t="165037" x="2979738" y="4205288"/>
          <p14:tracePt t="165048" x="3003550" y="4205288"/>
          <p14:tracePt t="165051" x="3003550" y="4192588"/>
          <p14:tracePt t="165063" x="3016250" y="4192588"/>
          <p14:tracePt t="165078" x="3041650" y="4192588"/>
          <p14:tracePt t="165512" x="3041650" y="4179888"/>
          <p14:tracePt t="165522" x="3041650" y="4167188"/>
          <p14:tracePt t="165528" x="3041650" y="4154488"/>
          <p14:tracePt t="165538" x="3041650" y="4129088"/>
          <p14:tracePt t="165542" x="3041650" y="4117975"/>
          <p14:tracePt t="165552" x="3041650" y="4105275"/>
          <p14:tracePt t="165561" x="3041650" y="4092575"/>
          <p14:tracePt t="165568" x="3028950" y="4079875"/>
          <p14:tracePt t="165578" x="3016250" y="4054475"/>
          <p14:tracePt t="165594" x="3003550" y="4054475"/>
          <p14:tracePt t="165617" x="2992438" y="4054475"/>
          <p14:tracePt t="165634" x="2979738" y="4041775"/>
          <p14:tracePt t="165645" x="2954338" y="4041775"/>
          <p14:tracePt t="165648" x="2928938" y="4041775"/>
          <p14:tracePt t="165659" x="2903538" y="4041775"/>
          <p14:tracePt t="165664" x="2867025" y="4041775"/>
          <p14:tracePt t="165674" x="2841625" y="4041775"/>
          <p14:tracePt t="165684" x="2816225" y="4041775"/>
          <p14:tracePt t="165690" x="2790825" y="4041775"/>
          <p14:tracePt t="165700" x="2754313" y="4054475"/>
          <p14:tracePt t="165704" x="2741613" y="4054475"/>
          <p14:tracePt t="165713" x="2728913" y="4054475"/>
          <p14:tracePt t="165725" x="2716213" y="4079875"/>
          <p14:tracePt t="165730" x="2690813" y="4092575"/>
          <p14:tracePt t="165739" x="2678113" y="4092575"/>
          <p14:tracePt t="165753" x="2667000" y="4105275"/>
          <p14:tracePt t="165763" x="2667000" y="4117975"/>
          <p14:tracePt t="165769" x="2667000" y="4129088"/>
          <p14:tracePt t="165779" x="2654300" y="4141788"/>
          <p14:tracePt t="165793" x="2654300" y="4167188"/>
          <p14:tracePt t="165809" x="2654300" y="4179888"/>
          <p14:tracePt t="165826" x="2654300" y="4192588"/>
          <p14:tracePt t="165836" x="2654300" y="4205288"/>
          <p14:tracePt t="165850" x="2654300" y="4217988"/>
          <p14:tracePt t="165876" x="2667000" y="4217988"/>
          <p14:tracePt t="165890" x="2678113" y="4217988"/>
          <p14:tracePt t="165900" x="2690813" y="4217988"/>
          <p14:tracePt t="165906" x="2703513" y="4217988"/>
          <p14:tracePt t="165916" x="2728913" y="4217988"/>
          <p14:tracePt t="165929" x="2754313" y="4217988"/>
          <p14:tracePt t="165966" x="2767013" y="4217988"/>
          <p14:tracePt t="165981" x="2790825" y="4217988"/>
          <p14:tracePt t="166022" x="2816225" y="4205288"/>
          <p14:tracePt t="166036" x="2828925" y="4192588"/>
          <p14:tracePt t="166058" x="2841625" y="4192588"/>
          <p14:tracePt t="166062" x="2841625" y="4179888"/>
          <p14:tracePt t="166072" x="2854325" y="4167188"/>
          <p14:tracePt t="166078" x="2867025" y="4167188"/>
          <p14:tracePt t="166088" x="2879725" y="4167188"/>
          <p14:tracePt t="166098" x="2890838" y="4154488"/>
          <p14:tracePt t="166102" x="2903538" y="4141788"/>
          <p14:tracePt t="166132" x="2916238" y="4141788"/>
          <p14:tracePt t="167049" x="2916238" y="4129088"/>
          <p14:tracePt t="167450" x="2903538" y="4129088"/>
          <p14:tracePt t="167454" x="2890838" y="4129088"/>
          <p14:tracePt t="167504" x="2879725" y="4129088"/>
          <p14:tracePt t="167524" x="2867025" y="4129088"/>
          <p14:tracePt t="167539" x="2854325" y="4117975"/>
          <p14:tracePt t="167546" x="2828925" y="4117975"/>
          <p14:tracePt t="167555" x="2790825" y="4117975"/>
          <p14:tracePt t="167565" x="2767013" y="4117975"/>
          <p14:tracePt t="167569" x="2741613" y="4117975"/>
          <p14:tracePt t="167579" x="2716213" y="4117975"/>
          <p14:tracePt t="167596" x="2678113" y="4117975"/>
          <p14:tracePt t="167606" x="2667000" y="4117975"/>
          <p14:tracePt t="167610" x="2628900" y="4129088"/>
          <p14:tracePt t="167619" x="2603500" y="4129088"/>
          <p14:tracePt t="167627" x="2590800" y="4129088"/>
          <p14:tracePt t="167636" x="2578100" y="4129088"/>
          <p14:tracePt t="167646" x="2565400" y="4129088"/>
          <p14:tracePt t="167650" x="2554288" y="4129088"/>
          <p14:tracePt t="167661" x="2541588" y="4129088"/>
          <p14:tracePt t="167665" x="2516188" y="4129088"/>
          <p14:tracePt t="167676" x="2490788" y="4129088"/>
          <p14:tracePt t="167686" x="2465388" y="4129088"/>
          <p14:tracePt t="167694" x="2416175" y="4129088"/>
          <p14:tracePt t="167702" x="2365375" y="4129088"/>
          <p14:tracePt t="167705" x="2290763" y="4129088"/>
          <p14:tracePt t="167715" x="2239963" y="4129088"/>
          <p14:tracePt t="167726" x="2178050" y="4154488"/>
          <p14:tracePt t="167731" x="2139950" y="4154488"/>
          <p14:tracePt t="167743" x="2078038" y="4154488"/>
          <p14:tracePt t="167745" x="2014538" y="4167188"/>
          <p14:tracePt t="167755" x="1978025" y="4167188"/>
          <p14:tracePt t="167768" x="1952625" y="4167188"/>
          <p14:tracePt t="167772" x="1914525" y="4179888"/>
          <p14:tracePt t="167782" x="1903413" y="4179888"/>
          <p14:tracePt t="167808" x="1890713" y="4179888"/>
          <p14:tracePt t="167842" x="1878013" y="4179888"/>
          <p14:tracePt t="167861" x="1865313" y="4179888"/>
          <p14:tracePt t="167867" x="1852613" y="4179888"/>
          <p14:tracePt t="167878" x="1839913" y="4179888"/>
          <p14:tracePt t="167894" x="1814513" y="4179888"/>
          <p14:tracePt t="167908" x="1801813" y="4179888"/>
          <p14:tracePt t="167924" x="1790700" y="4179888"/>
          <p14:tracePt t="167933" x="1778000" y="4179888"/>
          <p14:tracePt t="167948" x="1765300" y="4179888"/>
          <p14:tracePt t="168033" x="1752600" y="4179888"/>
          <p14:tracePt t="168054" x="1739900" y="4179888"/>
          <p14:tracePt t="168060" x="1727200" y="4179888"/>
          <p14:tracePt t="168074" x="1714500" y="4192588"/>
          <p14:tracePt t="168084" x="1701800" y="4192588"/>
          <p14:tracePt t="168134" x="1689100" y="4192588"/>
          <p14:tracePt t="168140" x="1677988" y="4205288"/>
          <p14:tracePt t="168150" x="1665288" y="4205288"/>
          <p14:tracePt t="168184" x="1652588" y="4205288"/>
          <p14:tracePt t="168210" x="1639888" y="4205288"/>
          <p14:tracePt t="168234" x="1614488" y="4205288"/>
          <p14:tracePt t="168729" x="1601788" y="4205288"/>
          <p14:tracePt t="168750" x="1589088" y="4205288"/>
          <p14:tracePt t="168770" x="1577975" y="4205288"/>
          <p14:tracePt t="169097" x="1565275" y="4205288"/>
          <p14:tracePt t="169108" x="1552575" y="4205288"/>
          <p14:tracePt t="169138" x="1539875" y="4205288"/>
          <p14:tracePt t="172830" x="1589088" y="4167188"/>
          <p14:tracePt t="172840" x="1627188" y="4154488"/>
          <p14:tracePt t="172844" x="1689100" y="4117975"/>
          <p14:tracePt t="172854" x="1778000" y="4079875"/>
          <p14:tracePt t="172859" x="1865313" y="4054475"/>
          <p14:tracePt t="172869" x="1952625" y="4005263"/>
          <p14:tracePt t="172880" x="2039938" y="3967163"/>
          <p14:tracePt t="172885" x="2116138" y="3941763"/>
          <p14:tracePt t="172896" x="2152650" y="3929063"/>
          <p14:tracePt t="172899" x="2165350" y="3916363"/>
          <p14:tracePt t="172909" x="2190750" y="3916363"/>
          <p14:tracePt t="172919" x="2216150" y="3905250"/>
          <p14:tracePt t="172936" x="2239963" y="3892550"/>
          <p14:tracePt t="172949" x="2252663" y="3892550"/>
          <p14:tracePt t="172962" x="2265363" y="3892550"/>
          <p14:tracePt t="172965" x="2278063" y="3892550"/>
          <p14:tracePt t="172982" x="2303463" y="3892550"/>
          <p14:tracePt t="172992" x="2328863" y="3892550"/>
          <p14:tracePt t="173002" x="2365375" y="3892550"/>
          <p14:tracePt t="173006" x="2390775" y="3892550"/>
          <p14:tracePt t="173016" x="2428875" y="3892550"/>
          <p14:tracePt t="173022" x="2465388" y="3892550"/>
          <p14:tracePt t="173032" x="2528888" y="3892550"/>
          <p14:tracePt t="173042" x="2590800" y="3892550"/>
          <p14:tracePt t="173046" x="2628900" y="3892550"/>
          <p14:tracePt t="173055" x="2678113" y="3879850"/>
          <p14:tracePt t="173062" x="2716213" y="3879850"/>
          <p14:tracePt t="173071" x="2741613" y="3867150"/>
          <p14:tracePt t="173082" x="2778125" y="3867150"/>
          <p14:tracePt t="173087" x="2803525" y="3867150"/>
          <p14:tracePt t="173098" x="2816225" y="3867150"/>
          <p14:tracePt t="173128" x="2828925" y="3867150"/>
          <p14:tracePt t="173148" x="2841625" y="3867150"/>
          <p14:tracePt t="173152" x="2867025" y="3867150"/>
          <p14:tracePt t="173164" x="2879725" y="3867150"/>
          <p14:tracePt t="173168" x="2903538" y="3867150"/>
          <p14:tracePt t="173180" x="2916238" y="3867150"/>
          <p14:tracePt t="173191" x="2941638" y="3867150"/>
          <p14:tracePt t="173203" x="2967038" y="3867150"/>
          <p14:tracePt t="173228" x="2979738" y="3867150"/>
          <p14:tracePt t="173244" x="2992438" y="3867150"/>
          <p14:tracePt t="173369" x="3003550" y="3867150"/>
          <p14:tracePt t="173399" x="3003550" y="3892550"/>
          <p14:tracePt t="173409" x="3003550" y="3929063"/>
          <p14:tracePt t="173420" x="2979738" y="3954463"/>
          <p14:tracePt t="173426" x="2954338" y="3979863"/>
          <p14:tracePt t="173436" x="2928938" y="3992563"/>
          <p14:tracePt t="173440" x="2890838" y="4017963"/>
          <p14:tracePt t="173450" x="2854325" y="4029075"/>
          <p14:tracePt t="173460" x="2841625" y="4041775"/>
          <p14:tracePt t="173465" x="2816225" y="4067175"/>
          <p14:tracePt t="173475" x="2790825" y="4067175"/>
          <p14:tracePt t="173480" x="2767013" y="4079875"/>
          <p14:tracePt t="173490" x="2767013" y="4092575"/>
          <p14:tracePt t="173510" x="2754313" y="4092575"/>
          <p14:tracePt t="173646" x="2741613" y="4092575"/>
          <p14:tracePt t="173658" x="2716213" y="4092575"/>
          <p14:tracePt t="173662" x="2678113" y="4105275"/>
          <p14:tracePt t="173672" x="2641600" y="4105275"/>
          <p14:tracePt t="173678" x="2616200" y="4105275"/>
          <p14:tracePt t="173688" x="2565400" y="4117975"/>
          <p14:tracePt t="173697" x="2528888" y="4117975"/>
          <p14:tracePt t="173701" x="2465388" y="4117975"/>
          <p14:tracePt t="173713" x="2403475" y="4117975"/>
          <p14:tracePt t="173718" x="2352675" y="4117975"/>
          <p14:tracePt t="173727" x="2316163" y="4117975"/>
          <p14:tracePt t="173737" x="2239963" y="4117975"/>
          <p14:tracePt t="173742" x="2190750" y="4105275"/>
          <p14:tracePt t="173752" x="2152650" y="4092575"/>
          <p14:tracePt t="173758" x="2103438" y="4067175"/>
          <p14:tracePt t="173767" x="2065338" y="4054475"/>
          <p14:tracePt t="173781" x="2052638" y="4054475"/>
          <p14:tracePt t="173794" x="2027238" y="4041775"/>
          <p14:tracePt t="173873" x="2052638" y="4041775"/>
          <p14:tracePt t="173884" x="2116138" y="4041775"/>
          <p14:tracePt t="173888" x="2228850" y="4041775"/>
          <p14:tracePt t="173898" x="2328863" y="4041775"/>
          <p14:tracePt t="173904" x="2428875" y="4041775"/>
          <p14:tracePt t="173914" x="2478088" y="4041775"/>
          <p14:tracePt t="173924" x="2528888" y="4041775"/>
          <p14:tracePt t="173930" x="2565400" y="4041775"/>
          <p14:tracePt t="173939" x="2565400" y="4029075"/>
          <p14:tracePt t="174004" x="2441575" y="4017963"/>
          <p14:tracePt t="174010" x="2328863" y="4005263"/>
          <p14:tracePt t="174019" x="2216150" y="4005263"/>
          <p14:tracePt t="174025" x="2090738" y="4005263"/>
          <p14:tracePt t="174035" x="1990725" y="4005263"/>
          <p14:tracePt t="174046" x="1927225" y="4005263"/>
          <p14:tracePt t="174050" x="1890713" y="4005263"/>
          <p14:tracePt t="174059" x="1865313" y="4005263"/>
          <p14:tracePt t="174065" x="1839913" y="4005263"/>
          <p14:tracePt t="174141" x="1890713" y="4005263"/>
          <p14:tracePt t="174152" x="1978025" y="4005263"/>
          <p14:tracePt t="174155" x="2078038" y="4005263"/>
          <p14:tracePt t="174165" x="2165350" y="4005263"/>
          <p14:tracePt t="174176" x="2216150" y="4005263"/>
          <p14:tracePt t="174181" x="2239963" y="4005263"/>
          <p14:tracePt t="174252" x="2178050" y="4005263"/>
          <p14:tracePt t="174258" x="2103438" y="4005263"/>
          <p14:tracePt t="174267" x="2039938" y="4005263"/>
          <p14:tracePt t="174271" x="2014538" y="4005263"/>
          <p14:tracePt t="174292" x="2003425" y="4005263"/>
          <p14:tracePt t="174298" x="1990725" y="4005263"/>
          <p14:tracePt t="174331" x="2003425" y="4005263"/>
          <p14:tracePt t="174343" x="2103438" y="4005263"/>
          <p14:tracePt t="174353" x="2216150" y="4005263"/>
          <p14:tracePt t="174358" x="2352675" y="4005263"/>
          <p14:tracePt t="174367" x="2503488" y="4005263"/>
          <p14:tracePt t="174373" x="2616200" y="4005263"/>
          <p14:tracePt t="174383" x="2728913" y="4005263"/>
          <p14:tracePt t="174393" x="2767013" y="4005263"/>
          <p14:tracePt t="174397" x="2803525" y="4005263"/>
          <p14:tracePt t="174494" x="2790825" y="4005263"/>
          <p14:tracePt t="174533" x="2778125" y="4005263"/>
          <p14:tracePt t="174540" x="2767013" y="4005263"/>
          <p14:tracePt t="174559" x="2754313" y="4005263"/>
          <p14:tracePt t="174620" x="2741613" y="4005263"/>
          <p14:tracePt t="174762" x="2754313" y="4005263"/>
          <p14:tracePt t="174766" x="2767013" y="4005263"/>
          <p14:tracePt t="174776" x="2790825" y="4005263"/>
          <p14:tracePt t="174782" x="2816225" y="4005263"/>
          <p14:tracePt t="174792" x="2854325" y="4005263"/>
          <p14:tracePt t="174801" x="2903538" y="4005263"/>
          <p14:tracePt t="174805" x="2979738" y="4005263"/>
          <p14:tracePt t="174816" x="3016250" y="4005263"/>
          <p14:tracePt t="174822" x="3067050" y="4005263"/>
          <p14:tracePt t="174832" x="3103563" y="4005263"/>
          <p14:tracePt t="174842" x="3154363" y="4005263"/>
          <p14:tracePt t="174848" x="3192463" y="4005263"/>
          <p14:tracePt t="174857" x="3216275" y="4005263"/>
          <p14:tracePt t="174862" x="3267075" y="4005263"/>
          <p14:tracePt t="174873" x="3305175" y="4005263"/>
          <p14:tracePt t="174877" x="3328988" y="4005263"/>
          <p14:tracePt t="174888" x="3354388" y="4005263"/>
          <p14:tracePt t="174899" x="3405188" y="4005263"/>
          <p14:tracePt t="174904" x="3429000" y="4005263"/>
          <p14:tracePt t="174915" x="3454400" y="4005263"/>
          <p14:tracePt t="174920" x="3492500" y="4005263"/>
          <p14:tracePt t="174931" x="3530600" y="4005263"/>
          <p14:tracePt t="174940" x="3554413" y="4005263"/>
          <p14:tracePt t="174943" x="3617913" y="4005263"/>
          <p14:tracePt t="174954" x="3643313" y="4005263"/>
          <p14:tracePt t="174959" x="3705225" y="4005263"/>
          <p14:tracePt t="174969" x="3767138" y="4005263"/>
          <p14:tracePt t="174981" x="3843338" y="4005263"/>
          <p14:tracePt t="174984" x="3892550" y="4005263"/>
          <p14:tracePt t="174994" x="3979863" y="4005263"/>
          <p14:tracePt t="175000" x="4043363" y="4005263"/>
          <p14:tracePt t="175010" x="4117975" y="4005263"/>
          <p14:tracePt t="175020" x="4181475" y="4005263"/>
          <p14:tracePt t="175024" x="4243388" y="4005263"/>
          <p14:tracePt t="175034" x="4318000" y="4005263"/>
          <p14:tracePt t="175040" x="4381500" y="4005263"/>
          <p14:tracePt t="175049" x="4468813" y="3967163"/>
          <p14:tracePt t="175059" x="4556125" y="3941763"/>
          <p14:tracePt t="175065" x="4630738" y="3905250"/>
          <p14:tracePt t="175075" x="4706938" y="3867150"/>
          <p14:tracePt t="175080" x="4781550" y="3829050"/>
          <p14:tracePt t="175090" x="4868863" y="3779838"/>
          <p14:tracePt t="175100" x="4932363" y="3754438"/>
          <p14:tracePt t="175106" x="4994275" y="3716338"/>
          <p14:tracePt t="175116" x="5032375" y="3679825"/>
          <p14:tracePt t="175120" x="5081588" y="3641725"/>
          <p14:tracePt t="175131" x="5119688" y="3603625"/>
          <p14:tracePt t="175140" x="5170488" y="3579813"/>
          <p14:tracePt t="175148" x="5207000" y="3541713"/>
          <p14:tracePt t="175156" x="5232400" y="3516313"/>
          <p14:tracePt t="175162" x="5281613" y="3467100"/>
          <p14:tracePt t="175172" x="5307013" y="3441700"/>
          <p14:tracePt t="175182" x="5345113" y="3390900"/>
          <p14:tracePt t="175185" x="5370513" y="3354388"/>
          <p14:tracePt t="175197" x="5394325" y="3303588"/>
          <p14:tracePt t="175201" x="5407025" y="3278188"/>
          <p14:tracePt t="175212" x="5432425" y="3241675"/>
          <p14:tracePt t="175222" x="5432425" y="3178175"/>
          <p14:tracePt t="175225" x="5432425" y="3154363"/>
          <p14:tracePt t="175235" x="5432425" y="3090863"/>
          <p14:tracePt t="175241" x="5432425" y="3054350"/>
          <p14:tracePt t="175251" x="5432425" y="3003550"/>
          <p14:tracePt t="175262" x="5432425" y="2941638"/>
          <p14:tracePt t="175268" x="5432425" y="2878138"/>
          <p14:tracePt t="175278" x="5432425" y="2840038"/>
          <p14:tracePt t="175281" x="5432425" y="2778125"/>
          <p14:tracePt t="175292" x="5407025" y="2716213"/>
          <p14:tracePt t="175302" x="5357813" y="2665413"/>
          <p14:tracePt t="175308" x="5332413" y="2627313"/>
          <p14:tracePt t="175317" x="5307013" y="2590800"/>
          <p14:tracePt t="175321" x="5281613" y="2565400"/>
          <p14:tracePt t="175331" x="5232400" y="2527300"/>
          <p14:tracePt t="175342" x="5194300" y="2516188"/>
          <p14:tracePt t="175348" x="5132388" y="2478088"/>
          <p14:tracePt t="175357" x="5106988" y="2478088"/>
          <p14:tracePt t="175361" x="5068888" y="2465388"/>
          <p14:tracePt t="175371" x="5032375" y="2452688"/>
          <p14:tracePt t="175383" x="4956175" y="2439988"/>
          <p14:tracePt t="175388" x="4894263" y="2439988"/>
          <p14:tracePt t="175398" x="4819650" y="2439988"/>
          <p14:tracePt t="175402" x="4706938" y="2414588"/>
          <p14:tracePt t="175414" x="4581525" y="2390775"/>
          <p14:tracePt t="175424" x="4468813" y="2365375"/>
          <p14:tracePt t="175427" x="4343400" y="2352675"/>
          <p14:tracePt t="175438" x="4243388" y="2352675"/>
          <p14:tracePt t="175443" x="4168775" y="2352675"/>
          <p14:tracePt t="175453" x="4068763" y="2352675"/>
          <p14:tracePt t="175464" x="3992563" y="2352675"/>
          <p14:tracePt t="175468" x="3930650" y="2352675"/>
          <p14:tracePt t="175477" x="3879850" y="2352675"/>
          <p14:tracePt t="175483" x="3830638" y="2352675"/>
          <p14:tracePt t="175493" x="3767138" y="2352675"/>
          <p14:tracePt t="175504" x="3730625" y="2352675"/>
          <p14:tracePt t="175509" x="3692525" y="2352675"/>
          <p14:tracePt t="175519" x="3654425" y="2352675"/>
          <p14:tracePt t="175523" x="3617913" y="2352675"/>
          <p14:tracePt t="175533" x="3592513" y="2352675"/>
          <p14:tracePt t="175543" x="3530600" y="2352675"/>
          <p14:tracePt t="175549" x="3479800" y="2352675"/>
          <p14:tracePt t="175560" x="3441700" y="2352675"/>
          <p14:tracePt t="175564" x="3392488" y="2352675"/>
          <p14:tracePt t="175573" x="3367088" y="2352675"/>
          <p14:tracePt t="175584" x="3328988" y="2352675"/>
          <p14:tracePt t="175590" x="3317875" y="2352675"/>
          <p14:tracePt t="175599" x="3305175" y="2352675"/>
          <p14:tracePt t="175605" x="3292475" y="2365375"/>
          <p14:tracePt t="175616" x="3279775" y="2365375"/>
          <p14:tracePt t="175626" x="3241675" y="2378075"/>
          <p14:tracePt t="175766" x="3241675" y="2390775"/>
          <p14:tracePt t="175772" x="3241675" y="2403475"/>
          <p14:tracePt t="175782" x="3241675" y="2427288"/>
          <p14:tracePt t="175792" x="3241675" y="2439988"/>
          <p14:tracePt t="175796" x="3241675" y="2465388"/>
          <p14:tracePt t="175805" x="3228975" y="2503488"/>
          <p14:tracePt t="175812" x="3216275" y="2516188"/>
          <p14:tracePt t="175831" x="3216275" y="2527300"/>
          <p14:tracePt t="175836" x="3216275" y="2540000"/>
          <p14:tracePt t="175846" x="3216275" y="2565400"/>
          <p14:tracePt t="175851" x="3205163" y="2565400"/>
          <p14:tracePt t="175862" x="3205163" y="2578100"/>
          <p14:tracePt t="175872" x="3205163" y="2590800"/>
          <p14:tracePt t="175878" x="3205163" y="2603500"/>
          <p14:tracePt t="175891" x="3205163" y="2616200"/>
          <p14:tracePt t="175912" x="3205163" y="2640013"/>
          <p14:tracePt t="175932" x="3216275" y="2652713"/>
          <p14:tracePt t="175948" x="3216275" y="2665413"/>
          <p14:tracePt t="175951" x="3228975" y="2678113"/>
          <p14:tracePt t="175961" x="3228975" y="2690813"/>
          <p14:tracePt t="175978" x="3241675" y="2690813"/>
          <p14:tracePt t="175994" x="3254375" y="2690813"/>
          <p14:tracePt t="176004" x="3267075" y="2690813"/>
          <p14:tracePt t="176015" x="3279775" y="2690813"/>
          <p14:tracePt t="176139" x="3292475" y="2690813"/>
          <p14:tracePt t="176164" x="3279775" y="2690813"/>
          <p14:tracePt t="176173" x="3254375" y="2690813"/>
          <p14:tracePt t="176180" x="3216275" y="2690813"/>
          <p14:tracePt t="176189" x="3192463" y="2690813"/>
          <p14:tracePt t="176196" x="3179763" y="2690813"/>
          <p14:tracePt t="176206" x="3141663" y="2690813"/>
          <p14:tracePt t="176216" x="3116263" y="2690813"/>
          <p14:tracePt t="176220" x="3092450" y="2716213"/>
          <p14:tracePt t="176231" x="3067050" y="2728913"/>
          <p14:tracePt t="176235" x="3054350" y="2752725"/>
          <p14:tracePt t="176245" x="3041650" y="2790825"/>
          <p14:tracePt t="176259" x="3041650" y="2816225"/>
          <p14:tracePt t="176276" x="3041650" y="2828925"/>
          <p14:tracePt t="176297" x="3041650" y="2840038"/>
          <p14:tracePt t="176315" x="3041650" y="2865438"/>
          <p14:tracePt t="176325" x="3079750" y="2865438"/>
          <p14:tracePt t="176336" x="3128963" y="2865438"/>
          <p14:tracePt t="176341" x="3167063" y="2865438"/>
          <p14:tracePt t="176352" x="3205163" y="2865438"/>
          <p14:tracePt t="176356" x="3254375" y="2865438"/>
          <p14:tracePt t="176366" x="3267075" y="2840038"/>
          <p14:tracePt t="176376" x="3305175" y="2816225"/>
          <p14:tracePt t="176383" x="3305175" y="2778125"/>
          <p14:tracePt t="176391" x="3305175" y="2740025"/>
          <p14:tracePt t="176396" x="3305175" y="2716213"/>
          <p14:tracePt t="176405" x="3305175" y="2665413"/>
          <p14:tracePt t="176415" x="3305175" y="2627313"/>
          <p14:tracePt t="176422" x="3267075" y="2590800"/>
          <p14:tracePt t="176433" x="3254375" y="2578100"/>
          <p14:tracePt t="176438" x="3216275" y="2565400"/>
          <p14:tracePt t="176449" x="3192463" y="2565400"/>
          <p14:tracePt t="176458" x="3167063" y="2565400"/>
          <p14:tracePt t="176462" x="3116263" y="2565400"/>
          <p14:tracePt t="176471" x="3092450" y="2565400"/>
          <p14:tracePt t="176477" x="3079750" y="2565400"/>
          <p14:tracePt t="176488" x="3041650" y="2616200"/>
          <p14:tracePt t="176498" x="3016250" y="2716213"/>
          <p14:tracePt t="176501" x="3016250" y="2828925"/>
          <p14:tracePt t="176514" x="3016250" y="2952750"/>
          <p14:tracePt t="176518" x="3016250" y="3090863"/>
          <p14:tracePt t="176528" x="3016250" y="3228975"/>
          <p14:tracePt t="176538" x="3016250" y="3328988"/>
          <p14:tracePt t="176544" x="3016250" y="3429000"/>
          <p14:tracePt t="176554" x="3016250" y="3541713"/>
          <p14:tracePt t="176558" x="3016250" y="3616325"/>
          <p14:tracePt t="176568" x="3016250" y="3679825"/>
          <p14:tracePt t="176578" x="3016250" y="3754438"/>
          <p14:tracePt t="176584" x="3041650" y="3816350"/>
          <p14:tracePt t="176593" x="3054350" y="3841750"/>
          <p14:tracePt t="176599" x="3067050" y="3905250"/>
          <p14:tracePt t="176607" x="3079750" y="3967163"/>
          <p14:tracePt t="176617" x="3103563" y="4017963"/>
          <p14:tracePt t="176623" x="3103563" y="4041775"/>
          <p14:tracePt t="176634" x="3103563" y="4067175"/>
          <p14:tracePt t="176638" x="3116263" y="4092575"/>
          <p14:tracePt t="176649" x="3116263" y="4141788"/>
          <p14:tracePt t="176658" x="3116263" y="4154488"/>
          <p14:tracePt t="176666" x="3116263" y="4179888"/>
          <p14:tracePt t="176674" x="3116263" y="4192588"/>
          <p14:tracePt t="176682" x="3116263" y="4217988"/>
          <p14:tracePt t="176690" x="3116263" y="4230688"/>
          <p14:tracePt t="176700" x="3116263" y="4241800"/>
          <p14:tracePt t="176716" x="3116263" y="4267200"/>
          <p14:tracePt t="176731" x="3116263" y="4279900"/>
          <p14:tracePt t="176740" x="3116263" y="4292600"/>
          <p14:tracePt t="176896" x="3103563" y="4292600"/>
          <p14:tracePt t="176902" x="3079750" y="4292600"/>
          <p14:tracePt t="176912" x="3041650" y="4292600"/>
          <p14:tracePt t="176922" x="3016250" y="4292600"/>
          <p14:tracePt t="176926" x="2967038" y="4292600"/>
          <p14:tracePt t="176936" x="2941638" y="4292600"/>
          <p14:tracePt t="176942" x="2903538" y="4292600"/>
          <p14:tracePt t="176952" x="2879725" y="4292600"/>
          <p14:tracePt t="176962" x="2841625" y="4279900"/>
          <p14:tracePt t="176966" x="2828925" y="4279900"/>
          <p14:tracePt t="176976" x="2816225" y="4279900"/>
          <p14:tracePt t="176983" x="2816225" y="4267200"/>
          <p14:tracePt t="176992" x="2803525" y="4267200"/>
          <p14:tracePt t="177118" x="2790825" y="4254500"/>
          <p14:tracePt t="177134" x="2790825" y="4241800"/>
          <p14:tracePt t="177144" x="2803525" y="4217988"/>
          <p14:tracePt t="177154" x="2841625" y="4205288"/>
          <p14:tracePt t="177158" x="2879725" y="4192588"/>
          <p14:tracePt t="177168" x="2890838" y="4167188"/>
          <p14:tracePt t="177174" x="2916238" y="4167188"/>
          <p14:tracePt t="177194" x="2928938" y="4154488"/>
          <p14:tracePt t="177250" x="2928938" y="4129088"/>
          <p14:tracePt t="177260" x="2903538" y="4105275"/>
          <p14:tracePt t="177270" x="2854325" y="4092575"/>
          <p14:tracePt t="177274" x="2816225" y="4092575"/>
          <p14:tracePt t="177284" x="2790825" y="4092575"/>
          <p14:tracePt t="177290" x="2767013" y="4092575"/>
          <p14:tracePt t="177300" x="2741613" y="4092575"/>
          <p14:tracePt t="177409" x="2767013" y="4067175"/>
          <p14:tracePt t="177416" x="2790825" y="4054475"/>
          <p14:tracePt t="177425" x="2828925" y="4054475"/>
          <p14:tracePt t="177432" x="2841625" y="4041775"/>
          <p14:tracePt t="177950" x="2841625" y="4054475"/>
          <p14:tracePt t="178086" x="2841625" y="4067175"/>
          <p14:tracePt t="178102" x="2841625" y="4079875"/>
          <p14:tracePt t="178116" x="2841625" y="4092575"/>
          <p14:tracePt t="178192" x="2841625" y="4105275"/>
          <p14:tracePt t="178232" x="2854325" y="4117975"/>
          <p14:tracePt t="178294" x="2854325" y="4129088"/>
          <p14:tracePt t="178373" x="2867025" y="4129088"/>
          <p14:tracePt t="178390" x="2890838" y="4129088"/>
          <p14:tracePt t="178400" x="2890838" y="4154488"/>
          <p14:tracePt t="178403" x="2916238" y="4167188"/>
          <p14:tracePt t="178414" x="2916238" y="4179888"/>
          <p14:tracePt t="178420" x="2941638" y="4179888"/>
          <p14:tracePt t="178430" x="2941638" y="4192588"/>
          <p14:tracePt t="178439" x="2954338" y="4192588"/>
          <p14:tracePt t="178443" x="2979738" y="4205288"/>
          <p14:tracePt t="178453" x="2979738" y="4217988"/>
          <p14:tracePt t="178556" x="2992438" y="4217988"/>
          <p14:tracePt t="179402" x="3003550" y="4217988"/>
          <p14:tracePt t="179412" x="3016250" y="4217988"/>
          <p14:tracePt t="179689" x="3016250" y="4205288"/>
          <p14:tracePt t="182450" x="3003550" y="4179888"/>
          <p14:tracePt t="182453" x="3003550" y="4154488"/>
          <p14:tracePt t="182463" x="2992438" y="4117975"/>
          <p14:tracePt t="182473" x="2979738" y="4105275"/>
          <p14:tracePt t="182480" x="2941638" y="4092575"/>
          <p14:tracePt t="182490" x="2890838" y="4067175"/>
          <p14:tracePt t="182496" x="2867025" y="4054475"/>
          <p14:tracePt t="182505" x="2790825" y="4017963"/>
          <p14:tracePt t="182516" x="2767013" y="4005263"/>
          <p14:tracePt t="182519" x="2741613" y="3992563"/>
          <p14:tracePt t="182530" x="2728913" y="3992563"/>
          <p14:tracePt t="182536" x="2690813" y="3992563"/>
          <p14:tracePt t="182616" x="2678113" y="3992563"/>
          <p14:tracePt t="182626" x="2703513" y="4017963"/>
          <p14:tracePt t="182630" x="2767013" y="4105275"/>
          <p14:tracePt t="182642" x="2828925" y="4154488"/>
          <p14:tracePt t="182646" x="2867025" y="4192588"/>
          <p14:tracePt t="182656" x="2941638" y="4267200"/>
          <p14:tracePt t="182666" x="2979738" y="4305300"/>
          <p14:tracePt t="182672" x="3054350" y="4318000"/>
          <p14:tracePt t="182681" x="3128963" y="4330700"/>
          <p14:tracePt t="182686" x="3192463" y="4330700"/>
          <p14:tracePt t="182696" x="3279775" y="4330700"/>
          <p14:tracePt t="182706" x="3328988" y="4330700"/>
          <p14:tracePt t="182712" x="3392488" y="4330700"/>
          <p14:tracePt t="182722" x="3429000" y="4330700"/>
          <p14:tracePt t="182725" x="3441700" y="4330700"/>
          <p14:tracePt t="182737" x="3454400" y="4305300"/>
          <p14:tracePt t="182748" x="3454400" y="4279900"/>
          <p14:tracePt t="182752" x="3441700" y="4230688"/>
          <p14:tracePt t="182762" x="3367088" y="4141788"/>
          <p14:tracePt t="182766" x="3305175" y="4079875"/>
          <p14:tracePt t="182777" x="3192463" y="3992563"/>
          <p14:tracePt t="182787" x="3092450" y="3941763"/>
          <p14:tracePt t="182791" x="3016250" y="3905250"/>
          <p14:tracePt t="182802" x="2890838" y="3841750"/>
          <p14:tracePt t="182808" x="2803525" y="3829050"/>
          <p14:tracePt t="182818" x="2754313" y="3829050"/>
          <p14:tracePt t="182828" x="2703513" y="3829050"/>
          <p14:tracePt t="182832" x="2667000" y="3829050"/>
          <p14:tracePt t="182841" x="2641600" y="3829050"/>
          <p14:tracePt t="182848" x="2603500" y="3829050"/>
          <p14:tracePt t="182857" x="2603500" y="3841750"/>
          <p14:tracePt t="182869" x="2578100" y="3879850"/>
          <p14:tracePt t="182872" x="2565400" y="3916363"/>
          <p14:tracePt t="182881" x="2565400" y="3954463"/>
          <p14:tracePt t="182888" x="2565400" y="3979863"/>
          <p14:tracePt t="182898" x="2578100" y="4005263"/>
          <p14:tracePt t="182908" x="2603500" y="4054475"/>
          <p14:tracePt t="182914" x="2616200" y="4092575"/>
          <p14:tracePt t="182924" x="2641600" y="4117975"/>
          <p14:tracePt t="182928" x="2667000" y="4129088"/>
          <p14:tracePt t="182938" x="2690813" y="4167188"/>
          <p14:tracePt t="182948" x="2716213" y="4167188"/>
          <p14:tracePt t="182953" x="2741613" y="4179888"/>
          <p14:tracePt t="182964" x="2754313" y="4192588"/>
          <p14:tracePt t="182969" x="2790825" y="4192588"/>
          <p14:tracePt t="182980" x="2816225" y="4192588"/>
          <p14:tracePt t="182989" x="2879725" y="4192588"/>
          <p14:tracePt t="182993" x="2928938" y="4192588"/>
          <p14:tracePt t="183004" x="2967038" y="4192588"/>
          <p14:tracePt t="183010" x="3003550" y="4192588"/>
          <p14:tracePt t="183019" x="3041650" y="4167188"/>
          <p14:tracePt t="183035" x="3054350" y="4154488"/>
          <p14:tracePt t="183043" x="3054350" y="4141788"/>
          <p14:tracePt t="183050" x="3054350" y="4117975"/>
          <p14:tracePt t="183060" x="3054350" y="4079875"/>
          <p14:tracePt t="183070" x="3016250" y="4054475"/>
          <p14:tracePt t="183074" x="2967038" y="4005263"/>
          <p14:tracePt t="183084" x="2941638" y="3992563"/>
          <p14:tracePt t="183090" x="2890838" y="3967163"/>
          <p14:tracePt t="183100" x="2816225" y="3954463"/>
          <p14:tracePt t="183109" x="2754313" y="3954463"/>
          <p14:tracePt t="183114" x="2667000" y="3954463"/>
          <p14:tracePt t="183123" x="2603500" y="3954463"/>
          <p14:tracePt t="183129" x="2554288" y="3954463"/>
          <p14:tracePt t="183139" x="2541588" y="3954463"/>
          <p14:tracePt t="183152" x="2516188" y="3954463"/>
          <p14:tracePt t="183155" x="2503488" y="3954463"/>
          <p14:tracePt t="183242" x="2490788" y="3941763"/>
          <p14:tracePt t="183252" x="2490788" y="3929063"/>
          <p14:tracePt t="183256" x="2465388" y="3879850"/>
          <p14:tracePt t="183266" x="2452688" y="3854450"/>
          <p14:tracePt t="183276" x="2452688" y="3841750"/>
          <p14:tracePt t="183281" x="2441575" y="3816350"/>
          <p14:tracePt t="183295" x="2428875" y="3803650"/>
          <p14:tracePt t="183398" x="2428875" y="3816350"/>
          <p14:tracePt t="183402" x="2428875" y="3841750"/>
          <p14:tracePt t="183411" x="2441575" y="3867150"/>
          <p14:tracePt t="183428" x="2465388" y="3916363"/>
          <p14:tracePt t="183441" x="2478088" y="3941763"/>
          <p14:tracePt t="183452" x="2490788" y="3954463"/>
          <p14:tracePt t="183462" x="2503488" y="3967163"/>
          <p14:tracePt t="183469" x="2541588" y="3992563"/>
          <p14:tracePt t="183482" x="2565400" y="4017963"/>
          <p14:tracePt t="183492" x="2590800" y="4017963"/>
          <p14:tracePt t="183504" x="2603500" y="4041775"/>
          <p14:tracePt t="183508" x="2628900" y="4054475"/>
          <p14:tracePt t="183519" x="2641600" y="4054475"/>
          <p14:tracePt t="183521" x="2667000" y="4067175"/>
          <p14:tracePt t="183531" x="2678113" y="4067175"/>
          <p14:tracePt t="183558" x="2690813" y="4067175"/>
          <p14:tracePt t="183790" x="2703513" y="4067175"/>
          <p14:tracePt t="183801" x="2716213" y="4067175"/>
          <p14:tracePt t="183810" x="2728913" y="4067175"/>
          <p14:tracePt t="183816" x="2741613" y="4067175"/>
          <p14:tracePt t="183826" x="2767013" y="4079875"/>
          <p14:tracePt t="183849" x="2778125" y="4092575"/>
          <p14:tracePt t="183865" x="2803525" y="4092575"/>
          <p14:tracePt t="184058" x="2816225" y="4105275"/>
          <p14:tracePt t="184934" x="2828925" y="4105275"/>
          <p14:tracePt t="184943" x="2841625" y="4079875"/>
          <p14:tracePt t="184954" x="2854325" y="4029075"/>
          <p14:tracePt t="184959" x="2867025" y="4005263"/>
          <p14:tracePt t="184970" x="2867025" y="3954463"/>
          <p14:tracePt t="184975" x="2867025" y="3892550"/>
          <p14:tracePt t="184986" x="2867025" y="3803650"/>
          <p14:tracePt t="184996" x="2867025" y="3703638"/>
          <p14:tracePt t="184999" x="2867025" y="3616325"/>
          <p14:tracePt t="185010" x="2867025" y="3516313"/>
          <p14:tracePt t="185016" x="2867025" y="3429000"/>
          <p14:tracePt t="185026" x="2867025" y="3367088"/>
          <p14:tracePt t="185037" x="2867025" y="3316288"/>
          <p14:tracePt t="185039" x="2854325" y="3278188"/>
          <p14:tracePt t="185049" x="2828925" y="3241675"/>
          <p14:tracePt t="185056" x="2778125" y="3203575"/>
          <p14:tracePt t="185066" x="2741613" y="3165475"/>
          <p14:tracePt t="185076" x="2678113" y="3141663"/>
          <p14:tracePt t="185079" x="2616200" y="3103563"/>
          <p14:tracePt t="185091" x="2528888" y="3103563"/>
          <p14:tracePt t="185095" x="2403475" y="3090863"/>
          <p14:tracePt t="185105" x="2303463" y="3090863"/>
          <p14:tracePt t="185115" x="2239963" y="3090863"/>
          <p14:tracePt t="185121" x="2178050" y="3090863"/>
          <p14:tracePt t="185131" x="2139950" y="3090863"/>
          <p14:tracePt t="185136" x="2103438" y="3103563"/>
          <p14:tracePt t="185153" x="2078038" y="3128963"/>
          <p14:tracePt t="185155" x="2039938" y="3178175"/>
          <p14:tracePt t="185161" x="2027238" y="3216275"/>
          <p14:tracePt t="185172" x="2014538" y="3267075"/>
          <p14:tracePt t="185178" x="2014538" y="3303588"/>
          <p14:tracePt t="185188" x="2003425" y="3328988"/>
          <p14:tracePt t="185197" x="2003425" y="3367088"/>
          <p14:tracePt t="185203" x="2003425" y="3403600"/>
          <p14:tracePt t="185211" x="2003425" y="3416300"/>
          <p14:tracePt t="185217" x="2003425" y="3441700"/>
          <p14:tracePt t="185238" x="2003425" y="3454400"/>
          <p14:tracePt t="185242" x="2003425" y="3467100"/>
          <p14:tracePt t="185272" x="2052638" y="3467100"/>
          <p14:tracePt t="185278" x="2103438" y="3467100"/>
          <p14:tracePt t="185288" x="2165350" y="3467100"/>
          <p14:tracePt t="185292" x="2203450" y="3467100"/>
          <p14:tracePt t="185304" x="2239963" y="3441700"/>
          <p14:tracePt t="185314" x="2265363" y="3416300"/>
          <p14:tracePt t="185318" x="2265363" y="3367088"/>
          <p14:tracePt t="185328" x="2265363" y="3303588"/>
          <p14:tracePt t="185334" x="2265363" y="3216275"/>
          <p14:tracePt t="185344" x="2265363" y="3154363"/>
          <p14:tracePt t="185354" x="2228850" y="3078163"/>
          <p14:tracePt t="185358" x="2152650" y="2990850"/>
          <p14:tracePt t="185368" x="2078038" y="2941638"/>
          <p14:tracePt t="185374" x="1990725" y="2903538"/>
          <p14:tracePt t="185383" x="1927225" y="2903538"/>
          <p14:tracePt t="185394" x="1878013" y="2878138"/>
          <p14:tracePt t="185398" x="1827213" y="2878138"/>
          <p14:tracePt t="185408" x="1790700" y="2878138"/>
          <p14:tracePt t="185414" x="1765300" y="2878138"/>
          <p14:tracePt t="185423" x="1714500" y="2903538"/>
          <p14:tracePt t="185434" x="1701800" y="2916238"/>
          <p14:tracePt t="185440" x="1689100" y="2952750"/>
          <p14:tracePt t="185450" x="1677988" y="2978150"/>
          <p14:tracePt t="185454" x="1665288" y="3003550"/>
          <p14:tracePt t="185464" x="1639888" y="3028950"/>
          <p14:tracePt t="185474" x="1639888" y="3065463"/>
          <p14:tracePt t="185480" x="1639888" y="3090863"/>
          <p14:tracePt t="185490" x="1639888" y="3128963"/>
          <p14:tracePt t="185494" x="1639888" y="3165475"/>
          <p14:tracePt t="185504" x="1639888" y="3203575"/>
          <p14:tracePt t="185514" x="1639888" y="3241675"/>
          <p14:tracePt t="185521" x="1639888" y="3267075"/>
          <p14:tracePt t="185530" x="1639888" y="3290888"/>
          <p14:tracePt t="185537" x="1639888" y="3303588"/>
          <p14:tracePt t="185546" x="1639888" y="3316288"/>
          <p14:tracePt t="185556" x="1639888" y="3328988"/>
          <p14:tracePt t="185560" x="1639888" y="3341688"/>
          <p14:tracePt t="185571" x="1652588" y="3341688"/>
          <p14:tracePt t="185587" x="1677988" y="3367088"/>
          <p14:tracePt t="185596" x="1689100" y="3378200"/>
          <p14:tracePt t="185599" x="1739900" y="3403600"/>
          <p14:tracePt t="185610" x="1778000" y="3416300"/>
          <p14:tracePt t="185616" x="1827213" y="3454400"/>
          <p14:tracePt t="185626" x="1903413" y="3490913"/>
          <p14:tracePt t="185637" x="1990725" y="3516313"/>
          <p14:tracePt t="185640" x="2039938" y="3529013"/>
          <p14:tracePt t="185650" x="2116138" y="3541713"/>
          <p14:tracePt t="185656" x="2152650" y="3554413"/>
          <p14:tracePt t="185666" x="2216150" y="3554413"/>
          <p14:tracePt t="185676" x="2290763" y="3554413"/>
          <p14:tracePt t="185682" x="2316163" y="3554413"/>
          <p14:tracePt t="185692" x="2352675" y="3541713"/>
          <p14:tracePt t="185696" x="2390775" y="3503613"/>
          <p14:tracePt t="185706" x="2403475" y="3467100"/>
          <p14:tracePt t="185716" x="2403475" y="3429000"/>
          <p14:tracePt t="185722" x="2403475" y="3367088"/>
          <p14:tracePt t="185732" x="2403475" y="3303588"/>
          <p14:tracePt t="185737" x="2365375" y="3228975"/>
          <p14:tracePt t="185745" x="2303463" y="3141663"/>
          <p14:tracePt t="185755" x="2216150" y="3054350"/>
          <p14:tracePt t="185762" x="2116138" y="3003550"/>
          <p14:tracePt t="185772" x="2027238" y="2978150"/>
          <p14:tracePt t="185778" x="1952625" y="2941638"/>
          <p14:tracePt t="185788" x="1927225" y="2941638"/>
          <p14:tracePt t="185798" x="1903413" y="2941638"/>
          <p14:tracePt t="185803" x="1878013" y="2941638"/>
          <p14:tracePt t="185812" x="1839913" y="2941638"/>
          <p14:tracePt t="185817" x="1814513" y="2952750"/>
          <p14:tracePt t="185827" x="1790700" y="2990850"/>
          <p14:tracePt t="185837" x="1790700" y="3016250"/>
          <p14:tracePt t="185842" x="1790700" y="3065463"/>
          <p14:tracePt t="185853" x="1790700" y="3128963"/>
          <p14:tracePt t="185858" x="1801813" y="3190875"/>
          <p14:tracePt t="185867" x="1852613" y="3228975"/>
          <p14:tracePt t="185877" x="1903413" y="3316288"/>
          <p14:tracePt t="185883" x="1978025" y="3378200"/>
          <p14:tracePt t="185893" x="2078038" y="3454400"/>
          <p14:tracePt t="185897" x="2228850" y="3541713"/>
          <p14:tracePt t="185908" x="2403475" y="3629025"/>
          <p14:tracePt t="185917" x="2690813" y="3767138"/>
          <p14:tracePt t="185923" x="2954338" y="3892550"/>
          <p14:tracePt t="185933" x="3267075" y="4005263"/>
          <p14:tracePt t="185938" x="3592513" y="4154488"/>
          <p14:tracePt t="185947" x="3879850" y="4267200"/>
          <p14:tracePt t="185957" x="4156075" y="4379913"/>
          <p14:tracePt t="185963" x="4343400" y="4454525"/>
          <p14:tracePt t="185974" x="4494213" y="4492625"/>
          <p14:tracePt t="185977" x="4630738" y="4543425"/>
          <p14:tracePt t="185988" x="4756150" y="4579938"/>
          <p14:tracePt t="185997" x="4832350" y="4592638"/>
          <p14:tracePt t="186005" x="4856163" y="4605338"/>
          <p14:tracePt t="186014" x="4881563" y="4618038"/>
          <p14:tracePt t="186029" x="4894263" y="4618038"/>
          <p14:tracePt t="186040" x="4894263" y="4630738"/>
          <p14:tracePt t="186043" x="4906963" y="4630738"/>
          <p14:tracePt t="186059" x="4932363" y="4643438"/>
          <p14:tracePt t="186079" x="4956175" y="4679950"/>
          <p14:tracePt t="186083" x="4956175" y="4705350"/>
          <p14:tracePt t="186094" x="4968875" y="4756150"/>
          <p14:tracePt t="186100" x="5006975" y="4818063"/>
          <p14:tracePt t="186110" x="5032375" y="4892675"/>
          <p14:tracePt t="186121" x="5045075" y="4918075"/>
          <p14:tracePt t="186126" x="5045075" y="4943475"/>
          <p14:tracePt t="186137" x="5068888" y="4981575"/>
          <p14:tracePt t="186139" x="5068888" y="4992688"/>
          <p14:tracePt t="186154" x="5081588" y="5030788"/>
          <p14:tracePt t="186176" x="5081588" y="5056188"/>
          <p14:tracePt t="186180" x="5081588" y="5068888"/>
          <p14:tracePt t="186190" x="5081588" y="5081588"/>
          <p14:tracePt t="186200" x="5081588" y="5105400"/>
          <p14:tracePt t="186205" x="5081588" y="5130800"/>
          <p14:tracePt t="186216" x="5081588" y="5168900"/>
          <p14:tracePt t="186222" x="5081588" y="5194300"/>
          <p14:tracePt t="186232" x="5081588" y="5243513"/>
          <p14:tracePt t="186242" x="5094288" y="5281613"/>
          <p14:tracePt t="186256" x="5094288" y="5305425"/>
          <p14:tracePt t="186262" x="5094288" y="5318125"/>
          <p14:tracePt t="186272" x="5094288" y="5330825"/>
          <p14:tracePt t="186282" x="5094288" y="5343525"/>
          <p14:tracePt t="186296" x="5094288" y="5356225"/>
          <p14:tracePt t="186302" x="5094288" y="5368925"/>
          <p14:tracePt t="186328" x="5094288" y="5394325"/>
          <p14:tracePt t="186342" x="5094288" y="5418138"/>
          <p14:tracePt t="186352" x="5094288" y="5430838"/>
          <p14:tracePt t="186362" x="5094288" y="5443538"/>
          <p14:tracePt t="186368" x="5094288" y="5468938"/>
          <p14:tracePt t="186377" x="5094288" y="5494338"/>
          <p14:tracePt t="186382" x="5094288" y="5507038"/>
          <p14:tracePt t="186392" x="5094288" y="5518150"/>
          <p14:tracePt t="186408" x="5094288" y="5543550"/>
          <p14:tracePt t="186422" x="5094288" y="5556250"/>
          <p14:tracePt t="186431" x="5094288" y="5568950"/>
          <p14:tracePt t="186447" x="5094288" y="5581650"/>
          <p14:tracePt t="186461" x="5094288" y="5607050"/>
          <p14:tracePt t="186504" x="5081588" y="5607050"/>
          <p14:tracePt t="186518" x="5081588" y="5619750"/>
          <p14:tracePt t="186553" x="5081588" y="5630863"/>
          <p14:tracePt t="186604" x="5081588" y="5643563"/>
          <p14:tracePt t="186630" x="5081588" y="5656263"/>
          <p14:tracePt t="186776" x="5081588" y="5668963"/>
          <p14:tracePt t="187048" x="5081588" y="5681663"/>
          <p14:tracePt t="187058" x="5057775" y="5681663"/>
          <p14:tracePt t="187073" x="5057775" y="5694363"/>
          <p14:tracePt t="188874" x="5057775" y="5668963"/>
          <p14:tracePt t="188883" x="5057775" y="5630863"/>
          <p14:tracePt t="188889" x="5081588" y="5607050"/>
          <p14:tracePt t="188899" x="5106988" y="5568950"/>
          <p14:tracePt t="188904" x="5145088" y="5543550"/>
          <p14:tracePt t="188914" x="5170488" y="5507038"/>
          <p14:tracePt t="188923" x="5194300" y="5468938"/>
          <p14:tracePt t="188929" x="5219700" y="5430838"/>
          <p14:tracePt t="188939" x="5232400" y="5407025"/>
          <p14:tracePt t="188944" x="5257800" y="5368925"/>
          <p14:tracePt t="188955" x="5281613" y="5305425"/>
          <p14:tracePt t="188963" x="5294313" y="5230813"/>
          <p14:tracePt t="188969" x="5319713" y="5143500"/>
          <p14:tracePt t="188979" x="5319713" y="5081588"/>
          <p14:tracePt t="188983" x="5332413" y="4968875"/>
          <p14:tracePt t="188993" x="5332413" y="4818063"/>
          <p14:tracePt t="189005" x="5332413" y="4667250"/>
          <p14:tracePt t="189010" x="5332413" y="4518025"/>
          <p14:tracePt t="189019" x="5332413" y="4354513"/>
          <p14:tracePt t="189024" x="5332413" y="4217988"/>
          <p14:tracePt t="189035" x="5294313" y="4067175"/>
          <p14:tracePt t="189046" x="5232400" y="3841750"/>
          <p14:tracePt t="189050" x="5194300" y="3703638"/>
          <p14:tracePt t="189060" x="5145088" y="3567113"/>
          <p14:tracePt t="189066" x="5106988" y="3467100"/>
          <p14:tracePt t="189076" x="5045075" y="3328988"/>
          <p14:tracePt t="189085" x="4981575" y="3216275"/>
          <p14:tracePt t="189090" x="4919663" y="3141663"/>
          <p14:tracePt t="189099" x="4843463" y="3054350"/>
          <p14:tracePt t="189106" x="4768850" y="2978150"/>
          <p14:tracePt t="189115" x="4630738" y="2916238"/>
          <p14:tracePt t="189125" x="4318000" y="2790825"/>
          <p14:tracePt t="189132" x="3979863" y="2690813"/>
          <p14:tracePt t="189142" x="3643313" y="2616200"/>
          <p14:tracePt t="189156" x="3205163" y="2540000"/>
          <p14:tracePt t="189166" x="3067050" y="2516188"/>
          <p14:tracePt t="189172" x="2954338" y="2516188"/>
          <p14:tracePt t="189182" x="2879725" y="2516188"/>
          <p14:tracePt t="189186" x="2816225" y="2516188"/>
          <p14:tracePt t="189196" x="2790825" y="2516188"/>
          <p14:tracePt t="189207" x="2741613" y="2540000"/>
          <p14:tracePt t="189211" x="2716213" y="2565400"/>
          <p14:tracePt t="189222" x="2690813" y="2590800"/>
          <p14:tracePt t="189226" x="2667000" y="2678113"/>
          <p14:tracePt t="189239" x="2667000" y="2728913"/>
          <p14:tracePt t="189247" x="2654300" y="2816225"/>
          <p14:tracePt t="189251" x="2654300" y="2890838"/>
          <p14:tracePt t="189261" x="2628900" y="3016250"/>
          <p14:tracePt t="189267" x="2628900" y="3128963"/>
          <p14:tracePt t="189278" x="2628900" y="3267075"/>
          <p14:tracePt t="189290" x="2628900" y="3416300"/>
          <p14:tracePt t="189292" x="2628900" y="3541713"/>
          <p14:tracePt t="189302" x="2628900" y="3692525"/>
          <p14:tracePt t="189308" x="2654300" y="3829050"/>
          <p14:tracePt t="189318" x="2667000" y="3954463"/>
          <p14:tracePt t="189328" x="2690813" y="4067175"/>
          <p14:tracePt t="189331" x="2728913" y="4205288"/>
          <p14:tracePt t="189341" x="2741613" y="4292600"/>
          <p14:tracePt t="189347" x="2778125" y="4379913"/>
          <p14:tracePt t="189357" x="2803525" y="4479925"/>
          <p14:tracePt t="189368" x="2816225" y="4567238"/>
          <p14:tracePt t="189374" x="2841625" y="4643438"/>
          <p14:tracePt t="189384" x="2879725" y="4718050"/>
          <p14:tracePt t="189389" x="2890838" y="4768850"/>
          <p14:tracePt t="189398" x="2916238" y="4818063"/>
          <p14:tracePt t="189408" x="2928938" y="4868863"/>
          <p14:tracePt t="189414" x="2954338" y="4905375"/>
          <p14:tracePt t="189424" x="2954338" y="4930775"/>
          <p14:tracePt t="189434" x="2979738" y="4943475"/>
          <p14:tracePt t="189439" x="2979738" y="4956175"/>
          <p14:tracePt t="189450" x="2979738" y="4968875"/>
          <p14:tracePt t="189455" x="2979738" y="4981575"/>
          <p14:tracePt t="189494" x="2992438" y="4981575"/>
          <p14:tracePt t="189504" x="2992438" y="4992688"/>
          <p14:tracePt t="189593" x="3003550" y="4992688"/>
          <p14:tracePt t="189606" x="3016250" y="4968875"/>
          <p14:tracePt t="189609" x="3016250" y="4918075"/>
          <p14:tracePt t="189620" x="3016250" y="4868863"/>
          <p14:tracePt t="189630" x="3016250" y="4779963"/>
          <p14:tracePt t="189636" x="3016250" y="4718050"/>
          <p14:tracePt t="189645" x="3016250" y="4656138"/>
          <p14:tracePt t="189650" x="3016250" y="4579938"/>
          <p14:tracePt t="189659" x="3016250" y="4530725"/>
          <p14:tracePt t="189669" x="3016250" y="4479925"/>
          <p14:tracePt t="189675" x="3016250" y="4405313"/>
          <p14:tracePt t="189686" x="3016250" y="4354513"/>
          <p14:tracePt t="189690" x="3016250" y="4330700"/>
          <p14:tracePt t="189702" x="3016250" y="4305300"/>
          <p14:tracePt t="189712" x="3016250" y="4267200"/>
          <p14:tracePt t="189716" x="3016250" y="4241800"/>
          <p14:tracePt t="189726" x="3003550" y="4230688"/>
          <p14:tracePt t="189742" x="3003550" y="4205288"/>
          <p14:tracePt t="189765" x="2979738" y="4192588"/>
          <p14:tracePt t="189782" x="2979738" y="4179888"/>
          <p14:tracePt t="189792" x="2979738" y="4167188"/>
          <p14:tracePt t="189817" x="2979738" y="4154488"/>
          <p14:tracePt t="189847" x="2954338" y="4129088"/>
          <p14:tracePt t="189881" x="2954338" y="4117975"/>
          <p14:tracePt t="190123" x="2941638" y="4117975"/>
          <p14:tracePt t="190134" x="2928938" y="4117975"/>
          <p14:tracePt t="190144" x="2916238" y="4117975"/>
          <p14:tracePt t="190149" x="2890838" y="4117975"/>
          <p14:tracePt t="190165" x="2867025" y="4129088"/>
          <p14:tracePt t="190176" x="2854325" y="4129088"/>
          <p14:tracePt t="190185" x="2841625" y="4129088"/>
          <p14:tracePt t="190190" x="2828925" y="4141788"/>
          <p14:tracePt t="190216" x="2816225" y="4154488"/>
          <p14:tracePt t="190226" x="2803525" y="4154488"/>
          <p14:tracePt t="190240" x="2778125" y="4154488"/>
          <p14:tracePt t="190322" x="2778125" y="4167188"/>
          <p14:tracePt t="190341" x="2778125" y="4179888"/>
          <p14:tracePt t="190418" x="2828925" y="4179888"/>
          <p14:tracePt t="190427" x="2854325" y="4179888"/>
          <p14:tracePt t="190431" x="2867025" y="4154488"/>
          <p14:tracePt t="190442" x="2879725" y="4141788"/>
          <p14:tracePt t="190452" x="2879725" y="4117975"/>
          <p14:tracePt t="190457" x="2879725" y="4092575"/>
          <p14:tracePt t="190467" x="2879725" y="4079875"/>
          <p14:tracePt t="190473" x="2879725" y="4067175"/>
          <p14:tracePt t="190494" x="2879725" y="4041775"/>
          <p14:tracePt t="190508" x="2867025" y="4041775"/>
          <p14:tracePt t="190513" x="2841625" y="4041775"/>
          <p14:tracePt t="190523" x="2828925" y="4041775"/>
          <p14:tracePt t="190533" x="2803525" y="4041775"/>
          <p14:tracePt t="190539" x="2778125" y="4041775"/>
          <p14:tracePt t="190547" x="2767013" y="4041775"/>
          <p14:tracePt t="190553" x="2754313" y="4041775"/>
          <p14:tracePt t="190564" x="2741613" y="4041775"/>
          <p14:tracePt t="190574" x="2728913" y="4041775"/>
          <p14:tracePt t="190577" x="2728913" y="4054475"/>
          <p14:tracePt t="190589" x="2703513" y="4079875"/>
          <p14:tracePt t="190604" x="2703513" y="4092575"/>
          <p14:tracePt t="190613" x="2703513" y="4105275"/>
          <p14:tracePt t="190617" x="2703513" y="4141788"/>
          <p14:tracePt t="190627" x="2716213" y="4167188"/>
          <p14:tracePt t="190640" x="2728913" y="4192588"/>
          <p14:tracePt t="190644" x="2754313" y="4217988"/>
          <p14:tracePt t="190654" x="2754313" y="4230688"/>
          <p14:tracePt t="190660" x="2767013" y="4230688"/>
          <p14:tracePt t="190669" x="2767013" y="4241800"/>
          <p14:tracePt t="190684" x="2790825" y="4241800"/>
          <p14:tracePt t="190693" x="2816225" y="4241800"/>
          <p14:tracePt t="190699" x="2841625" y="4241800"/>
          <p14:tracePt t="190709" x="2867025" y="4241800"/>
          <p14:tracePt t="190719" x="2879725" y="4241800"/>
          <p14:tracePt t="190723" x="2890838" y="4241800"/>
          <p14:tracePt t="190733" x="2903538" y="4241800"/>
          <p14:tracePt t="190740" x="2928938" y="4230688"/>
          <p14:tracePt t="190749" x="2928938" y="4217988"/>
          <p14:tracePt t="190759" x="2928938" y="4205288"/>
          <p14:tracePt t="190779" x="2928938" y="4179888"/>
          <p14:tracePt t="190806" x="2928938" y="4154488"/>
          <p14:tracePt t="190820" x="2916238" y="4154488"/>
          <p14:tracePt t="190842" x="2890838" y="4154488"/>
          <p14:tracePt t="190856" x="2879725" y="4167188"/>
          <p14:tracePt t="190871" x="2879725" y="4179888"/>
          <p14:tracePt t="190881" x="2867025" y="4192588"/>
          <p14:tracePt t="190886" x="2867025" y="4205288"/>
          <p14:tracePt t="190895" x="2867025" y="4230688"/>
          <p14:tracePt t="190912" x="2867025" y="4254500"/>
          <p14:tracePt t="190923" x="2867025" y="4279900"/>
          <p14:tracePt t="190938" x="2867025" y="4292600"/>
          <p14:tracePt t="190952" x="2867025" y="4318000"/>
          <p14:tracePt t="191704" x="2879725" y="4318000"/>
          <p14:tracePt t="191714" x="2903538" y="4318000"/>
          <p14:tracePt t="191724" x="2903538" y="4305300"/>
          <p14:tracePt t="191727" x="2916238" y="4279900"/>
          <p14:tracePt t="191737" x="2928938" y="4267200"/>
          <p14:tracePt t="191744" x="2928938" y="4254500"/>
          <p14:tracePt t="191754" x="2941638" y="4230688"/>
          <p14:tracePt t="191764" x="2954338" y="4230688"/>
          <p14:tracePt t="191780" x="2954338" y="4217988"/>
          <p14:tracePt t="191803" x="2954338" y="4205288"/>
          <p14:tracePt t="191849" x="2954338" y="4192588"/>
          <p14:tracePt t="191900" x="2954338" y="4179888"/>
          <p14:tracePt t="191909" x="2941638" y="4179888"/>
          <p14:tracePt t="191946" x="2928938" y="4179888"/>
          <p14:tracePt t="191949" x="2903538" y="4167188"/>
          <p14:tracePt t="191969" x="2890838" y="4167188"/>
          <p14:tracePt t="191976" x="2879725" y="4167188"/>
          <p14:tracePt t="191986" x="2867025" y="4154488"/>
          <p14:tracePt t="192949" x="2867025" y="4141788"/>
          <p14:tracePt t="192960" x="2867025" y="4129088"/>
          <p14:tracePt t="193484" x="2879725" y="4154488"/>
          <p14:tracePt t="193490" x="2890838" y="4154488"/>
          <p14:tracePt t="193500" x="2916238" y="4179888"/>
          <p14:tracePt t="193504" x="2928938" y="4192588"/>
          <p14:tracePt t="193514" x="2954338" y="4192588"/>
          <p14:tracePt t="193524" x="2979738" y="4205288"/>
          <p14:tracePt t="193530" x="3028950" y="4230688"/>
          <p14:tracePt t="193541" x="3054350" y="4230688"/>
          <p14:tracePt t="193543" x="3103563" y="4230688"/>
          <p14:tracePt t="193554" x="3141663" y="4230688"/>
          <p14:tracePt t="193563" x="3192463" y="4230688"/>
          <p14:tracePt t="193570" x="3228975" y="4230688"/>
          <p14:tracePt t="193580" x="3241675" y="4230688"/>
          <p14:tracePt t="193583" x="3279775" y="4230688"/>
          <p14:tracePt t="193593" x="3328988" y="4230688"/>
          <p14:tracePt t="193603" x="3367088" y="4230688"/>
          <p14:tracePt t="193609" x="3417888" y="4230688"/>
          <p14:tracePt t="193620" x="3454400" y="4230688"/>
          <p14:tracePt t="193625" x="3479800" y="4230688"/>
          <p14:tracePt t="193634" x="3530600" y="4230688"/>
          <p14:tracePt t="193646" x="3567113" y="4230688"/>
          <p14:tracePt t="193649" x="3630613" y="4230688"/>
          <p14:tracePt t="193660" x="3667125" y="4205288"/>
          <p14:tracePt t="193666" x="3717925" y="4205288"/>
          <p14:tracePt t="193676" x="3756025" y="4179888"/>
          <p14:tracePt t="193685" x="3779838" y="4179888"/>
          <p14:tracePt t="193691" x="3843338" y="4154488"/>
          <p14:tracePt t="193700" x="3879850" y="4141788"/>
          <p14:tracePt t="193706" x="3905250" y="4141788"/>
          <p14:tracePt t="193716" x="3968750" y="4105275"/>
          <p14:tracePt t="193726" x="4030663" y="4079875"/>
          <p14:tracePt t="193732" x="4081463" y="4041775"/>
          <p14:tracePt t="193742" x="4117975" y="4041775"/>
          <p14:tracePt t="193745" x="4181475" y="4005263"/>
          <p14:tracePt t="193755" x="4217988" y="3979863"/>
          <p14:tracePt t="193765" x="4268788" y="3967163"/>
          <p14:tracePt t="193771" x="4294188" y="3941763"/>
          <p14:tracePt t="193782" x="4343400" y="3916363"/>
          <p14:tracePt t="193786" x="4394200" y="3905250"/>
          <p14:tracePt t="193796" x="4418013" y="3879850"/>
          <p14:tracePt t="193806" x="4443413" y="3854450"/>
          <p14:tracePt t="193812" x="4481513" y="3841750"/>
          <p14:tracePt t="193822" x="4506913" y="3829050"/>
          <p14:tracePt t="193826" x="4518025" y="3803650"/>
          <p14:tracePt t="193838" x="4543425" y="3779838"/>
          <p14:tracePt t="193848" x="4581525" y="3754438"/>
          <p14:tracePt t="193851" x="4619625" y="3703638"/>
          <p14:tracePt t="193862" x="4656138" y="3654425"/>
          <p14:tracePt t="193867" x="4681538" y="3616325"/>
          <p14:tracePt t="193877" x="4694238" y="3590925"/>
          <p14:tracePt t="193888" x="4719638" y="3554413"/>
          <p14:tracePt t="193892" x="4732338" y="3516313"/>
          <p14:tracePt t="193902" x="4743450" y="3479800"/>
          <p14:tracePt t="193909" x="4743450" y="3441700"/>
          <p14:tracePt t="193918" x="4743450" y="3416300"/>
          <p14:tracePt t="193928" x="4743450" y="3390900"/>
          <p14:tracePt t="193931" x="4743450" y="3367088"/>
          <p14:tracePt t="193942" x="4743450" y="3341688"/>
          <p14:tracePt t="193947" x="4743450" y="3290888"/>
          <p14:tracePt t="193959" x="4743450" y="3254375"/>
          <p14:tracePt t="193968" x="4743450" y="3228975"/>
          <p14:tracePt t="193971" x="4743450" y="3178175"/>
          <p14:tracePt t="193984" x="4743450" y="3141663"/>
          <p14:tracePt t="193988" x="4743450" y="3116263"/>
          <p14:tracePt t="193998" x="4743450" y="3078163"/>
          <p14:tracePt t="194009" x="4732338" y="3041650"/>
          <p14:tracePt t="194013" x="4719638" y="3003550"/>
          <p14:tracePt t="194025" x="4694238" y="2978150"/>
          <p14:tracePt t="194027" x="4668838" y="2952750"/>
          <p14:tracePt t="194037" x="4668838" y="2916238"/>
          <p14:tracePt t="194048" x="4656138" y="2890838"/>
          <p14:tracePt t="194054" x="4643438" y="2878138"/>
          <p14:tracePt t="194064" x="4630738" y="2852738"/>
          <p14:tracePt t="194070" x="4619625" y="2840038"/>
          <p14:tracePt t="194080" x="4619625" y="2828925"/>
          <p14:tracePt t="194090" x="4606925" y="2816225"/>
          <p14:tracePt t="194094" x="4594225" y="2790825"/>
          <p14:tracePt t="194104" x="4581525" y="2790825"/>
          <p14:tracePt t="194109" x="4556125" y="2765425"/>
          <p14:tracePt t="194120" x="4556125" y="2752725"/>
          <p14:tracePt t="194130" x="4530725" y="2740025"/>
          <p14:tracePt t="194133" x="4518025" y="2740025"/>
          <p14:tracePt t="194157" x="4468813" y="2703513"/>
          <p14:tracePt t="194159" x="4406900" y="2703513"/>
          <p14:tracePt t="194169" x="4381500" y="2703513"/>
          <p14:tracePt t="194174" x="4343400" y="2678113"/>
          <p14:tracePt t="194184" x="4294188" y="2665413"/>
          <p14:tracePt t="194192" x="4256088" y="2665413"/>
          <p14:tracePt t="194200" x="4192588" y="2665413"/>
          <p14:tracePt t="194210" x="4092575" y="2665413"/>
          <p14:tracePt t="194216" x="4017963" y="2665413"/>
          <p14:tracePt t="194226" x="3943350" y="2665413"/>
          <p14:tracePt t="194230" x="3817938" y="2665413"/>
          <p14:tracePt t="194242" x="3705225" y="2665413"/>
          <p14:tracePt t="194250" x="3605213" y="2665413"/>
          <p14:tracePt t="194256" x="3517900" y="2665413"/>
          <p14:tracePt t="194266" x="3405188" y="2665413"/>
          <p14:tracePt t="194270" x="3305175" y="2665413"/>
          <p14:tracePt t="194280" x="3216275" y="2665413"/>
          <p14:tracePt t="194292" x="3116263" y="2665413"/>
          <p14:tracePt t="194296" x="3054350" y="2665413"/>
          <p14:tracePt t="194306" x="3016250" y="2665413"/>
          <p14:tracePt t="194312" x="2967038" y="2665413"/>
          <p14:tracePt t="194322" x="2928938" y="2665413"/>
          <p14:tracePt t="194332" x="2903538" y="2665413"/>
          <p14:tracePt t="194335" x="2879725" y="2665413"/>
          <p14:tracePt t="194345" x="2841625" y="2665413"/>
          <p14:tracePt t="194351" x="2828925" y="2665413"/>
          <p14:tracePt t="194361" x="2816225" y="2665413"/>
          <p14:tracePt t="194371" x="2803525" y="2665413"/>
          <p14:tracePt t="194386" x="2778125" y="2665413"/>
          <p14:tracePt t="194393" x="2778125" y="2678113"/>
          <p14:tracePt t="194402" x="2767013" y="2690813"/>
          <p14:tracePt t="194438" x="2767013" y="2703513"/>
          <p14:tracePt t="194452" x="2754313" y="2716213"/>
          <p14:tracePt t="194472" x="2754313" y="2728913"/>
          <p14:tracePt t="194508" x="2754313" y="2752725"/>
          <p14:tracePt t="194511" x="2754313" y="2765425"/>
          <p14:tracePt t="194524" x="2754313" y="2778125"/>
          <p14:tracePt t="194534" x="2754313" y="2790825"/>
          <p14:tracePt t="194537" x="2754313" y="2803525"/>
          <p14:tracePt t="194554" x="2754313" y="2816225"/>
          <p14:tracePt t="194574" x="2754313" y="2840038"/>
          <p14:tracePt t="194578" x="2767013" y="2852738"/>
          <p14:tracePt t="194588" x="2778125" y="2865438"/>
          <p14:tracePt t="194594" x="2790825" y="2878138"/>
          <p14:tracePt t="194604" x="2816225" y="2890838"/>
          <p14:tracePt t="194614" x="2828925" y="2916238"/>
          <p14:tracePt t="194618" x="2867025" y="2928938"/>
          <p14:tracePt t="194628" x="2903538" y="2928938"/>
          <p14:tracePt t="194634" x="2954338" y="2928938"/>
          <p14:tracePt t="194644" x="2979738" y="2928938"/>
          <p14:tracePt t="194654" x="3016250" y="2928938"/>
          <p14:tracePt t="194659" x="3054350" y="2928938"/>
          <p14:tracePt t="194670" x="3079750" y="2928938"/>
          <p14:tracePt t="194675" x="3103563" y="2928938"/>
          <p14:tracePt t="194684" x="3128963" y="2928938"/>
          <p14:tracePt t="194694" x="3141663" y="2928938"/>
          <p14:tracePt t="194700" x="3154363" y="2928938"/>
          <p14:tracePt t="194710" x="3154363" y="2916238"/>
          <p14:tracePt t="194714" x="3154363" y="2903538"/>
          <p14:tracePt t="194726" x="3167063" y="2878138"/>
          <p14:tracePt t="194734" x="3179763" y="2865438"/>
          <p14:tracePt t="194739" x="3179763" y="2852738"/>
          <p14:tracePt t="194750" x="3179763" y="2828925"/>
          <p14:tracePt t="194753" x="3179763" y="2816225"/>
          <p14:tracePt t="194763" x="3179763" y="2803525"/>
          <p14:tracePt t="194806" x="3179763" y="2790825"/>
          <p14:tracePt t="194822" x="3154363" y="2790825"/>
          <p14:tracePt t="194832" x="3128963" y="2790825"/>
          <p14:tracePt t="194836" x="3092450" y="2790825"/>
          <p14:tracePt t="194846" x="3067050" y="2790825"/>
          <p14:tracePt t="194852" x="3041650" y="2816225"/>
          <p14:tracePt t="194862" x="3016250" y="2840038"/>
          <p14:tracePt t="194872" x="2979738" y="2865438"/>
          <p14:tracePt t="194876" x="2954338" y="2903538"/>
          <p14:tracePt t="194888" x="2941638" y="2916238"/>
          <p14:tracePt t="194892" x="2916238" y="2941638"/>
          <p14:tracePt t="194902" x="2903538" y="2965450"/>
          <p14:tracePt t="194912" x="2903538" y="2978150"/>
          <p14:tracePt t="194918" x="2903538" y="2990850"/>
          <p14:tracePt t="194928" x="2903538" y="3003550"/>
          <p14:tracePt t="194932" x="2903538" y="3028950"/>
          <p14:tracePt t="194943" x="2916238" y="3028950"/>
          <p14:tracePt t="194952" x="2928938" y="3054350"/>
          <p14:tracePt t="194967" x="2954338" y="3078163"/>
          <p14:tracePt t="194975" x="3003550" y="3078163"/>
          <p14:tracePt t="194984" x="3028950" y="3078163"/>
          <p14:tracePt t="194994" x="3067050" y="3078163"/>
          <p14:tracePt t="194998" x="3116263" y="3078163"/>
          <p14:tracePt t="195008" x="3154363" y="3078163"/>
          <p14:tracePt t="195013" x="3179763" y="3078163"/>
          <p14:tracePt t="195024" x="3216275" y="3065463"/>
          <p14:tracePt t="195037" x="3216275" y="3054350"/>
          <p14:tracePt t="195048" x="3216275" y="3041650"/>
          <p14:tracePt t="195054" x="3216275" y="3028950"/>
          <p14:tracePt t="195064" x="3216275" y="3003550"/>
          <p14:tracePt t="195076" x="3216275" y="2978150"/>
          <p14:tracePt t="195078" x="3216275" y="2965450"/>
          <p14:tracePt t="195088" x="3205163" y="2952750"/>
          <p14:tracePt t="195094" x="3192463" y="2941638"/>
          <p14:tracePt t="195104" x="3179763" y="2941638"/>
          <p14:tracePt t="195118" x="3167063" y="2941638"/>
          <p14:tracePt t="195140" x="3154363" y="2941638"/>
          <p14:tracePt t="195342" x="3141663" y="2928938"/>
          <p14:tracePt t="195355" x="3141663" y="2916238"/>
          <p14:tracePt t="195366" x="3141663" y="2903538"/>
          <p14:tracePt t="195371" x="3141663" y="2890838"/>
          <p14:tracePt t="195381" x="3141663" y="2878138"/>
          <p14:tracePt t="195395" x="3128963" y="2865438"/>
          <p14:tracePt t="195415" x="3128963" y="2852738"/>
          <p14:tracePt t="195472" x="3128963" y="2828925"/>
          <p14:tracePt t="195613" x="3128963" y="2816225"/>
          <p14:tracePt t="195633" x="3167063" y="2816225"/>
          <p14:tracePt t="195637" x="3192463" y="2828925"/>
          <p14:tracePt t="195647" x="3205163" y="2828925"/>
          <p14:tracePt t="195657" x="3216275" y="2828925"/>
          <p14:tracePt t="195674" x="3228975" y="2828925"/>
          <p14:tracePt t="195689" x="3254375" y="2840038"/>
          <p14:tracePt t="195703" x="3279775" y="2840038"/>
          <p14:tracePt t="195714" x="3305175" y="2840038"/>
          <p14:tracePt t="195720" x="3328988" y="2840038"/>
          <p14:tracePt t="195740" x="3341688" y="2840038"/>
          <p14:tracePt t="195744" x="3354388" y="2840038"/>
          <p14:tracePt t="195966" x="3367088" y="2852738"/>
          <p14:tracePt t="195992" x="3367088" y="2865438"/>
          <p14:tracePt t="196022" x="3354388" y="2878138"/>
          <p14:tracePt t="196031" x="3354388" y="2890838"/>
          <p14:tracePt t="196048" x="3341688" y="2890838"/>
          <p14:tracePt t="196062" x="3328988" y="2890838"/>
          <p14:tracePt t="196096" x="3305175" y="2890838"/>
          <p14:tracePt t="196111" x="3292475" y="2890838"/>
          <p14:tracePt t="196121" x="3279775" y="2890838"/>
          <p14:tracePt t="196136" x="3267075" y="2890838"/>
          <p14:tracePt t="196188" x="3254375" y="2890838"/>
          <p14:tracePt t="196207" x="3241675" y="2890838"/>
          <p14:tracePt t="196228" x="3228975" y="2903538"/>
          <p14:tracePt t="196252" x="3216275" y="2903538"/>
          <p14:tracePt t="196423" x="3205163" y="2903538"/>
          <p14:tracePt t="196443" x="3192463" y="2903538"/>
          <p14:tracePt t="196464" x="3179763" y="2903538"/>
          <p14:tracePt t="196470" x="3167063" y="2903538"/>
          <p14:tracePt t="196494" x="3154363" y="2903538"/>
          <p14:tracePt t="196504" x="3141663" y="2903538"/>
          <p14:tracePt t="196645" x="3128963" y="2903538"/>
          <p14:tracePt t="196978" x="3154363" y="2903538"/>
          <p14:tracePt t="197033" x="3167063" y="2903538"/>
          <p14:tracePt t="197049" x="3179763" y="2903538"/>
          <p14:tracePt t="197074" x="3192463" y="2903538"/>
          <p14:tracePt t="197080" x="3205163" y="2890838"/>
          <p14:tracePt t="197099" x="3228975" y="2878138"/>
          <p14:tracePt t="197116" x="3241675" y="2878138"/>
          <p14:tracePt t="197120" x="3254375" y="2865438"/>
          <p14:tracePt t="197140" x="3254375" y="2852738"/>
          <p14:tracePt t="197160" x="3267075" y="2852738"/>
          <p14:tracePt t="197175" x="3267075" y="2840038"/>
          <p14:tracePt t="197193" x="3279775" y="2840038"/>
          <p14:tracePt t="197206" x="3279775" y="2828925"/>
          <p14:tracePt t="197232" x="3292475" y="2816225"/>
          <p14:tracePt t="197256" x="3292475" y="2803525"/>
          <p14:tracePt t="197276" x="3292475" y="2790825"/>
          <p14:tracePt t="197372" x="3292475" y="2816225"/>
          <p14:tracePt t="197382" x="3267075" y="2852738"/>
          <p14:tracePt t="197392" x="3254375" y="2865438"/>
          <p14:tracePt t="197398" x="3241675" y="2878138"/>
          <p14:tracePt t="197408" x="3241675" y="2903538"/>
          <p14:tracePt t="197414" x="3228975" y="2928938"/>
          <p14:tracePt t="197438" x="3228975" y="2941638"/>
          <p14:tracePt t="197454" x="3228975" y="2952750"/>
          <p14:tracePt t="197488" x="3267075" y="2978150"/>
          <p14:tracePt t="197498" x="3279775" y="2978150"/>
          <p14:tracePt t="197569" x="3254375" y="2952750"/>
          <p14:tracePt t="197573" x="3179763" y="2916238"/>
          <p14:tracePt t="197584" x="3092450" y="2890838"/>
          <p14:tracePt t="197590" x="3028950" y="2890838"/>
          <p14:tracePt t="197600" x="2954338" y="2890838"/>
          <p14:tracePt t="197610" x="2903538" y="2890838"/>
          <p14:tracePt t="197614" x="2879725" y="2890838"/>
          <p14:tracePt t="197623" x="2867025" y="2890838"/>
          <p14:tracePt t="197630" x="2841625" y="2890838"/>
          <p14:tracePt t="197686" x="2841625" y="2903538"/>
          <p14:tracePt t="197690" x="2841625" y="2916238"/>
          <p14:tracePt t="197700" x="2841625" y="2941638"/>
          <p14:tracePt t="197706" x="2841625" y="2952750"/>
          <p14:tracePt t="197716" x="2841625" y="2965450"/>
          <p14:tracePt t="197728" x="2816225" y="2978150"/>
          <p14:tracePt t="197740" x="2816225" y="2990850"/>
          <p14:tracePt t="197766" x="2803525" y="3003550"/>
          <p14:tracePt t="197792" x="2803525" y="3016250"/>
          <p14:tracePt t="197801" x="2790825" y="3028950"/>
          <p14:tracePt t="197816" x="2778125" y="3028950"/>
          <p14:tracePt t="197822" x="2767013" y="3041650"/>
          <p14:tracePt t="197842" x="2741613" y="3065463"/>
          <p14:tracePt t="197846" x="2728913" y="3065463"/>
          <p14:tracePt t="197862" x="2716213" y="3065463"/>
          <p14:tracePt t="197872" x="2703513" y="3065463"/>
          <p14:tracePt t="197932" x="2690813" y="3065463"/>
          <p14:tracePt t="197994" x="2678113" y="3065463"/>
          <p14:tracePt t="198004" x="2654300" y="3054350"/>
          <p14:tracePt t="198008" x="2654300" y="3041650"/>
          <p14:tracePt t="198017" x="2641600" y="3028950"/>
          <p14:tracePt t="198028" x="2628900" y="3016250"/>
          <p14:tracePt t="198063" x="2616200" y="2990850"/>
          <p14:tracePt t="198077" x="2603500" y="2990850"/>
          <p14:tracePt t="198088" x="2578100" y="2978150"/>
          <p14:tracePt t="198094" x="2565400" y="2965450"/>
          <p14:tracePt t="198103" x="2528888" y="2941638"/>
          <p14:tracePt t="198111" x="2490788" y="2941638"/>
          <p14:tracePt t="198120" x="2416175" y="2916238"/>
          <p14:tracePt t="198130" x="2378075" y="2903538"/>
          <p14:tracePt t="198133" x="2316163" y="2903538"/>
          <p14:tracePt t="198144" x="2252663" y="2878138"/>
          <p14:tracePt t="198161" x="2152650" y="2878138"/>
          <p14:tracePt t="198169" x="2127250" y="2878138"/>
          <p14:tracePt t="198173" x="2090738" y="2878138"/>
          <p14:tracePt t="198183" x="2052638" y="2878138"/>
          <p14:tracePt t="198190" x="2039938" y="2878138"/>
          <p14:tracePt t="198200" x="2003425" y="2878138"/>
          <p14:tracePt t="198211" x="1965325" y="2878138"/>
          <p14:tracePt t="198214" x="1927225" y="2878138"/>
          <p14:tracePt t="198224" x="1903413" y="2890838"/>
          <p14:tracePt t="198240" x="1890713" y="2916238"/>
          <p14:tracePt t="198255" x="1878013" y="2928938"/>
          <p14:tracePt t="198265" x="1878013" y="2941638"/>
          <p14:tracePt t="198269" x="1878013" y="2965450"/>
          <p14:tracePt t="198290" x="1865313" y="2978150"/>
          <p14:tracePt t="198311" x="1865313" y="2990850"/>
          <p14:tracePt t="198330" x="1865313" y="3003550"/>
          <p14:tracePt t="198346" x="1865313" y="3016250"/>
          <p14:tracePt t="198350" x="1865313" y="3028950"/>
          <p14:tracePt t="198361" x="1865313" y="3041650"/>
          <p14:tracePt t="198372" x="1865313" y="3054350"/>
          <p14:tracePt t="198378" x="1865313" y="3078163"/>
          <p14:tracePt t="198392" x="1865313" y="3103563"/>
          <p14:tracePt t="198402" x="1865313" y="3128963"/>
          <p14:tracePt t="198416" x="1865313" y="3154363"/>
          <p14:tracePt t="198442" x="1865313" y="3165475"/>
          <p14:tracePt t="198456" x="1865313" y="3178175"/>
          <p14:tracePt t="198468" x="1852613" y="3190875"/>
          <p14:tracePt t="198482" x="1852613" y="3203575"/>
          <p14:tracePt t="198492" x="1839913" y="3203575"/>
          <p14:tracePt t="198508" x="1839913" y="3216275"/>
          <p14:tracePt t="198512" x="1827213" y="3216275"/>
          <p14:tracePt t="198532" x="1827213" y="3228975"/>
          <p14:tracePt t="198548" x="1814513" y="3241675"/>
          <p14:tracePt t="198552" x="1801813" y="3241675"/>
          <p14:tracePt t="198572" x="1790700" y="3254375"/>
          <p14:tracePt t="198820" x="1790700" y="3241675"/>
          <p14:tracePt t="198835" x="1790700" y="3228975"/>
          <p14:tracePt t="198845" x="1801813" y="3228975"/>
          <p14:tracePt t="198850" x="1852613" y="3203575"/>
          <p14:tracePt t="198860" x="1878013" y="3203575"/>
          <p14:tracePt t="198866" x="1914525" y="3203575"/>
          <p14:tracePt t="198876" x="1939925" y="3190875"/>
          <p14:tracePt t="198886" x="1965325" y="3190875"/>
          <p14:tracePt t="198890" x="1990725" y="3190875"/>
          <p14:tracePt t="198900" x="2014538" y="3190875"/>
          <p14:tracePt t="198906" x="2027238" y="3190875"/>
          <p14:tracePt t="198927" x="2039938" y="3190875"/>
          <p14:tracePt t="198932" x="2052638" y="3190875"/>
          <p14:tracePt t="199006" x="2065338" y="3190875"/>
          <p14:tracePt t="199016" x="2090738" y="3190875"/>
          <p14:tracePt t="199032" x="2116138" y="3178175"/>
          <p14:tracePt t="199047" x="2127250" y="3178175"/>
          <p14:tracePt t="199058" x="2139950" y="3178175"/>
          <p14:tracePt t="199072" x="2152650" y="3178175"/>
          <p14:tracePt t="199108" x="2165350" y="3178175"/>
          <p14:tracePt t="200440" x="2178050" y="3178175"/>
          <p14:tracePt t="200450" x="2216150" y="3178175"/>
          <p14:tracePt t="200459" x="2239963" y="3203575"/>
          <p14:tracePt t="200463" x="2278063" y="3241675"/>
          <p14:tracePt t="200473" x="2328863" y="3278188"/>
          <p14:tracePt t="200479" x="2378075" y="3303588"/>
          <p14:tracePt t="200489" x="2403475" y="3328988"/>
          <p14:tracePt t="200500" x="2465388" y="3390900"/>
          <p14:tracePt t="200504" x="2516188" y="3429000"/>
          <p14:tracePt t="200516" x="2554288" y="3479800"/>
          <p14:tracePt t="200520" x="2590800" y="3516313"/>
          <p14:tracePt t="200530" x="2616200" y="3567113"/>
          <p14:tracePt t="200540" x="2654300" y="3590925"/>
          <p14:tracePt t="200546" x="2678113" y="3629025"/>
          <p14:tracePt t="200555" x="2728913" y="3703638"/>
          <p14:tracePt t="200559" x="2778125" y="3767138"/>
          <p14:tracePt t="200569" x="2816225" y="3841750"/>
          <p14:tracePt t="200579" x="2867025" y="3916363"/>
          <p14:tracePt t="200586" x="2890838" y="3941763"/>
          <p14:tracePt t="200596" x="2928938" y="4005263"/>
          <p14:tracePt t="200600" x="2967038" y="4054475"/>
          <p14:tracePt t="200610" x="2992438" y="4079875"/>
          <p14:tracePt t="200620" x="3016250" y="4092575"/>
          <p14:tracePt t="200626" x="3028950" y="4117975"/>
          <p14:tracePt t="200635" x="3041650" y="4129088"/>
          <p14:tracePt t="200640" x="3079750" y="4154488"/>
          <p14:tracePt t="200660" x="3092450" y="4167188"/>
          <p14:tracePt t="200665" x="3092450" y="4179888"/>
          <p14:tracePt t="200676" x="3103563" y="4179888"/>
          <p14:tracePt t="200682" x="3116263" y="4192588"/>
          <p14:tracePt t="200752" x="3116263" y="4205288"/>
          <p14:tracePt t="200762" x="3116263" y="4217988"/>
          <p14:tracePt t="200765" x="3116263" y="4230688"/>
          <p14:tracePt t="200775" x="3116263" y="4254500"/>
          <p14:tracePt t="200781" x="3092450" y="4254500"/>
          <p14:tracePt t="200791" x="3067050" y="4292600"/>
          <p14:tracePt t="200802" x="3028950" y="4305300"/>
          <p14:tracePt t="200807" x="3016250" y="4305300"/>
          <p14:tracePt t="200817" x="2992438" y="4318000"/>
          <p14:tracePt t="200914" x="2992438" y="4330700"/>
          <p14:tracePt t="200924" x="3016250" y="4330700"/>
          <p14:tracePt t="200928" x="3092450" y="4330700"/>
          <p14:tracePt t="200938" x="3154363" y="4305300"/>
          <p14:tracePt t="200946" x="3192463" y="4305300"/>
          <p14:tracePt t="200954" x="3241675" y="4279900"/>
          <p14:tracePt t="200963" x="3292475" y="4254500"/>
          <p14:tracePt t="200978" x="3305175" y="4241800"/>
          <p14:tracePt t="201023" x="3305175" y="4230688"/>
          <p14:tracePt t="201040" x="3305175" y="4217988"/>
          <p14:tracePt t="201044" x="3267075" y="4205288"/>
          <p14:tracePt t="201053" x="3241675" y="4205288"/>
          <p14:tracePt t="201064" x="3228975" y="4205288"/>
          <p14:tracePt t="201069" x="3216275" y="4192588"/>
          <p14:tracePt t="201080" x="3205163" y="4192588"/>
          <p14:tracePt t="201130" x="3192463" y="4192588"/>
          <p14:tracePt t="201548" x="3192463" y="4179888"/>
          <p14:tracePt t="201554" x="3192463" y="4167188"/>
          <p14:tracePt t="201693" x="3167063" y="4154488"/>
          <p14:tracePt t="201836" x="3167063" y="4141788"/>
          <p14:tracePt t="201846" x="3167063" y="4129088"/>
          <p14:tracePt t="201852" x="3167063" y="4117975"/>
          <p14:tracePt t="201875" x="3167063" y="4105275"/>
          <p14:tracePt t="201916" x="3154363" y="4105275"/>
          <p14:tracePt t="201942" x="3141663" y="4105275"/>
          <p14:tracePt t="201948" x="3128963" y="4105275"/>
          <p14:tracePt t="201957" x="3116263" y="4105275"/>
          <p14:tracePt t="201968" x="3092450" y="4105275"/>
          <p14:tracePt t="201971" x="3067050" y="4117975"/>
          <p14:tracePt t="201981" x="3028950" y="4179888"/>
          <p14:tracePt t="201987" x="2979738" y="4267200"/>
          <p14:tracePt t="201998" x="2941638" y="4379913"/>
          <p14:tracePt t="202008" x="2928938" y="4479925"/>
          <p14:tracePt t="202013" x="2903538" y="4592638"/>
          <p14:tracePt t="202021" x="2890838" y="4718050"/>
          <p14:tracePt t="202030" x="2854325" y="4830763"/>
          <p14:tracePt t="202038" x="2816225" y="4943475"/>
          <p14:tracePt t="202047" x="2778125" y="5030788"/>
          <p14:tracePt t="202053" x="2728913" y="5130800"/>
          <p14:tracePt t="202063" x="2690813" y="5243513"/>
          <p14:tracePt t="202068" x="2654300" y="5343525"/>
          <p14:tracePt t="202080" x="2616200" y="5418138"/>
          <p14:tracePt t="202088" x="2578100" y="5494338"/>
          <p14:tracePt t="202094" x="2541588" y="5581650"/>
          <p14:tracePt t="202104" x="2516188" y="5619750"/>
          <p14:tracePt t="202108" x="2503488" y="5656263"/>
          <p14:tracePt t="202118" x="2503488" y="5694363"/>
          <p14:tracePt t="202130" x="2478088" y="5707063"/>
          <p14:tracePt t="202134" x="2478088" y="5719763"/>
          <p14:tracePt t="202147" x="2465388" y="5732463"/>
          <p14:tracePt t="202159" x="2452688" y="5743575"/>
          <p14:tracePt t="202214" x="2452688" y="5756275"/>
          <p14:tracePt t="202249" x="2452688" y="5768975"/>
          <p14:tracePt t="202260" x="2452688" y="5794375"/>
          <p14:tracePt t="202276" x="2478088" y="5794375"/>
          <p14:tracePt t="202281" x="2503488" y="5819775"/>
          <p14:tracePt t="202290" x="2516188" y="5832475"/>
          <p14:tracePt t="202300" x="2554288" y="5843588"/>
          <p14:tracePt t="202306" x="2603500" y="5881688"/>
          <p14:tracePt t="202316" x="2654300" y="5907088"/>
          <p14:tracePt t="202320" x="2690813" y="5919788"/>
          <p14:tracePt t="202330" x="2728913" y="5945188"/>
          <p14:tracePt t="202339" x="2754313" y="5945188"/>
          <p14:tracePt t="202346" x="2778125" y="5956300"/>
          <p14:tracePt t="202356" x="2803525" y="5969000"/>
          <p14:tracePt t="202362" x="2828925" y="5969000"/>
          <p14:tracePt t="202396" x="2841625" y="5969000"/>
          <p14:tracePt t="202588" x="2841625" y="5981700"/>
          <p14:tracePt t="202609" x="2841625" y="5994400"/>
          <p14:tracePt t="202613" x="2841625" y="6007100"/>
          <p14:tracePt t="202650" x="2841625" y="6019800"/>
          <p14:tracePt t="202654" x="2841625" y="6032500"/>
          <p14:tracePt t="202780" x="2854325" y="6032500"/>
          <p14:tracePt t="202796" x="2867025" y="6032500"/>
          <p14:tracePt t="202922" x="2879725" y="6032500"/>
          <p14:tracePt t="202935" x="2879725" y="6019800"/>
          <p14:tracePt t="202946" x="2867025" y="6007100"/>
          <p14:tracePt t="202958" x="2854325" y="5994400"/>
          <p14:tracePt t="202962" x="2828925" y="5956300"/>
          <p14:tracePt t="202971" x="2767013" y="5919788"/>
          <p14:tracePt t="202977" x="2716213" y="5856288"/>
          <p14:tracePt t="202988" x="2654300" y="5794375"/>
          <p14:tracePt t="202998" x="2603500" y="5743575"/>
          <p14:tracePt t="203001" x="2578100" y="5719763"/>
          <p14:tracePt t="203012" x="2565400" y="5707063"/>
          <p14:tracePt t="203017" x="2554288" y="5694363"/>
          <p14:tracePt t="203026" x="2554288" y="5681663"/>
          <p14:tracePt t="203042" x="2528888" y="5681663"/>
          <p14:tracePt t="203052" x="2503488" y="5681663"/>
          <p14:tracePt t="203064" x="2428875" y="5681663"/>
          <p14:tracePt t="203067" x="2378075" y="5681663"/>
          <p14:tracePt t="203079" x="2328863" y="5681663"/>
          <p14:tracePt t="203082" x="2278063" y="5681663"/>
          <p14:tracePt t="203092" x="2228850" y="5681663"/>
          <p14:tracePt t="203101" x="2190750" y="5694363"/>
          <p14:tracePt t="203107" x="2127250" y="5719763"/>
          <p14:tracePt t="203118" x="2090738" y="5732463"/>
          <p14:tracePt t="203121" x="2065338" y="5743575"/>
          <p14:tracePt t="203132" x="2039938" y="5756275"/>
          <p14:tracePt t="203142" x="2027238" y="5756275"/>
          <p14:tracePt t="203164" x="1978025" y="5781675"/>
          <p14:tracePt t="203171" x="1965325" y="5781675"/>
          <p14:tracePt t="203181" x="1927225" y="5794375"/>
          <p14:tracePt t="203187" x="1890713" y="5807075"/>
          <p14:tracePt t="203197" x="1852613" y="5807075"/>
          <p14:tracePt t="203202" x="1814513" y="5832475"/>
          <p14:tracePt t="203224" x="1790700" y="5832475"/>
          <p14:tracePt t="203228" x="1752600" y="5832475"/>
          <p14:tracePt t="203237" x="1739900" y="5832475"/>
          <p14:tracePt t="203244" x="1714500" y="5832475"/>
          <p14:tracePt t="203263" x="1689100" y="5832475"/>
          <p14:tracePt t="203268" x="1665288" y="5843588"/>
          <p14:tracePt t="203278" x="1639888" y="5856288"/>
          <p14:tracePt t="203284" x="1627188" y="5868988"/>
          <p14:tracePt t="203294" x="1614488" y="5868988"/>
          <p14:tracePt t="203304" x="1589088" y="5868988"/>
          <p14:tracePt t="203320" x="1577975" y="5868988"/>
          <p14:tracePt t="203334" x="1577975" y="5881688"/>
          <p14:tracePt t="203360" x="1565275" y="5881688"/>
          <p14:tracePt t="203446" x="1565275" y="5894388"/>
          <p14:tracePt t="203466" x="1565275" y="5907088"/>
          <p14:tracePt t="203470" x="1577975" y="5919788"/>
          <p14:tracePt t="203486" x="1601788" y="5932488"/>
          <p14:tracePt t="203506" x="1614488" y="5956300"/>
          <p14:tracePt t="203510" x="1639888" y="5956300"/>
          <p14:tracePt t="203526" x="1652588" y="5969000"/>
          <p14:tracePt t="203536" x="1677988" y="5981700"/>
          <p14:tracePt t="203546" x="1689100" y="5981700"/>
          <p14:tracePt t="203551" x="1714500" y="5981700"/>
          <p14:tracePt t="203562" x="1739900" y="5994400"/>
          <p14:tracePt t="203576" x="1752600" y="5994400"/>
          <p14:tracePt t="203585" x="1765300" y="5994400"/>
          <p14:tracePt t="203959" x="1827213" y="6045200"/>
          <p14:tracePt t="203972" x="1903413" y="6045200"/>
          <p14:tracePt t="203976" x="1990725" y="6032500"/>
          <p14:tracePt t="203986" x="2116138" y="5945188"/>
          <p14:tracePt t="203990" x="2203450" y="5868988"/>
          <p14:tracePt t="204001" x="2328863" y="5768975"/>
          <p14:tracePt t="204011" x="2441575" y="5668963"/>
          <p14:tracePt t="204015" x="2554288" y="5530850"/>
          <p14:tracePt t="204025" x="2667000" y="5394325"/>
          <p14:tracePt t="204031" x="2803525" y="5243513"/>
          <p14:tracePt t="204041" x="2890838" y="5118100"/>
          <p14:tracePt t="204051" x="2979738" y="4956175"/>
          <p14:tracePt t="204055" x="3054350" y="4768850"/>
          <p14:tracePt t="204066" x="3079750" y="4618038"/>
          <p14:tracePt t="204071" x="3092450" y="4467225"/>
          <p14:tracePt t="204082" x="3103563" y="4318000"/>
          <p14:tracePt t="204092" x="3103563" y="4167188"/>
          <p14:tracePt t="204096" x="3103563" y="4017963"/>
          <p14:tracePt t="204106" x="3103563" y="3916363"/>
          <p14:tracePt t="204112" x="3103563" y="3829050"/>
          <p14:tracePt t="204122" x="3092450" y="3779838"/>
          <p14:tracePt t="204132" x="3079750" y="3716338"/>
          <p14:tracePt t="204137" x="3067050" y="3703638"/>
          <p14:tracePt t="204148" x="3054350" y="3679825"/>
          <p14:tracePt t="204164" x="3028950" y="3654425"/>
          <p14:tracePt t="204172" x="3028950" y="3641725"/>
          <p14:tracePt t="204192" x="3016250" y="3641725"/>
          <p14:tracePt t="204208" x="2992438" y="3641725"/>
          <p14:tracePt t="204254" x="2992438" y="3616325"/>
          <p14:tracePt t="204264" x="2979738" y="3616325"/>
          <p14:tracePt t="204273" x="2979738" y="3603625"/>
          <p14:tracePt t="204277" x="2967038" y="3603625"/>
          <p14:tracePt t="204288" x="2967038" y="3590925"/>
          <p14:tracePt t="204314" x="2967038" y="3567113"/>
          <p14:tracePt t="204363" x="2954338" y="3567113"/>
          <p14:tracePt t="204367" x="2954338" y="3554413"/>
          <p14:tracePt t="204409" x="2941638" y="3554413"/>
          <p14:tracePt t="204419" x="2928938" y="3529013"/>
          <p14:tracePt t="204423" x="2903538" y="3516313"/>
          <p14:tracePt t="204433" x="2890838" y="3503613"/>
          <p14:tracePt t="204440" x="2854325" y="3490913"/>
          <p14:tracePt t="204450" x="2803525" y="3479800"/>
          <p14:tracePt t="204460" x="2728913" y="3479800"/>
          <p14:tracePt t="204464" x="2616200" y="3479800"/>
          <p14:tracePt t="204474" x="2465388" y="3479800"/>
          <p14:tracePt t="204481" x="2316163" y="3479800"/>
          <p14:tracePt t="204490" x="2165350" y="3479800"/>
          <p14:tracePt t="204499" x="2027238" y="3529013"/>
          <p14:tracePt t="204505" x="1865313" y="3654425"/>
          <p14:tracePt t="204515" x="1714500" y="3754438"/>
          <p14:tracePt t="204519" x="1627188" y="3854450"/>
          <p14:tracePt t="204530" x="1476375" y="4054475"/>
          <p14:tracePt t="204539" x="1389063" y="4192588"/>
          <p14:tracePt t="204546" x="1301750" y="4379913"/>
          <p14:tracePt t="204555" x="1263650" y="4530725"/>
          <p14:tracePt t="204559" x="1227138" y="4679950"/>
          <p14:tracePt t="204572" x="1189038" y="4830763"/>
          <p14:tracePt t="204582" x="1189038" y="4968875"/>
          <p14:tracePt t="204585" x="1189038" y="5068888"/>
          <p14:tracePt t="204597" x="1189038" y="5143500"/>
          <p14:tracePt t="204601" x="1189038" y="5256213"/>
          <p14:tracePt t="204612" x="1227138" y="5330825"/>
          <p14:tracePt t="204622" x="1263650" y="5394325"/>
          <p14:tracePt t="204626" x="1301750" y="5494338"/>
          <p14:tracePt t="204636" x="1327150" y="5530850"/>
          <p14:tracePt t="204642" x="1363663" y="5594350"/>
          <p14:tracePt t="204652" x="1401763" y="5643563"/>
          <p14:tracePt t="204662" x="1439863" y="5694363"/>
          <p14:tracePt t="204666" x="1476375" y="5732463"/>
          <p14:tracePt t="204676" x="1489075" y="5756275"/>
          <p14:tracePt t="204682" x="1514475" y="5781675"/>
          <p14:tracePt t="204692" x="1552575" y="5807075"/>
          <p14:tracePt t="204702" x="1565275" y="5832475"/>
          <p14:tracePt t="204708" x="1589088" y="5843588"/>
          <p14:tracePt t="204718" x="1601788" y="5856288"/>
          <p14:tracePt t="204722" x="1614488" y="5868988"/>
          <p14:tracePt t="204732" x="1627188" y="5868988"/>
          <p14:tracePt t="204742" x="1652588" y="5881688"/>
          <p14:tracePt t="204749" x="1665288" y="5881688"/>
          <p14:tracePt t="204758" x="1677988" y="5881688"/>
          <p14:tracePt t="204762" x="1701800" y="5881688"/>
          <p14:tracePt t="204772" x="1739900" y="5907088"/>
          <p14:tracePt t="204782" x="1752600" y="5907088"/>
          <p14:tracePt t="204788" x="1765300" y="5907088"/>
          <p14:tracePt t="204798" x="1801813" y="5907088"/>
          <p14:tracePt t="204822" x="1814513" y="5907088"/>
          <p14:tracePt t="204827" x="1827213" y="5907088"/>
          <p14:tracePt t="204838" x="1839913" y="5907088"/>
          <p14:tracePt t="204844" x="1865313" y="5932488"/>
          <p14:tracePt t="204864" x="1878013" y="5932488"/>
          <p14:tracePt t="204868" x="1914525" y="5945188"/>
          <p14:tracePt t="204878" x="1927225" y="5956300"/>
          <p14:tracePt t="204883" x="1965325" y="5981700"/>
          <p14:tracePt t="204894" x="1990725" y="5994400"/>
          <p14:tracePt t="204904" x="2027238" y="5994400"/>
          <p14:tracePt t="204910" x="2065338" y="6019800"/>
          <p14:tracePt t="204920" x="2090738" y="6045200"/>
          <p14:tracePt t="204924" x="2116138" y="6045200"/>
          <p14:tracePt t="204944" x="2127250" y="6045200"/>
          <p14:tracePt t="204960" x="2139950" y="6056313"/>
          <p14:tracePt t="205004" x="2139950" y="6081713"/>
          <p14:tracePt t="205030" x="2139950" y="6107113"/>
          <p14:tracePt t="205036" x="2139950" y="6119813"/>
          <p14:tracePt t="205046" x="2139950" y="6157913"/>
          <p14:tracePt t="205059" x="2139950" y="6169025"/>
          <p14:tracePt t="205069" x="2139950" y="6181725"/>
          <p14:tracePt t="205076" x="2127250" y="6181725"/>
          <p14:tracePt t="205085" x="2116138" y="6194425"/>
          <p14:tracePt t="205095" x="2116138" y="6207125"/>
          <p14:tracePt t="205099" x="2090738" y="6207125"/>
          <p14:tracePt t="205109" x="2065338" y="6207125"/>
          <p14:tracePt t="205115" x="2052638" y="6207125"/>
          <p14:tracePt t="205131" x="2027238" y="6232525"/>
          <p14:tracePt t="205135" x="2014538" y="6232525"/>
          <p14:tracePt t="205140" x="1990725" y="6232525"/>
          <p14:tracePt t="205150" x="1978025" y="6232525"/>
          <p14:tracePt t="205160" x="1952625" y="6232525"/>
          <p14:tracePt t="205166" x="1939925" y="6232525"/>
          <p14:tracePt t="205181" x="1927225" y="6232525"/>
          <p14:tracePt t="205200" x="1914525" y="6232525"/>
          <p14:tracePt t="205216" x="1903413" y="6232525"/>
          <p14:tracePt t="205230" x="1878013" y="6232525"/>
          <p14:tracePt t="205256" x="1865313" y="6232525"/>
          <p14:tracePt t="205262" x="1852613" y="6232525"/>
          <p14:tracePt t="205739" x="1865313" y="6232525"/>
          <p14:tracePt t="205851" x="1865313" y="6219825"/>
          <p14:tracePt t="205925" x="1865313" y="6207125"/>
          <p14:tracePt t="206396" x="1839913" y="6232525"/>
          <p14:tracePt t="206406" x="1839913" y="6281738"/>
          <p14:tracePt t="206409" x="1839913" y="6319838"/>
          <p14:tracePt t="206419" x="1839913" y="6357938"/>
          <p14:tracePt t="206425" x="1839913" y="6381750"/>
          <p14:tracePt t="206436" x="1839913" y="6407150"/>
          <p14:tracePt t="206562" x="1852613" y="6407150"/>
          <p14:tracePt t="206592" x="1878013" y="6407150"/>
          <p14:tracePt t="206608" x="1890713" y="6407150"/>
          <p14:tracePt t="206618" x="1927225" y="6407150"/>
          <p14:tracePt t="206634" x="1939925" y="6407150"/>
          <p14:tracePt t="206643" x="1952625" y="6407150"/>
          <p14:tracePt t="206657" x="1965325" y="6407150"/>
          <p14:tracePt t="206668" x="1978025" y="6407150"/>
          <p14:tracePt t="206688" x="1978025" y="6419850"/>
          <p14:tracePt t="206698" x="1990725" y="6432550"/>
          <p14:tracePt t="206723" x="2014538" y="6432550"/>
          <p14:tracePt t="206727" x="2039938" y="6432550"/>
          <p14:tracePt t="206737" x="2078038" y="6432550"/>
          <p14:tracePt t="206748" x="2103438" y="6432550"/>
          <p14:tracePt t="206753" x="2116138" y="6432550"/>
          <p14:tracePt t="207632" x="2103438" y="6432550"/>
          <p14:tracePt t="207635" x="2090738" y="6432550"/>
          <p14:tracePt t="207645" x="2078038" y="6432550"/>
          <p14:tracePt t="207666" x="2065338" y="6432550"/>
          <p14:tracePt t="207685" x="2065338" y="6419850"/>
          <p14:tracePt t="207696" x="2078038" y="6407150"/>
          <p14:tracePt t="207702" x="2103438" y="6381750"/>
          <p14:tracePt t="207712" x="2152650" y="6332538"/>
          <p14:tracePt t="207718" x="2178050" y="6319838"/>
          <p14:tracePt t="207728" x="2228850" y="6294438"/>
          <p14:tracePt t="207737" x="2239963" y="6281738"/>
          <p14:tracePt t="207742" x="2265363" y="6281738"/>
          <p14:tracePt t="207757" x="2290763" y="6281738"/>
          <p14:tracePt t="207767" x="2290763" y="6269038"/>
          <p14:tracePt t="207778" x="2303463" y="6269038"/>
          <p14:tracePt t="207782" x="2316163" y="6269038"/>
          <p14:tracePt t="207791" x="2328863" y="6269038"/>
          <p14:tracePt t="207800" x="2365375" y="6269038"/>
          <p14:tracePt t="207808" x="2378075" y="6269038"/>
          <p14:tracePt t="207818" x="2416175" y="6269038"/>
          <p14:tracePt t="207824" x="2428875" y="6269038"/>
          <p14:tracePt t="207834" x="2452688" y="6269038"/>
          <p14:tracePt t="207840" x="2465388" y="6269038"/>
          <p14:tracePt t="207850" x="2490788" y="6281738"/>
          <p14:tracePt t="207854" x="2503488" y="6281738"/>
          <p14:tracePt t="207864" x="2528888" y="6281738"/>
          <p14:tracePt t="207873" x="2565400" y="6281738"/>
          <p14:tracePt t="207879" x="2616200" y="6281738"/>
          <p14:tracePt t="207889" x="2641600" y="6281738"/>
          <p14:tracePt t="207895" x="2728913" y="6281738"/>
          <p14:tracePt t="207906" x="2778125" y="6281738"/>
          <p14:tracePt t="207916" x="2828925" y="6257925"/>
          <p14:tracePt t="207919" x="2867025" y="6257925"/>
          <p14:tracePt t="207929" x="2916238" y="6245225"/>
          <p14:tracePt t="207936" x="2941638" y="6232525"/>
          <p14:tracePt t="207945" x="2967038" y="6232525"/>
          <p14:tracePt t="207955" x="2979738" y="6232525"/>
          <p14:tracePt t="207976" x="2992438" y="6232525"/>
          <p14:tracePt t="207995" x="3003550" y="6232525"/>
          <p14:tracePt t="208009" x="3028950" y="6232525"/>
          <p14:tracePt t="208016" x="3054350" y="6232525"/>
          <p14:tracePt t="208036" x="3079750" y="6232525"/>
          <p14:tracePt t="208042" x="3092450" y="6245225"/>
          <p14:tracePt t="208062" x="3103563" y="6257925"/>
          <p14:tracePt t="208076" x="3103563" y="6269038"/>
          <p14:tracePt t="208082" x="3116263" y="6269038"/>
          <p14:tracePt t="208091" x="3116263" y="6281738"/>
          <p14:tracePt t="208106" x="3128963" y="6307138"/>
          <p14:tracePt t="208122" x="3128963" y="6319838"/>
          <p14:tracePt t="208133" x="3141663" y="6345238"/>
          <p14:tracePt t="208142" x="3154363" y="6345238"/>
          <p14:tracePt t="208146" x="3179763" y="6370638"/>
          <p14:tracePt t="208166" x="3205163" y="6394450"/>
          <p14:tracePt t="208171" x="3205163" y="6407150"/>
          <p14:tracePt t="208183" x="3228975" y="6419850"/>
          <p14:tracePt t="208187" x="3267075" y="6457950"/>
          <p14:tracePt t="208197" x="3279775" y="6457950"/>
          <p14:tracePt t="208201" x="3292475" y="6470650"/>
          <p14:tracePt t="208212" x="3317875" y="6483350"/>
          <p14:tracePt t="208237" x="3328988" y="6494463"/>
          <p14:tracePt t="208314" x="3354388" y="6494463"/>
          <p14:tracePt t="208328" x="3379788" y="6494463"/>
          <p14:tracePt t="208337" x="3379788" y="6470650"/>
          <p14:tracePt t="208348" x="3379788" y="6457950"/>
          <p14:tracePt t="208354" x="3392488" y="6445250"/>
          <p14:tracePt t="208367" x="3405188" y="6432550"/>
          <p14:tracePt t="208404" x="3417888" y="6419850"/>
          <p14:tracePt t="208449" x="3429000" y="6407150"/>
          <p14:tracePt t="208464" x="3441700" y="6381750"/>
          <p14:tracePt t="208473" x="3454400" y="6381750"/>
          <p14:tracePt t="208490" x="3467100" y="6357938"/>
          <p14:tracePt t="208509" x="3467100" y="6345238"/>
          <p14:tracePt t="208525" x="3467100" y="6332538"/>
          <p14:tracePt t="208529" x="3467100" y="6319838"/>
          <p14:tracePt t="208539" x="3467100" y="6307138"/>
          <p14:tracePt t="208550" x="3467100" y="6294438"/>
          <p14:tracePt t="208566" x="3467100" y="6281738"/>
          <p14:tracePt t="208748" x="3479800" y="6281738"/>
          <p14:tracePt t="208758" x="3517900" y="6281738"/>
          <p14:tracePt t="208762" x="3567113" y="6281738"/>
          <p14:tracePt t="208772" x="3605213" y="6281738"/>
          <p14:tracePt t="208784" x="3654425" y="6281738"/>
          <p14:tracePt t="208787" x="3692525" y="6281738"/>
          <p14:tracePt t="208798" x="3717925" y="6307138"/>
          <p14:tracePt t="208801" x="3743325" y="6307138"/>
          <p14:tracePt t="208811" x="3767138" y="6307138"/>
          <p14:tracePt t="208821" x="3792538" y="6307138"/>
          <p14:tracePt t="208928" x="3805238" y="6307138"/>
          <p14:tracePt t="208953" x="3792538" y="6294438"/>
          <p14:tracePt t="208963" x="3756025" y="6294438"/>
          <p14:tracePt t="208967" x="3705225" y="6294438"/>
          <p14:tracePt t="208978" x="3667125" y="6294438"/>
          <p14:tracePt t="208990" x="3617913" y="6294438"/>
          <p14:tracePt t="208994" x="3579813" y="6294438"/>
          <p14:tracePt t="209004" x="3517900" y="6294438"/>
          <p14:tracePt t="209010" x="3467100" y="6294438"/>
          <p14:tracePt t="209020" x="3429000" y="6294438"/>
          <p14:tracePt t="209030" x="3392488" y="6294438"/>
          <p14:tracePt t="209034" x="3367088" y="6294438"/>
          <p14:tracePt t="209043" x="3354388" y="6294438"/>
          <p14:tracePt t="209050" x="3341688" y="6294438"/>
          <p14:tracePt t="209160" x="3354388" y="6294438"/>
          <p14:tracePt t="209169" x="3379788" y="6294438"/>
          <p14:tracePt t="209176" x="3417888" y="6294438"/>
          <p14:tracePt t="209186" x="3441700" y="6294438"/>
          <p14:tracePt t="209192" x="3467100" y="6294438"/>
          <p14:tracePt t="209202" x="3517900" y="6294438"/>
          <p14:tracePt t="209212" x="3530600" y="6294438"/>
          <p14:tracePt t="209217" x="3567113" y="6294438"/>
          <p14:tracePt t="209225" x="3592513" y="6294438"/>
          <p14:tracePt t="209231" x="3605213" y="6294438"/>
          <p14:tracePt t="209241" x="3617913" y="6294438"/>
          <p14:tracePt t="209252" x="3630613" y="6294438"/>
          <p14:tracePt t="209256" x="3643313" y="6281738"/>
          <p14:tracePt t="209448" x="3654425" y="6281738"/>
          <p14:tracePt t="209458" x="3692525" y="6281738"/>
          <p14:tracePt t="209468" x="3805238" y="6281738"/>
          <p14:tracePt t="209474" x="3943350" y="6281738"/>
          <p14:tracePt t="209484" x="4092575" y="6281738"/>
          <p14:tracePt t="209488" x="4230688" y="6281738"/>
          <p14:tracePt t="209497" x="4368800" y="6281738"/>
          <p14:tracePt t="209507" x="4530725" y="6245225"/>
          <p14:tracePt t="209513" x="4668838" y="6219825"/>
          <p14:tracePt t="209523" x="4781550" y="6181725"/>
          <p14:tracePt t="209529" x="4906963" y="6132513"/>
          <p14:tracePt t="209540" x="4994275" y="6094413"/>
          <p14:tracePt t="209551" x="5081588" y="6045200"/>
          <p14:tracePt t="209554" x="5106988" y="6019800"/>
          <p14:tracePt t="209563" x="5145088" y="5981700"/>
          <p14:tracePt t="209569" x="5170488" y="5969000"/>
          <p14:tracePt t="209580" x="5207000" y="5945188"/>
          <p14:tracePt t="209589" x="5219700" y="5919788"/>
          <p14:tracePt t="209593" x="5232400" y="5919788"/>
          <p14:tracePt t="209604" x="5232400" y="5894388"/>
          <p14:tracePt t="209609" x="5232400" y="5881688"/>
          <p14:tracePt t="209690" x="5207000" y="5881688"/>
          <p14:tracePt t="209700" x="5119688" y="5894388"/>
          <p14:tracePt t="209706" x="4994275" y="5932488"/>
          <p14:tracePt t="209716" x="4856163" y="5981700"/>
          <p14:tracePt t="209725" x="4732338" y="6019800"/>
          <p14:tracePt t="209729" x="4568825" y="6045200"/>
          <p14:tracePt t="209739" x="4418013" y="6081713"/>
          <p14:tracePt t="209746" x="4281488" y="6094413"/>
          <p14:tracePt t="209755" x="4117975" y="6132513"/>
          <p14:tracePt t="209766" x="3992563" y="6145213"/>
          <p14:tracePt t="209772" x="3892550" y="6145213"/>
          <p14:tracePt t="209782" x="3792538" y="6169025"/>
          <p14:tracePt t="209785" x="3692525" y="6181725"/>
          <p14:tracePt t="209795" x="3630613" y="6207125"/>
          <p14:tracePt t="209805" x="3567113" y="6207125"/>
          <p14:tracePt t="209812" x="3530600" y="6207125"/>
          <p14:tracePt t="209821" x="3454400" y="6232525"/>
          <p14:tracePt t="209825" x="3429000" y="6245225"/>
          <p14:tracePt t="209836" x="3392488" y="6257925"/>
          <p14:tracePt t="209932" x="3392488" y="6281738"/>
          <p14:tracePt t="209987" x="3379788" y="6294438"/>
          <p14:tracePt t="210320" x="3379788" y="6307138"/>
          <p14:tracePt t="210442" x="3405188" y="6307138"/>
          <p14:tracePt t="210481" x="3417888" y="6307138"/>
          <p14:tracePt t="210498" x="3441700" y="6307138"/>
          <p14:tracePt t="210508" x="3467100" y="6307138"/>
          <p14:tracePt t="210512" x="3505200" y="6307138"/>
          <p14:tracePt t="210521" x="3554413" y="6319838"/>
          <p14:tracePt t="210527" x="3617913" y="6345238"/>
          <p14:tracePt t="210537" x="3654425" y="6345238"/>
          <p14:tracePt t="210547" x="3692525" y="6345238"/>
          <p14:tracePt t="210552" x="3730625" y="6345238"/>
          <p14:tracePt t="210561" x="3779838" y="6370638"/>
          <p14:tracePt t="210578" x="3805238" y="6370638"/>
          <p14:tracePt t="210588" x="3830638" y="6370638"/>
          <p14:tracePt t="210594" x="3867150" y="6370638"/>
          <p14:tracePt t="210604" x="3892550" y="6370638"/>
          <p14:tracePt t="210608" x="3905250" y="6370638"/>
          <p14:tracePt t="210618" x="3917950" y="6370638"/>
          <p14:tracePt t="210628" x="3930650" y="6370638"/>
          <p14:tracePt t="210647" x="3956050" y="6370638"/>
          <p14:tracePt t="210685" x="3968750" y="6370638"/>
          <p14:tracePt t="210733" x="3979863" y="6370638"/>
          <p14:tracePt t="210754" x="3992563" y="6370638"/>
          <p14:tracePt t="210770" x="4005263" y="6370638"/>
          <p14:tracePt t="210773" x="4005263" y="6357938"/>
          <p14:tracePt t="210783" x="4017963" y="6357938"/>
          <p14:tracePt t="210800" x="4030663" y="6345238"/>
          <p14:tracePt t="210809" x="4043363" y="6345238"/>
          <p14:tracePt t="210815" x="4043363" y="6332538"/>
          <p14:tracePt t="210836" x="4068763" y="6319838"/>
          <p14:tracePt t="210850" x="4092575" y="6307138"/>
          <p14:tracePt t="210866" x="4117975" y="6307138"/>
          <p14:tracePt t="210879" x="4143375" y="6307138"/>
          <p14:tracePt t="210895" x="4156075" y="6307138"/>
          <p14:tracePt t="210906" x="4168775" y="6307138"/>
          <p14:tracePt t="210920" x="4181475" y="6307138"/>
          <p14:tracePt t="210931" x="4192588" y="6294438"/>
          <p14:tracePt t="210935" x="4205288" y="6294438"/>
          <p14:tracePt t="210945" x="4217988" y="6294438"/>
          <p14:tracePt t="210955" x="4230688" y="6294438"/>
          <p14:tracePt t="210976" x="4243388" y="6281738"/>
          <p14:tracePt t="211280" x="4230688" y="6281738"/>
          <p14:tracePt t="211289" x="4205288" y="6281738"/>
          <p14:tracePt t="211300" x="4181475" y="6281738"/>
          <p14:tracePt t="211303" x="4156075" y="6281738"/>
          <p14:tracePt t="211313" x="4143375" y="6281738"/>
          <p14:tracePt t="211320" x="4105275" y="6294438"/>
          <p14:tracePt t="211330" x="4092575" y="6294438"/>
          <p14:tracePt t="211339" x="4068763" y="6294438"/>
          <p14:tracePt t="211343" x="4043363" y="6294438"/>
          <p14:tracePt t="211356" x="4017963" y="6307138"/>
          <p14:tracePt t="211369" x="3992563" y="6307138"/>
          <p14:tracePt t="211529" x="3979863" y="6319838"/>
          <p14:tracePt t="211539" x="3968750" y="6319838"/>
          <p14:tracePt t="211541" x="3943350" y="6319838"/>
          <p14:tracePt t="211556" x="3930650" y="6319838"/>
          <p14:tracePt t="211569" x="3917950" y="6319838"/>
          <p14:tracePt t="211611" x="3905250" y="6319838"/>
          <p14:tracePt t="211636" x="3892550" y="6332538"/>
          <p14:tracePt t="211646" x="3879850" y="6332538"/>
          <p14:tracePt t="211848" x="3867150" y="6332538"/>
          <p14:tracePt t="211863" x="3856038" y="6332538"/>
          <p14:tracePt t="211884" x="3843338" y="6332538"/>
          <p14:tracePt t="211948" x="3843338" y="6307138"/>
          <p14:tracePt t="211974" x="3843338" y="6294438"/>
          <p14:tracePt t="211990" x="3843338" y="6269038"/>
          <p14:tracePt t="212003" x="3856038" y="6269038"/>
          <p14:tracePt t="212014" x="3856038" y="6257925"/>
          <p14:tracePt t="212020" x="3867150" y="6257925"/>
          <p14:tracePt t="212030" x="3879850" y="6257925"/>
          <p14:tracePt t="212040" x="3905250" y="6232525"/>
          <p14:tracePt t="212054" x="3917950" y="6232525"/>
          <p14:tracePt t="212073" x="3930650" y="6232525"/>
          <p14:tracePt t="212090" x="3943350" y="6219825"/>
          <p14:tracePt t="212110" x="3956050" y="6207125"/>
          <p14:tracePt t="212130" x="3979863" y="6207125"/>
          <p14:tracePt t="212140" x="3979863" y="6194425"/>
          <p14:tracePt t="212153" x="4005263" y="6181725"/>
          <p14:tracePt t="212170" x="4017963" y="6181725"/>
          <p14:tracePt t="212190" x="4030663" y="6169025"/>
          <p14:tracePt t="212222" x="4056063" y="6145213"/>
          <p14:tracePt t="212253" x="4068763" y="6132513"/>
          <p14:tracePt t="212271" x="4081463" y="6107113"/>
          <p14:tracePt t="212315" x="4081463" y="6094413"/>
          <p14:tracePt t="212331" x="4081463" y="6081713"/>
          <p14:tracePt t="212342" x="4081463" y="6069013"/>
          <p14:tracePt t="212347" x="4056063" y="6069013"/>
          <p14:tracePt t="212357" x="4030663" y="6069013"/>
          <p14:tracePt t="212368" x="3979863" y="6069013"/>
          <p14:tracePt t="212372" x="3956050" y="6045200"/>
          <p14:tracePt t="212382" x="3917950" y="6045200"/>
          <p14:tracePt t="212388" x="3867150" y="6045200"/>
          <p14:tracePt t="212398" x="3817938" y="6045200"/>
          <p14:tracePt t="212408" x="3767138" y="6045200"/>
          <p14:tracePt t="212412" x="3717925" y="6045200"/>
          <p14:tracePt t="212424" x="3692525" y="6045200"/>
          <p14:tracePt t="212428" x="3654425" y="6045200"/>
          <p14:tracePt t="212448" x="3630613" y="6045200"/>
          <p14:tracePt t="212454" x="3617913" y="6045200"/>
          <p14:tracePt t="212464" x="3605213" y="6045200"/>
          <p14:tracePt t="212469" x="3579813" y="6045200"/>
          <p14:tracePt t="212478" x="3579813" y="6056313"/>
          <p14:tracePt t="212488" x="3567113" y="6056313"/>
          <p14:tracePt t="212494" x="3554413" y="6069013"/>
          <p14:tracePt t="212503" x="3554413" y="6081713"/>
          <p14:tracePt t="212520" x="3541713" y="6094413"/>
          <p14:tracePt t="212536" x="3541713" y="6119813"/>
          <p14:tracePt t="212551" x="3541713" y="6132513"/>
          <p14:tracePt t="212560" x="3541713" y="6157913"/>
          <p14:tracePt t="212570" x="3554413" y="6157913"/>
          <p14:tracePt t="212574" x="3567113" y="6181725"/>
          <p14:tracePt t="212586" x="3592513" y="6194425"/>
          <p14:tracePt t="212590" x="3630613" y="6194425"/>
          <p14:tracePt t="212600" x="3667125" y="6207125"/>
          <p14:tracePt t="212610" x="3743325" y="6207125"/>
          <p14:tracePt t="212613" x="3792538" y="6207125"/>
          <p14:tracePt t="212624" x="3879850" y="6207125"/>
          <p14:tracePt t="212629" x="3930650" y="6207125"/>
          <p14:tracePt t="212639" x="4017963" y="6181725"/>
          <p14:tracePt t="212649" x="4043363" y="6157913"/>
          <p14:tracePt t="212654" x="4068763" y="6119813"/>
          <p14:tracePt t="212664" x="4092575" y="6094413"/>
          <p14:tracePt t="212670" x="4105275" y="6081713"/>
          <p14:tracePt t="212680" x="4105275" y="6069013"/>
          <p14:tracePt t="212690" x="4105275" y="6032500"/>
          <p14:tracePt t="212696" x="4105275" y="6019800"/>
          <p14:tracePt t="212709" x="4105275" y="5994400"/>
          <p14:tracePt t="212720" x="4092575" y="5994400"/>
          <p14:tracePt t="212730" x="4056063" y="5981700"/>
          <p14:tracePt t="212737" x="3979863" y="5981700"/>
          <p14:tracePt t="212746" x="3956050" y="5981700"/>
          <p14:tracePt t="212749" x="3905250" y="5981700"/>
          <p14:tracePt t="212762" x="3879850" y="5981700"/>
          <p14:tracePt t="212772" x="3856038" y="5981700"/>
          <p14:tracePt t="212776" x="3830638" y="5981700"/>
          <p14:tracePt t="212787" x="3817938" y="5994400"/>
          <p14:tracePt t="212803" x="3805238" y="6007100"/>
          <p14:tracePt t="212816" x="3805238" y="6019800"/>
          <p14:tracePt t="212862" x="3805238" y="6032500"/>
          <p14:tracePt t="212872" x="3817938" y="6045200"/>
          <p14:tracePt t="212877" x="3856038" y="6045200"/>
          <p14:tracePt t="212888" x="3917950" y="6045200"/>
          <p14:tracePt t="212892" x="3992563" y="6045200"/>
          <p14:tracePt t="212902" x="4056063" y="6045200"/>
          <p14:tracePt t="212911" x="4105275" y="6045200"/>
          <p14:tracePt t="212918" x="4168775" y="6045200"/>
          <p14:tracePt t="212927" x="4181475" y="6019800"/>
          <p14:tracePt t="212931" x="4205288" y="6007100"/>
          <p14:tracePt t="212942" x="4205288" y="5994400"/>
          <p14:tracePt t="213003" x="4130675" y="5994400"/>
          <p14:tracePt t="213014" x="4043363" y="6019800"/>
          <p14:tracePt t="213024" x="3968750" y="6056313"/>
          <p14:tracePt t="213028" x="3905250" y="6081713"/>
          <p14:tracePt t="213038" x="3867150" y="6107113"/>
          <p14:tracePt t="213043" x="3817938" y="6145213"/>
          <p14:tracePt t="213064" x="3805238" y="6157913"/>
          <p14:tracePt t="213103" x="3805238" y="6169025"/>
          <p14:tracePt t="213120" x="3805238" y="6181725"/>
          <p14:tracePt t="213123" x="3856038" y="6181725"/>
          <p14:tracePt t="213133" x="3930650" y="6181725"/>
          <p14:tracePt t="213144" x="4017963" y="6181725"/>
          <p14:tracePt t="213153" x="4068763" y="6181725"/>
          <p14:tracePt t="213159" x="4105275" y="6157913"/>
          <p14:tracePt t="213165" x="4130675" y="6145213"/>
          <p14:tracePt t="213176" x="4130675" y="6132513"/>
          <p14:tracePt t="213190" x="4130675" y="6119813"/>
          <p14:tracePt t="213212" x="4130675" y="6107113"/>
          <p14:tracePt t="213226" x="4117975" y="6107113"/>
          <p14:tracePt t="213231" x="4043363" y="6107113"/>
          <p14:tracePt t="213241" x="3943350" y="6081713"/>
          <p14:tracePt t="213252" x="3817938" y="6081713"/>
          <p14:tracePt t="213256" x="3743325" y="6081713"/>
          <p14:tracePt t="213266" x="3643313" y="6081713"/>
          <p14:tracePt t="213271" x="3554413" y="6081713"/>
          <p14:tracePt t="213281" x="3454400" y="6081713"/>
          <p14:tracePt t="213292" x="3367088" y="6081713"/>
          <p14:tracePt t="213296" x="3267075" y="6081713"/>
          <p14:tracePt t="213306" x="3205163" y="6069013"/>
          <p14:tracePt t="213312" x="3128963" y="6069013"/>
          <p14:tracePt t="213322" x="3092450" y="6069013"/>
          <p14:tracePt t="213332" x="3028950" y="6045200"/>
          <p14:tracePt t="213336" x="2979738" y="6032500"/>
          <p14:tracePt t="213345" x="2941638" y="6032500"/>
          <p14:tracePt t="213353" x="2890838" y="6019800"/>
          <p14:tracePt t="213361" x="2879725" y="6019800"/>
          <p14:tracePt t="213371" x="2867025" y="6019800"/>
          <p14:tracePt t="213377" x="2854325" y="6019800"/>
          <p14:tracePt t="213388" x="2828925" y="6019800"/>
          <p14:tracePt t="213392" x="2790825" y="6007100"/>
          <p14:tracePt t="213404" x="2754313" y="6007100"/>
          <p14:tracePt t="213412" x="2728913" y="5981700"/>
          <p14:tracePt t="213419" x="2690813" y="5981700"/>
          <p14:tracePt t="213428" x="2654300" y="5969000"/>
          <p14:tracePt t="213432" x="2628900" y="5945188"/>
          <p14:tracePt t="213442" x="2603500" y="5945188"/>
          <p14:tracePt t="213453" x="2578100" y="5945188"/>
          <p14:tracePt t="213458" x="2528888" y="5945188"/>
          <p14:tracePt t="213470" x="2465388" y="5919788"/>
          <p14:tracePt t="213473" x="2416175" y="5919788"/>
          <p14:tracePt t="213484" x="2365375" y="5894388"/>
          <p14:tracePt t="213493" x="2339975" y="5894388"/>
          <p14:tracePt t="213498" x="2303463" y="5894388"/>
          <p14:tracePt t="213508" x="2290763" y="5894388"/>
          <p14:tracePt t="213513" x="2252663" y="5894388"/>
          <p14:tracePt t="213538" x="2239963" y="5894388"/>
          <p14:tracePt t="213550" x="2228850" y="5894388"/>
          <p14:tracePt t="213563" x="2216150" y="5894388"/>
          <p14:tracePt t="213664" x="2203450" y="5894388"/>
          <p14:tracePt t="213674" x="2190750" y="5894388"/>
          <p14:tracePt t="213684" x="2165350" y="5894388"/>
          <p14:tracePt t="213690" x="2139950" y="5894388"/>
          <p14:tracePt t="213699" x="2116138" y="5894388"/>
          <p14:tracePt t="213705" x="2090738" y="5881688"/>
          <p14:tracePt t="213716" x="2065338" y="5868988"/>
          <p14:tracePt t="213725" x="2052638" y="5868988"/>
          <p14:tracePt t="213756" x="2039938" y="5868988"/>
          <p14:tracePt t="213776" x="2027238" y="5868988"/>
          <p14:tracePt t="213902" x="2065338" y="5868988"/>
          <p14:tracePt t="213912" x="2127250" y="5868988"/>
          <p14:tracePt t="213918" x="2228850" y="5868988"/>
          <p14:tracePt t="213928" x="2316163" y="5868988"/>
          <p14:tracePt t="213932" x="2428875" y="5868988"/>
          <p14:tracePt t="213942" x="2578100" y="5868988"/>
          <p14:tracePt t="213954" x="2716213" y="5868988"/>
          <p14:tracePt t="213957" x="2828925" y="5868988"/>
          <p14:tracePt t="213968" x="2967038" y="5868988"/>
          <p14:tracePt t="213972" x="3103563" y="5868988"/>
          <p14:tracePt t="213982" x="3216275" y="5868988"/>
          <p14:tracePt t="213992" x="3305175" y="5868988"/>
          <p14:tracePt t="213998" x="3367088" y="5868988"/>
          <p14:tracePt t="214007" x="3392488" y="5868988"/>
          <p14:tracePt t="214011" x="3417888" y="5868988"/>
          <p14:tracePt t="214259" x="3467100" y="5868988"/>
          <p14:tracePt t="214265" x="3505200" y="5868988"/>
          <p14:tracePt t="214276" x="3554413" y="5868988"/>
          <p14:tracePt t="214279" x="3605213" y="5868988"/>
          <p14:tracePt t="214289" x="3667125" y="5907088"/>
          <p14:tracePt t="214299" x="3717925" y="5932488"/>
          <p14:tracePt t="214306" x="3767138" y="5969000"/>
          <p14:tracePt t="214316" x="3856038" y="6045200"/>
          <p14:tracePt t="214321" x="3956050" y="6132513"/>
          <p14:tracePt t="214330" x="4043363" y="6207125"/>
          <p14:tracePt t="214340" x="4105275" y="6269038"/>
          <p14:tracePt t="214345" x="4181475" y="6319838"/>
          <p14:tracePt t="214356" x="4243388" y="6370638"/>
          <p14:tracePt t="214359" x="4268788" y="6394450"/>
          <p14:tracePt t="214371" x="4294188" y="6419850"/>
          <p14:tracePt t="214382" x="4330700" y="6445250"/>
          <p14:tracePt t="214386" x="4343400" y="6457950"/>
          <p14:tracePt t="214395" x="4356100" y="6470650"/>
          <p14:tracePt t="214402" x="4368800" y="6483350"/>
          <p14:tracePt t="214422" x="4381500" y="6494463"/>
          <p14:tracePt t="214437" x="4394200" y="6507163"/>
          <p14:tracePt t="214654" x="4394200" y="6519863"/>
          <p14:tracePt t="214664" x="4381500" y="6519863"/>
          <p14:tracePt t="214668" x="4381500" y="6507163"/>
          <p14:tracePt t="214764" x="4368800" y="6494463"/>
          <p14:tracePt t="214774" x="4368800" y="6483350"/>
          <p14:tracePt t="214779" x="4356100" y="6483350"/>
          <p14:tracePt t="214793" x="4356100" y="6470650"/>
          <p14:tracePt t="214804" x="4356100" y="6457950"/>
          <p14:tracePt t="214813" x="4343400" y="6457950"/>
          <p14:tracePt t="214820" x="4343400" y="6445250"/>
          <p14:tracePt t="214833" x="4343400" y="6432550"/>
          <p14:tracePt t="214845" x="4343400" y="6419850"/>
          <p14:tracePt t="214855" x="4330700" y="6419850"/>
          <p14:tracePt t="214859" x="4330700" y="6394450"/>
          <p14:tracePt t="214870" x="4330700" y="6370638"/>
          <p14:tracePt t="214888" x="4318000" y="6345238"/>
          <p14:tracePt t="215016" x="4318000" y="6332538"/>
          <p14:tracePt t="215025" x="4305300" y="6319838"/>
          <p14:tracePt t="215042" x="4294188" y="6319838"/>
          <p14:tracePt t="215052" x="4294188" y="6307138"/>
          <p14:tracePt t="215057" x="4281488" y="6294438"/>
          <p14:tracePt t="215078" x="4268788" y="6281738"/>
          <p14:tracePt t="215082" x="4256088" y="6281738"/>
          <p14:tracePt t="215092" x="4256088" y="6269038"/>
          <p14:tracePt t="215098" x="4230688" y="6257925"/>
          <p14:tracePt t="215117" x="4205288" y="6245225"/>
          <p14:tracePt t="215121" x="4192588" y="6232525"/>
          <p14:tracePt t="215131" x="4181475" y="6219825"/>
          <p14:tracePt t="215138" x="4168775" y="6207125"/>
          <p14:tracePt t="215148" x="4156075" y="6194425"/>
          <p14:tracePt t="215158" x="4130675" y="6169025"/>
          <p14:tracePt t="215172" x="4105275" y="6157913"/>
          <p14:tracePt t="215178" x="4092575" y="6145213"/>
          <p14:tracePt t="215202" x="4068763" y="6132513"/>
          <p14:tracePt t="215762" x="4068763" y="5981700"/>
          <p14:tracePt t="215768" x="4056063" y="5794375"/>
          <p14:tracePt t="215777" x="3992563" y="5581650"/>
          <p14:tracePt t="215788" x="3956050" y="5407025"/>
          <p14:tracePt t="215793" x="3856038" y="5181600"/>
          <p14:tracePt t="215804" x="3767138" y="4968875"/>
          <p14:tracePt t="215808" x="3705225" y="4805363"/>
          <p14:tracePt t="215818" x="3667125" y="4667250"/>
          <p14:tracePt t="215828" x="3617913" y="4518025"/>
          <p14:tracePt t="215833" x="3554413" y="4430713"/>
          <p14:tracePt t="215843" x="3517900" y="4341813"/>
          <p14:tracePt t="215847" x="3467100" y="4279900"/>
          <p14:tracePt t="215860" x="3429000" y="4205288"/>
          <p14:tracePt t="215871" x="3392488" y="4141788"/>
          <p14:tracePt t="215873" x="3328988" y="4067175"/>
          <p14:tracePt t="215884" x="3292475" y="4005263"/>
          <p14:tracePt t="215890" x="3205163" y="3941763"/>
          <p14:tracePt t="215900" x="3141663" y="3892550"/>
          <p14:tracePt t="215910" x="3041650" y="3829050"/>
          <p14:tracePt t="215914" x="2941638" y="3779838"/>
          <p14:tracePt t="215924" x="2841625" y="3703638"/>
          <p14:tracePt t="215929" x="2754313" y="3654425"/>
          <p14:tracePt t="215940" x="2678113" y="3616325"/>
          <p14:tracePt t="215950" x="2578100" y="3554413"/>
          <p14:tracePt t="215955" x="2528888" y="3541713"/>
          <p14:tracePt t="215964" x="2465388" y="3503613"/>
          <p14:tracePt t="215972" x="2428875" y="3479800"/>
          <p14:tracePt t="215980" x="2339975" y="3429000"/>
          <p14:tracePt t="215990" x="2290763" y="3403600"/>
          <p14:tracePt t="215994" x="2252663" y="3367088"/>
          <p14:tracePt t="216005" x="2228850" y="3341688"/>
          <p14:tracePt t="216010" x="2190750" y="3316288"/>
          <p14:tracePt t="216021" x="2165350" y="3278188"/>
          <p14:tracePt t="216030" x="2139950" y="3254375"/>
          <p14:tracePt t="216036" x="2103438" y="3228975"/>
          <p14:tracePt t="216046" x="2090738" y="3203575"/>
          <p14:tracePt t="216049" x="2065338" y="3178175"/>
          <p14:tracePt t="216059" x="2039938" y="3154363"/>
          <p14:tracePt t="216071" x="2027238" y="3128963"/>
          <p14:tracePt t="216075" x="2014538" y="3103563"/>
          <p14:tracePt t="216086" x="1990725" y="3090863"/>
          <p14:tracePt t="216090" x="1990725" y="3078163"/>
          <p14:tracePt t="216100" x="1978025" y="3054350"/>
          <p14:tracePt t="216112" x="1952625" y="3041650"/>
          <p14:tracePt t="216115" x="1939925" y="3016250"/>
          <p14:tracePt t="216126" x="1914525" y="2978150"/>
          <p14:tracePt t="216131" x="1903413" y="2965450"/>
          <p14:tracePt t="216156" x="1903413" y="2952750"/>
          <p14:tracePt t="216307" x="1952625" y="3065463"/>
          <p14:tracePt t="216311" x="2065338" y="3267075"/>
          <p14:tracePt t="216322" x="2265363" y="3579813"/>
          <p14:tracePt t="216332" x="2528888" y="3916363"/>
          <p14:tracePt t="216339" x="2728913" y="4230688"/>
          <p14:tracePt t="216348" x="3003550" y="4543425"/>
          <p14:tracePt t="216352" x="3205163" y="4768850"/>
          <p14:tracePt t="216361" x="3328988" y="4918075"/>
          <p14:tracePt t="216373" x="3405188" y="5005388"/>
          <p14:tracePt t="216377" x="3479800" y="5105400"/>
          <p14:tracePt t="216389" x="3517900" y="5143500"/>
          <p14:tracePt t="216394" x="3554413" y="5194300"/>
          <p14:tracePt t="216404" x="3592513" y="5256213"/>
          <p14:tracePt t="216413" x="3605213" y="5281613"/>
          <p14:tracePt t="216418" x="3654425" y="5343525"/>
          <p14:tracePt t="216428" x="3654425" y="5368925"/>
          <p14:tracePt t="216434" x="3692525" y="5430838"/>
          <p14:tracePt t="216443" x="3705225" y="5443538"/>
          <p14:tracePt t="216455" x="3705225" y="5456238"/>
          <p14:tracePt t="216460" x="3730625" y="5494338"/>
          <p14:tracePt t="216472" x="3743325" y="5507038"/>
          <p14:tracePt t="216474" x="3767138" y="5530850"/>
          <p14:tracePt t="216500" x="3767138" y="5543550"/>
          <p14:tracePt t="216514" x="3792538" y="5568950"/>
          <p14:tracePt t="216533" x="3805238" y="5568950"/>
          <p14:tracePt t="216544" x="3817938" y="5568950"/>
          <p14:tracePt t="216555" x="3830638" y="5581650"/>
          <p14:tracePt t="216559" x="3830638" y="5594350"/>
          <p14:tracePt t="216586" x="3856038" y="5594350"/>
          <p14:tracePt t="216606" x="3867150" y="5607050"/>
          <p14:tracePt t="216610" x="3879850" y="5619750"/>
          <p14:tracePt t="216622" x="3892550" y="5643563"/>
          <p14:tracePt t="216626" x="3930650" y="5694363"/>
          <p14:tracePt t="216636" x="3979863" y="5732463"/>
          <p14:tracePt t="216646" x="4017963" y="5781675"/>
          <p14:tracePt t="216649" x="4068763" y="5843588"/>
          <p14:tracePt t="216661" x="4130675" y="5894388"/>
          <p14:tracePt t="216665" x="4168775" y="5945188"/>
          <p14:tracePt t="216675" x="4181475" y="5956300"/>
          <p14:tracePt t="216686" x="4217988" y="5994400"/>
          <p14:tracePt t="216692" x="4230688" y="5994400"/>
          <p14:tracePt t="216702" x="4243388" y="6007100"/>
          <p14:tracePt t="216707" x="4256088" y="6019800"/>
          <p14:tracePt t="216732" x="4268788" y="6032500"/>
          <p14:tracePt t="216742" x="4281488" y="6032500"/>
          <p14:tracePt t="216756" x="4281488" y="6045200"/>
          <p14:tracePt t="216766" x="4294188" y="6056313"/>
          <p14:tracePt t="216772" x="4305300" y="6069013"/>
          <p14:tracePt t="216782" x="4330700" y="6094413"/>
          <p14:tracePt t="216785" x="4343400" y="6107113"/>
          <p14:tracePt t="216796" x="4343400" y="6132513"/>
          <p14:tracePt t="216805" x="4368800" y="6169025"/>
          <p14:tracePt t="216811" x="4381500" y="6207125"/>
          <p14:tracePt t="216822" x="4381500" y="6219825"/>
          <p14:tracePt t="216828" x="4394200" y="6245225"/>
          <p14:tracePt t="216839" x="4418013" y="6269038"/>
          <p14:tracePt t="216852" x="4418013" y="6294438"/>
          <p14:tracePt t="216868" x="4418013" y="6307138"/>
          <p14:tracePt t="216878" x="4430713" y="6319838"/>
          <p14:tracePt t="216889" x="4430713" y="6332538"/>
          <p14:tracePt t="217170" x="4430713" y="6345238"/>
          <p14:tracePt t="217457" x="4430713" y="6332538"/>
          <p14:tracePt t="217467" x="4418013" y="6307138"/>
          <p14:tracePt t="217477" x="4394200" y="6294438"/>
          <p14:tracePt t="217482" x="4394200" y="6281738"/>
          <p14:tracePt t="217491" x="4368800" y="6269038"/>
          <p14:tracePt t="217507" x="4368800" y="6257925"/>
          <p14:tracePt t="217517" x="4356100" y="6257925"/>
          <p14:tracePt t="217523" x="4343400" y="6245225"/>
          <p14:tracePt t="217534" x="4330700" y="6245225"/>
          <p14:tracePt t="217538" x="4318000" y="6232525"/>
          <p14:tracePt t="217563" x="4294188" y="6207125"/>
          <p14:tracePt t="217597" x="4281488" y="6207125"/>
          <p14:tracePt t="217673" x="4268788" y="6207125"/>
          <p14:tracePt t="217679" x="4230688" y="6207125"/>
          <p14:tracePt t="217690" x="4205288" y="6207125"/>
          <p14:tracePt t="217694" x="4192588" y="6207125"/>
          <p14:tracePt t="217706" x="4168775" y="6207125"/>
          <p14:tracePt t="217720" x="4130675" y="6232525"/>
          <p14:tracePt t="218422" x="4156075" y="6219825"/>
          <p14:tracePt t="218432" x="4217988" y="6181725"/>
          <p14:tracePt t="218436" x="4256088" y="6145213"/>
          <p14:tracePt t="218446" x="4294188" y="6132513"/>
          <p14:tracePt t="218456" x="4356100" y="6107113"/>
          <p14:tracePt t="218461" x="4381500" y="6069013"/>
          <p14:tracePt t="218472" x="4443413" y="6019800"/>
          <p14:tracePt t="218476" x="4481513" y="6007100"/>
          <p14:tracePt t="218486" x="4518025" y="5981700"/>
          <p14:tracePt t="218496" x="4530725" y="5932488"/>
          <p14:tracePt t="218502" x="4556125" y="5907088"/>
          <p14:tracePt t="218512" x="4568825" y="5881688"/>
          <p14:tracePt t="218516" x="4581525" y="5856288"/>
          <p14:tracePt t="218526" x="4581525" y="5819775"/>
          <p14:tracePt t="218536" x="4581525" y="5794375"/>
          <p14:tracePt t="218541" x="4581525" y="5768975"/>
          <p14:tracePt t="218552" x="4581525" y="5743575"/>
          <p14:tracePt t="218556" x="4581525" y="5707063"/>
          <p14:tracePt t="218568" x="4581525" y="5656263"/>
          <p14:tracePt t="218578" x="4581525" y="5630863"/>
          <p14:tracePt t="218582" x="4568825" y="5607050"/>
          <p14:tracePt t="218598" x="4568825" y="5594350"/>
          <p14:tracePt t="218608" x="4556125" y="5581650"/>
          <p14:tracePt t="218638" x="4556125" y="5568950"/>
          <p14:tracePt t="218658" x="4556125" y="5556250"/>
          <p14:tracePt t="218909" x="4481513" y="5556250"/>
          <p14:tracePt t="218920" x="4330700" y="5594350"/>
          <p14:tracePt t="218926" x="4205288" y="5630863"/>
          <p14:tracePt t="218936" x="4068763" y="5681663"/>
          <p14:tracePt t="218940" x="3917950" y="5707063"/>
          <p14:tracePt t="218950" x="3805238" y="5719763"/>
          <p14:tracePt t="218960" x="3717925" y="5743575"/>
          <p14:tracePt t="218966" x="3667125" y="5743575"/>
          <p14:tracePt t="218976" x="3630613" y="5743575"/>
          <p14:tracePt t="218980" x="3605213" y="5743575"/>
          <p14:tracePt t="218991" x="3579813" y="5743575"/>
          <p14:tracePt t="219006" x="3554413" y="5743575"/>
          <p14:tracePt t="219022" x="3530600" y="5743575"/>
          <p14:tracePt t="219168" x="3567113" y="5743575"/>
          <p14:tracePt t="219172" x="3617913" y="5743575"/>
          <p14:tracePt t="219181" x="3679825" y="5743575"/>
          <p14:tracePt t="219188" x="3756025" y="5743575"/>
          <p14:tracePt t="219198" x="3792538" y="5743575"/>
          <p14:tracePt t="219207" x="3843338" y="5743575"/>
          <p14:tracePt t="219211" x="3879850" y="5719763"/>
          <p14:tracePt t="219223" x="3917950" y="5719763"/>
          <p14:tracePt t="219228" x="3956050" y="5719763"/>
          <p14:tracePt t="219241" x="3979863" y="5694363"/>
          <p14:tracePt t="219248" x="4017963" y="5681663"/>
          <p14:tracePt t="219254" x="4043363" y="5681663"/>
          <p14:tracePt t="219264" x="4056063" y="5681663"/>
          <p14:tracePt t="219267" x="4068763" y="5668963"/>
          <p14:tracePt t="219423" x="4005263" y="5668963"/>
          <p14:tracePt t="219429" x="3917950" y="5643563"/>
          <p14:tracePt t="219440" x="3779838" y="5619750"/>
          <p14:tracePt t="219443" x="3630613" y="5581650"/>
          <p14:tracePt t="219457" x="3530600" y="5581650"/>
          <p14:tracePt t="219465" x="3417888" y="5581650"/>
          <p14:tracePt t="219469" x="3379788" y="5581650"/>
          <p14:tracePt t="219479" x="3328988" y="5581650"/>
          <p14:tracePt t="219486" x="3305175" y="5581650"/>
          <p14:tracePt t="219496" x="3292475" y="5581650"/>
          <p14:tracePt t="219508" x="3279775" y="5581650"/>
          <p14:tracePt t="219510" x="3267075" y="5581650"/>
          <p14:tracePt t="219652" x="3305175" y="5581650"/>
          <p14:tracePt t="219662" x="3328988" y="5581650"/>
          <p14:tracePt t="219666" x="3367088" y="5581650"/>
          <p14:tracePt t="219676" x="3405188" y="5568950"/>
          <p14:tracePt t="219686" x="3417888" y="5568950"/>
          <p14:tracePt t="219692" x="3441700" y="5556250"/>
          <p14:tracePt t="219742" x="3454400" y="5543550"/>
          <p14:tracePt t="219758" x="3467100" y="5530850"/>
          <p14:tracePt t="219768" x="3467100" y="5518150"/>
          <p14:tracePt t="219778" x="3467100" y="5494338"/>
          <p14:tracePt t="219782" x="3454400" y="5456238"/>
          <p14:tracePt t="219792" x="3392488" y="5418138"/>
          <p14:tracePt t="219798" x="3305175" y="5381625"/>
          <p14:tracePt t="219808" x="3241675" y="5356225"/>
          <p14:tracePt t="219818" x="3179763" y="5343525"/>
          <p14:tracePt t="219825" x="3079750" y="5305425"/>
          <p14:tracePt t="219834" x="3016250" y="5305425"/>
          <p14:tracePt t="219838" x="2954338" y="5305425"/>
          <p14:tracePt t="219848" x="2916238" y="5305425"/>
          <p14:tracePt t="219858" x="2867025" y="5305425"/>
          <p14:tracePt t="219864" x="2828925" y="5305425"/>
          <p14:tracePt t="219874" x="2816225" y="5305425"/>
          <p14:tracePt t="219888" x="2790825" y="5305425"/>
          <p14:tracePt t="219904" x="2778125" y="5305425"/>
          <p14:tracePt t="219918" x="2778125" y="5318125"/>
          <p14:tracePt t="219940" x="2778125" y="5343525"/>
          <p14:tracePt t="219954" x="2778125" y="5368925"/>
          <p14:tracePt t="219960" x="2778125" y="5394325"/>
          <p14:tracePt t="219970" x="2778125" y="5418138"/>
          <p14:tracePt t="219980" x="2778125" y="5456238"/>
          <p14:tracePt t="219984" x="2790825" y="5481638"/>
          <p14:tracePt t="219994" x="2816225" y="5507038"/>
          <p14:tracePt t="220000" x="2828925" y="5518150"/>
          <p14:tracePt t="220010" x="2890838" y="5543550"/>
          <p14:tracePt t="220020" x="2941638" y="5568950"/>
          <p14:tracePt t="220025" x="2992438" y="5568950"/>
          <p14:tracePt t="220034" x="3103563" y="5581650"/>
          <p14:tracePt t="220041" x="3179763" y="5581650"/>
          <p14:tracePt t="220049" x="3267075" y="5581650"/>
          <p14:tracePt t="220059" x="3354388" y="5581650"/>
          <p14:tracePt t="220065" x="3417888" y="5581650"/>
          <p14:tracePt t="220075" x="3454400" y="5581650"/>
          <p14:tracePt t="220079" x="3479800" y="5581650"/>
          <p14:tracePt t="220091" x="3517900" y="5581650"/>
          <p14:tracePt t="220107" x="3517900" y="5568950"/>
          <p14:tracePt t="220120" x="3517900" y="5543550"/>
          <p14:tracePt t="220141" x="3517900" y="5518150"/>
          <p14:tracePt t="220158" x="3492500" y="5494338"/>
          <p14:tracePt t="220162" x="3467100" y="5494338"/>
          <p14:tracePt t="220174" x="3417888" y="5481638"/>
          <p14:tracePt t="220182" x="3354388" y="5481638"/>
          <p14:tracePt t="220186" x="3292475" y="5481638"/>
          <p14:tracePt t="220196" x="3205163" y="5481638"/>
          <p14:tracePt t="220202" x="3179763" y="5481638"/>
          <p14:tracePt t="220212" x="3141663" y="5481638"/>
          <p14:tracePt t="220224" x="3128963" y="5481638"/>
          <p14:tracePt t="220225" x="3103563" y="5481638"/>
          <p14:tracePt t="220236" x="3092450" y="5481638"/>
          <p14:tracePt t="220252" x="3079750" y="5494338"/>
          <p14:tracePt t="220288" x="3079750" y="5507038"/>
          <p14:tracePt t="220302" x="3079750" y="5518150"/>
          <p14:tracePt t="220312" x="3079750" y="5530850"/>
          <p14:tracePt t="220322" x="3103563" y="5543550"/>
          <p14:tracePt t="220326" x="3116263" y="5556250"/>
          <p14:tracePt t="220336" x="3141663" y="5556250"/>
          <p14:tracePt t="220342" x="3205163" y="5568950"/>
          <p14:tracePt t="220352" x="3241675" y="5568950"/>
          <p14:tracePt t="220362" x="3292475" y="5568950"/>
          <p14:tracePt t="220368" x="3328988" y="5568950"/>
          <p14:tracePt t="220378" x="3392488" y="5568950"/>
          <p14:tracePt t="220382" x="3417888" y="5568950"/>
          <p14:tracePt t="220401" x="3441700" y="5568950"/>
          <p14:tracePt t="220418" x="3441700" y="5543550"/>
          <p14:tracePt t="220422" x="3441700" y="5518150"/>
          <p14:tracePt t="220442" x="3441700" y="5494338"/>
          <p14:tracePt t="220447" x="3417888" y="5456238"/>
          <p14:tracePt t="220458" x="3392488" y="5456238"/>
          <p14:tracePt t="220461" x="3328988" y="5443538"/>
          <p14:tracePt t="220472" x="3267075" y="5443538"/>
          <p14:tracePt t="220481" x="3205163" y="5443538"/>
          <p14:tracePt t="220488" x="3179763" y="5443538"/>
          <p14:tracePt t="220498" x="3167063" y="5443538"/>
          <p14:tracePt t="220501" x="3141663" y="5468938"/>
          <p14:tracePt t="220524" x="3141663" y="5481638"/>
          <p14:tracePt t="220538" x="3141663" y="5494338"/>
          <p14:tracePt t="220544" x="3141663" y="5507038"/>
          <p14:tracePt t="220554" x="3141663" y="5518150"/>
          <p14:tracePt t="220564" x="3141663" y="5530850"/>
          <p14:tracePt t="220584" x="3141663" y="5543550"/>
          <p14:tracePt t="220594" x="3154363" y="5556250"/>
          <p14:tracePt t="220604" x="3179763" y="5556250"/>
          <p14:tracePt t="220608" x="3228975" y="5556250"/>
          <p14:tracePt t="220617" x="3267075" y="5556250"/>
          <p14:tracePt t="220625" x="3305175" y="5556250"/>
          <p14:tracePt t="220633" x="3328988" y="5556250"/>
          <p14:tracePt t="220644" x="3341688" y="5543550"/>
          <p14:tracePt t="220650" x="3354388" y="5543550"/>
          <p14:tracePt t="220660" x="3367088" y="5530850"/>
          <p14:tracePt t="220664" x="3367088" y="5518150"/>
          <p14:tracePt t="220674" x="3367088" y="5507038"/>
          <p14:tracePt t="220684" x="3367088" y="5481638"/>
          <p14:tracePt t="220700" x="3367088" y="5456238"/>
          <p14:tracePt t="220704" x="3367088" y="5443538"/>
          <p14:tracePt t="220714" x="3328988" y="5430838"/>
          <p14:tracePt t="220730" x="3305175" y="5430838"/>
          <p14:tracePt t="220741" x="3279775" y="5430838"/>
          <p14:tracePt t="220746" x="3267075" y="5430838"/>
          <p14:tracePt t="220757" x="3241675" y="5430838"/>
          <p14:tracePt t="220772" x="3216275" y="5430838"/>
          <p14:tracePt t="220781" x="3205163" y="5430838"/>
          <p14:tracePt t="220785" x="3205163" y="5443538"/>
          <p14:tracePt t="220795" x="3205163" y="5456238"/>
          <p14:tracePt t="220801" x="3205163" y="5481638"/>
          <p14:tracePt t="220822" x="3205163" y="5507038"/>
          <p14:tracePt t="220838" x="3205163" y="5530850"/>
          <p14:tracePt t="220852" x="3205163" y="5543550"/>
          <p14:tracePt t="220868" x="3205163" y="5556250"/>
          <p14:tracePt t="220878" x="3228975" y="5556250"/>
          <p14:tracePt t="220882" x="3254375" y="5556250"/>
          <p14:tracePt t="220892" x="3267075" y="5556250"/>
          <p14:tracePt t="220902" x="3279775" y="5556250"/>
          <p14:tracePt t="220932" x="3279775" y="5543550"/>
          <p14:tracePt t="220938" x="3279775" y="5530850"/>
          <p14:tracePt t="220948" x="3279775" y="5507038"/>
          <p14:tracePt t="220958" x="3267075" y="5507038"/>
          <p14:tracePt t="220962" x="3254375" y="5494338"/>
          <p14:tracePt t="220972" x="3241675" y="5481638"/>
          <p14:tracePt t="220982" x="3216275" y="5481638"/>
          <p14:tracePt t="220988" x="3192463" y="5481638"/>
          <p14:tracePt t="220998" x="3167063" y="5481638"/>
          <p14:tracePt t="221012" x="3141663" y="5481638"/>
          <p14:tracePt t="221028" x="3128963" y="5481638"/>
          <p14:tracePt t="221038" x="3128963" y="5494338"/>
          <p14:tracePt t="221042" x="3128963" y="5518150"/>
          <p14:tracePt t="221054" x="3116263" y="5530850"/>
          <p14:tracePt t="221058" x="3116263" y="5556250"/>
          <p14:tracePt t="221068" x="3116263" y="5568950"/>
          <p14:tracePt t="221078" x="3116263" y="5607050"/>
          <p14:tracePt t="221094" x="3116263" y="5619750"/>
          <p14:tracePt t="221097" x="3116263" y="5630863"/>
          <p14:tracePt t="221120" x="3128963" y="5643563"/>
          <p14:tracePt t="221125" x="3128963" y="5656263"/>
          <p14:tracePt t="221134" x="3128963" y="5668963"/>
          <p14:tracePt t="221158" x="3141663" y="5668963"/>
          <p14:tracePt t="221161" x="3154363" y="5668963"/>
          <p14:tracePt t="221163" x="3167063" y="5668963"/>
          <p14:tracePt t="221175" x="3192463" y="5668963"/>
          <p14:tracePt t="221191" x="3216275" y="5668963"/>
          <p14:tracePt t="221199" x="3241675" y="5681663"/>
          <p14:tracePt t="221208" x="3267075" y="5681663"/>
          <p14:tracePt t="221216" x="3292475" y="5681663"/>
          <p14:tracePt t="221220" x="3305175" y="5681663"/>
          <p14:tracePt t="221240" x="3317875" y="5681663"/>
          <p14:tracePt t="221270" x="3328988" y="5681663"/>
          <p14:tracePt t="221276" x="3341688" y="5681663"/>
          <p14:tracePt t="221776" x="3328988" y="5681663"/>
          <p14:tracePt t="222566" x="3341688" y="5681663"/>
          <p14:tracePt t="222576" x="3454400" y="5681663"/>
          <p14:tracePt t="222581" x="3605213" y="5681663"/>
          <p14:tracePt t="222592" x="3767138" y="5681663"/>
          <p14:tracePt t="222602" x="3979863" y="5719763"/>
          <p14:tracePt t="222609" x="4256088" y="5781675"/>
          <p14:tracePt t="222618" x="4468813" y="5807075"/>
          <p14:tracePt t="222621" x="4694238" y="5832475"/>
          <p14:tracePt t="222632" x="4856163" y="5843588"/>
          <p14:tracePt t="222642" x="4994275" y="5868988"/>
          <p14:tracePt t="222647" x="5094288" y="5881688"/>
          <p14:tracePt t="222659" x="5157788" y="5894388"/>
          <p14:tracePt t="222662" x="5194300" y="5907088"/>
          <p14:tracePt t="222672" x="5219700" y="5907088"/>
          <p14:tracePt t="222688" x="5245100" y="5907088"/>
          <p14:tracePt t="222724" x="5257800" y="5907088"/>
          <p14:tracePt t="222738" x="5281613" y="5907088"/>
          <p14:tracePt t="222753" x="5294313" y="5907088"/>
          <p14:tracePt t="222774" x="5307013" y="5907088"/>
          <p14:tracePt t="222778" x="5319713" y="5907088"/>
          <p14:tracePt t="222793" x="5332413" y="5894388"/>
          <p14:tracePt t="222813" x="5345113" y="5881688"/>
          <p14:tracePt t="222910" x="5357813" y="5881688"/>
          <p14:tracePt t="222920" x="5370513" y="5856288"/>
          <p14:tracePt t="222924" x="5370513" y="5832475"/>
          <p14:tracePt t="222945" x="5370513" y="5807075"/>
          <p14:tracePt t="222949" x="5370513" y="5781675"/>
          <p14:tracePt t="222966" x="5370513" y="5743575"/>
          <p14:tracePt t="222985" x="5370513" y="5719763"/>
          <p14:tracePt t="222989" x="5370513" y="5707063"/>
          <p14:tracePt t="223009" x="5370513" y="5694363"/>
          <p14:tracePt t="223029" x="5370513" y="5681663"/>
          <p14:tracePt t="223075" x="5370513" y="5668963"/>
          <p14:tracePt t="223218" x="5345113" y="5668963"/>
          <p14:tracePt t="223232" x="5319713" y="5668963"/>
          <p14:tracePt t="223242" x="5294313" y="5668963"/>
          <p14:tracePt t="223247" x="5281613" y="5668963"/>
          <p14:tracePt t="223257" x="5257800" y="5668963"/>
          <p14:tracePt t="223264" x="5245100" y="5668963"/>
          <p14:tracePt t="223276" x="5232400" y="5668963"/>
          <p14:tracePt t="223283" x="5219700" y="5668963"/>
          <p14:tracePt t="223298" x="5207000" y="5668963"/>
          <p14:tracePt t="223313" x="5194300" y="5668963"/>
          <p14:tracePt t="223857" x="5194300" y="5643563"/>
          <p14:tracePt t="223868" x="5194300" y="5581650"/>
          <p14:tracePt t="223874" x="5270500" y="5443538"/>
          <p14:tracePt t="223883" x="5307013" y="5330825"/>
          <p14:tracePt t="223888" x="5345113" y="5205413"/>
          <p14:tracePt t="223897" x="5357813" y="5081588"/>
          <p14:tracePt t="223910" x="5383213" y="4968875"/>
          <p14:tracePt t="223914" x="5383213" y="4892675"/>
          <p14:tracePt t="223924" x="5383213" y="4792663"/>
          <p14:tracePt t="223928" x="5383213" y="4718050"/>
          <p14:tracePt t="223937" x="5383213" y="4592638"/>
          <p14:tracePt t="223947" x="5383213" y="4492625"/>
          <p14:tracePt t="223954" x="5345113" y="4341813"/>
          <p14:tracePt t="223963" x="5270500" y="4167188"/>
          <p14:tracePt t="223970" x="5194300" y="3979863"/>
          <p14:tracePt t="223980" x="5032375" y="3767138"/>
          <p14:tracePt t="223990" x="4894263" y="3567113"/>
          <p14:tracePt t="223994" x="4694238" y="3341688"/>
          <p14:tracePt t="224003" x="4594225" y="3228975"/>
          <p14:tracePt t="224010" x="4481513" y="3090863"/>
          <p14:tracePt t="224019" x="4394200" y="2990850"/>
          <p14:tracePt t="224030" x="4305300" y="2903538"/>
          <p14:tracePt t="224034" x="4230688" y="2790825"/>
          <p14:tracePt t="224044" x="4143375" y="2703513"/>
          <p14:tracePt t="224050" x="4068763" y="2603500"/>
          <p14:tracePt t="224060" x="3992563" y="2527300"/>
          <p14:tracePt t="224069" x="3892550" y="2452688"/>
          <p14:tracePt t="224076" x="3805238" y="2365375"/>
          <p14:tracePt t="224085" x="3692525" y="2303463"/>
          <p14:tracePt t="224090" x="3579813" y="2252663"/>
          <p14:tracePt t="224100" x="3454400" y="2214563"/>
          <p14:tracePt t="224110" x="3292475" y="2178050"/>
          <p14:tracePt t="224116" x="3116263" y="2139950"/>
          <p14:tracePt t="224126" x="2928938" y="2127250"/>
          <p14:tracePt t="224130" x="2767013" y="2089150"/>
          <p14:tracePt t="224140" x="2603500" y="2078038"/>
          <p14:tracePt t="224149" x="2478088" y="2052638"/>
          <p14:tracePt t="224156" x="2416175" y="2052638"/>
          <p14:tracePt t="224166" x="2339975" y="2052638"/>
          <p14:tracePt t="224169" x="2316163" y="2052638"/>
          <p14:tracePt t="224179" x="2303463" y="2052638"/>
          <p14:tracePt t="224189" x="2265363" y="2065338"/>
          <p14:tracePt t="224195" x="2252663" y="2065338"/>
          <p14:tracePt t="224205" x="2228850" y="2114550"/>
          <p14:tracePt t="224210" x="2203450" y="2190750"/>
          <p14:tracePt t="224222" x="2165350" y="2265363"/>
          <p14:tracePt t="224232" x="2127250" y="2365375"/>
          <p14:tracePt t="224236" x="2127250" y="2465388"/>
          <p14:tracePt t="224246" x="2116138" y="2565400"/>
          <p14:tracePt t="224252" x="2090738" y="2690813"/>
          <p14:tracePt t="224262" x="2090738" y="2803525"/>
          <p14:tracePt t="224272" x="2090738" y="2941638"/>
          <p14:tracePt t="224276" x="2090738" y="3054350"/>
          <p14:tracePt t="224286" x="2127250" y="3228975"/>
          <p14:tracePt t="224293" x="2228850" y="3416300"/>
          <p14:tracePt t="224301" x="2339975" y="3741738"/>
          <p14:tracePt t="224312" x="2503488" y="4067175"/>
          <p14:tracePt t="224318" x="2654300" y="4443413"/>
          <p14:tracePt t="224327" x="2854325" y="4843463"/>
          <p14:tracePt t="224331" x="3128963" y="5281613"/>
          <p14:tracePt t="224342" x="3379788" y="5681663"/>
          <p14:tracePt t="224351" x="3592513" y="6019800"/>
          <p14:tracePt t="224359" x="3879850" y="6394450"/>
          <p14:tracePt t="224368" x="4181475" y="6719888"/>
          <p14:tracePt t="224583" x="6946900" y="6683375"/>
          <p14:tracePt t="224594" x="7034213" y="6570663"/>
          <p14:tracePt t="224600" x="7123113" y="6432550"/>
          <p14:tracePt t="224610" x="7197725" y="6307138"/>
          <p14:tracePt t="224614" x="7246938" y="6207125"/>
          <p14:tracePt t="224624" x="7323138" y="6094413"/>
          <p14:tracePt t="224634" x="7359650" y="6007100"/>
          <p14:tracePt t="224640" x="7397750" y="5907088"/>
          <p14:tracePt t="224650" x="7435850" y="5832475"/>
          <p14:tracePt t="224656" x="7448550" y="5756275"/>
          <p14:tracePt t="224666" x="7485063" y="5681663"/>
          <p14:tracePt t="224677" x="7497763" y="5643563"/>
          <p14:tracePt t="224680" x="7510463" y="5568950"/>
          <p14:tracePt t="224690" x="7535863" y="5494338"/>
          <p14:tracePt t="224696" x="7548563" y="5430838"/>
          <p14:tracePt t="224706" x="7548563" y="5407025"/>
          <p14:tracePt t="224716" x="7585075" y="5330825"/>
          <p14:tracePt t="224720" x="7585075" y="5305425"/>
          <p14:tracePt t="224730" x="7610475" y="5230813"/>
          <p14:tracePt t="224736" x="7623175" y="5194300"/>
          <p14:tracePt t="224746" x="7623175" y="5130800"/>
          <p14:tracePt t="224756" x="7635875" y="5092700"/>
          <p14:tracePt t="224761" x="7648575" y="5068888"/>
          <p14:tracePt t="224770" x="7648575" y="5043488"/>
          <p14:tracePt t="224777" x="7648575" y="5005388"/>
          <p14:tracePt t="224786" x="7648575" y="4981575"/>
          <p14:tracePt t="224795" x="7648575" y="4968875"/>
          <p14:tracePt t="224801" x="7648575" y="4930775"/>
          <p14:tracePt t="224812" x="7635875" y="4918075"/>
          <p14:tracePt t="224815" x="7635875" y="4905375"/>
          <p14:tracePt t="224827" x="7610475" y="4879975"/>
          <p14:tracePt t="224836" x="7597775" y="4830763"/>
          <p14:tracePt t="224844" x="7561263" y="4805363"/>
          <p14:tracePt t="224852" x="7523163" y="4768850"/>
          <p14:tracePt t="224856" x="7472363" y="4756150"/>
          <p14:tracePt t="224866" x="7448550" y="4718050"/>
          <p14:tracePt t="224877" x="7423150" y="4718050"/>
          <p14:tracePt t="224882" x="7385050" y="4705350"/>
          <p14:tracePt t="224894" x="7359650" y="4679950"/>
          <p14:tracePt t="224898" x="7323138" y="4656138"/>
          <p14:tracePt t="224911" x="7310438" y="4643438"/>
          <p14:tracePt t="224918" x="7272338" y="4618038"/>
          <p14:tracePt t="224922" x="7259638" y="4605338"/>
          <p14:tracePt t="224932" x="7235825" y="4579938"/>
          <p14:tracePt t="224937" x="7210425" y="4554538"/>
          <p14:tracePt t="224948" x="7172325" y="4543425"/>
          <p14:tracePt t="224960" x="7134225" y="4518025"/>
          <p14:tracePt t="224962" x="7110413" y="4492625"/>
          <p14:tracePt t="224972" x="7085013" y="4467225"/>
          <p14:tracePt t="224982" x="7034213" y="4443413"/>
          <p14:tracePt t="224998" x="7021513" y="4430713"/>
          <p14:tracePt t="225002" x="6997700" y="4418013"/>
          <p14:tracePt t="225022" x="6985000" y="4405313"/>
          <p14:tracePt t="225032" x="6972300" y="4405313"/>
          <p14:tracePt t="225109" x="6972300" y="4392613"/>
          <p14:tracePt t="225118" x="6972300" y="4379913"/>
          <p14:tracePt t="225124" x="6972300" y="4367213"/>
          <p14:tracePt t="225134" x="6972300" y="4354513"/>
          <p14:tracePt t="225160" x="6972300" y="4330700"/>
          <p14:tracePt t="225178" x="6972300" y="4318000"/>
          <p14:tracePt t="225198" x="6972300" y="4305300"/>
          <p14:tracePt t="225204" x="6972300" y="4292600"/>
          <p14:tracePt t="225214" x="6985000" y="4267200"/>
          <p14:tracePt t="225218" x="7021513" y="4241800"/>
          <p14:tracePt t="225230" x="7046913" y="4230688"/>
          <p14:tracePt t="225240" x="7059613" y="4217988"/>
          <p14:tracePt t="225245" x="7072313" y="4217988"/>
          <p14:tracePt t="225254" x="7097713" y="4192588"/>
          <p14:tracePt t="225261" x="7097713" y="4179888"/>
          <p14:tracePt t="225280" x="7123113" y="4154488"/>
          <p14:tracePt t="225311" x="7123113" y="4129088"/>
          <p14:tracePt t="225618" x="7123113" y="4117975"/>
          <p14:tracePt t="225628" x="7123113" y="4105275"/>
          <p14:tracePt t="225632" x="7123113" y="4092575"/>
          <p14:tracePt t="225642" x="7110413" y="4079875"/>
          <p14:tracePt t="226082" x="7097713" y="4079875"/>
          <p14:tracePt t="226101" x="7097713" y="4092575"/>
          <p14:tracePt t="226115" x="7097713" y="4105275"/>
          <p14:tracePt t="226126" x="7097713" y="4117975"/>
          <p14:tracePt t="226142" x="7097713" y="4129088"/>
          <p14:tracePt t="226162" x="7097713" y="4141788"/>
          <p14:tracePt t="226278" x="7110413" y="4141788"/>
          <p14:tracePt t="226284" x="7123113" y="4141788"/>
          <p14:tracePt t="226294" x="7159625" y="4141788"/>
          <p14:tracePt t="226298" x="7210425" y="4141788"/>
          <p14:tracePt t="226308" x="7259638" y="4141788"/>
          <p14:tracePt t="226317" x="7323138" y="4105275"/>
          <p14:tracePt t="226323" x="7385050" y="4067175"/>
          <p14:tracePt t="226334" x="7472363" y="4029075"/>
          <p14:tracePt t="226338" x="7523163" y="3992563"/>
          <p14:tracePt t="226348" x="7623175" y="3929063"/>
          <p14:tracePt t="226361" x="7697788" y="3892550"/>
          <p14:tracePt t="226363" x="7773988" y="3841750"/>
          <p14:tracePt t="226374" x="7835900" y="3792538"/>
          <p14:tracePt t="226379" x="7897813" y="3729038"/>
          <p14:tracePt t="226390" x="7910513" y="3692525"/>
          <p14:tracePt t="226400" x="7935913" y="3667125"/>
          <p14:tracePt t="226404" x="7961313" y="3629025"/>
          <p14:tracePt t="226414" x="7974013" y="3616325"/>
          <p14:tracePt t="226420" x="7986713" y="3590925"/>
          <p14:tracePt t="226429" x="8010525" y="3567113"/>
          <p14:tracePt t="226440" x="8023225" y="3554413"/>
          <p14:tracePt t="226444" x="8023225" y="3541713"/>
          <p14:tracePt t="226453" x="8035925" y="3529013"/>
          <p14:tracePt t="226480" x="8035925" y="3516313"/>
          <p14:tracePt t="226490" x="8035925" y="3503613"/>
          <p14:tracePt t="226545" x="8048625" y="3503613"/>
          <p14:tracePt t="226601" x="8048625" y="3490913"/>
          <p14:tracePt t="227679" x="7974013" y="3541713"/>
          <p14:tracePt t="227690" x="7848600" y="3616325"/>
          <p14:tracePt t="227695" x="7673975" y="3754438"/>
          <p14:tracePt t="227705" x="7485063" y="3954463"/>
          <p14:tracePt t="227710" x="7210425" y="4267200"/>
          <p14:tracePt t="227719" x="6910388" y="4567238"/>
          <p14:tracePt t="227729" x="6521450" y="4879975"/>
          <p14:tracePt t="227736" x="6045200" y="5218113"/>
          <p14:tracePt t="227745" x="5595938" y="5568950"/>
          <p14:tracePt t="227749" x="5094288" y="5881688"/>
          <p14:tracePt t="227760" x="4581525" y="6219825"/>
          <p14:tracePt t="227769" x="4081463" y="6532563"/>
          <p14:tracePt t="227776" x="3579813" y="6819900"/>
          <p14:tracePt t="228174" x="2290763" y="6845300"/>
          <p14:tracePt t="228306" x="2303463" y="6845300"/>
          <p14:tracePt t="228325" x="2316163" y="6845300"/>
          <p14:tracePt t="228340" x="2328863" y="6845300"/>
          <p14:tracePt t="228345" x="2352675" y="6845300"/>
          <p14:tracePt t="228355" x="2378075" y="6845300"/>
          <p14:tracePt t="228366" x="2403475" y="6845300"/>
          <p14:tracePt t="228372" x="2465388" y="6845300"/>
          <p14:tracePt t="228382" x="2503488" y="6845300"/>
          <p14:tracePt t="228386" x="2578100" y="6845300"/>
          <p14:tracePt t="228396" x="2641600" y="6845300"/>
          <p14:tracePt t="228405" x="2690813" y="6845300"/>
          <p14:tracePt t="228412" x="2728913" y="6845300"/>
          <p14:tracePt t="228421" x="2778125" y="6845300"/>
          <p14:tracePt t="228438" x="2803525" y="6845300"/>
          <p14:tracePt t="228446" x="2816225" y="6845300"/>
          <p14:tracePt t="228452" x="2828925" y="6832600"/>
          <p14:tracePt t="228463" x="2841625" y="6832600"/>
          <p14:tracePt t="228479" x="2854325" y="6819900"/>
          <p14:tracePt t="228517" x="2854325" y="6807200"/>
          <p14:tracePt t="228521" x="2867025" y="6796088"/>
          <p14:tracePt t="228537" x="2879725" y="6796088"/>
          <p14:tracePt t="228547" x="2879725" y="6783388"/>
          <p14:tracePt t="228558" x="2890838" y="6770688"/>
          <p14:tracePt t="228604" x="2890838" y="6757988"/>
          <p14:tracePt t="228628" x="2890838" y="6732588"/>
          <p14:tracePt t="228670" x="2890838" y="6719888"/>
          <p14:tracePt t="228680" x="2867025" y="6719888"/>
          <p14:tracePt t="228684" x="2841625" y="6707188"/>
          <p14:tracePt t="228694" x="2816225" y="6707188"/>
          <p14:tracePt t="228700" x="2803525" y="6707188"/>
          <p14:tracePt t="228710" x="2754313" y="6696075"/>
          <p14:tracePt t="228720" x="2678113" y="6670675"/>
          <p14:tracePt t="228723" x="2616200" y="6670675"/>
          <p14:tracePt t="228734" x="2541588" y="6657975"/>
          <p14:tracePt t="228740" x="2441575" y="6657975"/>
          <p14:tracePt t="228749" x="2403475" y="6645275"/>
          <p14:tracePt t="228759" x="2365375" y="6632575"/>
          <p14:tracePt t="228763" x="2328863" y="6619875"/>
          <p14:tracePt t="228774" x="2290763" y="6607175"/>
          <p14:tracePt t="228780" x="2252663" y="6607175"/>
          <p14:tracePt t="228789" x="2203450" y="6583363"/>
          <p14:tracePt t="228799" x="2165350" y="6570663"/>
          <p14:tracePt t="228803" x="2127250" y="6570663"/>
          <p14:tracePt t="228813" x="2116138" y="6557963"/>
          <p14:tracePt t="228820" x="2103438" y="6557963"/>
          <p14:tracePt t="228840" x="2090738" y="6557963"/>
          <p14:tracePt t="229032" x="2078038" y="6557963"/>
          <p14:tracePt t="229058" x="2078038" y="6570663"/>
          <p14:tracePt t="229078" x="2078038" y="6583363"/>
          <p14:tracePt t="229098" x="2065338" y="6594475"/>
          <p14:tracePt t="229737" x="2078038" y="6583363"/>
          <p14:tracePt t="229757" x="2090738" y="6570663"/>
          <p14:tracePt t="229774" x="2116138" y="6570663"/>
          <p14:tracePt t="229778" x="2139950" y="6570663"/>
          <p14:tracePt t="229797" x="2152650" y="6570663"/>
          <p14:tracePt t="229824" x="2165350" y="6570663"/>
          <p14:tracePt t="229838" x="2190750" y="6557963"/>
          <p14:tracePt t="229849" x="2216150" y="6545263"/>
          <p14:tracePt t="229853" x="2239963" y="6545263"/>
          <p14:tracePt t="229863" x="2278063" y="6545263"/>
          <p14:tracePt t="229874" x="2303463" y="6545263"/>
          <p14:tracePt t="229881" x="2328863" y="6545263"/>
          <p14:tracePt t="229889" x="2339975" y="6545263"/>
          <p14:tracePt t="229893" x="2352675" y="6545263"/>
          <p14:tracePt t="229904" x="2378075" y="6545263"/>
          <p14:tracePt t="229913" x="2403475" y="6545263"/>
          <p14:tracePt t="229920" x="2416175" y="6545263"/>
          <p14:tracePt t="229930" x="2428875" y="6545263"/>
          <p14:tracePt t="229936" x="2452688" y="6545263"/>
          <p14:tracePt t="229944" x="2465388" y="6545263"/>
          <p14:tracePt t="229956" x="2490788" y="6545263"/>
          <p14:tracePt t="229960" x="2503488" y="6545263"/>
          <p14:tracePt t="229976" x="2516188" y="6545263"/>
          <p14:tracePt t="230010" x="2528888" y="6532563"/>
          <p14:tracePt t="230016" x="2541588" y="6519863"/>
          <p14:tracePt t="230036" x="2565400" y="6519863"/>
          <p14:tracePt t="230040" x="2590800" y="6519863"/>
          <p14:tracePt t="230059" x="2603500" y="6519863"/>
          <p14:tracePt t="230069" x="2628900" y="6494463"/>
          <p14:tracePt t="230106" x="2654300" y="6494463"/>
          <p14:tracePt t="230116" x="2667000" y="6494463"/>
          <p14:tracePt t="230132" x="2678113" y="6494463"/>
          <p14:tracePt t="230559" x="2667000" y="6494463"/>
          <p14:tracePt t="230565" x="2654300" y="6494463"/>
          <p14:tracePt t="230575" x="2628900" y="6494463"/>
          <p14:tracePt t="230581" x="2590800" y="6483350"/>
          <p14:tracePt t="230590" x="2578100" y="6470650"/>
          <p14:tracePt t="230606" x="2565400" y="6470650"/>
          <p14:tracePt t="230616" x="2554288" y="6470650"/>
          <p14:tracePt t="230630" x="2541588" y="6470650"/>
          <p14:tracePt t="230640" x="2528888" y="6470650"/>
          <p14:tracePt t="230802" x="2528888" y="6457950"/>
          <p14:tracePt t="230808" x="2541588" y="6457950"/>
          <p14:tracePt t="230818" x="2565400" y="6457950"/>
          <p14:tracePt t="230821" x="2603500" y="6457950"/>
          <p14:tracePt t="230832" x="2654300" y="6457950"/>
          <p14:tracePt t="230841" x="2716213" y="6457950"/>
          <p14:tracePt t="230847" x="2754313" y="6457950"/>
          <p14:tracePt t="230858" x="2816225" y="6457950"/>
          <p14:tracePt t="230864" x="2890838" y="6457950"/>
          <p14:tracePt t="230872" x="2941638" y="6457950"/>
          <p14:tracePt t="230881" x="2979738" y="6457950"/>
          <p14:tracePt t="230887" x="3003550" y="6457950"/>
          <p14:tracePt t="230898" x="3028950" y="6457950"/>
          <p14:tracePt t="230904" x="3054350" y="6457950"/>
          <p14:tracePt t="230914" x="3067050" y="6457950"/>
          <p14:tracePt t="230928" x="3079750" y="6457950"/>
          <p14:tracePt t="230997" x="3092450" y="6457950"/>
          <p14:tracePt t="231099" x="3103563" y="6457950"/>
          <p14:tracePt t="231110" x="3116263" y="6457950"/>
          <p14:tracePt t="231126" x="3141663" y="6457950"/>
          <p14:tracePt t="231139" x="3154363" y="6457950"/>
          <p14:tracePt t="231149" x="3167063" y="6457950"/>
          <p14:tracePt t="231165" x="3179763" y="6457950"/>
          <p14:tracePt t="231170" x="3192463" y="6457950"/>
          <p14:tracePt t="231181" x="3205163" y="6457950"/>
          <p14:tracePt t="231190" x="3216275" y="6457950"/>
          <p14:tracePt t="231198" x="3228975" y="6457950"/>
          <p14:tracePt t="231209" x="3241675" y="6457950"/>
          <p14:tracePt t="231220" x="3254375" y="6457950"/>
          <p14:tracePt t="231231" x="3267075" y="6457950"/>
          <p14:tracePt t="231236" x="3279775" y="6457950"/>
          <p14:tracePt t="231247" x="3292475" y="6457950"/>
          <p14:tracePt t="231263" x="3305175" y="6457950"/>
          <p14:tracePt t="231321" x="3317875" y="6457950"/>
          <p14:tracePt t="231431" x="3317875" y="6445250"/>
          <p14:tracePt t="231891" x="3341688" y="6445250"/>
          <p14:tracePt t="231902" x="3367088" y="6445250"/>
          <p14:tracePt t="231908" x="3392488" y="6445250"/>
          <p14:tracePt t="231917" x="3429000" y="6445250"/>
          <p14:tracePt t="231921" x="3454400" y="6445250"/>
          <p14:tracePt t="231931" x="3479800" y="6445250"/>
          <p14:tracePt t="231942" x="3505200" y="6445250"/>
          <p14:tracePt t="231947" x="3517900" y="6445250"/>
          <p14:tracePt t="231957" x="3530600" y="6445250"/>
          <p14:tracePt t="231961" x="3541713" y="6445250"/>
          <p14:tracePt t="231972" x="3554413" y="6445250"/>
          <p14:tracePt t="231982" x="3567113" y="6445250"/>
          <p14:tracePt t="231999" x="3592513" y="6445250"/>
          <p14:tracePt t="232012" x="3605213" y="6445250"/>
          <p14:tracePt t="232021" x="3617913" y="6445250"/>
          <p14:tracePt t="232027" x="3630613" y="6445250"/>
          <p14:tracePt t="232038" x="3643313" y="6445250"/>
          <p14:tracePt t="232041" x="3679825" y="6445250"/>
          <p14:tracePt t="232054" x="3692525" y="6445250"/>
          <p14:tracePt t="232065" x="3717925" y="6445250"/>
          <p14:tracePt t="232068" x="3743325" y="6445250"/>
          <p14:tracePt t="232078" x="3767138" y="6445250"/>
          <p14:tracePt t="232083" x="3779838" y="6445250"/>
          <p14:tracePt t="232093" x="3792538" y="6445250"/>
          <p14:tracePt t="232104" x="3805238" y="6445250"/>
          <p14:tracePt t="232123" x="3817938" y="6445250"/>
          <p14:tracePt t="232159" x="3843338" y="6445250"/>
          <p14:tracePt t="232183" x="3856038" y="6445250"/>
          <p14:tracePt t="232199" x="3867150" y="6445250"/>
          <p14:tracePt t="232299" x="3879850" y="6445250"/>
          <p14:tracePt t="232602" x="3930650" y="6457950"/>
          <p14:tracePt t="232623" x="3968750" y="6457950"/>
          <p14:tracePt t="232627" x="4005263" y="6470650"/>
          <p14:tracePt t="232637" x="4017963" y="6483350"/>
          <p14:tracePt t="232643" x="4030663" y="6483350"/>
          <p14:tracePt t="232653" x="4056063" y="6483350"/>
          <p14:tracePt t="232665" x="4068763" y="6494463"/>
          <p14:tracePt t="232678" x="4081463" y="6494463"/>
          <p14:tracePt t="232684" x="4105275" y="6507163"/>
          <p14:tracePt t="232704" x="4117975" y="6507163"/>
          <p14:tracePt t="232709" x="4130675" y="6507163"/>
          <p14:tracePt t="232724" x="4143375" y="6507163"/>
          <p14:tracePt t="232750" x="4156075" y="6507163"/>
          <p14:tracePt t="233324" x="4156075" y="6494463"/>
          <p14:tracePt t="235518" x="4143375" y="6483350"/>
          <p14:tracePt t="235528" x="4068763" y="6394450"/>
          <p14:tracePt t="235535" x="3979863" y="6269038"/>
          <p14:tracePt t="235544" x="3917950" y="6181725"/>
          <p14:tracePt t="235551" x="3856038" y="6069013"/>
          <p14:tracePt t="235558" x="3792538" y="5981700"/>
          <p14:tracePt t="235567" x="3730625" y="5868988"/>
          <p14:tracePt t="235573" x="3705225" y="5807075"/>
          <p14:tracePt t="235583" x="3667125" y="5743575"/>
          <p14:tracePt t="235588" x="3643313" y="5681663"/>
          <p14:tracePt t="235599" x="3630613" y="5619750"/>
          <p14:tracePt t="235608" x="3605213" y="5543550"/>
          <p14:tracePt t="235614" x="3567113" y="5443538"/>
          <p14:tracePt t="235624" x="3554413" y="5394325"/>
          <p14:tracePt t="235628" x="3517900" y="5356225"/>
          <p14:tracePt t="235640" x="3492500" y="5268913"/>
          <p14:tracePt t="235650" x="3454400" y="5092700"/>
          <p14:tracePt t="235654" x="3454400" y="5068888"/>
          <p14:tracePt t="235664" x="3454400" y="5005388"/>
          <p14:tracePt t="235669" x="3392488" y="4943475"/>
          <p14:tracePt t="235680" x="3341688" y="4905375"/>
          <p14:tracePt t="235690" x="3305175" y="4856163"/>
          <p14:tracePt t="235693" x="3228975" y="4779963"/>
          <p14:tracePt t="235703" x="3141663" y="4705350"/>
          <p14:tracePt t="235709" x="3092450" y="4643438"/>
          <p14:tracePt t="235719" x="3028950" y="4567238"/>
          <p14:tracePt t="235729" x="2979738" y="4505325"/>
          <p14:tracePt t="235735" x="2890838" y="4430713"/>
          <p14:tracePt t="235745" x="2816225" y="4341813"/>
          <p14:tracePt t="235750" x="2728913" y="4279900"/>
          <p14:tracePt t="235759" x="2628900" y="4192588"/>
          <p14:tracePt t="235769" x="2554288" y="4105275"/>
          <p14:tracePt t="235776" x="2465388" y="4029075"/>
          <p14:tracePt t="235785" x="2403475" y="3992563"/>
          <p14:tracePt t="235789" x="2316163" y="3916363"/>
          <p14:tracePt t="235800" x="2278063" y="3892550"/>
          <p14:tracePt t="235810" x="2216150" y="3829050"/>
          <p14:tracePt t="235816" x="2178050" y="3803650"/>
          <p14:tracePt t="235825" x="2165350" y="3792538"/>
          <p14:tracePt t="235829" x="2152650" y="3779838"/>
          <p14:tracePt t="235978" x="2152650" y="3767138"/>
          <p14:tracePt t="235982" x="2165350" y="3767138"/>
          <p14:tracePt t="235992" x="2252663" y="3816350"/>
          <p14:tracePt t="236002" x="2339975" y="3854450"/>
          <p14:tracePt t="236008" x="2441575" y="3905250"/>
          <p14:tracePt t="236017" x="2516188" y="3967163"/>
          <p14:tracePt t="236022" x="2603500" y="4005263"/>
          <p14:tracePt t="236033" x="2690813" y="4067175"/>
          <p14:tracePt t="236041" x="2741613" y="4105275"/>
          <p14:tracePt t="236050" x="2854325" y="4154488"/>
          <p14:tracePt t="236058" x="2879725" y="4167188"/>
          <p14:tracePt t="236062" x="2941638" y="4217988"/>
          <p14:tracePt t="236072" x="2967038" y="4217988"/>
          <p14:tracePt t="236083" x="3003550" y="4241800"/>
          <p14:tracePt t="236100" x="3041650" y="4267200"/>
          <p14:tracePt t="236104" x="3054350" y="4267200"/>
          <p14:tracePt t="236127" x="3079750" y="4267200"/>
          <p14:tracePt t="236154" x="3092450" y="4267200"/>
          <p14:tracePt t="236164" x="3116263" y="4241800"/>
          <p14:tracePt t="236168" x="3128963" y="4217988"/>
          <p14:tracePt t="236178" x="3128963" y="4205288"/>
          <p14:tracePt t="236184" x="3141663" y="4167188"/>
          <p14:tracePt t="236194" x="3141663" y="4129088"/>
          <p14:tracePt t="236203" x="3167063" y="4092575"/>
          <p14:tracePt t="236209" x="3167063" y="4054475"/>
          <p14:tracePt t="236220" x="3167063" y="4041775"/>
          <p14:tracePt t="236223" x="3167063" y="4017963"/>
          <p14:tracePt t="236234" x="3167063" y="4005263"/>
          <p14:tracePt t="236244" x="3167063" y="3992563"/>
          <p14:tracePt t="236260" x="3167063" y="3979863"/>
          <p14:tracePt t="236264" x="3167063" y="3967163"/>
          <p14:tracePt t="236284" x="3167063" y="3954463"/>
          <p14:tracePt t="236300" x="3141663" y="3929063"/>
          <p14:tracePt t="236306" x="3128963" y="3929063"/>
          <p14:tracePt t="236316" x="3116263" y="3929063"/>
          <p14:tracePt t="236326" x="3103563" y="3929063"/>
          <p14:tracePt t="236329" x="3079750" y="3929063"/>
          <p14:tracePt t="236340" x="3054350" y="3929063"/>
          <p14:tracePt t="236345" x="3028950" y="3929063"/>
          <p14:tracePt t="236356" x="3003550" y="3929063"/>
          <p14:tracePt t="236367" x="2992438" y="3929063"/>
          <p14:tracePt t="236370" x="2979738" y="3929063"/>
          <p14:tracePt t="236386" x="2967038" y="3929063"/>
          <p14:tracePt t="236395" x="2954338" y="3929063"/>
          <p14:tracePt t="236416" x="2954338" y="3941763"/>
          <p14:tracePt t="236432" x="2941638" y="3954463"/>
          <p14:tracePt t="236437" x="2941638" y="3967163"/>
          <p14:tracePt t="236448" x="2941638" y="3979863"/>
          <p14:tracePt t="236452" x="2941638" y="4005263"/>
          <p14:tracePt t="236461" x="2941638" y="4041775"/>
          <p14:tracePt t="236471" x="2941638" y="4067175"/>
          <p14:tracePt t="236477" x="2941638" y="4079875"/>
          <p14:tracePt t="236488" x="2941638" y="4117975"/>
          <p14:tracePt t="236491" x="2941638" y="4129088"/>
          <p14:tracePt t="236512" x="2941638" y="4141788"/>
          <p14:tracePt t="236518" x="2954338" y="4154488"/>
          <p14:tracePt t="236528" x="2967038" y="4179888"/>
          <p14:tracePt t="236534" x="2992438" y="4192588"/>
          <p14:tracePt t="236542" x="3016250" y="4217988"/>
          <p14:tracePt t="236552" x="3041650" y="4230688"/>
          <p14:tracePt t="236558" x="3054350" y="4241800"/>
          <p14:tracePt t="236568" x="3079750" y="4254500"/>
          <p14:tracePt t="236573" x="3103563" y="4267200"/>
          <p14:tracePt t="236584" x="3116263" y="4279900"/>
          <p14:tracePt t="236593" x="3128963" y="4279900"/>
          <p14:tracePt t="236597" x="3141663" y="4279900"/>
          <p14:tracePt t="236614" x="3154363" y="4292600"/>
          <p14:tracePt t="236700" x="3167063" y="4292600"/>
          <p14:tracePt t="236740" x="3179763" y="4292600"/>
          <p14:tracePt t="236770" x="3179763" y="4279900"/>
          <p14:tracePt t="236799" x="3179763" y="4254500"/>
          <p14:tracePt t="236810" x="3167063" y="4254500"/>
          <p14:tracePt t="236816" x="3154363" y="4241800"/>
          <p14:tracePt t="236836" x="3141663" y="4230688"/>
          <p14:tracePt t="236850" x="3116263" y="4230688"/>
          <p14:tracePt t="236862" x="3116263" y="4217988"/>
          <p14:tracePt t="236936" x="3103563" y="4217988"/>
          <p14:tracePt t="236956" x="3092450" y="4217988"/>
          <p14:tracePt t="236972" x="3079750" y="4217988"/>
          <p14:tracePt t="236991" x="3067050" y="4217988"/>
          <p14:tracePt t="237028" x="3054350" y="4217988"/>
          <p14:tracePt t="237052" x="3041650" y="4217988"/>
          <p14:tracePt t="237294" x="3054350" y="4217988"/>
          <p14:tracePt t="237476" x="3041650" y="4217988"/>
          <p14:tracePt t="237492" x="3028950" y="4217988"/>
          <p14:tracePt t="237505" x="3016250" y="4230688"/>
          <p14:tracePt t="237536" x="3003550" y="4230688"/>
          <p14:tracePt t="237555" x="2992438" y="4241800"/>
          <p14:tracePt t="237612" x="2979738" y="4254500"/>
          <p14:tracePt t="237718" x="2967038" y="4254500"/>
          <p14:tracePt t="237724" x="2967038" y="4267200"/>
          <p14:tracePt t="237748" x="2967038" y="4279900"/>
          <p14:tracePt t="237757" x="2954338" y="4279900"/>
          <p14:tracePt t="237830" x="2979738" y="4279900"/>
          <p14:tracePt t="237840" x="3003550" y="4279900"/>
          <p14:tracePt t="237843" x="3054350" y="4279900"/>
          <p14:tracePt t="237853" x="3116263" y="4279900"/>
          <p14:tracePt t="237864" x="3205163" y="4279900"/>
          <p14:tracePt t="237869" x="3292475" y="4341813"/>
          <p14:tracePt t="237879" x="3354388" y="4367213"/>
          <p14:tracePt t="237884" x="3441700" y="4392613"/>
          <p14:tracePt t="237893" x="3530600" y="4392613"/>
          <p14:tracePt t="237903" x="3567113" y="4405313"/>
          <p14:tracePt t="237909" x="3630613" y="4405313"/>
          <p14:tracePt t="237919" x="3692525" y="4430713"/>
          <p14:tracePt t="237926" x="3756025" y="4430713"/>
          <p14:tracePt t="237936" x="3830638" y="4443413"/>
          <p14:tracePt t="237946" x="3917950" y="4467225"/>
          <p14:tracePt t="237951" x="3992563" y="4467225"/>
          <p14:tracePt t="237960" x="4105275" y="4479925"/>
          <p14:tracePt t="237967" x="4217988" y="4505325"/>
          <p14:tracePt t="237975" x="4330700" y="4505325"/>
          <p14:tracePt t="237985" x="4456113" y="4505325"/>
          <p14:tracePt t="237989" x="4568825" y="4518025"/>
          <p14:tracePt t="238000" x="4694238" y="4518025"/>
          <p14:tracePt t="238005" x="4806950" y="4518025"/>
          <p14:tracePt t="238016" x="4906963" y="4518025"/>
          <p14:tracePt t="238025" x="4994275" y="4518025"/>
          <p14:tracePt t="238029" x="5094288" y="4518025"/>
          <p14:tracePt t="238039" x="5170488" y="4518025"/>
          <p14:tracePt t="238046" x="5270500" y="4518025"/>
          <p14:tracePt t="238055" x="5357813" y="4518025"/>
          <p14:tracePt t="238066" x="5407025" y="4518025"/>
          <p14:tracePt t="238071" x="5507038" y="4518025"/>
          <p14:tracePt t="238082" x="5607050" y="4479925"/>
          <p14:tracePt t="238086" x="5645150" y="4467225"/>
          <p14:tracePt t="238096" x="5695950" y="4467225"/>
          <p14:tracePt t="238106" x="5719763" y="4454525"/>
          <p14:tracePt t="238112" x="5783263" y="4454525"/>
          <p14:tracePt t="238122" x="5808663" y="4443413"/>
          <p14:tracePt t="238126" x="5845175" y="4443413"/>
          <p14:tracePt t="238136" x="5870575" y="4443413"/>
          <p14:tracePt t="238148" x="5908675" y="4443413"/>
          <p14:tracePt t="238152" x="5945188" y="4443413"/>
          <p14:tracePt t="238168" x="6034088" y="4443413"/>
          <p14:tracePt t="238178" x="6108700" y="4443413"/>
          <p14:tracePt t="238188" x="6170613" y="4443413"/>
          <p14:tracePt t="238191" x="6259513" y="4443413"/>
          <p14:tracePt t="238202" x="6321425" y="4443413"/>
          <p14:tracePt t="238208" x="6396038" y="4443413"/>
          <p14:tracePt t="238219" x="6459538" y="4443413"/>
          <p14:tracePt t="238228" x="6534150" y="4443413"/>
          <p14:tracePt t="238233" x="6572250" y="4443413"/>
          <p14:tracePt t="238242" x="6608763" y="4443413"/>
          <p14:tracePt t="238258" x="6634163" y="4443413"/>
          <p14:tracePt t="238274" x="6646863" y="4443413"/>
          <p14:tracePt t="238288" x="6659563" y="4443413"/>
          <p14:tracePt t="238297" x="6672263" y="4443413"/>
          <p14:tracePt t="238308" x="6696075" y="4443413"/>
          <p14:tracePt t="238313" x="6721475" y="4443413"/>
          <p14:tracePt t="238324" x="6759575" y="4443413"/>
          <p14:tracePt t="238338" x="6784975" y="4443413"/>
          <p14:tracePt t="238354" x="6797675" y="4443413"/>
          <p14:tracePt t="238364" x="6808788" y="4443413"/>
          <p14:tracePt t="238369" x="6821488" y="4430713"/>
          <p14:tracePt t="238378" x="6859588" y="4430713"/>
          <p14:tracePt t="238387" x="6910388" y="4430713"/>
          <p14:tracePt t="238394" x="6934200" y="4418013"/>
          <p14:tracePt t="238404" x="6972300" y="4418013"/>
          <p14:tracePt t="238407" x="7034213" y="4392613"/>
          <p14:tracePt t="238419" x="7072313" y="4392613"/>
          <p14:tracePt t="238430" x="7097713" y="4392613"/>
          <p14:tracePt t="238434" x="7123113" y="4392613"/>
          <p14:tracePt t="238444" x="7134225" y="4392613"/>
          <p14:tracePt t="238451" x="7146925" y="4392613"/>
          <p14:tracePt t="238460" x="7159625" y="4392613"/>
          <p14:tracePt t="238474" x="7172325" y="4392613"/>
          <p14:tracePt t="238485" x="7185025" y="4392613"/>
          <p14:tracePt t="238751" x="7197725" y="4379913"/>
          <p14:tracePt t="238761" x="7210425" y="4367213"/>
          <p14:tracePt t="238792" x="7223125" y="4367213"/>
          <p14:tracePt t="238874" x="7235825" y="4367213"/>
          <p14:tracePt t="238887" x="7259638" y="4367213"/>
          <p14:tracePt t="238898" x="7285038" y="4379913"/>
          <p14:tracePt t="238907" x="7285038" y="4405313"/>
          <p14:tracePt t="238914" x="7285038" y="4418013"/>
          <p14:tracePt t="238923" x="7310438" y="4443413"/>
          <p14:tracePt t="238927" x="7310438" y="4454525"/>
          <p14:tracePt t="238937" x="7310438" y="4467225"/>
          <p14:tracePt t="238947" x="7335838" y="4492625"/>
          <p14:tracePt t="238953" x="7335838" y="4505325"/>
          <p14:tracePt t="238980" x="7335838" y="4530725"/>
          <p14:tracePt t="238990" x="7348538" y="4530725"/>
          <p14:tracePt t="239003" x="7348538" y="4543425"/>
          <p14:tracePt t="239029" x="7359650" y="4554538"/>
          <p14:tracePt t="239034" x="7372350" y="4579938"/>
          <p14:tracePt t="239050" x="7372350" y="4592638"/>
          <p14:tracePt t="239060" x="7372350" y="4605338"/>
          <p14:tracePt t="239101" x="7385050" y="4605338"/>
          <p14:tracePt t="239129" x="7410450" y="4605338"/>
          <p14:tracePt t="239135" x="7472363" y="4605338"/>
          <p14:tracePt t="239146" x="7585075" y="4567238"/>
          <p14:tracePt t="239150" x="7723188" y="4505325"/>
          <p14:tracePt t="239160" x="7848600" y="4467225"/>
          <p14:tracePt t="239169" x="7961313" y="4405313"/>
          <p14:tracePt t="239175" x="8074025" y="4330700"/>
          <p14:tracePt t="239186" x="8199438" y="4254500"/>
          <p14:tracePt t="239192" x="8386763" y="4141788"/>
          <p14:tracePt t="239202" x="8512175" y="4079875"/>
          <p14:tracePt t="239211" x="8650288" y="4005263"/>
          <p14:tracePt t="239215" x="8774113" y="3905250"/>
          <p14:tracePt t="239225" x="8863013" y="3841750"/>
          <p14:tracePt t="239231" x="8937625" y="3803650"/>
          <p14:tracePt t="239241" x="8999538" y="3767138"/>
          <p14:tracePt t="239253" x="9024938" y="3754438"/>
          <p14:tracePt t="239256" x="9050338" y="3741738"/>
          <p14:tracePt t="239649" x="9063038" y="3741738"/>
          <p14:tracePt t="239656" x="9063038" y="3767138"/>
          <p14:tracePt t="239666" x="9063038" y="3829050"/>
          <p14:tracePt t="239670" x="9037638" y="3941763"/>
          <p14:tracePt t="239680" x="9024938" y="4067175"/>
          <p14:tracePt t="239690" x="9012238" y="4154488"/>
          <p14:tracePt t="239696" x="9012238" y="4254500"/>
          <p14:tracePt t="239706" x="9012238" y="4318000"/>
          <p14:tracePt t="239709" x="9012238" y="4341813"/>
          <p14:tracePt t="240154" x="8999538" y="4354513"/>
          <p14:tracePt t="240160" x="8937625" y="4354513"/>
          <p14:tracePt t="240170" x="8899525" y="4354513"/>
          <p14:tracePt t="240179" x="8837613" y="4430713"/>
          <p14:tracePt t="240186" x="8763000" y="4467225"/>
          <p14:tracePt t="240194" x="8737600" y="4467225"/>
          <p14:tracePt t="240199" x="8661400" y="4418013"/>
          <p14:tracePt t="240209" x="8599488" y="4367213"/>
          <p14:tracePt t="240219" x="8512175" y="4305300"/>
          <p14:tracePt t="240225" x="8474075" y="4279900"/>
          <p14:tracePt t="240236" x="8424863" y="4254500"/>
          <p14:tracePt t="240239" x="8399463" y="4254500"/>
          <p14:tracePt t="240249" x="8374063" y="4241800"/>
          <p14:tracePt t="240260" x="8361363" y="4241800"/>
          <p14:tracePt t="240265" x="8348663" y="4241800"/>
          <p14:tracePt t="240295" x="8324850" y="4241800"/>
          <p14:tracePt t="240305" x="8312150" y="4241800"/>
          <p14:tracePt t="240309" x="8299450" y="4267200"/>
          <p14:tracePt t="240322" x="8286750" y="4341813"/>
          <p14:tracePt t="240326" x="8248650" y="4443413"/>
          <p14:tracePt t="240337" x="8199438" y="4567238"/>
          <p14:tracePt t="240346" x="8174038" y="4692650"/>
          <p14:tracePt t="240352" x="8135938" y="4856163"/>
          <p14:tracePt t="240361" x="8099425" y="4968875"/>
          <p14:tracePt t="240366" x="8048625" y="5105400"/>
          <p14:tracePt t="240376" x="8035925" y="5243513"/>
          <p14:tracePt t="240386" x="7999413" y="5368925"/>
          <p14:tracePt t="240392" x="7961313" y="5481638"/>
          <p14:tracePt t="240402" x="7935913" y="5607050"/>
          <p14:tracePt t="240406" x="7886700" y="5743575"/>
          <p14:tracePt t="240415" x="7835900" y="5881688"/>
          <p14:tracePt t="240425" x="7785100" y="6007100"/>
          <p14:tracePt t="240432" x="7723188" y="6107113"/>
          <p14:tracePt t="240442" x="7673975" y="6181725"/>
          <p14:tracePt t="240446" x="7648575" y="6232525"/>
          <p14:tracePt t="240456" x="7597775" y="6269038"/>
          <p14:tracePt t="240466" x="7572375" y="6269038"/>
          <p14:tracePt t="240472" x="7561263" y="6294438"/>
          <p14:tracePt t="240482" x="7535863" y="6294438"/>
          <p14:tracePt t="240488" x="7523163" y="6294438"/>
          <p14:tracePt t="240498" x="7497763" y="6294438"/>
          <p14:tracePt t="240508" x="7485063" y="6294438"/>
          <p14:tracePt t="240512" x="7459663" y="6294438"/>
          <p14:tracePt t="240522" x="7448550" y="6294438"/>
          <p14:tracePt t="240538" x="7435850" y="6319838"/>
          <p14:tracePt t="240548" x="7423150" y="6319838"/>
          <p14:tracePt t="240552" x="7410450" y="6319838"/>
          <p14:tracePt t="240562" x="7397750" y="6319838"/>
          <p14:tracePt t="240578" x="7372350" y="6319838"/>
          <p14:tracePt t="240594" x="7359650" y="6319838"/>
          <p14:tracePt t="240604" x="7348538" y="6319838"/>
          <p14:tracePt t="240608" x="7323138" y="6319838"/>
          <p14:tracePt t="240628" x="7285038" y="6319838"/>
          <p14:tracePt t="240636" x="7259638" y="6319838"/>
          <p14:tracePt t="240644" x="7235825" y="6319838"/>
          <p14:tracePt t="240648" x="7197725" y="6294438"/>
          <p14:tracePt t="240660" x="7185025" y="6294438"/>
          <p14:tracePt t="240670" x="7172325" y="6281738"/>
          <p14:tracePt t="240674" x="7159625" y="6269038"/>
          <p14:tracePt t="240686" x="7123113" y="6245225"/>
          <p14:tracePt t="240690" x="7110413" y="6245225"/>
          <p14:tracePt t="240699" x="7097713" y="6245225"/>
          <p14:tracePt t="240709" x="7072313" y="6219825"/>
          <p14:tracePt t="240724" x="7046913" y="6207125"/>
          <p14:tracePt t="240729" x="6997700" y="6207125"/>
          <p14:tracePt t="240739" x="6921500" y="6207125"/>
          <p14:tracePt t="240749" x="6808788" y="6219825"/>
          <p14:tracePt t="240753" x="6621463" y="6307138"/>
          <p14:tracePt t="240764" x="6421438" y="6370638"/>
          <p14:tracePt t="240770" x="6270625" y="6457950"/>
          <p14:tracePt t="240780" x="6208713" y="6457950"/>
          <p14:tracePt t="240790" x="6183313" y="6470650"/>
          <p14:tracePt t="240794" x="6183313" y="6483350"/>
          <p14:tracePt t="240804" x="6183313" y="6494463"/>
          <p14:tracePt t="240810" x="6157913" y="6519863"/>
          <p14:tracePt t="240820" x="6157913" y="6532563"/>
          <p14:tracePt t="240830" x="6157913" y="6545263"/>
          <p14:tracePt t="240836" x="6146800" y="6583363"/>
          <p14:tracePt t="247574" x="6108700" y="6594475"/>
          <p14:tracePt t="247584" x="6034088" y="6545263"/>
          <p14:tracePt t="247590" x="5957888" y="6494463"/>
          <p14:tracePt t="247597" x="5895975" y="6445250"/>
          <p14:tracePt t="247603" x="5808663" y="6394450"/>
          <p14:tracePt t="247613" x="5719763" y="6307138"/>
          <p14:tracePt t="247623" x="5645150" y="6219825"/>
          <p14:tracePt t="247629" x="5557838" y="6094413"/>
          <p14:tracePt t="247641" x="5495925" y="5969000"/>
          <p14:tracePt t="247644" x="5419725" y="5832475"/>
          <p14:tracePt t="247653" x="5357813" y="5732463"/>
          <p14:tracePt t="247663" x="5270500" y="5607050"/>
          <p14:tracePt t="247669" x="5181600" y="5481638"/>
          <p14:tracePt t="247679" x="5068888" y="5356225"/>
          <p14:tracePt t="247683" x="4956175" y="5243513"/>
          <p14:tracePt t="247693" x="4832350" y="5118100"/>
          <p14:tracePt t="247704" x="4719638" y="5005388"/>
          <p14:tracePt t="247709" x="4594225" y="4918075"/>
          <p14:tracePt t="247720" x="4518025" y="4879975"/>
          <p14:tracePt t="247724" x="4481513" y="4868863"/>
          <p14:tracePt t="247734" x="4406900" y="4856163"/>
          <p14:tracePt t="247743" x="4294188" y="4830763"/>
          <p14:tracePt t="247750" x="4217988" y="4830763"/>
          <p14:tracePt t="247760" x="4117975" y="4830763"/>
          <p14:tracePt t="247765" x="4005263" y="4856163"/>
          <p14:tracePt t="247776" x="3892550" y="4930775"/>
          <p14:tracePt t="247785" x="3830638" y="5005388"/>
          <p14:tracePt t="247790" x="3767138" y="5168900"/>
          <p14:tracePt t="247799" x="3730625" y="5305425"/>
          <p14:tracePt t="247806" x="3705225" y="5468938"/>
          <p14:tracePt t="247815" x="3705225" y="5607050"/>
          <p14:tracePt t="247825" x="3705225" y="5707063"/>
          <p14:tracePt t="247829" x="3705225" y="5768975"/>
          <p14:tracePt t="247841" x="3756025" y="5843588"/>
          <p14:tracePt t="247845" x="3843338" y="5894388"/>
          <p14:tracePt t="247857" x="3968750" y="5932488"/>
          <p14:tracePt t="247866" x="4081463" y="5932488"/>
          <p14:tracePt t="247874" x="4230688" y="5932488"/>
          <p14:tracePt t="247882" x="4418013" y="5932488"/>
          <p14:tracePt t="247886" x="4643438" y="5843588"/>
          <p14:tracePt t="247896" x="4843463" y="5719763"/>
          <p14:tracePt t="247907" x="5119688" y="5507038"/>
          <p14:tracePt t="247912" x="5245100" y="5394325"/>
          <p14:tracePt t="247923" x="5383213" y="5218113"/>
          <p14:tracePt t="247925" x="5470525" y="5056188"/>
          <p14:tracePt t="247935" x="5519738" y="4905375"/>
          <p14:tracePt t="247945" x="5557838" y="4768850"/>
          <p14:tracePt t="247951" x="5557838" y="4667250"/>
          <p14:tracePt t="247961" x="5557838" y="4579938"/>
          <p14:tracePt t="247967" x="5557838" y="4518025"/>
          <p14:tracePt t="247977" x="5532438" y="4443413"/>
          <p14:tracePt t="247988" x="5495925" y="4430713"/>
          <p14:tracePt t="247992" x="5357813" y="4405313"/>
          <p14:tracePt t="248002" x="5207000" y="4405313"/>
          <p14:tracePt t="248008" x="5057775" y="4405313"/>
          <p14:tracePt t="248018" x="4881563" y="4405313"/>
          <p14:tracePt t="248028" x="4743450" y="4405313"/>
          <p14:tracePt t="248032" x="4619625" y="4430713"/>
          <p14:tracePt t="248042" x="4530725" y="4467225"/>
          <p14:tracePt t="248048" x="4468813" y="4479925"/>
          <p14:tracePt t="248058" x="4418013" y="4518025"/>
          <p14:tracePt t="248068" x="4394200" y="4543425"/>
          <p14:tracePt t="248074" x="4368800" y="4554538"/>
          <p14:tracePt t="248088" x="4356100" y="4567238"/>
          <p14:tracePt t="248098" x="4356100" y="4579938"/>
          <p14:tracePt t="248114" x="4356100" y="4592638"/>
          <p14:tracePt t="248124" x="4356100" y="4605338"/>
          <p14:tracePt t="248140" x="4368800" y="4605338"/>
          <p14:tracePt t="248153" x="4394200" y="4605338"/>
          <p14:tracePt t="248496" x="4406900" y="4605338"/>
          <p14:tracePt t="248516" x="4418013" y="4605338"/>
          <p14:tracePt t="248684" x="4406900" y="4605338"/>
          <p14:tracePt t="248694" x="4394200" y="4605338"/>
          <p14:tracePt t="248703" x="4381500" y="4605338"/>
          <p14:tracePt t="248707" x="4368800" y="4605338"/>
          <p14:tracePt t="248717" x="4356100" y="4605338"/>
          <p14:tracePt t="248724" x="4343400" y="4605338"/>
          <p14:tracePt t="248733" x="4343400" y="4618038"/>
          <p14:tracePt t="248747" x="4330700" y="4618038"/>
          <p14:tracePt t="248757" x="4318000" y="4630738"/>
          <p14:tracePt t="248774" x="4305300" y="4656138"/>
          <p14:tracePt t="248783" x="4294188" y="4667250"/>
          <p14:tracePt t="248790" x="4294188" y="4705350"/>
          <p14:tracePt t="248800" x="4268788" y="4756150"/>
          <p14:tracePt t="248810" x="4256088" y="4805363"/>
          <p14:tracePt t="248814" x="4230688" y="4879975"/>
          <p14:tracePt t="248824" x="4217988" y="4930775"/>
          <p14:tracePt t="248830" x="4192588" y="5005388"/>
          <p14:tracePt t="248842" x="4192588" y="5056188"/>
          <p14:tracePt t="248850" x="4168775" y="5130800"/>
          <p14:tracePt t="248857" x="4143375" y="5194300"/>
          <p14:tracePt t="248866" x="4130675" y="5256213"/>
          <p14:tracePt t="248869" x="4105275" y="5330825"/>
          <p14:tracePt t="248879" x="4081463" y="5418138"/>
          <p14:tracePt t="248890" x="4043363" y="5518150"/>
          <p14:tracePt t="248895" x="3992563" y="5630863"/>
          <p14:tracePt t="248908" x="3905250" y="5768975"/>
          <p14:tracePt t="248910" x="3830638" y="5881688"/>
          <p14:tracePt t="248920" x="3779838" y="5969000"/>
          <p14:tracePt t="248929" x="3717925" y="6069013"/>
          <p14:tracePt t="248936" x="3679825" y="6145213"/>
          <p14:tracePt t="248946" x="3630613" y="6245225"/>
          <p14:tracePt t="248950" x="3554413" y="6345238"/>
          <p14:tracePt t="248960" x="3505200" y="6432550"/>
          <p14:tracePt t="248969" x="3479800" y="6507163"/>
          <p14:tracePt t="248976" x="3429000" y="6632575"/>
          <p14:tracePt t="248985" x="3367088" y="6757988"/>
          <p14:tracePt t="249928" x="0" y="0"/>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7" name="Picture 6">
            <a:extLst>
              <a:ext uri="{FF2B5EF4-FFF2-40B4-BE49-F238E27FC236}">
                <a16:creationId xmlns:a16="http://schemas.microsoft.com/office/drawing/2014/main" id="{0396FFE4-C8F5-B538-2F49-5FF33EE52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40304"/>
    </mc:Choice>
    <mc:Fallback xmlns="">
      <p:transition spd="slow" advTm="4030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54556" y="391886"/>
            <a:ext cx="3639513" cy="803121"/>
          </a:xfrm>
        </p:spPr>
        <p:txBody>
          <a:bodyPr>
            <a:noAutofit/>
          </a:bodyPr>
          <a:lstStyle/>
          <a:p>
            <a:r>
              <a:rPr lang="en-IN" sz="3200" b="1" dirty="0">
                <a:latin typeface="Times New Roman" pitchFamily="18" charset="0"/>
                <a:cs typeface="Times New Roman"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1147597" y="1277236"/>
            <a:ext cx="7761272" cy="3069478"/>
          </a:xfrm>
        </p:spPr>
        <p:txBody>
          <a:bodyPr>
            <a:normAutofit/>
          </a:bodyPr>
          <a:lstStyle/>
          <a:p>
            <a:pPr algn="just"/>
            <a:r>
              <a:rPr lang="en-US" b="1" dirty="0">
                <a:solidFill>
                  <a:schemeClr val="tx1"/>
                </a:solidFill>
                <a:latin typeface="Times New Roman" pitchFamily="18" charset="0"/>
                <a:cs typeface="Times New Roman" pitchFamily="18" charset="0"/>
              </a:rPr>
              <a:t>this keyword in java</a:t>
            </a:r>
          </a:p>
          <a:p>
            <a:pPr algn="just"/>
            <a:r>
              <a:rPr lang="en-US" b="1" dirty="0">
                <a:solidFill>
                  <a:schemeClr val="tx1"/>
                </a:solidFill>
                <a:latin typeface="Times New Roman" pitchFamily="18" charset="0"/>
                <a:cs typeface="Times New Roman" pitchFamily="18" charset="0"/>
              </a:rPr>
              <a:t>this – to invoke current class method</a:t>
            </a:r>
          </a:p>
          <a:p>
            <a:pPr algn="just"/>
            <a:r>
              <a:rPr lang="en-US" b="1" dirty="0">
                <a:solidFill>
                  <a:schemeClr val="tx1"/>
                </a:solidFill>
                <a:latin typeface="Times New Roman" pitchFamily="18" charset="0"/>
                <a:cs typeface="Times New Roman" pitchFamily="18" charset="0"/>
              </a:rPr>
              <a:t>this() – to invoke current class constructor</a:t>
            </a:r>
          </a:p>
          <a:p>
            <a:pPr algn="just"/>
            <a:r>
              <a:rPr lang="en-US" b="1" dirty="0">
                <a:solidFill>
                  <a:schemeClr val="tx1"/>
                </a:solidFill>
                <a:latin typeface="Times New Roman" pitchFamily="18" charset="0"/>
                <a:cs typeface="Times New Roman" pitchFamily="18" charset="0"/>
              </a:rPr>
              <a:t>this – to pass as an argument in the method</a:t>
            </a:r>
          </a:p>
          <a:p>
            <a:pPr algn="just"/>
            <a:r>
              <a:rPr lang="en-US" b="1" dirty="0">
                <a:solidFill>
                  <a:schemeClr val="tx1"/>
                </a:solidFill>
                <a:latin typeface="Times New Roman" pitchFamily="18" charset="0"/>
                <a:cs typeface="Times New Roman" pitchFamily="18" charset="0"/>
              </a:rPr>
              <a:t>this – to pass as argument in the constructor call</a:t>
            </a:r>
          </a:p>
          <a:p>
            <a:pPr algn="just"/>
            <a:r>
              <a:rPr lang="en-US" b="1" dirty="0">
                <a:solidFill>
                  <a:schemeClr val="tx1"/>
                </a:solidFill>
                <a:latin typeface="Times New Roman" pitchFamily="18" charset="0"/>
                <a:cs typeface="Times New Roman" pitchFamily="18" charset="0"/>
              </a:rPr>
              <a:t>this keyword can be used to return current class instance</a:t>
            </a:r>
          </a:p>
          <a:p>
            <a:pPr algn="just"/>
            <a:r>
              <a:rPr lang="en-US" b="1" dirty="0">
                <a:solidFill>
                  <a:schemeClr val="tx1"/>
                </a:solidFill>
                <a:latin typeface="Times New Roman" pitchFamily="18" charset="0"/>
                <a:cs typeface="Times New Roman" pitchFamily="18" charset="0"/>
              </a:rPr>
              <a:t>Methods returning objects</a:t>
            </a:r>
            <a:endParaRPr lang="en-IN" b="1" dirty="0">
              <a:solidFill>
                <a:schemeClr val="tx1"/>
              </a:solidFill>
              <a:latin typeface="Times New Roman" pitchFamily="18" charset="0"/>
              <a:cs typeface="Times New Roman" pitchFamily="18" charset="0"/>
            </a:endParaRPr>
          </a:p>
          <a:p>
            <a:pPr algn="just"/>
            <a:endParaRPr lang="en-US" b="1" dirty="0">
              <a:solidFill>
                <a:schemeClr val="tx1"/>
              </a:solidFill>
              <a:latin typeface="Times New Roman" pitchFamily="18" charset="0"/>
              <a:cs typeface="Times New Roman" pitchFamily="18" charset="0"/>
            </a:endParaRPr>
          </a:p>
          <a:p>
            <a:pPr algn="just"/>
            <a:endParaRPr lang="en-IN" b="1" dirty="0">
              <a:solidFill>
                <a:schemeClr val="tx1"/>
              </a:solidFill>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7F01CEE6-A205-785E-063F-AF9BF5FA8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76653"/>
    </mc:Choice>
    <mc:Fallback xmlns="">
      <p:transition spd="slow" advTm="7665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78824"/>
            <a:ext cx="7330197" cy="763554"/>
          </a:xfrm>
        </p:spPr>
        <p:txBody>
          <a:bodyPr>
            <a:noAutofit/>
          </a:bodyPr>
          <a:lstStyle/>
          <a:p>
            <a:r>
              <a:rPr lang="en-US" sz="2800" b="1" dirty="0">
                <a:latin typeface="Times New Roman" pitchFamily="18" charset="0"/>
                <a:cs typeface="Times New Roman" pitchFamily="18" charset="0"/>
              </a:rPr>
              <a:t>this keyword in java:</a:t>
            </a:r>
            <a:endParaRPr lang="en-IN" sz="28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097280" y="1280160"/>
            <a:ext cx="7981406" cy="1605568"/>
          </a:xfrm>
          <a:prstGeom prst="rect">
            <a:avLst/>
          </a:prstGeom>
        </p:spPr>
        <p:txBody>
          <a:bodyPr wrap="square">
            <a:spAutoFit/>
          </a:bodyPr>
          <a:lstStyle/>
          <a:p>
            <a:pPr marL="342000" lvl="0" indent="-342000" algn="just">
              <a:spcBef>
                <a:spcPts val="1000"/>
              </a:spcBef>
            </a:pPr>
            <a:endParaRPr lang="en-US" dirty="0">
              <a:latin typeface="Times New Roman" pitchFamily="18" charset="0"/>
              <a:cs typeface="Times New Roman" pitchFamily="18" charset="0"/>
            </a:endParaRPr>
          </a:p>
          <a:p>
            <a:pPr marL="342000" lvl="0" indent="-342000">
              <a:spcBef>
                <a:spcPts val="1000"/>
              </a:spcBef>
            </a:pPr>
            <a:endParaRPr lang="en-IN"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8" name="Rectangle 7"/>
          <p:cNvSpPr/>
          <p:nvPr/>
        </p:nvSpPr>
        <p:spPr>
          <a:xfrm>
            <a:off x="1149531" y="0"/>
            <a:ext cx="9143999" cy="3821559"/>
          </a:xfrm>
          <a:prstGeom prst="rect">
            <a:avLst/>
          </a:prstGeom>
        </p:spPr>
        <p:txBody>
          <a:bodyPr wrap="square">
            <a:spAutoFit/>
          </a:bodyPr>
          <a:lstStyle/>
          <a:p>
            <a:pPr marL="342000" lvl="0" indent="-342000" algn="just">
              <a:spcBef>
                <a:spcPts val="1000"/>
              </a:spcBef>
            </a:pPr>
            <a:endParaRPr lang="en-US" dirty="0">
              <a:solidFill>
                <a:prstClr val="black"/>
              </a:solidFill>
              <a:latin typeface="Times New Roman" pitchFamily="18" charset="0"/>
              <a:cs typeface="Times New Roman" pitchFamily="18" charset="0"/>
            </a:endParaRPr>
          </a:p>
          <a:p>
            <a:pPr marL="342000" lvl="0" indent="-342000">
              <a:spcBef>
                <a:spcPts val="1000"/>
              </a:spcBef>
            </a:pPr>
            <a:endParaRPr lang="en-IN" dirty="0">
              <a:solidFill>
                <a:prstClr val="black"/>
              </a:solidFill>
              <a:latin typeface="Times New Roman" pitchFamily="18" charset="0"/>
              <a:cs typeface="Times New Roman" pitchFamily="18" charset="0"/>
            </a:endParaRPr>
          </a:p>
          <a:p>
            <a:pPr lvl="0" algn="just"/>
            <a:endParaRPr lang="en-US" dirty="0">
              <a:solidFill>
                <a:prstClr val="black"/>
              </a:solidFill>
              <a:latin typeface="Times New Roman" pitchFamily="18" charset="0"/>
              <a:cs typeface="Times New Roman" pitchFamily="18" charset="0"/>
            </a:endParaRPr>
          </a:p>
          <a:p>
            <a:pPr lvl="0" algn="just"/>
            <a:endParaRPr lang="en-US" dirty="0">
              <a:solidFill>
                <a:prstClr val="black"/>
              </a:solidFill>
              <a:latin typeface="Times New Roman" pitchFamily="18" charset="0"/>
              <a:cs typeface="Times New Roman" pitchFamily="18" charset="0"/>
            </a:endParaRPr>
          </a:p>
          <a:p>
            <a:pPr marL="342900" lvl="0" indent="-342900" algn="just">
              <a:buFont typeface="+mj-lt"/>
              <a:buAutoNum type="arabicPeriod"/>
            </a:pPr>
            <a:r>
              <a:rPr lang="en-US" dirty="0">
                <a:latin typeface="Times New Roman" pitchFamily="18" charset="0"/>
                <a:cs typeface="Times New Roman" pitchFamily="18" charset="0"/>
              </a:rPr>
              <a:t>this can be used to refer current class instance variable.</a:t>
            </a:r>
            <a:endParaRPr lang="en-IN" dirty="0">
              <a:latin typeface="Times New Roman" pitchFamily="18" charset="0"/>
              <a:cs typeface="Times New Roman" pitchFamily="18" charset="0"/>
            </a:endParaRPr>
          </a:p>
          <a:p>
            <a:pPr marL="342900" lvl="0" indent="-342900" algn="just">
              <a:buFont typeface="+mj-lt"/>
              <a:buAutoNum type="arabicPeriod"/>
            </a:pPr>
            <a:r>
              <a:rPr lang="en-US" dirty="0">
                <a:latin typeface="Times New Roman" pitchFamily="18" charset="0"/>
                <a:cs typeface="Times New Roman" pitchFamily="18" charset="0"/>
              </a:rPr>
              <a:t>this can be used to invoke current class method (implicitly)</a:t>
            </a:r>
            <a:endParaRPr lang="en-IN" dirty="0">
              <a:latin typeface="Times New Roman" pitchFamily="18" charset="0"/>
              <a:cs typeface="Times New Roman" pitchFamily="18" charset="0"/>
            </a:endParaRPr>
          </a:p>
          <a:p>
            <a:pPr marL="342900" lvl="0" indent="-342900" algn="just">
              <a:buFont typeface="+mj-lt"/>
              <a:buAutoNum type="arabicPeriod"/>
            </a:pPr>
            <a:r>
              <a:rPr lang="en-US" dirty="0">
                <a:latin typeface="Times New Roman" pitchFamily="18" charset="0"/>
                <a:cs typeface="Times New Roman" pitchFamily="18" charset="0"/>
              </a:rPr>
              <a:t>this() can be used to invoke current class constructor.</a:t>
            </a:r>
            <a:endParaRPr lang="en-IN" dirty="0">
              <a:latin typeface="Times New Roman" pitchFamily="18" charset="0"/>
              <a:cs typeface="Times New Roman" pitchFamily="18" charset="0"/>
            </a:endParaRPr>
          </a:p>
          <a:p>
            <a:pPr marL="342900" lvl="0" indent="-342900" algn="just">
              <a:buFont typeface="+mj-lt"/>
              <a:buAutoNum type="arabicPeriod"/>
            </a:pPr>
            <a:r>
              <a:rPr lang="en-US" dirty="0">
                <a:latin typeface="Times New Roman" pitchFamily="18" charset="0"/>
                <a:cs typeface="Times New Roman" pitchFamily="18" charset="0"/>
              </a:rPr>
              <a:t>this can be passed as an argument in the method call.</a:t>
            </a:r>
            <a:endParaRPr lang="en-IN" dirty="0">
              <a:latin typeface="Times New Roman" pitchFamily="18" charset="0"/>
              <a:cs typeface="Times New Roman" pitchFamily="18" charset="0"/>
            </a:endParaRPr>
          </a:p>
          <a:p>
            <a:pPr marL="342900" lvl="0" indent="-342900" algn="just">
              <a:buFont typeface="+mj-lt"/>
              <a:buAutoNum type="arabicPeriod"/>
            </a:pPr>
            <a:r>
              <a:rPr lang="en-US" dirty="0">
                <a:latin typeface="Times New Roman" pitchFamily="18" charset="0"/>
                <a:cs typeface="Times New Roman" pitchFamily="18" charset="0"/>
              </a:rPr>
              <a:t>this can be passed as argument in the constructor call.</a:t>
            </a:r>
            <a:endParaRPr lang="en-IN" dirty="0">
              <a:latin typeface="Times New Roman" pitchFamily="18" charset="0"/>
              <a:cs typeface="Times New Roman" pitchFamily="18" charset="0"/>
            </a:endParaRPr>
          </a:p>
          <a:p>
            <a:pPr marL="342900" indent="-342900" algn="just">
              <a:buFont typeface="+mj-lt"/>
              <a:buAutoNum type="arabicPeriod"/>
            </a:pPr>
            <a:r>
              <a:rPr lang="en-US" dirty="0">
                <a:latin typeface="Times New Roman" pitchFamily="18" charset="0"/>
                <a:cs typeface="Times New Roman" pitchFamily="18" charset="0"/>
              </a:rPr>
              <a:t>this can be used to return the current class instance from the method.</a:t>
            </a:r>
          </a:p>
          <a:p>
            <a:pPr marL="342900" indent="-342900" algn="just">
              <a:buFont typeface="+mj-lt"/>
              <a:buAutoNum type="arabicPeriod"/>
            </a:pPr>
            <a:endParaRPr lang="en-US" dirty="0">
              <a:solidFill>
                <a:prstClr val="black"/>
              </a:solidFill>
              <a:latin typeface="Times New Roman" pitchFamily="18" charset="0"/>
              <a:cs typeface="Times New Roman" pitchFamily="18" charset="0"/>
            </a:endParaRPr>
          </a:p>
          <a:p>
            <a:pPr marL="342900" indent="-342900" algn="just">
              <a:buFont typeface="+mj-lt"/>
              <a:buAutoNum type="arabicPeriod"/>
            </a:pPr>
            <a:endParaRPr lang="en-US" dirty="0">
              <a:solidFill>
                <a:prstClr val="black"/>
              </a:solidFill>
              <a:latin typeface="Times New Roman" pitchFamily="18" charset="0"/>
              <a:cs typeface="Times New Roman" pitchFamily="18" charset="0"/>
            </a:endParaRPr>
          </a:p>
          <a:p>
            <a:pPr marL="342900" indent="-342900" algn="just">
              <a:buFont typeface="+mj-lt"/>
              <a:buAutoNum type="arabicPeriod"/>
            </a:pPr>
            <a:endParaRPr lang="en-US" dirty="0">
              <a:solidFill>
                <a:prstClr val="black"/>
              </a:solidFill>
              <a:latin typeface="Times New Roman" pitchFamily="18" charset="0"/>
              <a:cs typeface="Times New Roman" pitchFamily="18" charset="0"/>
            </a:endParaRPr>
          </a:p>
        </p:txBody>
      </p:sp>
      <p:pic>
        <p:nvPicPr>
          <p:cNvPr id="9" name="Picture 8" descr="java this keyword"/>
          <p:cNvPicPr/>
          <p:nvPr/>
        </p:nvPicPr>
        <p:blipFill>
          <a:blip r:embed="rId2">
            <a:extLst>
              <a:ext uri="{28A0092B-C50C-407E-A947-70E740481C1C}">
                <a14:useLocalDpi xmlns:a14="http://schemas.microsoft.com/office/drawing/2010/main" val="0"/>
              </a:ext>
            </a:extLst>
          </a:blip>
          <a:srcRect/>
          <a:stretch>
            <a:fillRect/>
          </a:stretch>
        </p:blipFill>
        <p:spPr bwMode="auto">
          <a:xfrm>
            <a:off x="1254034" y="3422469"/>
            <a:ext cx="6807790" cy="2393359"/>
          </a:xfrm>
          <a:prstGeom prst="rect">
            <a:avLst/>
          </a:prstGeom>
          <a:noFill/>
          <a:ln>
            <a:noFill/>
          </a:ln>
        </p:spPr>
      </p:pic>
      <p:pic>
        <p:nvPicPr>
          <p:cNvPr id="10" name="Picture 9">
            <a:extLst>
              <a:ext uri="{FF2B5EF4-FFF2-40B4-BE49-F238E27FC236}">
                <a16:creationId xmlns:a16="http://schemas.microsoft.com/office/drawing/2014/main" id="{528B70F9-5551-472B-B77F-70E2BB16ED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66959"/>
    </mc:Choice>
    <mc:Fallback xmlns="">
      <p:transition spd="slow" advTm="6695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04949"/>
            <a:ext cx="8316016" cy="1110721"/>
          </a:xfrm>
        </p:spPr>
        <p:txBody>
          <a:bodyPr>
            <a:noAutofit/>
          </a:bodyPr>
          <a:lstStyle/>
          <a:p>
            <a:r>
              <a:rPr lang="en-US" sz="2800" b="1" dirty="0">
                <a:latin typeface="Times New Roman" pitchFamily="18" charset="0"/>
                <a:cs typeface="Times New Roman" pitchFamily="18" charset="0"/>
              </a:rPr>
              <a:t>this – to invoke current class method:</a:t>
            </a:r>
            <a:endParaRPr lang="en-IN" sz="3200" b="1"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A3E531A7-E926-4800-B234-16EFF9CE4B0F}"/>
              </a:ext>
            </a:extLst>
          </p:cNvPr>
          <p:cNvSpPr/>
          <p:nvPr/>
        </p:nvSpPr>
        <p:spPr>
          <a:xfrm>
            <a:off x="677333" y="1854925"/>
            <a:ext cx="8799175" cy="369332"/>
          </a:xfrm>
          <a:prstGeom prst="rect">
            <a:avLst/>
          </a:prstGeom>
        </p:spPr>
        <p:txBody>
          <a:bodyPr wrap="square" numCol="2">
            <a:spAutoFit/>
          </a:bodyPr>
          <a:lstStyle/>
          <a:p>
            <a:pPr algn="just"/>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9" name="TextBox 8"/>
          <p:cNvSpPr txBox="1"/>
          <p:nvPr/>
        </p:nvSpPr>
        <p:spPr>
          <a:xfrm>
            <a:off x="1123406" y="1463041"/>
            <a:ext cx="8216537" cy="923330"/>
          </a:xfrm>
          <a:prstGeom prst="rect">
            <a:avLst/>
          </a:prstGeom>
          <a:noFill/>
        </p:spPr>
        <p:txBody>
          <a:bodyPr wrap="square" rtlCol="0">
            <a:spAutoFit/>
          </a:bodyPr>
          <a:lstStyle/>
          <a:p>
            <a:pPr algn="just"/>
            <a:r>
              <a:rPr lang="en-US" dirty="0">
                <a:latin typeface="Times New Roman" pitchFamily="18" charset="0"/>
                <a:cs typeface="Times New Roman" pitchFamily="18" charset="0"/>
              </a:rPr>
              <a:t>You may invoke the method of the current class by using the this keyword. If you don't use the this keyword, compiler automatically adds this keyword while invoking the method. Let's see the example: </a:t>
            </a:r>
            <a:endParaRPr lang="en-IN" dirty="0">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7FB87296-D5B4-480C-894D-16E84831AFA6}"/>
              </a:ext>
            </a:extLst>
          </p:cNvPr>
          <p:cNvSpPr/>
          <p:nvPr/>
        </p:nvSpPr>
        <p:spPr>
          <a:xfrm>
            <a:off x="1167618" y="2555182"/>
            <a:ext cx="4371791" cy="3693319"/>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class A{  </a:t>
            </a:r>
          </a:p>
          <a:p>
            <a:r>
              <a:rPr lang="en-IN" dirty="0">
                <a:latin typeface="Times New Roman" panose="02020603050405020304" pitchFamily="18" charset="0"/>
                <a:cs typeface="Times New Roman" panose="02020603050405020304" pitchFamily="18" charset="0"/>
              </a:rPr>
              <a:t>void m(){</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("hello m");}  </a:t>
            </a:r>
          </a:p>
          <a:p>
            <a:r>
              <a:rPr lang="en-IN" dirty="0">
                <a:latin typeface="Times New Roman" panose="02020603050405020304" pitchFamily="18" charset="0"/>
                <a:cs typeface="Times New Roman" panose="02020603050405020304" pitchFamily="18" charset="0"/>
              </a:rPr>
              <a:t>void n(){  </a:t>
            </a:r>
          </a:p>
          <a:p>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("hello n");  </a:t>
            </a:r>
          </a:p>
          <a:p>
            <a:r>
              <a:rPr lang="en-IN" dirty="0">
                <a:latin typeface="Times New Roman" panose="02020603050405020304" pitchFamily="18" charset="0"/>
                <a:cs typeface="Times New Roman" panose="02020603050405020304" pitchFamily="18" charset="0"/>
              </a:rPr>
              <a:t>m(); //same as </a:t>
            </a:r>
            <a:r>
              <a:rPr lang="en-IN" dirty="0" err="1">
                <a:latin typeface="Times New Roman" panose="02020603050405020304" pitchFamily="18" charset="0"/>
                <a:cs typeface="Times New Roman" panose="02020603050405020304" pitchFamily="18" charset="0"/>
              </a:rPr>
              <a:t>this.m</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this.m</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public class TestThis4{  </a:t>
            </a:r>
          </a:p>
          <a:p>
            <a:r>
              <a:rPr lang="en-IN" dirty="0">
                <a:latin typeface="Times New Roman" panose="02020603050405020304" pitchFamily="18" charset="0"/>
                <a:cs typeface="Times New Roman" panose="02020603050405020304" pitchFamily="18" charset="0"/>
              </a:rPr>
              <a:t>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 a=new A();  </a:t>
            </a:r>
          </a:p>
          <a:p>
            <a:r>
              <a:rPr lang="en-IN" dirty="0" err="1">
                <a:latin typeface="Times New Roman" panose="02020603050405020304" pitchFamily="18" charset="0"/>
                <a:cs typeface="Times New Roman" panose="02020603050405020304" pitchFamily="18" charset="0"/>
              </a:rPr>
              <a:t>a.n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p:txBody>
      </p:sp>
      <p:sp>
        <p:nvSpPr>
          <p:cNvPr id="5" name="Rectangle 4">
            <a:extLst>
              <a:ext uri="{FF2B5EF4-FFF2-40B4-BE49-F238E27FC236}">
                <a16:creationId xmlns:a16="http://schemas.microsoft.com/office/drawing/2014/main" id="{EF408EF0-00CD-4930-9B04-69FE62CAD1BB}"/>
              </a:ext>
            </a:extLst>
          </p:cNvPr>
          <p:cNvSpPr/>
          <p:nvPr/>
        </p:nvSpPr>
        <p:spPr>
          <a:xfrm>
            <a:off x="5325626" y="3755510"/>
            <a:ext cx="1976322" cy="923330"/>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Output – </a:t>
            </a:r>
          </a:p>
          <a:p>
            <a:r>
              <a:rPr lang="en-IN" dirty="0">
                <a:latin typeface="Times New Roman" panose="02020603050405020304" pitchFamily="18" charset="0"/>
                <a:cs typeface="Times New Roman" panose="02020603050405020304" pitchFamily="18" charset="0"/>
              </a:rPr>
              <a:t>hello n</a:t>
            </a:r>
          </a:p>
          <a:p>
            <a:r>
              <a:rPr lang="en-IN" dirty="0">
                <a:latin typeface="Times New Roman" panose="02020603050405020304" pitchFamily="18" charset="0"/>
                <a:cs typeface="Times New Roman" panose="02020603050405020304" pitchFamily="18" charset="0"/>
              </a:rPr>
              <a:t>hello m</a:t>
            </a:r>
          </a:p>
        </p:txBody>
      </p:sp>
      <p:pic>
        <p:nvPicPr>
          <p:cNvPr id="10" name="Picture 9">
            <a:extLst>
              <a:ext uri="{FF2B5EF4-FFF2-40B4-BE49-F238E27FC236}">
                <a16:creationId xmlns:a16="http://schemas.microsoft.com/office/drawing/2014/main" id="{4AABB783-C4A7-C902-F2E0-46C4D7BAF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808980390"/>
      </p:ext>
    </p:extLst>
  </p:cSld>
  <p:clrMapOvr>
    <a:masterClrMapping/>
  </p:clrMapOvr>
  <mc:AlternateContent xmlns:mc="http://schemas.openxmlformats.org/markup-compatibility/2006" xmlns:p14="http://schemas.microsoft.com/office/powerpoint/2010/main">
    <mc:Choice Requires="p14">
      <p:transition spd="slow" p14:dur="2000" advTm="276703"/>
    </mc:Choice>
    <mc:Fallback xmlns="">
      <p:transition spd="slow" advTm="276703"/>
    </mc:Fallback>
  </mc:AlternateContent>
  <p:extLst>
    <p:ext uri="{3A86A75C-4F4B-4683-9AE1-C65F6400EC91}">
      <p14:laserTraceLst xmlns:p14="http://schemas.microsoft.com/office/powerpoint/2010/main">
        <p14:tracePtLst>
          <p14:tracePt t="33079" x="3295650" y="6269038"/>
          <p14:tracePt t="33273" x="3141663" y="6683375"/>
          <p14:tracePt t="33278" x="3392488" y="6494463"/>
          <p14:tracePt t="33288" x="3643313" y="6307138"/>
          <p14:tracePt t="33292" x="3892550" y="6069013"/>
          <p14:tracePt t="33304" x="4192588" y="5743575"/>
          <p14:tracePt t="33314" x="4506913" y="5381625"/>
          <p14:tracePt t="33318" x="4756150" y="4956175"/>
          <p14:tracePt t="33328" x="4945063" y="4592638"/>
          <p14:tracePt t="33334" x="5057775" y="4341813"/>
          <p14:tracePt t="33355" x="5094288" y="4241800"/>
          <p14:tracePt t="33368" x="5094288" y="4217988"/>
          <p14:tracePt t="33375" x="5106988" y="4117975"/>
          <p14:tracePt t="33384" x="5106988" y="4017963"/>
          <p14:tracePt t="33394" x="5106988" y="3992563"/>
          <p14:tracePt t="33398" x="5106988" y="3941763"/>
          <p14:tracePt t="33409" x="5106988" y="3905250"/>
          <p14:tracePt t="33414" x="5094288" y="3854450"/>
          <p14:tracePt t="33425" x="5081588" y="3792538"/>
          <p14:tracePt t="33441" x="5006975" y="3754438"/>
          <p14:tracePt t="33450" x="4994275" y="3716338"/>
          <p14:tracePt t="33454" x="4981575" y="3703638"/>
          <p14:tracePt t="33464" x="4945063" y="3703638"/>
          <p14:tracePt t="33474" x="4945063" y="3667125"/>
          <p14:tracePt t="33480" x="4968875" y="3667125"/>
          <p14:tracePt t="33494" x="4956175" y="3654425"/>
          <p14:tracePt t="33504" x="4932363" y="3654425"/>
          <p14:tracePt t="33514" x="4906963" y="3616325"/>
          <p14:tracePt t="33520" x="4894263" y="3616325"/>
          <p14:tracePt t="33530" x="4868863" y="3603625"/>
          <p14:tracePt t="33534" x="4806950" y="3529013"/>
          <p14:tracePt t="33544" x="4732338" y="3479800"/>
          <p14:tracePt t="33554" x="4643438" y="3403600"/>
          <p14:tracePt t="33560" x="4518025" y="3303588"/>
          <p14:tracePt t="33570" x="4394200" y="3190875"/>
          <p14:tracePt t="33576" x="4281488" y="3116263"/>
          <p14:tracePt t="33596" x="4192588" y="3041650"/>
          <p14:tracePt t="33600" x="4081463" y="2990850"/>
          <p14:tracePt t="33610" x="3979863" y="2916238"/>
          <p14:tracePt t="33616" x="3943350" y="2878138"/>
          <p14:tracePt t="33626" x="3856038" y="2840038"/>
          <p14:tracePt t="33636" x="3767138" y="2816225"/>
          <p14:tracePt t="33641" x="3667125" y="2778125"/>
          <p14:tracePt t="33650" x="3605213" y="2765425"/>
          <p14:tracePt t="33658" x="3541713" y="2752725"/>
          <p14:tracePt t="33666" x="3479800" y="2728913"/>
          <p14:tracePt t="33676" x="3354388" y="2665413"/>
          <p14:tracePt t="33682" x="3241675" y="2616200"/>
          <p14:tracePt t="33692" x="3192463" y="2578100"/>
          <p14:tracePt t="33696" x="3116263" y="2552700"/>
          <p14:tracePt t="33707" x="3028950" y="2503488"/>
          <p14:tracePt t="33716" x="2954338" y="2465388"/>
          <p14:tracePt t="33724" x="2854325" y="2403475"/>
          <p14:tracePt t="33732" x="2803525" y="2403475"/>
          <p14:tracePt t="33736" x="2703513" y="2365375"/>
          <p14:tracePt t="33746" x="2565400" y="2352675"/>
          <p14:tracePt t="33757" x="2390775" y="2290763"/>
          <p14:tracePt t="33762" x="2239963" y="2239963"/>
          <p14:tracePt t="33774" x="2065338" y="2178050"/>
          <p14:tracePt t="33776" x="1914525" y="2139950"/>
          <p14:tracePt t="33786" x="1752600" y="2101850"/>
          <p14:tracePt t="33798" x="1589088" y="2089150"/>
          <p14:tracePt t="33802" x="1452563" y="2089150"/>
          <p14:tracePt t="33812" x="1327150" y="2089150"/>
          <p14:tracePt t="33818" x="1239838" y="2065338"/>
          <p14:tracePt t="33828" x="1127125" y="2065338"/>
          <p14:tracePt t="33838" x="1014413" y="2065338"/>
          <p14:tracePt t="33842" x="914400" y="2065338"/>
          <p14:tracePt t="33852" x="838200" y="2065338"/>
          <p14:tracePt t="33858" x="814388" y="2065338"/>
          <p14:tracePt t="33868" x="776288" y="2089150"/>
          <p14:tracePt t="33878" x="750888" y="2089150"/>
          <p14:tracePt t="33882" x="725488" y="2089150"/>
          <p14:tracePt t="33892" x="688975" y="2127250"/>
          <p14:tracePt t="33898" x="663575" y="2139950"/>
          <p14:tracePt t="33908" x="612775" y="2178050"/>
          <p14:tracePt t="33918" x="588963" y="2201863"/>
          <p14:tracePt t="33925" x="563563" y="2239963"/>
          <p14:tracePt t="33934" x="512763" y="2265363"/>
          <p14:tracePt t="33940" x="476250" y="2314575"/>
          <p14:tracePt t="33948" x="450850" y="2365375"/>
          <p14:tracePt t="33959" x="425450" y="2403475"/>
          <p14:tracePt t="33964" x="376238" y="2490788"/>
          <p14:tracePt t="33975" x="325438" y="2603500"/>
          <p14:tracePt t="33978" x="312738" y="2678113"/>
          <p14:tracePt t="33990" x="274638" y="2778125"/>
          <p14:tracePt t="34000" x="274638" y="2890838"/>
          <p14:tracePt t="34004" x="250825" y="2965450"/>
          <p14:tracePt t="34014" x="250825" y="3028950"/>
          <p14:tracePt t="34020" x="238125" y="3128963"/>
          <p14:tracePt t="34030" x="238125" y="3267075"/>
          <p14:tracePt t="34041" x="238125" y="3416300"/>
          <p14:tracePt t="34044" x="238125" y="3579813"/>
          <p14:tracePt t="34055" x="238125" y="3729038"/>
          <p14:tracePt t="34060" x="263525" y="3879850"/>
          <p14:tracePt t="34070" x="300038" y="4054475"/>
          <p14:tracePt t="34080" x="338138" y="4167188"/>
          <p14:tracePt t="34084" x="376238" y="4292600"/>
          <p14:tracePt t="34094" x="476250" y="4492625"/>
          <p14:tracePt t="34100" x="588963" y="4667250"/>
          <p14:tracePt t="34110" x="688975" y="4830763"/>
          <p14:tracePt t="34120" x="776288" y="4992688"/>
          <p14:tracePt t="34125" x="825500" y="5092700"/>
          <p14:tracePt t="34134" x="876300" y="5181600"/>
          <p14:tracePt t="34141" x="901700" y="5230813"/>
          <p14:tracePt t="34159" x="938213" y="5281613"/>
          <p14:tracePt t="34160" x="976313" y="5343525"/>
          <p14:tracePt t="34166" x="1001713" y="5368925"/>
          <p14:tracePt t="34176" x="1027113" y="5394325"/>
          <p14:tracePt t="34180" x="1050925" y="5418138"/>
          <p14:tracePt t="34191" x="1089025" y="5468938"/>
          <p14:tracePt t="34200" x="1139825" y="5507038"/>
          <p14:tracePt t="34207" x="1163638" y="5530850"/>
          <p14:tracePt t="34216" x="1227138" y="5556250"/>
          <p14:tracePt t="34220" x="1252538" y="5568950"/>
          <p14:tracePt t="34230" x="1289050" y="5594350"/>
          <p14:tracePt t="34241" x="1327150" y="5607050"/>
          <p14:tracePt t="34246" x="1401763" y="5643563"/>
          <p14:tracePt t="34257" x="1476375" y="5668963"/>
          <p14:tracePt t="34262" x="1577975" y="5719763"/>
          <p14:tracePt t="34274" x="1665288" y="5743575"/>
          <p14:tracePt t="34282" x="1739900" y="5781675"/>
          <p14:tracePt t="34286" x="1878013" y="5832475"/>
          <p14:tracePt t="34296" x="2003425" y="5868988"/>
          <p14:tracePt t="34302" x="2139950" y="5919788"/>
          <p14:tracePt t="34312" x="2278063" y="5956300"/>
          <p14:tracePt t="34324" x="2490788" y="6007100"/>
          <p14:tracePt t="34326" x="2703513" y="6081713"/>
          <p14:tracePt t="34340" x="2928938" y="6094413"/>
          <p14:tracePt t="34342" x="3116263" y="6132513"/>
          <p14:tracePt t="34352" x="3305175" y="6145213"/>
          <p14:tracePt t="34362" x="3467100" y="6169025"/>
          <p14:tracePt t="34368" x="3605213" y="6181725"/>
          <p14:tracePt t="34378" x="3730625" y="6181725"/>
          <p14:tracePt t="34382" x="3879850" y="6181725"/>
          <p14:tracePt t="34392" x="4030663" y="6181725"/>
          <p14:tracePt t="34402" x="4181475" y="6181725"/>
          <p14:tracePt t="34408" x="4343400" y="6181725"/>
          <p14:tracePt t="34418" x="4494213" y="6181725"/>
          <p14:tracePt t="34424" x="4630738" y="6181725"/>
          <p14:tracePt t="34432" x="4781550" y="6169025"/>
          <p14:tracePt t="34442" x="4919663" y="6145213"/>
          <p14:tracePt t="34448" x="5045075" y="6107113"/>
          <p14:tracePt t="34458" x="5207000" y="6045200"/>
          <p14:tracePt t="34462" x="5332413" y="6007100"/>
          <p14:tracePt t="34473" x="5457825" y="5969000"/>
          <p14:tracePt t="34482" x="5532438" y="5932488"/>
          <p14:tracePt t="34490" x="5632450" y="5856288"/>
          <p14:tracePt t="34498" x="5732463" y="5807075"/>
          <p14:tracePt t="34506" x="5832475" y="5743575"/>
          <p14:tracePt t="34514" x="5932488" y="5656263"/>
          <p14:tracePt t="34524" x="6021388" y="5530850"/>
          <p14:tracePt t="34528" x="6108700" y="5418138"/>
          <p14:tracePt t="34540" x="6146800" y="5343525"/>
          <p14:tracePt t="34557" x="6208713" y="5268913"/>
          <p14:tracePt t="34564" x="6308725" y="5118100"/>
          <p14:tracePt t="34568" x="6321425" y="4992688"/>
          <p14:tracePt t="34578" x="6370638" y="4856163"/>
          <p14:tracePt t="34584" x="6434138" y="4679950"/>
          <p14:tracePt t="34594" x="6472238" y="4505325"/>
          <p14:tracePt t="34607" x="6521450" y="4392613"/>
          <p14:tracePt t="34610" x="6521450" y="4267200"/>
          <p14:tracePt t="34620" x="6521450" y="4141788"/>
          <p14:tracePt t="34624" x="6521450" y="4041775"/>
          <p14:tracePt t="34634" x="6521450" y="3916363"/>
          <p14:tracePt t="34644" x="6521450" y="3854450"/>
          <p14:tracePt t="34650" x="6521450" y="3754438"/>
          <p14:tracePt t="34660" x="6521450" y="3667125"/>
          <p14:tracePt t="34664" x="6521450" y="3629025"/>
          <p14:tracePt t="34674" x="6534150" y="3516313"/>
          <p14:tracePt t="34686" x="6496050" y="3403600"/>
          <p14:tracePt t="34690" x="6472238" y="3341688"/>
          <p14:tracePt t="34716" x="6383338" y="3278188"/>
          <p14:tracePt t="34726" x="6308725" y="3228975"/>
          <p14:tracePt t="34730" x="6183313" y="3190875"/>
          <p14:tracePt t="34741" x="6096000" y="3165475"/>
          <p14:tracePt t="34750" x="5932488" y="3128963"/>
          <p14:tracePt t="34757" x="5719763" y="3078163"/>
          <p14:tracePt t="34766" x="5432425" y="3054350"/>
          <p14:tracePt t="34770" x="5145088" y="3028950"/>
          <p14:tracePt t="34780" x="4843463" y="2965450"/>
          <p14:tracePt t="34791" x="4668838" y="2952750"/>
          <p14:tracePt t="34796" x="4456113" y="2928938"/>
          <p14:tracePt t="34808" x="4243388" y="2928938"/>
          <p14:tracePt t="34810" x="4192588" y="2928938"/>
          <p14:tracePt t="34820" x="4168775" y="2928938"/>
          <p14:tracePt t="34830" x="4143375" y="2928938"/>
          <p14:tracePt t="34836" x="3992563" y="2928938"/>
          <p14:tracePt t="34846" x="3817938" y="2928938"/>
          <p14:tracePt t="34852" x="3579813" y="2928938"/>
          <p14:tracePt t="34862" x="3417888" y="2928938"/>
          <p14:tracePt t="34873" x="3241675" y="2928938"/>
          <p14:tracePt t="34876" x="3103563" y="2928938"/>
          <p14:tracePt t="34886" x="2954338" y="2941638"/>
          <p14:tracePt t="34892" x="2803525" y="2952750"/>
          <p14:tracePt t="34902" x="2667000" y="2990850"/>
          <p14:tracePt t="34912" x="2503488" y="3028950"/>
          <p14:tracePt t="34916" x="2365375" y="3065463"/>
          <p14:tracePt t="34926" x="2252663" y="3141663"/>
          <p14:tracePt t="34932" x="2216150" y="3178175"/>
          <p14:tracePt t="34942" x="2139950" y="3254375"/>
          <p14:tracePt t="34958" x="2052638" y="3490913"/>
          <p14:tracePt t="34968" x="2052638" y="3654425"/>
          <p14:tracePt t="34974" x="2014538" y="3816350"/>
          <p14:tracePt t="34982" x="2014538" y="4005263"/>
          <p14:tracePt t="34992" x="2014538" y="4230688"/>
          <p14:tracePt t="34998" x="2014538" y="4430713"/>
          <p14:tracePt t="35008" x="2014538" y="4643438"/>
          <p14:tracePt t="35012" x="2014538" y="4856163"/>
          <p14:tracePt t="35023" x="2014538" y="5056188"/>
          <p14:tracePt t="35034" x="2014538" y="5294313"/>
          <p14:tracePt t="35040" x="2014538" y="5481638"/>
          <p14:tracePt t="35048" x="2027238" y="5643563"/>
          <p14:tracePt t="35055" x="2052638" y="5819775"/>
          <p14:tracePt t="35064" x="2065338" y="5981700"/>
          <p14:tracePt t="35074" x="2116138" y="6107113"/>
          <p14:tracePt t="35078" x="2152650" y="6257925"/>
          <p14:tracePt t="35089" x="2190750" y="6394450"/>
          <p14:tracePt t="35094" x="2278063" y="6532563"/>
          <p14:tracePt t="35106" x="2328863" y="6707188"/>
          <p14:tracePt t="35264" x="3679825" y="6745288"/>
          <p14:tracePt t="35274" x="3743325" y="6645275"/>
          <p14:tracePt t="35280" x="3856038" y="6432550"/>
          <p14:tracePt t="35291" x="3992563" y="6232525"/>
          <p14:tracePt t="35296" x="4081463" y="6069013"/>
          <p14:tracePt t="35307" x="4092575" y="5969000"/>
          <p14:tracePt t="35316" x="4192588" y="5756275"/>
          <p14:tracePt t="35323" x="4230688" y="5668963"/>
          <p14:tracePt t="35330" x="4294188" y="5518150"/>
          <p14:tracePt t="35336" x="4330700" y="5443538"/>
          <p14:tracePt t="35346" x="4394200" y="5318125"/>
          <p14:tracePt t="35356" x="4443413" y="5218113"/>
          <p14:tracePt t="35360" x="4456113" y="5143500"/>
          <p14:tracePt t="35373" x="4494213" y="5056188"/>
          <p14:tracePt t="35376" x="4494213" y="5005388"/>
          <p14:tracePt t="35386" x="4494213" y="4981575"/>
          <p14:tracePt t="35396" x="4494213" y="4930775"/>
          <p14:tracePt t="35402" x="4494213" y="4843463"/>
          <p14:tracePt t="35412" x="4494213" y="4768850"/>
          <p14:tracePt t="35416" x="4494213" y="4730750"/>
          <p14:tracePt t="35426" x="4494213" y="4667250"/>
          <p14:tracePt t="35436" x="4456113" y="4567238"/>
          <p14:tracePt t="35442" x="4456113" y="4554538"/>
          <p14:tracePt t="35462" x="4443413" y="4530725"/>
          <p14:tracePt t="35473" x="4406900" y="4492625"/>
          <p14:tracePt t="35482" x="4394200" y="4367213"/>
          <p14:tracePt t="35486" x="4368800" y="4318000"/>
          <p14:tracePt t="35496" x="4330700" y="4230688"/>
          <p14:tracePt t="35502" x="4330700" y="4192588"/>
          <p14:tracePt t="35512" x="4305300" y="4129088"/>
          <p14:tracePt t="35523" x="4294188" y="4105275"/>
          <p14:tracePt t="35526" x="4256088" y="4054475"/>
          <p14:tracePt t="35536" x="4230688" y="4029075"/>
          <p14:tracePt t="35542" x="4205288" y="3992563"/>
          <p14:tracePt t="35552" x="4168775" y="3992563"/>
          <p14:tracePt t="35562" x="4117975" y="3979863"/>
          <p14:tracePt t="35568" x="4105275" y="3967163"/>
          <p14:tracePt t="35578" x="4030663" y="3967163"/>
          <p14:tracePt t="35582" x="3992563" y="3954463"/>
          <p14:tracePt t="35592" x="3956050" y="3941763"/>
          <p14:tracePt t="35602" x="3917950" y="3905250"/>
          <p14:tracePt t="35608" x="3879850" y="3905250"/>
          <p14:tracePt t="35618" x="3856038" y="3905250"/>
          <p14:tracePt t="35624" x="3830638" y="3879850"/>
          <p14:tracePt t="35644" x="3817938" y="3879850"/>
          <p14:tracePt t="35689" x="3805238" y="3879850"/>
          <p14:tracePt t="35705" x="3792538" y="3879850"/>
          <p14:tracePt t="35708" x="3756025" y="3879850"/>
          <p14:tracePt t="35738" x="3743325" y="3879850"/>
          <p14:tracePt t="35754" x="3730625" y="3879850"/>
          <p14:tracePt t="35764" x="3705225" y="3879850"/>
          <p14:tracePt t="35770" x="3692525" y="3879850"/>
          <p14:tracePt t="35780" x="3667125" y="3879850"/>
          <p14:tracePt t="35784" x="3654425" y="3879850"/>
          <p14:tracePt t="35794" x="3643313" y="3879850"/>
          <p14:tracePt t="35810" x="3617913" y="3879850"/>
          <p14:tracePt t="35824" x="3605213" y="3879850"/>
          <p14:tracePt t="35844" x="3579813" y="3879850"/>
          <p14:tracePt t="35850" x="3554413" y="3879850"/>
          <p14:tracePt t="35866" x="3530600" y="3879850"/>
          <p14:tracePt t="35906" x="3517900" y="3892550"/>
          <p14:tracePt t="36254" x="3505200" y="3905250"/>
          <p14:tracePt t="36268" x="3505200" y="3929063"/>
          <p14:tracePt t="36278" x="3505200" y="3941763"/>
          <p14:tracePt t="36288" x="3479800" y="3941763"/>
          <p14:tracePt t="36294" x="3454400" y="3967163"/>
          <p14:tracePt t="36305" x="3441700" y="3967163"/>
          <p14:tracePt t="36308" x="3429000" y="3992563"/>
          <p14:tracePt t="36321" x="3405188" y="3992563"/>
          <p14:tracePt t="36330" x="3379788" y="4029075"/>
          <p14:tracePt t="36334" x="3367088" y="4054475"/>
          <p14:tracePt t="36344" x="3354388" y="4079875"/>
          <p14:tracePt t="36360" x="3341688" y="4105275"/>
          <p14:tracePt t="36370" x="3328988" y="4129088"/>
          <p14:tracePt t="36374" x="3328988" y="4141788"/>
          <p14:tracePt t="36384" x="3292475" y="4192588"/>
          <p14:tracePt t="36390" x="3279775" y="4254500"/>
          <p14:tracePt t="36400" x="3228975" y="4292600"/>
          <p14:tracePt t="36410" x="3167063" y="4354513"/>
          <p14:tracePt t="36414" x="3092450" y="4443413"/>
          <p14:tracePt t="36424" x="3041650" y="4479925"/>
          <p14:tracePt t="36430" x="2992438" y="4518025"/>
          <p14:tracePt t="36440" x="2941638" y="4554538"/>
          <p14:tracePt t="36450" x="2903538" y="4567238"/>
          <p14:tracePt t="36456" x="2890838" y="4579938"/>
          <p14:tracePt t="36520" x="2879725" y="4579938"/>
          <p14:tracePt t="36526" x="2854325" y="4579938"/>
          <p14:tracePt t="36537" x="2841625" y="4554538"/>
          <p14:tracePt t="36540" x="2803525" y="4505325"/>
          <p14:tracePt t="36550" x="2767013" y="4430713"/>
          <p14:tracePt t="36560" x="2716213" y="4330700"/>
          <p14:tracePt t="36566" x="2654300" y="4254500"/>
          <p14:tracePt t="36576" x="2603500" y="4154488"/>
          <p14:tracePt t="36582" x="2565400" y="4079875"/>
          <p14:tracePt t="36592" x="2503488" y="4017963"/>
          <p14:tracePt t="36604" x="2452688" y="3941763"/>
          <p14:tracePt t="36606" x="2428875" y="3929063"/>
          <p14:tracePt t="36616" x="2403475" y="3905250"/>
          <p14:tracePt t="36622" x="2390775" y="3892550"/>
          <p14:tracePt t="36828" x="2378075" y="3892550"/>
          <p14:tracePt t="36838" x="2365375" y="3892550"/>
          <p14:tracePt t="36844" x="2252663" y="3929063"/>
          <p14:tracePt t="36854" x="2065338" y="4054475"/>
          <p14:tracePt t="36858" x="1990725" y="4141788"/>
          <p14:tracePt t="36869" x="1939925" y="4192588"/>
          <p14:tracePt t="36878" x="1927225" y="4267200"/>
          <p14:tracePt t="36884" x="1865313" y="4392613"/>
          <p14:tracePt t="36894" x="1827213" y="4467225"/>
          <p14:tracePt t="36898" x="1814513" y="4479925"/>
          <p14:tracePt t="36954" x="1814513" y="4467225"/>
          <p14:tracePt t="36960" x="1814513" y="4443413"/>
          <p14:tracePt t="36971" x="1814513" y="4379913"/>
          <p14:tracePt t="36974" x="1827213" y="4305300"/>
          <p14:tracePt t="36984" x="1865313" y="4217988"/>
          <p14:tracePt t="36994" x="1903413" y="4092575"/>
          <p14:tracePt t="37000" x="1965325" y="3905250"/>
          <p14:tracePt t="37010" x="2014538" y="3741738"/>
          <p14:tracePt t="37014" x="2039938" y="3616325"/>
          <p14:tracePt t="37024" x="2078038" y="3479800"/>
          <p14:tracePt t="37037" x="2103438" y="3403600"/>
          <p14:tracePt t="37040" x="2103438" y="3378200"/>
          <p14:tracePt t="37136" x="2103438" y="3429000"/>
          <p14:tracePt t="37146" x="2078038" y="3554413"/>
          <p14:tracePt t="37152" x="2027238" y="3641725"/>
          <p14:tracePt t="37162" x="2003425" y="3692525"/>
          <p14:tracePt t="37166" x="1990725" y="3729038"/>
          <p14:tracePt t="37176" x="1978025" y="3741738"/>
          <p14:tracePt t="37186" x="1978025" y="3754438"/>
          <p14:tracePt t="37222" x="1965325" y="3754438"/>
          <p14:tracePt t="37258" x="1952625" y="3754438"/>
          <p14:tracePt t="37272" x="1927225" y="3754438"/>
          <p14:tracePt t="37292" x="1927225" y="3741738"/>
          <p14:tracePt t="37358" x="1914525" y="3741738"/>
          <p14:tracePt t="37368" x="1878013" y="3741738"/>
          <p14:tracePt t="37374" x="1814513" y="3741738"/>
          <p14:tracePt t="37384" x="1714500" y="3741738"/>
          <p14:tracePt t="37395" x="1577975" y="3703638"/>
          <p14:tracePt t="37398" x="1465263" y="3692525"/>
          <p14:tracePt t="37408" x="1301750" y="3692525"/>
          <p14:tracePt t="37414" x="1176338" y="3692525"/>
          <p14:tracePt t="37424" x="1114425" y="3692525"/>
          <p14:tracePt t="37434" x="1050925" y="3692525"/>
          <p14:tracePt t="37450" x="1027113" y="3692525"/>
          <p14:tracePt t="37690" x="1027113" y="3667125"/>
          <p14:tracePt t="37700" x="1027113" y="3654425"/>
          <p14:tracePt t="37706" x="1014413" y="3629025"/>
          <p14:tracePt t="37752" x="1014413" y="3616325"/>
          <p14:tracePt t="37762" x="1014413" y="3603625"/>
          <p14:tracePt t="37812" x="1027113" y="3603625"/>
          <p14:tracePt t="37932" x="1038225" y="3590925"/>
          <p14:tracePt t="38220" x="1050925" y="3554413"/>
          <p14:tracePt t="38230" x="1076325" y="3554413"/>
          <p14:tracePt t="38236" x="1139825" y="3516313"/>
          <p14:tracePt t="38246" x="1163638" y="3490913"/>
          <p14:tracePt t="38250" x="1189038" y="3454400"/>
          <p14:tracePt t="38260" x="1227138" y="3441700"/>
          <p14:tracePt t="38270" x="1263650" y="3429000"/>
          <p14:tracePt t="38276" x="1314450" y="3390900"/>
          <p14:tracePt t="38286" x="1352550" y="3367088"/>
          <p14:tracePt t="38290" x="1389063" y="3328988"/>
          <p14:tracePt t="38300" x="1414463" y="3316288"/>
          <p14:tracePt t="38312" x="1427163" y="3303588"/>
          <p14:tracePt t="38316" x="1427163" y="3290888"/>
          <p14:tracePt t="38326" x="1439863" y="3278188"/>
          <p14:tracePt t="38353" x="1452563" y="3267075"/>
          <p14:tracePt t="38387" x="1452563" y="3254375"/>
          <p14:tracePt t="38396" x="1476375" y="3216275"/>
          <p14:tracePt t="38403" x="1501775" y="3190875"/>
          <p14:tracePt t="38412" x="1527175" y="3154363"/>
          <p14:tracePt t="38420" x="1539875" y="3141663"/>
          <p14:tracePt t="38518" x="1552575" y="3128963"/>
          <p14:tracePt t="38796" x="1552575" y="3116263"/>
          <p14:tracePt t="38806" x="1552575" y="3090863"/>
          <p14:tracePt t="38820" x="1552575" y="3078163"/>
          <p14:tracePt t="38830" x="1552575" y="3054350"/>
          <p14:tracePt t="38836" x="1552575" y="3041650"/>
          <p14:tracePt t="38846" x="1552575" y="3028950"/>
          <p14:tracePt t="38856" x="1552575" y="3016250"/>
          <p14:tracePt t="38966" x="1552575" y="3028950"/>
          <p14:tracePt t="38978" x="1552575" y="3054350"/>
          <p14:tracePt t="38982" x="1552575" y="3065463"/>
          <p14:tracePt t="38992" x="1552575" y="3078163"/>
          <p14:tracePt t="39124" x="1552575" y="3090863"/>
          <p14:tracePt t="39148" x="1565275" y="3090863"/>
          <p14:tracePt t="39164" x="1565275" y="3078163"/>
          <p14:tracePt t="39250" x="1577975" y="3078163"/>
          <p14:tracePt t="39260" x="1589088" y="3065463"/>
          <p14:tracePt t="39290" x="1601788" y="3065463"/>
          <p14:tracePt t="39326" x="1614488" y="3065463"/>
          <p14:tracePt t="39330" x="1639888" y="3065463"/>
          <p14:tracePt t="39340" x="1665288" y="3041650"/>
          <p14:tracePt t="39346" x="1689100" y="3028950"/>
          <p14:tracePt t="39356" x="1714500" y="3028950"/>
          <p14:tracePt t="39366" x="1752600" y="3003550"/>
          <p14:tracePt t="39370" x="1765300" y="3003550"/>
          <p14:tracePt t="39380" x="1778000" y="2990850"/>
          <p14:tracePt t="39396" x="1801813" y="2978150"/>
          <p14:tracePt t="39406" x="1814513" y="2965450"/>
          <p14:tracePt t="39410" x="1839913" y="2952750"/>
          <p14:tracePt t="39422" x="1865313" y="2941638"/>
          <p14:tracePt t="39436" x="1878013" y="2941638"/>
          <p14:tracePt t="39452" x="1890713" y="2928938"/>
          <p14:tracePt t="39516" x="1903413" y="2916238"/>
          <p14:tracePt t="39556" x="1903413" y="2903538"/>
          <p14:tracePt t="39569" x="1914525" y="2890838"/>
          <p14:tracePt t="39800" x="1903413" y="2890838"/>
          <p14:tracePt t="39804" x="1865313" y="2890838"/>
          <p14:tracePt t="39824" x="1839913" y="2890838"/>
          <p14:tracePt t="39830" x="1827213" y="2890838"/>
          <p14:tracePt t="39844" x="1814513" y="2890838"/>
          <p14:tracePt t="39940" x="1801813" y="2890838"/>
          <p14:tracePt t="39976" x="1852613" y="2890838"/>
          <p14:tracePt t="39986" x="1927225" y="2890838"/>
          <p14:tracePt t="39990" x="1978025" y="2890838"/>
          <p14:tracePt t="40000" x="2014538" y="2890838"/>
          <p14:tracePt t="40006" x="2027238" y="2878138"/>
          <p14:tracePt t="40026" x="2039938" y="2878138"/>
          <p14:tracePt t="40052" x="2039938" y="2865438"/>
          <p14:tracePt t="40096" x="2027238" y="2878138"/>
          <p14:tracePt t="40102" x="2003425" y="2890838"/>
          <p14:tracePt t="40112" x="1965325" y="2916238"/>
          <p14:tracePt t="40122" x="1939925" y="2916238"/>
          <p14:tracePt t="40126" x="1914525" y="2916238"/>
          <p14:tracePt t="40136" x="1903413" y="2916238"/>
          <p14:tracePt t="40152" x="1903413" y="2928938"/>
          <p14:tracePt t="40218" x="1927225" y="2928938"/>
          <p14:tracePt t="40228" x="1978025" y="2928938"/>
          <p14:tracePt t="40232" x="1990725" y="2928938"/>
          <p14:tracePt t="40278" x="1990725" y="2941638"/>
          <p14:tracePt t="40302" x="1990725" y="2952750"/>
          <p14:tracePt t="40308" x="1990725" y="2978150"/>
          <p14:tracePt t="40328" x="1978025" y="2990850"/>
          <p14:tracePt t="40335" x="1965325" y="3003550"/>
          <p14:tracePt t="40344" x="1952625" y="3028950"/>
          <p14:tracePt t="40358" x="1939925" y="3041650"/>
          <p14:tracePt t="40368" x="1927225" y="3054350"/>
          <p14:tracePt t="40375" x="1890713" y="3078163"/>
          <p14:tracePt t="40385" x="1890713" y="3116263"/>
          <p14:tracePt t="40388" x="1852613" y="3141663"/>
          <p14:tracePt t="40398" x="1827213" y="3165475"/>
          <p14:tracePt t="40408" x="1814513" y="3190875"/>
          <p14:tracePt t="40414" x="1778000" y="3216275"/>
          <p14:tracePt t="40434" x="1778000" y="3228975"/>
          <p14:tracePt t="40458" x="1778000" y="3241675"/>
          <p14:tracePt t="40485" x="1765300" y="3241675"/>
          <p14:tracePt t="40626" x="1765300" y="3254375"/>
          <p14:tracePt t="40640" x="1765300" y="3278188"/>
          <p14:tracePt t="40650" x="1739900" y="3290888"/>
          <p14:tracePt t="40656" x="1714500" y="3316288"/>
          <p14:tracePt t="40666" x="1689100" y="3341688"/>
          <p14:tracePt t="40676" x="1652588" y="3354388"/>
          <p14:tracePt t="40684" x="1614488" y="3354388"/>
          <p14:tracePt t="40692" x="1577975" y="3367088"/>
          <p14:tracePt t="40696" x="1552575" y="3367088"/>
          <p14:tracePt t="40706" x="1501775" y="3367088"/>
          <p14:tracePt t="40717" x="1439863" y="3367088"/>
          <p14:tracePt t="40722" x="1363663" y="3367088"/>
          <p14:tracePt t="40734" x="1301750" y="3367088"/>
          <p14:tracePt t="40736" x="1252538" y="3367088"/>
          <p14:tracePt t="40746" x="1214438" y="3367088"/>
          <p14:tracePt t="40756" x="1189038" y="3367088"/>
          <p14:tracePt t="40762" x="1163638" y="3378200"/>
          <p14:tracePt t="40772" x="1150938" y="3390900"/>
          <p14:tracePt t="40786" x="1139825" y="3390900"/>
          <p14:tracePt t="40796" x="1127125" y="3403600"/>
          <p14:tracePt t="40802" x="1127125" y="3416300"/>
          <p14:tracePt t="40812" x="1127125" y="3441700"/>
          <p14:tracePt t="40817" x="1163638" y="3529013"/>
          <p14:tracePt t="40826" x="1239838" y="3616325"/>
          <p14:tracePt t="40836" x="1314450" y="3692525"/>
          <p14:tracePt t="40842" x="1376363" y="3754438"/>
          <p14:tracePt t="40852" x="1414463" y="3792538"/>
          <p14:tracePt t="40858" x="1427163" y="3803650"/>
          <p14:tracePt t="40868" x="1439863" y="3803650"/>
          <p14:tracePt t="40878" x="1465263" y="3803650"/>
          <p14:tracePt t="40883" x="1514475" y="3803650"/>
          <p14:tracePt t="40892" x="1601788" y="3803650"/>
          <p14:tracePt t="40898" x="1677988" y="3767138"/>
          <p14:tracePt t="40908" x="1778000" y="3692525"/>
          <p14:tracePt t="40919" x="1878013" y="3554413"/>
          <p14:tracePt t="40922" x="1939925" y="3467100"/>
          <p14:tracePt t="40934" x="2003425" y="3378200"/>
          <p14:tracePt t="40938" x="2039938" y="3267075"/>
          <p14:tracePt t="40950" x="2039938" y="3190875"/>
          <p14:tracePt t="40969" x="2039938" y="3016250"/>
          <p14:tracePt t="40974" x="2039938" y="2990850"/>
          <p14:tracePt t="40978" x="2027238" y="2952750"/>
          <p14:tracePt t="40988" x="2003425" y="2928938"/>
          <p14:tracePt t="41000" x="1978025" y="2916238"/>
          <p14:tracePt t="41004" x="1952625" y="2890838"/>
          <p14:tracePt t="41014" x="1914525" y="2890838"/>
          <p14:tracePt t="41019" x="1865313" y="2890838"/>
          <p14:tracePt t="41030" x="1790700" y="2890838"/>
          <p14:tracePt t="41040" x="1739900" y="2890838"/>
          <p14:tracePt t="41046" x="1677988" y="2928938"/>
          <p14:tracePt t="41056" x="1589088" y="3003550"/>
          <p14:tracePt t="41060" x="1527175" y="3065463"/>
          <p14:tracePt t="41070" x="1465263" y="3154363"/>
          <p14:tracePt t="41076" x="1427163" y="3190875"/>
          <p14:tracePt t="41086" x="1401763" y="3254375"/>
          <p14:tracePt t="41096" x="1401763" y="3303588"/>
          <p14:tracePt t="41102" x="1401763" y="3367088"/>
          <p14:tracePt t="41110" x="1401763" y="3429000"/>
          <p14:tracePt t="41117" x="1401763" y="3479800"/>
          <p14:tracePt t="41126" x="1452563" y="3554413"/>
          <p14:tracePt t="41136" x="1514475" y="3629025"/>
          <p14:tracePt t="41140" x="1577975" y="3679825"/>
          <p14:tracePt t="41151" x="1652588" y="3716338"/>
          <p14:tracePt t="41156" x="1689100" y="3729038"/>
          <p14:tracePt t="41168" x="1790700" y="3729038"/>
          <p14:tracePt t="41176" x="1878013" y="3729038"/>
          <p14:tracePt t="41180" x="1914525" y="3729038"/>
          <p14:tracePt t="41192" x="1978025" y="3667125"/>
          <p14:tracePt t="41196" x="2027238" y="3603625"/>
          <p14:tracePt t="41206" x="2039938" y="3567113"/>
          <p14:tracePt t="41218" x="2052638" y="3516313"/>
          <p14:tracePt t="41222" x="2052638" y="3416300"/>
          <p14:tracePt t="41234" x="2052638" y="3303588"/>
          <p14:tracePt t="41236" x="1978025" y="3228975"/>
          <p14:tracePt t="41246" x="1939925" y="3178175"/>
          <p14:tracePt t="41256" x="1914525" y="3154363"/>
          <p14:tracePt t="41262" x="1914525" y="3141663"/>
          <p14:tracePt t="41272" x="1903413" y="3141663"/>
          <p14:tracePt t="41278" x="1878013" y="3141663"/>
          <p14:tracePt t="41288" x="1865313" y="3141663"/>
          <p14:tracePt t="41300" x="1827213" y="3165475"/>
          <p14:tracePt t="41302" x="1814513" y="3328988"/>
          <p14:tracePt t="41312" x="1790700" y="3390900"/>
          <p14:tracePt t="41318" x="1765300" y="3503613"/>
          <p14:tracePt t="41328" x="1765300" y="3590925"/>
          <p14:tracePt t="41338" x="1765300" y="3641725"/>
          <p14:tracePt t="41342" x="1765300" y="3716338"/>
          <p14:tracePt t="41352" x="1765300" y="3754438"/>
          <p14:tracePt t="41358" x="1765300" y="3779838"/>
          <p14:tracePt t="41368" x="1778000" y="3792538"/>
          <p14:tracePt t="41384" x="1790700" y="3803650"/>
          <p14:tracePt t="41394" x="1801813" y="3803650"/>
          <p14:tracePt t="41401" x="1814513" y="3803650"/>
          <p14:tracePt t="41408" x="1852613" y="3803650"/>
          <p14:tracePt t="41419" x="1939925" y="3779838"/>
          <p14:tracePt t="41424" x="1978025" y="3716338"/>
          <p14:tracePt t="41435" x="2003425" y="3629025"/>
          <p14:tracePt t="41438" x="2003425" y="3529013"/>
          <p14:tracePt t="41450" x="2003425" y="3454400"/>
          <p14:tracePt t="41458" x="2003425" y="3354388"/>
          <p14:tracePt t="41464" x="2003425" y="3328988"/>
          <p14:tracePt t="41474" x="2003425" y="3316288"/>
          <p14:tracePt t="41518" x="2003425" y="3303588"/>
          <p14:tracePt t="41530" x="1990725" y="3290888"/>
          <p14:tracePt t="41540" x="1965325" y="3290888"/>
          <p14:tracePt t="41554" x="1939925" y="3267075"/>
          <p14:tracePt t="41600" x="1914525" y="3267075"/>
          <p14:tracePt t="41624" x="1903413" y="3241675"/>
          <p14:tracePt t="41822" x="1890713" y="3241675"/>
          <p14:tracePt t="41834" x="1890713" y="3228975"/>
          <p14:tracePt t="41836" x="1890713" y="3203575"/>
          <p14:tracePt t="41846" x="1903413" y="3178175"/>
          <p14:tracePt t="41852" x="1903413" y="3165475"/>
          <p14:tracePt t="41862" x="1903413" y="3128963"/>
          <p14:tracePt t="41872" x="1903413" y="3090863"/>
          <p14:tracePt t="41878" x="1903413" y="3041650"/>
          <p14:tracePt t="41888" x="1890713" y="2978150"/>
          <p14:tracePt t="41892" x="1839913" y="2903538"/>
          <p14:tracePt t="41902" x="1827213" y="2852738"/>
          <p14:tracePt t="41912" x="1778000" y="2778125"/>
          <p14:tracePt t="41919" x="1727200" y="2703513"/>
          <p14:tracePt t="41928" x="1689100" y="2678113"/>
          <p14:tracePt t="41933" x="1677988" y="2640013"/>
          <p14:tracePt t="41942" x="1652588" y="2640013"/>
          <p14:tracePt t="41974" x="1627188" y="2640013"/>
          <p14:tracePt t="41984" x="1614488" y="2652713"/>
          <p14:tracePt t="41994" x="1614488" y="2678113"/>
          <p14:tracePt t="41999" x="1601788" y="2703513"/>
          <p14:tracePt t="42008" x="1589088" y="2778125"/>
          <p14:tracePt t="42015" x="1589088" y="2840038"/>
          <p14:tracePt t="42024" x="1589088" y="2903538"/>
          <p14:tracePt t="42034" x="1589088" y="2978150"/>
          <p14:tracePt t="42038" x="1589088" y="3028950"/>
          <p14:tracePt t="42049" x="1589088" y="3090863"/>
          <p14:tracePt t="42054" x="1589088" y="3128963"/>
          <p14:tracePt t="42066" x="1589088" y="3165475"/>
          <p14:tracePt t="42078" x="1589088" y="3178175"/>
          <p14:tracePt t="42140" x="1601788" y="3178175"/>
          <p14:tracePt t="42144" x="1627188" y="3178175"/>
          <p14:tracePt t="42154" x="1665288" y="3154363"/>
          <p14:tracePt t="42165" x="1677988" y="3141663"/>
          <p14:tracePt t="42170" x="1701800" y="3078163"/>
          <p14:tracePt t="42184" x="1701800" y="3065463"/>
          <p14:tracePt t="42194" x="1727200" y="3041650"/>
          <p14:tracePt t="42246" x="1727200" y="3028950"/>
          <p14:tracePt t="42260" x="1714500" y="3028950"/>
          <p14:tracePt t="42281" x="1689100" y="3028950"/>
          <p14:tracePt t="42286" x="1665288" y="3028950"/>
          <p14:tracePt t="42296" x="1639888" y="3028950"/>
          <p14:tracePt t="42300" x="1589088" y="3054350"/>
          <p14:tracePt t="42310" x="1577975" y="3065463"/>
          <p14:tracePt t="42320" x="1552575" y="3090863"/>
          <p14:tracePt t="42326" x="1527175" y="3116263"/>
          <p14:tracePt t="42336" x="1501775" y="3141663"/>
          <p14:tracePt t="42342" x="1476375" y="3165475"/>
          <p14:tracePt t="42352" x="1465263" y="3178175"/>
          <p14:tracePt t="42362" x="1465263" y="3190875"/>
          <p14:tracePt t="42366" x="1452563" y="3203575"/>
          <p14:tracePt t="42392" x="1439863" y="3216275"/>
          <p14:tracePt t="42738" x="1439863" y="3228975"/>
          <p14:tracePt t="42744" x="1401763" y="3241675"/>
          <p14:tracePt t="42754" x="1389063" y="3254375"/>
          <p14:tracePt t="42764" x="1376363" y="3267075"/>
          <p14:tracePt t="42778" x="1363663" y="3267075"/>
          <p14:tracePt t="42784" x="1339850" y="3267075"/>
          <p14:tracePt t="42794" x="1339850" y="3278188"/>
          <p14:tracePt t="42804" x="1327150" y="3278188"/>
          <p14:tracePt t="42916" x="1314450" y="3278188"/>
          <p14:tracePt t="45038" x="1352550" y="3278188"/>
          <p14:tracePt t="45048" x="1389063" y="3278188"/>
          <p14:tracePt t="45058" x="1414463" y="3290888"/>
          <p14:tracePt t="45064" x="1439863" y="3290888"/>
          <p14:tracePt t="45074" x="1452563" y="3290888"/>
          <p14:tracePt t="45079" x="1489075" y="3290888"/>
          <p14:tracePt t="45140" x="1514475" y="3290888"/>
          <p14:tracePt t="45332" x="1527175" y="3290888"/>
          <p14:tracePt t="45906" x="1527175" y="3278188"/>
          <p14:tracePt t="45922" x="1527175" y="3267075"/>
          <p14:tracePt t="45932" x="1565275" y="3267075"/>
          <p14:tracePt t="45946" x="1589088" y="3267075"/>
          <p14:tracePt t="45952" x="1614488" y="3267075"/>
          <p14:tracePt t="45963" x="1639888" y="3267075"/>
          <p14:tracePt t="45972" x="1665288" y="3267075"/>
          <p14:tracePt t="45976" x="1689100" y="3267075"/>
          <p14:tracePt t="46158" x="1714500" y="3267075"/>
          <p14:tracePt t="46168" x="1727200" y="3254375"/>
          <p14:tracePt t="46179" x="1765300" y="3241675"/>
          <p14:tracePt t="46184" x="1790700" y="3241675"/>
          <p14:tracePt t="46195" x="1814513" y="3241675"/>
          <p14:tracePt t="46198" x="1839913" y="3241675"/>
          <p14:tracePt t="46208" x="1878013" y="3241675"/>
          <p14:tracePt t="46218" x="1903413" y="3241675"/>
          <p14:tracePt t="46224" x="1914525" y="3241675"/>
          <p14:tracePt t="46238" x="1927225" y="3241675"/>
          <p14:tracePt t="46264" x="1939925" y="3241675"/>
          <p14:tracePt t="46290" x="1952625" y="3241675"/>
          <p14:tracePt t="46294" x="1965325" y="3241675"/>
          <p14:tracePt t="46390" x="1978025" y="3241675"/>
          <p14:tracePt t="46556" x="2003425" y="3241675"/>
          <p14:tracePt t="46568" x="2027238" y="3241675"/>
          <p14:tracePt t="46572" x="2039938" y="3241675"/>
          <p14:tracePt t="46582" x="2078038" y="3241675"/>
          <p14:tracePt t="46588" x="2127250" y="3241675"/>
          <p14:tracePt t="46598" x="2178050" y="3254375"/>
          <p14:tracePt t="46604" x="2239963" y="3267075"/>
          <p14:tracePt t="46614" x="2290763" y="3278188"/>
          <p14:tracePt t="46624" x="2352675" y="3303588"/>
          <p14:tracePt t="46629" x="2378075" y="3303588"/>
          <p14:tracePt t="46638" x="2390775" y="3303588"/>
          <p14:tracePt t="46645" x="2403475" y="3303588"/>
          <p14:tracePt t="46942" x="2428875" y="3328988"/>
          <p14:tracePt t="46966" x="2490788" y="3354388"/>
          <p14:tracePt t="46972" x="2516188" y="3367088"/>
          <p14:tracePt t="46982" x="2641600" y="3367088"/>
          <p14:tracePt t="46992" x="2728913" y="3390900"/>
          <p14:tracePt t="46996" x="2854325" y="3403600"/>
          <p14:tracePt t="47006" x="2979738" y="3403600"/>
          <p14:tracePt t="47012" x="3067050" y="3403600"/>
          <p14:tracePt t="47022" x="3128963" y="3403600"/>
          <p14:tracePt t="47032" x="3167063" y="3403600"/>
          <p14:tracePt t="47036" x="3228975" y="3403600"/>
          <p14:tracePt t="47046" x="3228975" y="3390900"/>
          <p14:tracePt t="47066" x="3241675" y="3390900"/>
          <p14:tracePt t="47122" x="3228975" y="3378200"/>
          <p14:tracePt t="47128" x="3267075" y="3341688"/>
          <p14:tracePt t="47148" x="3279775" y="3316288"/>
          <p14:tracePt t="47208" x="3305175" y="3303588"/>
          <p14:tracePt t="47218" x="3328988" y="3290888"/>
          <p14:tracePt t="47228" x="3367088" y="3267075"/>
          <p14:tracePt t="47234" x="3392488" y="3267075"/>
          <p14:tracePt t="47244" x="3441700" y="3241675"/>
          <p14:tracePt t="47248" x="3454400" y="3241675"/>
          <p14:tracePt t="47258" x="3479800" y="3228975"/>
          <p14:tracePt t="47466" x="3467100" y="3228975"/>
          <p14:tracePt t="47470" x="3417888" y="3228975"/>
          <p14:tracePt t="47480" x="3392488" y="3228975"/>
          <p14:tracePt t="47490" x="3341688" y="3241675"/>
          <p14:tracePt t="47511" x="3328988" y="3241675"/>
          <p14:tracePt t="47522" x="3292475" y="3241675"/>
          <p14:tracePt t="47547" x="3267075" y="3241675"/>
          <p14:tracePt t="47552" x="3241675" y="3241675"/>
          <p14:tracePt t="47562" x="3205163" y="3241675"/>
          <p14:tracePt t="47572" x="3167063" y="3241675"/>
          <p14:tracePt t="47577" x="3141663" y="3241675"/>
          <p14:tracePt t="47602" x="3116263" y="3241675"/>
          <p14:tracePt t="47732" x="3116263" y="3228975"/>
          <p14:tracePt t="47745" x="3128963" y="3228975"/>
          <p14:tracePt t="47748" x="3167063" y="3228975"/>
          <p14:tracePt t="47758" x="3205163" y="3228975"/>
          <p14:tracePt t="47768" x="3254375" y="3228975"/>
          <p14:tracePt t="47774" x="3267075" y="3228975"/>
          <p14:tracePt t="47788" x="3292475" y="3228975"/>
          <p14:tracePt t="47798" x="3317875" y="3228975"/>
          <p14:tracePt t="47814" x="3341688" y="3228975"/>
          <p14:tracePt t="47824" x="3379788" y="3228975"/>
          <p14:tracePt t="47828" x="3429000" y="3228975"/>
          <p14:tracePt t="47838" x="3454400" y="3228975"/>
          <p14:tracePt t="47880" x="3467100" y="3228975"/>
          <p14:tracePt t="48000" x="3479800" y="3216275"/>
          <p14:tracePt t="48188" x="3467100" y="3216275"/>
          <p14:tracePt t="48378" x="3454400" y="3216275"/>
          <p14:tracePt t="48408" x="3441700" y="3216275"/>
          <p14:tracePt t="48494" x="3441700" y="3203575"/>
          <p14:tracePt t="48511" x="3441700" y="3178175"/>
          <p14:tracePt t="48534" x="3454400" y="3178175"/>
          <p14:tracePt t="48550" x="3505200" y="3178175"/>
          <p14:tracePt t="48560" x="3530600" y="3178175"/>
          <p14:tracePt t="48566" x="3541713" y="3178175"/>
          <p14:tracePt t="48576" x="3567113" y="3178175"/>
          <p14:tracePt t="48580" x="3617913" y="3165475"/>
          <p14:tracePt t="48590" x="3643313" y="3141663"/>
          <p14:tracePt t="48600" x="3679825" y="3141663"/>
          <p14:tracePt t="48606" x="3705225" y="3141663"/>
          <p14:tracePt t="48616" x="3730625" y="3141663"/>
          <p14:tracePt t="48620" x="3743325" y="3141663"/>
          <p14:tracePt t="48742" x="3756025" y="3141663"/>
          <p14:tracePt t="48772" x="3756025" y="3116263"/>
          <p14:tracePt t="48778" x="3792538" y="3116263"/>
          <p14:tracePt t="48798" x="3805238" y="3116263"/>
          <p14:tracePt t="48803" x="3867150" y="3116263"/>
          <p14:tracePt t="48812" x="3892550" y="3116263"/>
          <p14:tracePt t="48822" x="3905250" y="3116263"/>
          <p14:tracePt t="48828" x="3943350" y="3116263"/>
          <p14:tracePt t="48838" x="3956050" y="3090863"/>
          <p14:tracePt t="48843" x="3968750" y="3090863"/>
          <p14:tracePt t="49090" x="3979863" y="3090863"/>
          <p14:tracePt t="49094" x="4030663" y="3090863"/>
          <p14:tracePt t="49110" x="4043363" y="3090863"/>
          <p14:tracePt t="49206" x="4043363" y="3078163"/>
          <p14:tracePt t="49256" x="4056063" y="3078163"/>
          <p14:tracePt t="49262" x="4068763" y="3078163"/>
          <p14:tracePt t="49296" x="4081463" y="3078163"/>
          <p14:tracePt t="49302" x="4130675" y="3078163"/>
          <p14:tracePt t="49312" x="4205288" y="3090863"/>
          <p14:tracePt t="49316" x="4243388" y="3103563"/>
          <p14:tracePt t="49326" x="4330700" y="3103563"/>
          <p14:tracePt t="49338" x="4394200" y="3128963"/>
          <p14:tracePt t="49342" x="4456113" y="3128963"/>
          <p14:tracePt t="49352" x="4494213" y="3128963"/>
          <p14:tracePt t="49360" x="4530725" y="3141663"/>
          <p14:tracePt t="49368" x="4543425" y="3154363"/>
          <p14:tracePt t="49378" x="4568825" y="3165475"/>
          <p14:tracePt t="49710" x="4568825" y="3178175"/>
          <p14:tracePt t="49716" x="4543425" y="3203575"/>
          <p14:tracePt t="49726" x="4530725" y="3216275"/>
          <p14:tracePt t="49736" x="4468813" y="3254375"/>
          <p14:tracePt t="49742" x="4443413" y="3267075"/>
          <p14:tracePt t="49750" x="4418013" y="3278188"/>
          <p14:tracePt t="49756" x="4394200" y="3303588"/>
          <p14:tracePt t="49766" x="4381500" y="3303588"/>
          <p14:tracePt t="49777" x="4356100" y="3303588"/>
          <p14:tracePt t="49780" x="4330700" y="3303588"/>
          <p14:tracePt t="49791" x="4268788" y="3328988"/>
          <p14:tracePt t="49796" x="4243388" y="3328988"/>
          <p14:tracePt t="49806" x="4205288" y="3341688"/>
          <p14:tracePt t="49816" x="4156075" y="3341688"/>
          <p14:tracePt t="49820" x="4068763" y="3367088"/>
          <p14:tracePt t="49830" x="4017963" y="3367088"/>
          <p14:tracePt t="49836" x="3979863" y="3367088"/>
          <p14:tracePt t="49846" x="3930650" y="3367088"/>
          <p14:tracePt t="49856" x="3830638" y="3367088"/>
          <p14:tracePt t="49862" x="3779838" y="3367088"/>
          <p14:tracePt t="49872" x="3743325" y="3367088"/>
          <p14:tracePt t="49876" x="3654425" y="3367088"/>
          <p14:tracePt t="49886" x="3579813" y="3378200"/>
          <p14:tracePt t="49896" x="3505200" y="3390900"/>
          <p14:tracePt t="49916" x="3417888" y="3390900"/>
          <p14:tracePt t="49926" x="3267075" y="3390900"/>
          <p14:tracePt t="49936" x="3167063" y="3390900"/>
          <p14:tracePt t="49942" x="3028950" y="3390900"/>
          <p14:tracePt t="49952" x="2867025" y="3390900"/>
          <p14:tracePt t="49959" x="2716213" y="3390900"/>
          <p14:tracePt t="49968" x="2616200" y="3390900"/>
          <p14:tracePt t="49978" x="2465388" y="3367088"/>
          <p14:tracePt t="49982" x="2303463" y="3328988"/>
          <p14:tracePt t="49993" x="2127250" y="3328988"/>
          <p14:tracePt t="49998" x="2052638" y="3328988"/>
          <p14:tracePt t="50009" x="1927225" y="3328988"/>
          <p14:tracePt t="50018" x="1814513" y="3316288"/>
          <p14:tracePt t="50022" x="1752600" y="3303588"/>
          <p14:tracePt t="50034" x="1665288" y="3303588"/>
          <p14:tracePt t="50042" x="1601788" y="3303588"/>
          <p14:tracePt t="50048" x="1552575" y="3303588"/>
          <p14:tracePt t="50059" x="1489075" y="3316288"/>
          <p14:tracePt t="50062" x="1465263" y="3316288"/>
          <p14:tracePt t="50072" x="1439863" y="3328988"/>
          <p14:tracePt t="50162" x="1427163" y="3328988"/>
          <p14:tracePt t="50173" x="1401763" y="3328988"/>
          <p14:tracePt t="50188" x="1363663" y="3354388"/>
          <p14:tracePt t="50198" x="1352550" y="3354388"/>
          <p14:tracePt t="50204" x="1352550" y="3367088"/>
          <p14:tracePt t="50214" x="1339850" y="3367088"/>
          <p14:tracePt t="50330" x="1339850" y="3378200"/>
          <p14:tracePt t="50350" x="1339850" y="3390900"/>
          <p14:tracePt t="50385" x="1339850" y="3416300"/>
          <p14:tracePt t="50500" x="1352550" y="3416300"/>
          <p14:tracePt t="50516" x="1376363" y="3416300"/>
          <p14:tracePt t="50526" x="1389063" y="3416300"/>
          <p14:tracePt t="50532" x="1401763" y="3416300"/>
          <p14:tracePt t="50542" x="1414463" y="3416300"/>
          <p14:tracePt t="50546" x="1439863" y="3429000"/>
          <p14:tracePt t="50558" x="1465263" y="3454400"/>
          <p14:tracePt t="50566" x="1476375" y="3479800"/>
          <p14:tracePt t="50572" x="1489075" y="3479800"/>
          <p14:tracePt t="50582" x="1539875" y="3503613"/>
          <p14:tracePt t="50586" x="1601788" y="3529013"/>
          <p14:tracePt t="50596" x="1627188" y="3541713"/>
          <p14:tracePt t="50607" x="1639888" y="3541713"/>
          <p14:tracePt t="50616" x="1665288" y="3541713"/>
          <p14:tracePt t="50632" x="1677988" y="3541713"/>
          <p14:tracePt t="50658" x="1689100" y="3529013"/>
          <p14:tracePt t="50914" x="1727200" y="3503613"/>
          <p14:tracePt t="50925" x="1765300" y="3479800"/>
          <p14:tracePt t="50930" x="1790700" y="3467100"/>
          <p14:tracePt t="50940" x="1790700" y="3454400"/>
          <p14:tracePt t="50954" x="1801813" y="3454400"/>
          <p14:tracePt t="51228" x="1790700" y="3454400"/>
          <p14:tracePt t="51239" x="1765300" y="3479800"/>
          <p14:tracePt t="51252" x="1752600" y="3490913"/>
          <p14:tracePt t="51262" x="1739900" y="3503613"/>
          <p14:tracePt t="51268" x="1739900" y="3516313"/>
          <p14:tracePt t="51278" x="1714500" y="3529013"/>
          <p14:tracePt t="51288" x="1701800" y="3554413"/>
          <p14:tracePt t="51292" x="1689100" y="3554413"/>
          <p14:tracePt t="51302" x="1677988" y="3567113"/>
          <p14:tracePt t="51308" x="1677988" y="3579813"/>
          <p14:tracePt t="51318" x="1665288" y="3590925"/>
          <p14:tracePt t="51328" x="1652588" y="3603625"/>
          <p14:tracePt t="51344" x="1652588" y="3629025"/>
          <p14:tracePt t="51358" x="1627188" y="3641725"/>
          <p14:tracePt t="51394" x="1627188" y="3654425"/>
          <p14:tracePt t="51408" x="1614488" y="3654425"/>
          <p14:tracePt t="51424" x="1601788" y="3667125"/>
          <p14:tracePt t="51556" x="1589088" y="3679825"/>
          <p14:tracePt t="51566" x="1577975" y="3692525"/>
          <p14:tracePt t="51580" x="1552575" y="3692525"/>
          <p14:tracePt t="51590" x="1552575" y="3703638"/>
          <p14:tracePt t="51606" x="1539875" y="3729038"/>
          <p14:tracePt t="51610" x="1539875" y="3741738"/>
          <p14:tracePt t="51620" x="1501775" y="3767138"/>
          <p14:tracePt t="51630" x="1501775" y="3779838"/>
          <p14:tracePt t="51636" x="1476375" y="3803650"/>
          <p14:tracePt t="51646" x="1476375" y="3816350"/>
          <p14:tracePt t="51650" x="1465263" y="3816350"/>
          <p14:tracePt t="51660" x="1452563" y="3841750"/>
          <p14:tracePt t="51670" x="1439863" y="3841750"/>
          <p14:tracePt t="51676" x="1414463" y="3867150"/>
          <p14:tracePt t="51692" x="1389063" y="3867150"/>
          <p14:tracePt t="51702" x="1389063" y="3879850"/>
          <p14:tracePt t="51712" x="1389063" y="3892550"/>
          <p14:tracePt t="52418" x="1389063" y="3879850"/>
          <p14:tracePt t="52428" x="1401763" y="3879850"/>
          <p14:tracePt t="52432" x="1427163" y="3879850"/>
          <p14:tracePt t="52442" x="1439863" y="3867150"/>
          <p14:tracePt t="52452" x="1465263" y="3867150"/>
          <p14:tracePt t="52458" x="1489075" y="3854450"/>
          <p14:tracePt t="52473" x="1489075" y="3841750"/>
          <p14:tracePt t="52482" x="1501775" y="3841750"/>
          <p14:tracePt t="52494" x="1514475" y="3816350"/>
          <p14:tracePt t="52508" x="1539875" y="3803650"/>
          <p14:tracePt t="52534" x="1539875" y="3792538"/>
          <p14:tracePt t="52539" x="1552575" y="3792538"/>
          <p14:tracePt t="52556" x="1577975" y="3767138"/>
          <p14:tracePt t="52578" x="1589088" y="3767138"/>
          <p14:tracePt t="52634" x="1601788" y="3767138"/>
          <p14:tracePt t="52654" x="1614488" y="3767138"/>
          <p14:tracePt t="52660" x="1627188" y="3767138"/>
          <p14:tracePt t="52674" x="1639888" y="3754438"/>
          <p14:tracePt t="52802" x="1665288" y="3754438"/>
          <p14:tracePt t="52812" x="1689100" y="3754438"/>
          <p14:tracePt t="52823" x="1714500" y="3754438"/>
          <p14:tracePt t="52826" x="1752600" y="3741738"/>
          <p14:tracePt t="52836" x="1765300" y="3741738"/>
          <p14:tracePt t="52852" x="1801813" y="3741738"/>
          <p14:tracePt t="52862" x="1814513" y="3716338"/>
          <p14:tracePt t="52866" x="1865313" y="3716338"/>
          <p14:tracePt t="52882" x="1965325" y="3716338"/>
          <p14:tracePt t="52892" x="1978025" y="3716338"/>
          <p14:tracePt t="52902" x="2003425" y="3716338"/>
          <p14:tracePt t="52907" x="2027238" y="3741738"/>
          <p14:tracePt t="53195" x="2014538" y="3741738"/>
          <p14:tracePt t="53210" x="2027238" y="3741738"/>
          <p14:tracePt t="53224" x="2078038" y="3741738"/>
          <p14:tracePt t="53234" x="2116138" y="3741738"/>
          <p14:tracePt t="53244" x="2139950" y="3741738"/>
          <p14:tracePt t="53290" x="2152650" y="3741738"/>
          <p14:tracePt t="53300" x="2190750" y="3741738"/>
          <p14:tracePt t="53306" x="2228850" y="3741738"/>
          <p14:tracePt t="53316" x="2239963" y="3741738"/>
          <p14:tracePt t="53370" x="2265363" y="3741738"/>
          <p14:tracePt t="53436" x="2328863" y="3767138"/>
          <p14:tracePt t="53442" x="2441575" y="3779838"/>
          <p14:tracePt t="53452" x="2554288" y="3803650"/>
          <p14:tracePt t="53456" x="2554288" y="3816350"/>
          <p14:tracePt t="53466" x="2641600" y="3816350"/>
          <p14:tracePt t="53492" x="2641600" y="3841750"/>
          <p14:tracePt t="53496" x="2641600" y="3854450"/>
          <p14:tracePt t="53506" x="2667000" y="3854450"/>
          <p14:tracePt t="53592" x="2678113" y="3854450"/>
          <p14:tracePt t="53598" x="2728913" y="3854450"/>
          <p14:tracePt t="53608" x="2767013" y="3841750"/>
          <p14:tracePt t="53618" x="2778125" y="3841750"/>
          <p14:tracePt t="53623" x="2816225" y="3829050"/>
          <p14:tracePt t="53632" x="2867025" y="3841750"/>
          <p14:tracePt t="53639" x="2979738" y="3841750"/>
          <p14:tracePt t="53648" x="3054350" y="3841750"/>
          <p14:tracePt t="53658" x="3154363" y="3841750"/>
          <p14:tracePt t="53664" x="3267075" y="3841750"/>
          <p14:tracePt t="53674" x="3341688" y="3841750"/>
          <p14:tracePt t="53678" x="3467100" y="3841750"/>
          <p14:tracePt t="53689" x="3530600" y="3841750"/>
          <p14:tracePt t="53698" x="3592513" y="3841750"/>
          <p14:tracePt t="53705" x="3679825" y="3841750"/>
          <p14:tracePt t="53714" x="3730625" y="3841750"/>
          <p14:tracePt t="53718" x="3792538" y="3879850"/>
          <p14:tracePt t="53728" x="3805238" y="3879850"/>
          <p14:tracePt t="53739" x="3817938" y="3879850"/>
          <p14:tracePt t="53760" x="3830638" y="3879850"/>
          <p14:tracePt t="53850" x="3843338" y="3879850"/>
          <p14:tracePt t="53854" x="3867150" y="3867150"/>
          <p14:tracePt t="53874" x="3867150" y="3854450"/>
          <p14:tracePt t="53880" x="3879850" y="3854450"/>
          <p14:tracePt t="53936" x="3879850" y="3841750"/>
          <p14:tracePt t="53966" x="3879850" y="3867150"/>
          <p14:tracePt t="54012" x="3867150" y="3867150"/>
          <p14:tracePt t="54032" x="3867150" y="3879850"/>
          <p14:tracePt t="54052" x="3867150" y="3892550"/>
          <p14:tracePt t="54082" x="3867150" y="3905250"/>
          <p14:tracePt t="54092" x="3867150" y="3916363"/>
          <p14:tracePt t="54108" x="3867150" y="3929063"/>
          <p14:tracePt t="54128" x="3867150" y="3941763"/>
          <p14:tracePt t="54344" x="3867150" y="3929063"/>
          <p14:tracePt t="54708" x="3867150" y="3916363"/>
          <p14:tracePt t="54718" x="3892550" y="3916363"/>
          <p14:tracePt t="54742" x="3892550" y="3905250"/>
          <p14:tracePt t="54940" x="3905250" y="3905250"/>
          <p14:tracePt t="55050" x="3930650" y="3905250"/>
          <p14:tracePt t="55076" x="3917950" y="3879850"/>
          <p14:tracePt t="55186" x="3905250" y="3879850"/>
          <p14:tracePt t="55212" x="3892550" y="3879850"/>
          <p14:tracePt t="55248" x="3879850" y="3879850"/>
          <p14:tracePt t="55288" x="3879850" y="3892550"/>
          <p14:tracePt t="55418" x="3879850" y="3905250"/>
          <p14:tracePt t="55428" x="3867150" y="3916363"/>
          <p14:tracePt t="55434" x="3805238" y="3954463"/>
          <p14:tracePt t="55444" x="3679825" y="4005263"/>
          <p14:tracePt t="55455" x="3530600" y="4005263"/>
          <p14:tracePt t="55458" x="3116263" y="3879850"/>
          <p14:tracePt t="55471" x="2841625" y="3703638"/>
          <p14:tracePt t="55722" x="2916238" y="3792538"/>
          <p14:tracePt t="55732" x="2992438" y="3792538"/>
          <p14:tracePt t="55908" x="2979738" y="3792538"/>
          <p14:tracePt t="56024" x="2967038" y="3792538"/>
          <p14:tracePt t="56035" x="2941638" y="3803650"/>
          <p14:tracePt t="56038" x="2916238" y="3803650"/>
          <p14:tracePt t="56048" x="2903538" y="3841750"/>
          <p14:tracePt t="56055" x="2854325" y="3905250"/>
          <p14:tracePt t="56074" x="2816225" y="3916363"/>
          <p14:tracePt t="56080" x="2716213" y="3941763"/>
          <p14:tracePt t="56090" x="2641600" y="3992563"/>
          <p14:tracePt t="56094" x="2565400" y="4029075"/>
          <p14:tracePt t="56104" x="2541588" y="4041775"/>
          <p14:tracePt t="56114" x="2441575" y="4054475"/>
          <p14:tracePt t="56120" x="2352675" y="4092575"/>
          <p14:tracePt t="56130" x="2265363" y="4117975"/>
          <p14:tracePt t="56136" x="2178050" y="4117975"/>
          <p14:tracePt t="56144" x="2116138" y="4129088"/>
          <p14:tracePt t="56155" x="2039938" y="4154488"/>
          <p14:tracePt t="56160" x="1990725" y="4154488"/>
          <p14:tracePt t="56170" x="1939925" y="4167188"/>
          <p14:tracePt t="56176" x="1914525" y="4179888"/>
          <p14:tracePt t="56187" x="1865313" y="4192588"/>
          <p14:tracePt t="56196" x="1852613" y="4205288"/>
          <p14:tracePt t="56200" x="1827213" y="4205288"/>
          <p14:tracePt t="56212" x="1814513" y="4217988"/>
          <p14:tracePt t="56216" x="1801813" y="4217988"/>
          <p14:tracePt t="56232" x="1790700" y="4217988"/>
          <p14:tracePt t="56242" x="1778000" y="4230688"/>
          <p14:tracePt t="56253" x="1765300" y="4230688"/>
          <p14:tracePt t="56256" x="1727200" y="4241800"/>
          <p14:tracePt t="56266" x="1714500" y="4241800"/>
          <p14:tracePt t="56272" x="1689100" y="4267200"/>
          <p14:tracePt t="56282" x="1677988" y="4267200"/>
          <p14:tracePt t="56292" x="1639888" y="4292600"/>
          <p14:tracePt t="56298" x="1601788" y="4292600"/>
          <p14:tracePt t="56308" x="1577975" y="4292600"/>
          <p14:tracePt t="56312" x="1527175" y="4305300"/>
          <p14:tracePt t="56322" x="1514475" y="4305300"/>
          <p14:tracePt t="56332" x="1489075" y="4305300"/>
          <p14:tracePt t="56338" x="1476375" y="4305300"/>
          <p14:tracePt t="56348" x="1465263" y="4305300"/>
          <p14:tracePt t="56434" x="1452563" y="4305300"/>
          <p14:tracePt t="56478" x="1439863" y="4305300"/>
          <p14:tracePt t="56494" x="1439863" y="4292600"/>
          <p14:tracePt t="56504" x="1439863" y="4279900"/>
          <p14:tracePt t="56514" x="1439863" y="4254500"/>
          <p14:tracePt t="56519" x="1439863" y="4230688"/>
          <p14:tracePt t="56530" x="1439863" y="4205288"/>
          <p14:tracePt t="56535" x="1439863" y="4167188"/>
          <p14:tracePt t="56544" x="1476375" y="4129088"/>
          <p14:tracePt t="56554" x="1501775" y="4079875"/>
          <p14:tracePt t="56560" x="1527175" y="4054475"/>
          <p14:tracePt t="56571" x="1552575" y="4029075"/>
          <p14:tracePt t="56574" x="1565275" y="3967163"/>
          <p14:tracePt t="56586" x="1565275" y="3929063"/>
          <p14:tracePt t="56594" x="1601788" y="3892550"/>
          <p14:tracePt t="56746" x="1601788" y="3867150"/>
          <p14:tracePt t="56756" x="1589088" y="3854450"/>
          <p14:tracePt t="56772" x="1577975" y="3841750"/>
          <p14:tracePt t="56782" x="1565275" y="3841750"/>
          <p14:tracePt t="56786" x="1539875" y="3829050"/>
          <p14:tracePt t="56796" x="1527175" y="3829050"/>
          <p14:tracePt t="56802" x="1514475" y="3829050"/>
          <p14:tracePt t="56812" x="1501775" y="3829050"/>
          <p14:tracePt t="56822" x="1501775" y="3816350"/>
          <p14:tracePt t="56826" x="1476375" y="3816350"/>
          <p14:tracePt t="56837" x="1465263" y="3816350"/>
          <p14:tracePt t="56842" x="1452563" y="3816350"/>
          <p14:tracePt t="56853" x="1439863" y="3816350"/>
          <p14:tracePt t="56862" x="1414463" y="3816350"/>
          <p14:tracePt t="56866" x="1401763" y="3803650"/>
          <p14:tracePt t="56892" x="1389063" y="3803650"/>
          <p14:tracePt t="56903" x="1376363" y="3779838"/>
          <p14:tracePt t="56912" x="1352550" y="3754438"/>
          <p14:tracePt t="56920" x="1327150" y="3741738"/>
          <p14:tracePt t="56928" x="1289050" y="3716338"/>
          <p14:tracePt t="56942" x="1276350" y="3703638"/>
          <p14:tracePt t="56969" x="1263650" y="3679825"/>
          <p14:tracePt t="57014" x="1252538" y="3679825"/>
          <p14:tracePt t="57048" x="1239838" y="3679825"/>
          <p14:tracePt t="57074" x="1227138" y="3679825"/>
          <p14:tracePt t="57084" x="1214438" y="3703638"/>
          <p14:tracePt t="57088" x="1189038" y="3703638"/>
          <p14:tracePt t="57098" x="1189038" y="3729038"/>
          <p14:tracePt t="57108" x="1163638" y="3729038"/>
          <p14:tracePt t="57114" x="1150938" y="3741738"/>
          <p14:tracePt t="57124" x="1139825" y="3754438"/>
          <p14:tracePt t="57130" x="1127125" y="3767138"/>
          <p14:tracePt t="57140" x="1114425" y="3779838"/>
          <p14:tracePt t="57154" x="1101725" y="3792538"/>
          <p14:tracePt t="57164" x="1101725" y="3803650"/>
          <p14:tracePt t="57170" x="1101725" y="3816350"/>
          <p14:tracePt t="57180" x="1089025" y="3841750"/>
          <p14:tracePt t="57194" x="1089025" y="3854450"/>
          <p14:tracePt t="57204" x="1089025" y="3867150"/>
          <p14:tracePt t="57210" x="1089025" y="3892550"/>
          <p14:tracePt t="57220" x="1089025" y="3905250"/>
          <p14:tracePt t="57230" x="1089025" y="3916363"/>
          <p14:tracePt t="57236" x="1089025" y="3941763"/>
          <p14:tracePt t="57246" x="1089025" y="3954463"/>
          <p14:tracePt t="57252" x="1089025" y="3967163"/>
          <p14:tracePt t="57260" x="1089025" y="3992563"/>
          <p14:tracePt t="57270" x="1089025" y="4029075"/>
          <p14:tracePt t="57276" x="1101725" y="4029075"/>
          <p14:tracePt t="57286" x="1101725" y="4054475"/>
          <p14:tracePt t="57290" x="1114425" y="4079875"/>
          <p14:tracePt t="57303" x="1127125" y="4092575"/>
          <p14:tracePt t="57312" x="1127125" y="4105275"/>
          <p14:tracePt t="57316" x="1139825" y="4129088"/>
          <p14:tracePt t="57332" x="1150938" y="4129088"/>
          <p14:tracePt t="57352" x="1150938" y="4141788"/>
          <p14:tracePt t="57382" x="1150938" y="4154488"/>
          <p14:tracePt t="57442" x="1176338" y="4154488"/>
          <p14:tracePt t="57453" x="1189038" y="4154488"/>
          <p14:tracePt t="57458" x="1201738" y="4154488"/>
          <p14:tracePt t="57469" x="1214438" y="4154488"/>
          <p14:tracePt t="57472" x="1252538" y="4154488"/>
          <p14:tracePt t="57482" x="1289050" y="4154488"/>
          <p14:tracePt t="57492" x="1314450" y="4141788"/>
          <p14:tracePt t="57498" x="1376363" y="4141788"/>
          <p14:tracePt t="57508" x="1439863" y="4105275"/>
          <p14:tracePt t="57512" x="1476375" y="4105275"/>
          <p14:tracePt t="57524" x="1501775" y="4079875"/>
          <p14:tracePt t="57535" x="1527175" y="4079875"/>
          <p14:tracePt t="57538" x="1552575" y="4067175"/>
          <p14:tracePt t="57548" x="1577975" y="4054475"/>
          <p14:tracePt t="57558" x="1589088" y="4041775"/>
          <p14:tracePt t="57562" x="1639888" y="4029075"/>
          <p14:tracePt t="57572" x="1665288" y="4029075"/>
          <p14:tracePt t="57588" x="1689100" y="4017963"/>
          <p14:tracePt t="57602" x="1714500" y="4017963"/>
          <p14:tracePt t="57678" x="1727200" y="4017963"/>
          <p14:tracePt t="57688" x="1739900" y="4017963"/>
          <p14:tracePt t="57704" x="1752600" y="3992563"/>
          <p14:tracePt t="57718" x="1765300" y="3992563"/>
          <p14:tracePt t="57738" x="1790700" y="3967163"/>
          <p14:tracePt t="57754" x="1801813" y="3954463"/>
          <p14:tracePt t="57758" x="1827213" y="3929063"/>
          <p14:tracePt t="57768" x="1827213" y="3916363"/>
          <p14:tracePt t="57780" x="1852613" y="3879850"/>
          <p14:tracePt t="57785" x="1852613" y="3841750"/>
          <p14:tracePt t="57794" x="1852613" y="3829050"/>
          <p14:tracePt t="57810" x="1865313" y="3803650"/>
          <p14:tracePt t="57835" x="1865313" y="3779838"/>
          <p14:tracePt t="57840" x="1865313" y="3767138"/>
          <p14:tracePt t="57864" x="1865313" y="3754438"/>
          <p14:tracePt t="57876" x="1865313" y="3741738"/>
          <p14:tracePt t="57910" x="1852613" y="3741738"/>
          <p14:tracePt t="57936" x="1839913" y="3729038"/>
          <p14:tracePt t="57951" x="1827213" y="3729038"/>
          <p14:tracePt t="57960" x="1814513" y="3716338"/>
          <p14:tracePt t="57966" x="1801813" y="3703638"/>
          <p14:tracePt t="57976" x="1790700" y="3692525"/>
          <p14:tracePt t="57981" x="1778000" y="3679825"/>
          <p14:tracePt t="57992" x="1765300" y="3679825"/>
          <p14:tracePt t="58002" x="1752600" y="3679825"/>
          <p14:tracePt t="58006" x="1714500" y="3654425"/>
          <p14:tracePt t="58017" x="1689100" y="3654425"/>
          <p14:tracePt t="58022" x="1652588" y="3654425"/>
          <p14:tracePt t="58032" x="1627188" y="3654425"/>
          <p14:tracePt t="58042" x="1614488" y="3654425"/>
          <p14:tracePt t="58046" x="1601788" y="3654425"/>
          <p14:tracePt t="58056" x="1589088" y="3654425"/>
          <p14:tracePt t="58072" x="1565275" y="3654425"/>
          <p14:tracePt t="58138" x="1552575" y="3654425"/>
          <p14:tracePt t="58158" x="1539875" y="3654425"/>
          <p14:tracePt t="58162" x="1527175" y="3654425"/>
          <p14:tracePt t="58172" x="1514475" y="3654425"/>
          <p14:tracePt t="58183" x="1489075" y="3654425"/>
          <p14:tracePt t="58188" x="1476375" y="3667125"/>
          <p14:tracePt t="58198" x="1452563" y="3679825"/>
          <p14:tracePt t="58202" x="1427163" y="3692525"/>
          <p14:tracePt t="58212" x="1414463" y="3703638"/>
          <p14:tracePt t="58222" x="1389063" y="3716338"/>
          <p14:tracePt t="58238" x="1376363" y="3741738"/>
          <p14:tracePt t="58242" x="1363663" y="3754438"/>
          <p14:tracePt t="58252" x="1363663" y="3767138"/>
          <p14:tracePt t="58262" x="1352550" y="3779838"/>
          <p14:tracePt t="58269" x="1339850" y="3803650"/>
          <p14:tracePt t="58285" x="1339850" y="3816350"/>
          <p14:tracePt t="58294" x="1327150" y="3841750"/>
          <p14:tracePt t="58304" x="1301750" y="3879850"/>
          <p14:tracePt t="58308" x="1301750" y="3892550"/>
          <p14:tracePt t="58324" x="1301750" y="3905250"/>
          <p14:tracePt t="58334" x="1301750" y="3916363"/>
          <p14:tracePt t="58344" x="1301750" y="3929063"/>
          <p14:tracePt t="58348" x="1301750" y="3941763"/>
          <p14:tracePt t="58360" x="1301750" y="3954463"/>
          <p14:tracePt t="58374" x="1301750" y="3967163"/>
          <p14:tracePt t="58440" x="1301750" y="3979863"/>
          <p14:tracePt t="58451" x="1301750" y="3992563"/>
          <p14:tracePt t="58454" x="1301750" y="4005263"/>
          <p14:tracePt t="58474" x="1301750" y="4029075"/>
          <p14:tracePt t="58516" x="1301750" y="4041775"/>
          <p14:tracePt t="58520" x="1301750" y="4054475"/>
          <p14:tracePt t="58530" x="1301750" y="4079875"/>
          <p14:tracePt t="58536" x="1301750" y="4105275"/>
          <p14:tracePt t="58556" x="1327150" y="4117975"/>
          <p14:tracePt t="58576" x="1339850" y="4129088"/>
          <p14:tracePt t="58586" x="1352550" y="4129088"/>
          <p14:tracePt t="58596" x="1363663" y="4129088"/>
          <p14:tracePt t="58602" x="1401763" y="4141788"/>
          <p14:tracePt t="58612" x="1414463" y="4154488"/>
          <p14:tracePt t="58617" x="1427163" y="4167188"/>
          <p14:tracePt t="58626" x="1465263" y="4167188"/>
          <p14:tracePt t="58636" x="1501775" y="4179888"/>
          <p14:tracePt t="58642" x="1527175" y="4179888"/>
          <p14:tracePt t="58652" x="1552575" y="4192588"/>
          <p14:tracePt t="58656" x="1577975" y="4192588"/>
          <p14:tracePt t="58668" x="1589088" y="4192588"/>
          <p14:tracePt t="58676" x="1614488" y="4205288"/>
          <p14:tracePt t="58684" x="1639888" y="4205288"/>
          <p14:tracePt t="58692" x="1652588" y="4205288"/>
          <p14:tracePt t="58701" x="1689100" y="4192588"/>
          <p14:tracePt t="58708" x="1701800" y="4179888"/>
          <p14:tracePt t="58718" x="1714500" y="4154488"/>
          <p14:tracePt t="58722" x="1778000" y="4117975"/>
          <p14:tracePt t="58734" x="1790700" y="4105275"/>
          <p14:tracePt t="58738" x="1814513" y="4079875"/>
          <p14:tracePt t="58751" x="1839913" y="4067175"/>
          <p14:tracePt t="58758" x="1839913" y="4054475"/>
          <p14:tracePt t="58762" x="1839913" y="4041775"/>
          <p14:tracePt t="58772" x="1865313" y="4005263"/>
          <p14:tracePt t="58778" x="1890713" y="3967163"/>
          <p14:tracePt t="58788" x="1890713" y="3954463"/>
          <p14:tracePt t="58801" x="1890713" y="3929063"/>
          <p14:tracePt t="58802" x="1927225" y="3879850"/>
          <p14:tracePt t="58812" x="1927225" y="3867150"/>
          <p14:tracePt t="58818" x="1927225" y="3829050"/>
          <p14:tracePt t="58828" x="1927225" y="3803650"/>
          <p14:tracePt t="58838" x="1927225" y="3754438"/>
          <p14:tracePt t="58844" x="1927225" y="3741738"/>
          <p14:tracePt t="58854" x="1927225" y="3729038"/>
          <p14:tracePt t="58878" x="1927225" y="3703638"/>
          <p14:tracePt t="58894" x="1927225" y="3692525"/>
          <p14:tracePt t="58934" x="1927225" y="3679825"/>
          <p14:tracePt t="58949" x="1927225" y="3667125"/>
          <p14:tracePt t="58960" x="1903413" y="3667125"/>
          <p14:tracePt t="58964" x="1890713" y="3667125"/>
          <p14:tracePt t="58974" x="1878013" y="3654425"/>
          <p14:tracePt t="58980" x="1839913" y="3654425"/>
          <p14:tracePt t="58990" x="1814513" y="3654425"/>
          <p14:tracePt t="59001" x="1765300" y="3629025"/>
          <p14:tracePt t="59004" x="1752600" y="3629025"/>
          <p14:tracePt t="59014" x="1727200" y="3629025"/>
          <p14:tracePt t="59020" x="1689100" y="3629025"/>
          <p14:tracePt t="59030" x="1627188" y="3629025"/>
          <p14:tracePt t="59040" x="1539875" y="3629025"/>
          <p14:tracePt t="59044" x="1501775" y="3629025"/>
          <p14:tracePt t="59056" x="1476375" y="3629025"/>
          <p14:tracePt t="59060" x="1414463" y="3629025"/>
          <p14:tracePt t="59070" x="1376363" y="3629025"/>
          <p14:tracePt t="59080" x="1327150" y="3641725"/>
          <p14:tracePt t="59086" x="1301750" y="3641725"/>
          <p14:tracePt t="59096" x="1276350" y="3641725"/>
          <p14:tracePt t="59102" x="1263650" y="3641725"/>
          <p14:tracePt t="59110" x="1239838" y="3654425"/>
          <p14:tracePt t="59120" x="1227138" y="3667125"/>
          <p14:tracePt t="59126" x="1214438" y="3692525"/>
          <p14:tracePt t="59136" x="1189038" y="3703638"/>
          <p14:tracePt t="59152" x="1176338" y="3729038"/>
          <p14:tracePt t="59162" x="1163638" y="3729038"/>
          <p14:tracePt t="59202" x="1163638" y="3741738"/>
          <p14:tracePt t="59252" x="1163638" y="3767138"/>
          <p14:tracePt t="59267" x="1163638" y="3779838"/>
          <p14:tracePt t="59278" x="1176338" y="3792538"/>
          <p14:tracePt t="59282" x="1189038" y="3803650"/>
          <p14:tracePt t="59292" x="1201738" y="3816350"/>
          <p14:tracePt t="59300" x="1214438" y="3841750"/>
          <p14:tracePt t="59308" x="1227138" y="3841750"/>
          <p14:tracePt t="59318" x="1227138" y="3854450"/>
          <p14:tracePt t="59322" x="1239838" y="3867150"/>
          <p14:tracePt t="59333" x="1252538" y="3879850"/>
          <p14:tracePt t="59350" x="1263650" y="3879850"/>
          <p14:tracePt t="59358" x="1289050" y="3892550"/>
          <p14:tracePt t="59363" x="1301750" y="3905250"/>
          <p14:tracePt t="60382" x="1314450" y="3916363"/>
          <p14:tracePt t="60528" x="1327150" y="3929063"/>
          <p14:tracePt t="60538" x="1339850" y="3929063"/>
          <p14:tracePt t="60549" x="1363663" y="3941763"/>
          <p14:tracePt t="60554" x="1363663" y="3954463"/>
          <p14:tracePt t="60565" x="1389063" y="3954463"/>
          <p14:tracePt t="60568" x="1401763" y="3954463"/>
          <p14:tracePt t="60578" x="1414463" y="3967163"/>
          <p14:tracePt t="61032" x="1427163" y="3979863"/>
          <p14:tracePt t="61042" x="1427163" y="3992563"/>
          <p14:tracePt t="61052" x="1427163" y="4005263"/>
          <p14:tracePt t="61814" x="1439863" y="4017963"/>
          <p14:tracePt t="61824" x="1439863" y="4054475"/>
          <p14:tracePt t="61831" x="1452563" y="4067175"/>
          <p14:tracePt t="61840" x="1452563" y="4079875"/>
          <p14:tracePt t="61844" x="1465263" y="4092575"/>
          <p14:tracePt t="61976" x="1476375" y="4092575"/>
          <p14:tracePt t="62132" x="1476375" y="4079875"/>
          <p14:tracePt t="63942" x="1476375" y="4054475"/>
          <p14:tracePt t="63952" x="1476375" y="4017963"/>
          <p14:tracePt t="63962" x="1465263" y="3967163"/>
          <p14:tracePt t="63968" x="1465263" y="3941763"/>
          <p14:tracePt t="63979" x="1465263" y="3905250"/>
          <p14:tracePt t="63982" x="1465263" y="3867150"/>
          <p14:tracePt t="63992" x="1465263" y="3816350"/>
          <p14:tracePt t="64002" x="1465263" y="3792538"/>
          <p14:tracePt t="64008" x="1465263" y="3779838"/>
          <p14:tracePt t="64018" x="1465263" y="3754438"/>
          <p14:tracePt t="64024" x="1465263" y="3741738"/>
          <p14:tracePt t="64045" x="1452563" y="3741738"/>
          <p14:tracePt t="64104" x="1439863" y="3741738"/>
          <p14:tracePt t="64326" x="1439863" y="3754438"/>
          <p14:tracePt t="64330" x="1439863" y="3767138"/>
          <p14:tracePt t="64340" x="1439863" y="3792538"/>
          <p14:tracePt t="64346" x="1439863" y="3803650"/>
          <p14:tracePt t="64356" x="1465263" y="3816350"/>
          <p14:tracePt t="64372" x="1465263" y="3829050"/>
          <p14:tracePt t="64386" x="1465263" y="3841750"/>
          <p14:tracePt t="64413" x="1465263" y="3867150"/>
          <p14:tracePt t="64422" x="1465263" y="3892550"/>
          <p14:tracePt t="64446" x="1465263" y="3905250"/>
          <p14:tracePt t="64462" x="1465263" y="3916363"/>
          <p14:tracePt t="64466" x="1465263" y="3929063"/>
          <p14:tracePt t="64476" x="1465263" y="3941763"/>
          <p14:tracePt t="64488" x="1465263" y="3954463"/>
          <p14:tracePt t="64492" x="1465263" y="3967163"/>
          <p14:tracePt t="64502" x="1465263" y="3979863"/>
          <p14:tracePt t="64508" x="1465263" y="4005263"/>
          <p14:tracePt t="65278" x="1465263" y="4029075"/>
          <p14:tracePt t="65304" x="1465263" y="4041775"/>
          <p14:tracePt t="65552" x="1452563" y="4041775"/>
          <p14:tracePt t="65572" x="1439863" y="4041775"/>
          <p14:tracePt t="65576" x="1414463" y="4041775"/>
          <p14:tracePt t="65586" x="1389063" y="4029075"/>
          <p14:tracePt t="65592" x="1376363" y="4005263"/>
          <p14:tracePt t="65602" x="1327150" y="3967163"/>
          <p14:tracePt t="65612" x="1289050" y="3916363"/>
          <p14:tracePt t="65616" x="1227138" y="3867150"/>
          <p14:tracePt t="65626" x="1163638" y="3829050"/>
          <p14:tracePt t="65632" x="1101725" y="3792538"/>
          <p14:tracePt t="65643" x="1076325" y="3792538"/>
          <p14:tracePt t="65652" x="1063625" y="3779838"/>
          <p14:tracePt t="65658" x="1050925" y="3767138"/>
          <p14:tracePt t="65728" x="1038225" y="3767138"/>
          <p14:tracePt t="65738" x="1038225" y="3741738"/>
          <p14:tracePt t="65742" x="1014413" y="3716338"/>
          <p14:tracePt t="65752" x="989013" y="3703638"/>
          <p14:tracePt t="65778" x="989013" y="3679825"/>
          <p14:tracePt t="65784" x="989013" y="3654425"/>
          <p14:tracePt t="65795" x="950913" y="3616325"/>
          <p14:tracePt t="65798" x="950913" y="3590925"/>
          <p14:tracePt t="65808" x="950913" y="3567113"/>
          <p14:tracePt t="65818" x="950913" y="3554413"/>
          <p14:tracePt t="65824" x="950913" y="3516313"/>
          <p14:tracePt t="65834" x="950913" y="3479800"/>
          <p14:tracePt t="65838" x="976313" y="3454400"/>
          <p14:tracePt t="65848" x="989013" y="3429000"/>
          <p14:tracePt t="65858" x="1038225" y="3378200"/>
          <p14:tracePt t="65864" x="1063625" y="3354388"/>
          <p14:tracePt t="65874" x="1139825" y="3316288"/>
          <p14:tracePt t="65880" x="1176338" y="3290888"/>
          <p14:tracePt t="65890" x="1227138" y="3254375"/>
          <p14:tracePt t="65900" x="1252538" y="3228975"/>
          <p14:tracePt t="65904" x="1263650" y="3228975"/>
          <p14:tracePt t="65914" x="1301750" y="3203575"/>
          <p14:tracePt t="66030" x="1314450" y="3203575"/>
          <p14:tracePt t="66060" x="1352550" y="3203575"/>
          <p14:tracePt t="66066" x="1401763" y="3203575"/>
          <p14:tracePt t="66077" x="1476375" y="3203575"/>
          <p14:tracePt t="66086" x="1539875" y="3203575"/>
          <p14:tracePt t="66090" x="1589088" y="3203575"/>
          <p14:tracePt t="66100" x="1665288" y="3203575"/>
          <p14:tracePt t="66106" x="1701800" y="3203575"/>
          <p14:tracePt t="66116" x="1778000" y="3203575"/>
          <p14:tracePt t="66127" x="1827213" y="3203575"/>
          <p14:tracePt t="66132" x="1890713" y="3203575"/>
          <p14:tracePt t="66143" x="1965325" y="3203575"/>
          <p14:tracePt t="66146" x="2027238" y="3203575"/>
          <p14:tracePt t="66156" x="2065338" y="3203575"/>
          <p14:tracePt t="66166" x="2090738" y="3203575"/>
          <p14:tracePt t="66172" x="2116138" y="3203575"/>
          <p14:tracePt t="66304" x="2116138" y="3178175"/>
          <p14:tracePt t="66314" x="2127250" y="3178175"/>
          <p14:tracePt t="66384" x="2103438" y="3178175"/>
          <p14:tracePt t="66388" x="2065338" y="3190875"/>
          <p14:tracePt t="66398" x="2027238" y="3228975"/>
          <p14:tracePt t="66404" x="2003425" y="3278188"/>
          <p14:tracePt t="66414" x="1965325" y="3316288"/>
          <p14:tracePt t="66424" x="1914525" y="3390900"/>
          <p14:tracePt t="66430" x="1852613" y="3490913"/>
          <p14:tracePt t="66440" x="1801813" y="3579813"/>
          <p14:tracePt t="66444" x="1727200" y="3716338"/>
          <p14:tracePt t="66454" x="1677988" y="3854450"/>
          <p14:tracePt t="66464" x="1565275" y="4005263"/>
          <p14:tracePt t="66470" x="1476375" y="4117975"/>
          <p14:tracePt t="66480" x="1414463" y="4241800"/>
          <p14:tracePt t="66484" x="1363663" y="4292600"/>
          <p14:tracePt t="66494" x="1314450" y="4418013"/>
          <p14:tracePt t="66504" x="1276350" y="4505325"/>
          <p14:tracePt t="66511" x="1239838" y="4579938"/>
          <p14:tracePt t="66520" x="1214438" y="4630738"/>
          <p14:tracePt t="66524" x="1201738" y="4656138"/>
          <p14:tracePt t="66534" x="1201738" y="4692650"/>
          <p14:tracePt t="66550" x="1201738" y="4705350"/>
          <p14:tracePt t="66560" x="1201738" y="4730750"/>
          <p14:tracePt t="66566" x="1214438" y="4756150"/>
          <p14:tracePt t="66577" x="1276350" y="4792663"/>
          <p14:tracePt t="66586" x="1363663" y="4792663"/>
          <p14:tracePt t="66590" x="1514475" y="4792663"/>
          <p14:tracePt t="66600" x="1714500" y="4792663"/>
          <p14:tracePt t="66606" x="2014538" y="4792663"/>
          <p14:tracePt t="66616" x="2290763" y="4792663"/>
          <p14:tracePt t="66627" x="2528888" y="4730750"/>
          <p14:tracePt t="66630" x="2741613" y="4667250"/>
          <p14:tracePt t="66640" x="2841625" y="4630738"/>
          <p14:tracePt t="66646" x="2890838" y="4579938"/>
          <p14:tracePt t="66656" x="2903538" y="4554538"/>
          <p14:tracePt t="66666" x="2916238" y="4543425"/>
          <p14:tracePt t="66670" x="2916238" y="4530725"/>
          <p14:tracePt t="66682" x="2916238" y="4518025"/>
          <p14:tracePt t="66686" x="2916238" y="4505325"/>
          <p14:tracePt t="66706" x="2916238" y="4467225"/>
          <p14:tracePt t="66712" x="2890838" y="4454525"/>
          <p14:tracePt t="66722" x="2879725" y="4430713"/>
          <p14:tracePt t="66727" x="2841625" y="4418013"/>
          <p14:tracePt t="66736" x="2816225" y="4418013"/>
          <p14:tracePt t="66746" x="2767013" y="4405313"/>
          <p14:tracePt t="66762" x="2741613" y="4405313"/>
          <p14:tracePt t="66828" x="2728913" y="4392613"/>
          <p14:tracePt t="66843" x="2728913" y="4379913"/>
          <p14:tracePt t="66848" x="2728913" y="4367213"/>
          <p14:tracePt t="66868" x="2728913" y="4354513"/>
          <p14:tracePt t="66928" x="2728913" y="4341813"/>
          <p14:tracePt t="67226" x="2728913" y="4354513"/>
          <p14:tracePt t="67246" x="2728913" y="4379913"/>
          <p14:tracePt t="67564" x="2741613" y="4379913"/>
          <p14:tracePt t="67590" x="2741613" y="4341813"/>
          <p14:tracePt t="67600" x="2754313" y="4318000"/>
          <p14:tracePt t="67604" x="2767013" y="4279900"/>
          <p14:tracePt t="67625" x="2778125" y="4279900"/>
          <p14:tracePt t="67644" x="2778125" y="4267200"/>
          <p14:tracePt t="67650" x="2778125" y="4254500"/>
          <p14:tracePt t="67660" x="2778125" y="4230688"/>
          <p14:tracePt t="67670" x="2790825" y="4205288"/>
          <p14:tracePt t="67684" x="2790825" y="4192588"/>
          <p14:tracePt t="67692" x="2790825" y="4167188"/>
          <p14:tracePt t="67700" x="2803525" y="4167188"/>
          <p14:tracePt t="67806" x="2816225" y="4167188"/>
          <p14:tracePt t="67826" x="2816225" y="4179888"/>
          <p14:tracePt t="67832" x="2816225" y="4205288"/>
          <p14:tracePt t="67842" x="2816225" y="4267200"/>
          <p14:tracePt t="67846" x="2790825" y="4367213"/>
          <p14:tracePt t="67856" x="2790825" y="4405313"/>
          <p14:tracePt t="67866" x="2778125" y="4430713"/>
          <p14:tracePt t="69248" x="2754313" y="4354513"/>
          <p14:tracePt t="69258" x="2728913" y="4205288"/>
          <p14:tracePt t="69264" x="2716213" y="4054475"/>
          <p14:tracePt t="69274" x="2678113" y="3916363"/>
          <p14:tracePt t="69284" x="2667000" y="3829050"/>
          <p14:tracePt t="69288" x="2628900" y="3741738"/>
          <p14:tracePt t="69298" x="2628900" y="3716338"/>
          <p14:tracePt t="69334" x="2628900" y="3703638"/>
          <p14:tracePt t="69341" x="2578100" y="3692525"/>
          <p14:tracePt t="69350" x="2528888" y="3692525"/>
          <p14:tracePt t="69354" x="2428875" y="3716338"/>
          <p14:tracePt t="69364" x="2278063" y="3829050"/>
          <p14:tracePt t="69374" x="1990725" y="4079875"/>
          <p14:tracePt t="69380" x="1765300" y="4392613"/>
          <p14:tracePt t="69390" x="1465263" y="4792663"/>
          <p14:tracePt t="69394" x="1176338" y="5181600"/>
          <p14:tracePt t="69404" x="925513" y="5581650"/>
          <p14:tracePt t="69416" x="776288" y="5881688"/>
          <p14:tracePt t="69420" x="625475" y="6232525"/>
          <p14:tracePt t="69430" x="525463" y="6419850"/>
          <p14:tracePt t="69436" x="476250" y="6583363"/>
          <p14:tracePt t="69446" x="450850" y="6683375"/>
          <p14:tracePt t="69457" x="450850" y="6732588"/>
          <p14:tracePt t="69460" x="450850" y="6757988"/>
          <p14:tracePt t="69476" x="463550" y="6770688"/>
          <p14:tracePt t="69486" x="538163" y="6770688"/>
          <p14:tracePt t="69496" x="663575" y="6745288"/>
          <p14:tracePt t="69500" x="825500" y="6545263"/>
          <p14:tracePt t="69510" x="1001713" y="6245225"/>
          <p14:tracePt t="69516" x="1189038" y="5819775"/>
          <p14:tracePt t="69526" x="1263650" y="5394325"/>
          <p14:tracePt t="69536" x="1339850" y="4830763"/>
          <p14:tracePt t="69541" x="1389063" y="4341813"/>
          <p14:tracePt t="69550" x="1389063" y="4279900"/>
          <p14:tracePt t="69576" x="1363663" y="4254500"/>
          <p14:tracePt t="69586" x="1376363" y="4217988"/>
          <p14:tracePt t="69592" x="1363663" y="4205288"/>
          <p14:tracePt t="69602" x="1327150" y="4205288"/>
          <p14:tracePt t="69607" x="1263650" y="4230688"/>
          <p14:tracePt t="69616" x="1189038" y="4305300"/>
          <p14:tracePt t="69626" x="1101725" y="4418013"/>
          <p14:tracePt t="69632" x="1014413" y="4579938"/>
          <p14:tracePt t="69642" x="938213" y="4718050"/>
          <p14:tracePt t="69646" x="838200" y="4892675"/>
          <p14:tracePt t="69657" x="814388" y="5043488"/>
          <p14:tracePt t="69666" x="801688" y="5130800"/>
          <p14:tracePt t="69674" x="801688" y="5230813"/>
          <p14:tracePt t="69682" x="801688" y="5243513"/>
          <p14:tracePt t="69690" x="814388" y="5268913"/>
          <p14:tracePt t="69698" x="850900" y="5281613"/>
          <p14:tracePt t="69708" x="925513" y="5281613"/>
          <p14:tracePt t="69712" x="1050925" y="5281613"/>
          <p14:tracePt t="69724" x="1176338" y="5181600"/>
          <p14:tracePt t="69728" x="1301750" y="5030788"/>
          <p14:tracePt t="69740" x="1401763" y="4892675"/>
          <p14:tracePt t="69748" x="1476375" y="4730750"/>
          <p14:tracePt t="69752" x="1514475" y="4579938"/>
          <p14:tracePt t="69764" x="1565275" y="4430713"/>
          <p14:tracePt t="69768" x="1565275" y="4330700"/>
          <p14:tracePt t="69778" x="1565275" y="4267200"/>
          <p14:tracePt t="69794" x="1539875" y="4254500"/>
          <p14:tracePt t="69814" x="1539875" y="4241800"/>
          <p14:tracePt t="69819" x="1527175" y="4241800"/>
          <p14:tracePt t="69834" x="1501775" y="4254500"/>
          <p14:tracePt t="69844" x="1465263" y="4279900"/>
          <p14:tracePt t="69855" x="1452563" y="4305300"/>
          <p14:tracePt t="69870" x="1439863" y="4305300"/>
          <p14:tracePt t="69886" x="1439863" y="4318000"/>
          <p14:tracePt t="69920" x="1452563" y="4318000"/>
          <p14:tracePt t="69936" x="1476375" y="4318000"/>
          <p14:tracePt t="69946" x="1489075" y="4330700"/>
          <p14:tracePt t="69980" x="1501775" y="4330700"/>
          <p14:tracePt t="69984" x="1527175" y="4330700"/>
          <p14:tracePt t="69994" x="1552575" y="4341813"/>
          <p14:tracePt t="70005" x="1589088" y="4354513"/>
          <p14:tracePt t="70010" x="1627188" y="4354513"/>
          <p14:tracePt t="70020" x="1639888" y="4367213"/>
          <p14:tracePt t="70026" x="1665288" y="4367213"/>
          <p14:tracePt t="70036" x="1677988" y="4367213"/>
          <p14:tracePt t="70060" x="1689100" y="4379913"/>
          <p14:tracePt t="70202" x="1701800" y="4354513"/>
          <p14:tracePt t="70208" x="1714500" y="4341813"/>
          <p14:tracePt t="70223" x="1714500" y="4330700"/>
          <p14:tracePt t="70232" x="1714500" y="4318000"/>
          <p14:tracePt t="70242" x="1727200" y="4305300"/>
          <p14:tracePt t="71346" x="1739900" y="4341813"/>
          <p14:tracePt t="71356" x="1765300" y="4392613"/>
          <p14:tracePt t="71372" x="1765300" y="4405313"/>
          <p14:tracePt t="71382" x="1727200" y="4443413"/>
          <p14:tracePt t="71386" x="1689100" y="4479925"/>
          <p14:tracePt t="71448" x="1701800" y="4479925"/>
          <p14:tracePt t="71452" x="1727200" y="4479925"/>
          <p14:tracePt t="71462" x="1752600" y="4479925"/>
          <p14:tracePt t="71468" x="1778000" y="4479925"/>
          <p14:tracePt t="71478" x="1801813" y="4454525"/>
          <p14:tracePt t="71489" x="1827213" y="4430713"/>
          <p14:tracePt t="71492" x="1839913" y="4430713"/>
          <p14:tracePt t="72220" x="1839913" y="4418013"/>
          <p14:tracePt t="72230" x="1778000" y="4430713"/>
          <p14:tracePt t="72240" x="1739900" y="4430713"/>
          <p14:tracePt t="72244" x="1701800" y="4443413"/>
          <p14:tracePt t="72255" x="1677988" y="4454525"/>
          <p14:tracePt t="72274" x="1677988" y="4467225"/>
          <p14:tracePt t="72280" x="1665288" y="4479925"/>
          <p14:tracePt t="72290" x="1665288" y="4467225"/>
          <p14:tracePt t="72304" x="1614488" y="4530725"/>
          <p14:tracePt t="72316" x="1601788" y="4643438"/>
          <p14:tracePt t="72321" x="1577975" y="4667250"/>
          <p14:tracePt t="72330" x="1577975" y="4679950"/>
          <p14:tracePt t="72337" x="1577975" y="4692650"/>
          <p14:tracePt t="72386" x="1627188" y="4643438"/>
          <p14:tracePt t="72396" x="1677988" y="4567238"/>
          <p14:tracePt t="72400" x="1739900" y="4443413"/>
          <p14:tracePt t="72410" x="1790700" y="4330700"/>
          <p14:tracePt t="72416" x="1827213" y="4254500"/>
          <p14:tracePt t="72426" x="1827213" y="4241800"/>
          <p14:tracePt t="72442" x="1827213" y="4230688"/>
          <p14:tracePt t="72454" x="1827213" y="4167188"/>
          <p14:tracePt t="72456" x="1827213" y="4154488"/>
          <p14:tracePt t="72482" x="1827213" y="4141788"/>
          <p14:tracePt t="72502" x="1814513" y="4141788"/>
          <p14:tracePt t="72532" x="1790700" y="4141788"/>
          <p14:tracePt t="72538" x="1752600" y="4192588"/>
          <p14:tracePt t="72548" x="1727200" y="4241800"/>
          <p14:tracePt t="72555" x="1701800" y="4267200"/>
          <p14:tracePt t="72572" x="1701800" y="4279900"/>
          <p14:tracePt t="72578" x="1701800" y="4292600"/>
          <p14:tracePt t="72588" x="1689100" y="4305300"/>
          <p14:tracePt t="72592" x="1689100" y="4318000"/>
          <p14:tracePt t="72605" x="1689100" y="4330700"/>
          <p14:tracePt t="72618" x="1689100" y="4341813"/>
          <p14:tracePt t="72800" x="1689100" y="4354513"/>
          <p14:tracePt t="72804" x="1689100" y="4367213"/>
          <p14:tracePt t="72850" x="1677988" y="4379913"/>
          <p14:tracePt t="73000" x="1665288" y="4379913"/>
          <p14:tracePt t="73012" x="1627188" y="4392613"/>
          <p14:tracePt t="73016" x="1589088" y="4405313"/>
          <p14:tracePt t="73026" x="1552575" y="4430713"/>
          <p14:tracePt t="73032" x="1539875" y="4430713"/>
          <p14:tracePt t="73052" x="1527175" y="4430713"/>
          <p14:tracePt t="73056" x="1501775" y="4430713"/>
          <p14:tracePt t="73066" x="1452563" y="4430713"/>
          <p14:tracePt t="73072" x="1389063" y="4454525"/>
          <p14:tracePt t="73082" x="1289050" y="4467225"/>
          <p14:tracePt t="73092" x="1189038" y="4467225"/>
          <p14:tracePt t="73098" x="1076325" y="4492625"/>
          <p14:tracePt t="73108" x="1014413" y="4505325"/>
          <p14:tracePt t="73112" x="963613" y="4505325"/>
          <p14:tracePt t="73122" x="901700" y="4530725"/>
          <p14:tracePt t="73132" x="889000" y="4530725"/>
          <p14:tracePt t="73138" x="863600" y="4530725"/>
          <p14:tracePt t="73148" x="825500" y="4543425"/>
          <p14:tracePt t="73198" x="814388" y="4543425"/>
          <p14:tracePt t="73268" x="814388" y="4567238"/>
          <p14:tracePt t="73274" x="876300" y="4592638"/>
          <p14:tracePt t="73285" x="963613" y="4630738"/>
          <p14:tracePt t="73288" x="1063625" y="4705350"/>
          <p14:tracePt t="73298" x="1189038" y="4718050"/>
          <p14:tracePt t="73308" x="1276350" y="4743450"/>
          <p14:tracePt t="73314" x="1352550" y="4756150"/>
          <p14:tracePt t="73324" x="1401763" y="4756150"/>
          <p14:tracePt t="73328" x="1427163" y="4756150"/>
          <p14:tracePt t="73348" x="1452563" y="4756150"/>
          <p14:tracePt t="73371" x="1465263" y="4756150"/>
          <p14:tracePt t="73380" x="1476375" y="4756150"/>
          <p14:tracePt t="73586" x="1476375" y="4730750"/>
          <p14:tracePt t="73596" x="1476375" y="4679950"/>
          <p14:tracePt t="73602" x="1489075" y="4579938"/>
          <p14:tracePt t="73612" x="1514475" y="4443413"/>
          <p14:tracePt t="73622" x="1539875" y="4292600"/>
          <p14:tracePt t="73626" x="1601788" y="4154488"/>
          <p14:tracePt t="73637" x="1652588" y="4017963"/>
          <p14:tracePt t="73642" x="1677988" y="3879850"/>
          <p14:tracePt t="73653" x="1677988" y="3816350"/>
          <p14:tracePt t="73662" x="1727200" y="3754438"/>
          <p14:tracePt t="73666" x="1765300" y="3703638"/>
          <p14:tracePt t="73676" x="1765300" y="3692525"/>
          <p14:tracePt t="73682" x="1778000" y="3667125"/>
          <p14:tracePt t="73692" x="1790700" y="3667125"/>
          <p14:tracePt t="73758" x="1801813" y="3667125"/>
          <p14:tracePt t="73768" x="1814513" y="3667125"/>
          <p14:tracePt t="73782" x="1827213" y="3679825"/>
          <p14:tracePt t="73798" x="1827213" y="3716338"/>
          <p14:tracePt t="73808" x="1814513" y="3741738"/>
          <p14:tracePt t="73812" x="1778000" y="3792538"/>
          <p14:tracePt t="73822" x="1727200" y="3867150"/>
          <p14:tracePt t="73828" x="1689100" y="3992563"/>
          <p14:tracePt t="73838" x="1665288" y="4067175"/>
          <p14:tracePt t="73848" x="1627188" y="4192588"/>
          <p14:tracePt t="73854" x="1527175" y="4367213"/>
          <p14:tracePt t="73864" x="1514475" y="4518025"/>
          <p14:tracePt t="73868" x="1476375" y="4643438"/>
          <p14:tracePt t="73878" x="1427163" y="4768850"/>
          <p14:tracePt t="73888" x="1401763" y="4856163"/>
          <p14:tracePt t="73894" x="1363663" y="4943475"/>
          <p14:tracePt t="73904" x="1327150" y="4992688"/>
          <p14:tracePt t="73908" x="1289050" y="5056188"/>
          <p14:tracePt t="73918" x="1252538" y="5105400"/>
          <p14:tracePt t="73928" x="1239838" y="5118100"/>
          <p14:tracePt t="74000" x="1239838" y="5081588"/>
          <p14:tracePt t="74004" x="1239838" y="4956175"/>
          <p14:tracePt t="74014" x="1239838" y="4792663"/>
          <p14:tracePt t="74024" x="1239838" y="4567238"/>
          <p14:tracePt t="74030" x="1239838" y="4254500"/>
          <p14:tracePt t="74040" x="1252538" y="3879850"/>
          <p14:tracePt t="74046" x="1352550" y="3503613"/>
          <p14:tracePt t="74056" x="1427163" y="3228975"/>
          <p14:tracePt t="74066" x="1501775" y="3016250"/>
          <p14:tracePt t="74070" x="1565275" y="2890838"/>
          <p14:tracePt t="74080" x="1589088" y="2803525"/>
          <p14:tracePt t="74087" x="1601788" y="2740025"/>
          <p14:tracePt t="74096" x="1614488" y="2703513"/>
          <p14:tracePt t="74106" x="1614488" y="2690813"/>
          <p14:tracePt t="74172" x="1614488" y="2765425"/>
          <p14:tracePt t="74176" x="1714500" y="2928938"/>
          <p14:tracePt t="74186" x="1739900" y="3054350"/>
          <p14:tracePt t="74196" x="1790700" y="3154363"/>
          <p14:tracePt t="74202" x="1839913" y="3328988"/>
          <p14:tracePt t="74212" x="1890713" y="3490913"/>
          <p14:tracePt t="74216" x="1978025" y="3679825"/>
          <p14:tracePt t="74226" x="2052638" y="3867150"/>
          <p14:tracePt t="74237" x="2090738" y="3979863"/>
          <p14:tracePt t="74242" x="2103438" y="4054475"/>
          <p14:tracePt t="74252" x="2127250" y="4092575"/>
          <p14:tracePt t="74258" x="2127250" y="4167188"/>
          <p14:tracePt t="74266" x="2127250" y="4217988"/>
          <p14:tracePt t="74278" x="2127250" y="4254500"/>
          <p14:tracePt t="74282" x="2103438" y="4292600"/>
          <p14:tracePt t="74292" x="2103438" y="4305300"/>
          <p14:tracePt t="74298" x="2078038" y="4330700"/>
          <p14:tracePt t="74319" x="2052638" y="4341813"/>
          <p14:tracePt t="74322" x="2039938" y="4354513"/>
          <p14:tracePt t="74332" x="2014538" y="4367213"/>
          <p14:tracePt t="74338" x="1990725" y="4392613"/>
          <p14:tracePt t="74348" x="1952625" y="4392613"/>
          <p14:tracePt t="74358" x="1927225" y="4392613"/>
          <p14:tracePt t="74474" x="1903413" y="4418013"/>
          <p14:tracePt t="74484" x="1878013" y="4443413"/>
          <p14:tracePt t="74488" x="1852613" y="4454525"/>
          <p14:tracePt t="74498" x="1839913" y="4454525"/>
          <p14:tracePt t="74510" x="1814513" y="4479925"/>
          <p14:tracePt t="74514" x="1752600" y="4479925"/>
          <p14:tracePt t="74524" x="1727200" y="4505325"/>
          <p14:tracePt t="74530" x="1665288" y="4530725"/>
          <p14:tracePt t="74540" x="1577975" y="4554538"/>
          <p14:tracePt t="74552" x="1501775" y="4592638"/>
          <p14:tracePt t="74554" x="1452563" y="4618038"/>
          <p14:tracePt t="74564" x="1376363" y="4643438"/>
          <p14:tracePt t="74570" x="1339850" y="4667250"/>
          <p14:tracePt t="74580" x="1314450" y="4679950"/>
          <p14:tracePt t="74590" x="1263650" y="4692650"/>
          <p14:tracePt t="74616" x="1263650" y="4705350"/>
          <p14:tracePt t="74636" x="1252538" y="4718050"/>
          <p14:tracePt t="74667" x="1252538" y="4730750"/>
          <p14:tracePt t="74670" x="1252538" y="4743450"/>
          <p14:tracePt t="74680" x="1239838" y="4756150"/>
          <p14:tracePt t="74686" x="1227138" y="4768850"/>
          <p14:tracePt t="74696" x="1227138" y="4779963"/>
          <p14:tracePt t="74706" x="1201738" y="4805363"/>
          <p14:tracePt t="74722" x="1201738" y="4818063"/>
          <p14:tracePt t="74726" x="1176338" y="4830763"/>
          <p14:tracePt t="74762" x="1176338" y="4843463"/>
          <p14:tracePt t="74842" x="1176338" y="4856163"/>
          <p14:tracePt t="74868" x="1176338" y="4879975"/>
          <p14:tracePt t="74882" x="1214438" y="4892675"/>
          <p14:tracePt t="74888" x="1252538" y="4892675"/>
          <p14:tracePt t="74898" x="1276350" y="4892675"/>
          <p14:tracePt t="74908" x="1301750" y="4892675"/>
          <p14:tracePt t="74912" x="1327150" y="4892675"/>
          <p14:tracePt t="74922" x="1352550" y="4892675"/>
          <p14:tracePt t="74938" x="1363663" y="4892675"/>
          <p14:tracePt t="74954" x="1389063" y="4868863"/>
          <p14:tracePt t="74962" x="1401763" y="4868863"/>
          <p14:tracePt t="74969" x="1414463" y="4856163"/>
          <p14:tracePt t="74979" x="1427163" y="4843463"/>
          <p14:tracePt t="74994" x="1427163" y="4830763"/>
          <p14:tracePt t="75140" x="1427163" y="4818063"/>
          <p14:tracePt t="75160" x="1439863" y="4805363"/>
          <p14:tracePt t="75820" x="1452563" y="4792663"/>
          <p14:tracePt t="75830" x="1452563" y="4756150"/>
          <p14:tracePt t="75840" x="1452563" y="4730750"/>
          <p14:tracePt t="75846" x="1452563" y="4667250"/>
          <p14:tracePt t="75856" x="1452563" y="4643438"/>
          <p14:tracePt t="75860" x="1476375" y="4567238"/>
          <p14:tracePt t="75870" x="1476375" y="4518025"/>
          <p14:tracePt t="75882" x="1476375" y="4454525"/>
          <p14:tracePt t="75886" x="1476375" y="4379913"/>
          <p14:tracePt t="75896" x="1476375" y="4367213"/>
          <p14:tracePt t="75912" x="1476375" y="4305300"/>
          <p14:tracePt t="75922" x="1476375" y="4279900"/>
          <p14:tracePt t="75936" x="1465263" y="4230688"/>
          <p14:tracePt t="75942" x="1439863" y="4141788"/>
          <p14:tracePt t="75952" x="1439863" y="4054475"/>
          <p14:tracePt t="75962" x="1414463" y="3979863"/>
          <p14:tracePt t="75966" x="1414463" y="3916363"/>
          <p14:tracePt t="75976" x="1414463" y="3841750"/>
          <p14:tracePt t="75985" x="1414463" y="3816350"/>
          <p14:tracePt t="75992" x="1414463" y="3792538"/>
          <p14:tracePt t="76002" x="1414463" y="3779838"/>
          <p14:tracePt t="76006" x="1414463" y="3767138"/>
          <p14:tracePt t="76022" x="1414463" y="3754438"/>
          <p14:tracePt t="76042" x="1414463" y="3741738"/>
          <p14:tracePt t="76168" x="1414463" y="3729038"/>
          <p14:tracePt t="76178" x="1427163" y="3729038"/>
          <p14:tracePt t="76188" x="1427163" y="3716338"/>
          <p14:tracePt t="76194" x="1476375" y="3679825"/>
          <p14:tracePt t="76204" x="1489075" y="3641725"/>
          <p14:tracePt t="76208" x="1539875" y="3616325"/>
          <p14:tracePt t="76220" x="1627188" y="3554413"/>
          <p14:tracePt t="76224" x="1665288" y="3541713"/>
          <p14:tracePt t="76235" x="1739900" y="3490913"/>
          <p14:tracePt t="76246" x="1765300" y="3467100"/>
          <p14:tracePt t="76251" x="1814513" y="3454400"/>
          <p14:tracePt t="76260" x="1839913" y="3416300"/>
          <p14:tracePt t="76267" x="1878013" y="3390900"/>
          <p14:tracePt t="76286" x="1890713" y="3390900"/>
          <p14:tracePt t="76472" x="1878013" y="3390900"/>
          <p14:tracePt t="76512" x="1865313" y="3416300"/>
          <p14:tracePt t="76518" x="1852613" y="3441700"/>
          <p14:tracePt t="76608" x="1852613" y="3454400"/>
          <p14:tracePt t="76634" x="1852613" y="3467100"/>
          <p14:tracePt t="76658" x="1852613" y="3479800"/>
          <p14:tracePt t="76668" x="1852613" y="3490913"/>
          <p14:tracePt t="76674" x="1839913" y="3503613"/>
          <p14:tracePt t="76685" x="1839913" y="3516313"/>
          <p14:tracePt t="76688" x="1839913" y="3541713"/>
          <p14:tracePt t="76700" x="1839913" y="3567113"/>
          <p14:tracePt t="76714" x="1839913" y="3603625"/>
          <p14:tracePt t="76724" x="1827213" y="3629025"/>
          <p14:tracePt t="76734" x="1827213" y="3667125"/>
          <p14:tracePt t="76738" x="1827213" y="3703638"/>
          <p14:tracePt t="76754" x="1827213" y="3741738"/>
          <p14:tracePt t="76764" x="1827213" y="3754438"/>
          <p14:tracePt t="76778" x="1827213" y="3767138"/>
          <p14:tracePt t="76788" x="1827213" y="3779838"/>
          <p14:tracePt t="76910" x="1827213" y="3792538"/>
          <p14:tracePt t="76986" x="1839913" y="3792538"/>
          <p14:tracePt t="76990" x="1852613" y="3779838"/>
          <p14:tracePt t="77001" x="1878013" y="3767138"/>
          <p14:tracePt t="77006" x="1890713" y="3767138"/>
          <p14:tracePt t="77017" x="1890713" y="3754438"/>
          <p14:tracePt t="77026" x="1914525" y="3741738"/>
          <p14:tracePt t="77030" x="1927225" y="3741738"/>
          <p14:tracePt t="77046" x="1927225" y="3729038"/>
          <p14:tracePt t="77056" x="1939925" y="3703638"/>
          <p14:tracePt t="77083" x="1939925" y="3692525"/>
          <p14:tracePt t="77096" x="1939925" y="3667125"/>
          <p14:tracePt t="77106" x="1939925" y="3654425"/>
          <p14:tracePt t="77112" x="1939925" y="3616325"/>
          <p14:tracePt t="77122" x="1939925" y="3603625"/>
          <p14:tracePt t="77126" x="1939925" y="3579813"/>
          <p14:tracePt t="77136" x="1939925" y="3567113"/>
          <p14:tracePt t="77146" x="1939925" y="3541713"/>
          <p14:tracePt t="77152" x="1927225" y="3516313"/>
          <p14:tracePt t="77162" x="1927225" y="3503613"/>
          <p14:tracePt t="77167" x="1914525" y="3479800"/>
          <p14:tracePt t="77252" x="1914525" y="3467100"/>
          <p14:tracePt t="77880" x="1927225" y="3467100"/>
          <p14:tracePt t="77960" x="1939925" y="3467100"/>
          <p14:tracePt t="77976" x="1914525" y="3529013"/>
          <p14:tracePt t="77986" x="1852613" y="3590925"/>
          <p14:tracePt t="77990" x="1801813" y="3629025"/>
          <p14:tracePt t="78000" x="1778000" y="3654425"/>
          <p14:tracePt t="78006" x="1765300" y="3654425"/>
          <p14:tracePt t="78036" x="1765300" y="3667125"/>
          <p14:tracePt t="78050" x="1827213" y="3692525"/>
          <p14:tracePt t="78060" x="2003425" y="3692525"/>
          <p14:tracePt t="78066" x="2239963" y="3692525"/>
          <p14:tracePt t="78076" x="2678113" y="3567113"/>
          <p14:tracePt t="78156" x="2667000" y="3567113"/>
          <p14:tracePt t="78167" x="2565400" y="3629025"/>
          <p14:tracePt t="78172" x="2528888" y="3629025"/>
          <p14:tracePt t="78182" x="2503488" y="3667125"/>
          <p14:tracePt t="78196" x="2503488" y="3679825"/>
          <p14:tracePt t="78212" x="2516188" y="3703638"/>
          <p14:tracePt t="78218" x="2565400" y="3729038"/>
          <p14:tracePt t="78228" x="2616200" y="3729038"/>
          <p14:tracePt t="78238" x="2654300" y="3741738"/>
          <p14:tracePt t="78258" x="2616200" y="3767138"/>
          <p14:tracePt t="78268" x="2528888" y="3841750"/>
          <p14:tracePt t="78278" x="2403475" y="3954463"/>
          <p14:tracePt t="78283" x="2278063" y="4092575"/>
          <p14:tracePt t="78294" x="2116138" y="4192588"/>
          <p14:tracePt t="78299" x="1903413" y="4341813"/>
          <p14:tracePt t="78308" x="1790700" y="4430713"/>
          <p14:tracePt t="78318" x="1689100" y="4505325"/>
          <p14:tracePt t="78324" x="1639888" y="4530725"/>
          <p14:tracePt t="78334" x="1639888" y="4543425"/>
          <p14:tracePt t="78358" x="1639888" y="4554538"/>
          <p14:tracePt t="78374" x="1639888" y="4579938"/>
          <p14:tracePt t="78408" x="1652588" y="4579938"/>
          <p14:tracePt t="78450" x="1652588" y="4592638"/>
          <p14:tracePt t="78646" x="1652588" y="4567238"/>
          <p14:tracePt t="78666" x="1652588" y="4543425"/>
          <p14:tracePt t="78670" x="1652588" y="4518025"/>
          <p14:tracePt t="78680" x="1652588" y="4492625"/>
          <p14:tracePt t="78686" x="1627188" y="4479925"/>
          <p14:tracePt t="78696" x="1627188" y="4454525"/>
          <p14:tracePt t="78706" x="1627188" y="4443413"/>
          <p14:tracePt t="78722" x="1627188" y="4405313"/>
          <p14:tracePt t="78726" x="1601788" y="4379913"/>
          <p14:tracePt t="78736" x="1601788" y="4367213"/>
          <p14:tracePt t="78752" x="1577975" y="4341813"/>
          <p14:tracePt t="79413" x="1565275" y="4341813"/>
          <p14:tracePt t="79654" x="1565275" y="4367213"/>
          <p14:tracePt t="79674" x="1565275" y="4392613"/>
          <p14:tracePt t="79681" x="1565275" y="4418013"/>
          <p14:tracePt t="79690" x="1565275" y="4430713"/>
          <p14:tracePt t="79694" x="1565275" y="4443413"/>
          <p14:tracePt t="79704" x="1565275" y="4479925"/>
          <p14:tracePt t="79716" x="1565275" y="4492625"/>
          <p14:tracePt t="79720" x="1565275" y="4518025"/>
          <p14:tracePt t="79731" x="1565275" y="4543425"/>
          <p14:tracePt t="79736" x="1565275" y="4554538"/>
          <p14:tracePt t="79747" x="1565275" y="4579938"/>
          <p14:tracePt t="79756" x="1565275" y="4592638"/>
          <p14:tracePt t="79760" x="1565275" y="4605338"/>
          <p14:tracePt t="79776" x="1565275" y="4618038"/>
          <p14:tracePt t="80181" x="1565275" y="4643438"/>
          <p14:tracePt t="80190" x="1565275" y="4679950"/>
          <p14:tracePt t="80194" x="1565275" y="4705350"/>
          <p14:tracePt t="80204" x="1565275" y="4756150"/>
          <p14:tracePt t="80215" x="1527175" y="4830763"/>
          <p14:tracePt t="80220" x="1514475" y="4918075"/>
          <p14:tracePt t="80231" x="1489075" y="4968875"/>
          <p14:tracePt t="80234" x="1476375" y="5030788"/>
          <p14:tracePt t="80244" x="1452563" y="5068888"/>
          <p14:tracePt t="80254" x="1427163" y="5105400"/>
          <p14:tracePt t="80260" x="1414463" y="5168900"/>
          <p14:tracePt t="80270" x="1414463" y="5194300"/>
          <p14:tracePt t="80274" x="1389063" y="5230813"/>
          <p14:tracePt t="80284" x="1389063" y="5256213"/>
          <p14:tracePt t="80297" x="1339850" y="5330825"/>
          <p14:tracePt t="80300" x="1327150" y="5368925"/>
          <p14:tracePt t="80310" x="1327150" y="5381625"/>
          <p14:tracePt t="80316" x="1327150" y="5394325"/>
          <p14:tracePt t="80327" x="1327150" y="5418138"/>
          <p14:tracePt t="80336" x="1327150" y="5430838"/>
          <p14:tracePt t="80340" x="1327150" y="5456238"/>
          <p14:tracePt t="80350" x="1327150" y="5468938"/>
          <p14:tracePt t="80356" x="1327150" y="5494338"/>
          <p14:tracePt t="80366" x="1327150" y="5507038"/>
          <p14:tracePt t="80382" x="1327150" y="5518150"/>
          <p14:tracePt t="80539" x="1327150" y="5530850"/>
          <p14:tracePt t="80654" x="1327150" y="5518150"/>
          <p14:tracePt t="80664" x="1327150" y="5481638"/>
          <p14:tracePt t="80668" x="1327150" y="5430838"/>
          <p14:tracePt t="80678" x="1314450" y="5381625"/>
          <p14:tracePt t="80692" x="1314450" y="5343525"/>
          <p14:tracePt t="80694" x="1276350" y="5305425"/>
          <p14:tracePt t="80702" x="1252538" y="5256213"/>
          <p14:tracePt t="80714" x="1252538" y="5181600"/>
          <p14:tracePt t="80718" x="1252538" y="5156200"/>
          <p14:tracePt t="80728" x="1252538" y="5105400"/>
          <p14:tracePt t="80732" x="1252538" y="5068888"/>
          <p14:tracePt t="80742" x="1252538" y="5030788"/>
          <p14:tracePt t="80752" x="1239838" y="5005388"/>
          <p14:tracePt t="80758" x="1239838" y="4992688"/>
          <p14:tracePt t="80768" x="1239838" y="4981575"/>
          <p14:tracePt t="80804" x="1239838" y="4968875"/>
          <p14:tracePt t="81142" x="1252538" y="4968875"/>
          <p14:tracePt t="81163" x="1263650" y="4981575"/>
          <p14:tracePt t="81176" x="1263650" y="4992688"/>
          <p14:tracePt t="81182" x="1276350" y="5005388"/>
          <p14:tracePt t="81192" x="1276350" y="5018088"/>
          <p14:tracePt t="81202" x="1289050" y="5018088"/>
          <p14:tracePt t="81238" x="1301750" y="5030788"/>
          <p14:tracePt t="81338" x="1314450" y="5030788"/>
          <p14:tracePt t="81510" x="1327150" y="5030788"/>
          <p14:tracePt t="81540" x="1339850" y="5030788"/>
          <p14:tracePt t="81560" x="1352550" y="5030788"/>
          <p14:tracePt t="81570" x="1376363" y="5030788"/>
          <p14:tracePt t="81586" x="1389063" y="5030788"/>
          <p14:tracePt t="82130" x="1401763" y="5030788"/>
          <p14:tracePt t="82170" x="1414463" y="5030788"/>
          <p14:tracePt t="82312" x="1489075" y="5030788"/>
          <p14:tracePt t="82316" x="1627188" y="5030788"/>
          <p14:tracePt t="82326" x="1778000" y="5030788"/>
          <p14:tracePt t="82336" x="1890713" y="5030788"/>
          <p14:tracePt t="82342" x="1978025" y="5030788"/>
          <p14:tracePt t="82352" x="2014538" y="5030788"/>
          <p14:tracePt t="82482" x="2027238" y="5030788"/>
          <p14:tracePt t="82604" x="2039938" y="5030788"/>
          <p14:tracePt t="82610" x="2039938" y="5018088"/>
          <p14:tracePt t="82620" x="2052638" y="5005388"/>
          <p14:tracePt t="82634" x="2065338" y="4992688"/>
          <p14:tracePt t="82650" x="2090738" y="4981575"/>
          <p14:tracePt t="82664" x="2090738" y="4968875"/>
          <p14:tracePt t="82674" x="2103438" y="4956175"/>
          <p14:tracePt t="82726" x="2116138" y="4943475"/>
          <p14:tracePt t="82832" x="2127250" y="4943475"/>
          <p14:tracePt t="82846" x="2139950" y="4968875"/>
          <p14:tracePt t="82856" x="2165350" y="5030788"/>
          <p14:tracePt t="82862" x="2190750" y="5081588"/>
          <p14:tracePt t="82872" x="2228850" y="5130800"/>
          <p14:tracePt t="82882" x="2265363" y="5168900"/>
          <p14:tracePt t="82926" x="2278063" y="5168900"/>
          <p14:tracePt t="82938" x="2290763" y="5168900"/>
          <p14:tracePt t="82942" x="2352675" y="5081588"/>
          <p14:tracePt t="82952" x="2390775" y="4930775"/>
          <p14:tracePt t="82963" x="2390775" y="4768850"/>
          <p14:tracePt t="82968" x="2390775" y="4579938"/>
          <p14:tracePt t="82978" x="2428875" y="4318000"/>
          <p14:tracePt t="82982" x="2441575" y="4267200"/>
          <p14:tracePt t="82998" x="2452688" y="4129088"/>
          <p14:tracePt t="83008" x="2452688" y="3929063"/>
          <p14:tracePt t="83018" x="2478088" y="3829050"/>
          <p14:tracePt t="83024" x="2478088" y="3679825"/>
          <p14:tracePt t="83034" x="2478088" y="3554413"/>
          <p14:tracePt t="83038" x="2478088" y="3490913"/>
          <p14:tracePt t="83048" x="2478088" y="3479800"/>
          <p14:tracePt t="83105" x="2478088" y="3490913"/>
          <p14:tracePt t="83108" x="2478088" y="3567113"/>
          <p14:tracePt t="83118" x="2452688" y="3692525"/>
          <p14:tracePt t="83128" x="2441575" y="3741738"/>
          <p14:tracePt t="83134" x="2403475" y="3829050"/>
          <p14:tracePt t="83145" x="2403475" y="3854450"/>
          <p14:tracePt t="83148" x="2390775" y="3892550"/>
          <p14:tracePt t="83158" x="2378075" y="3905250"/>
          <p14:tracePt t="83220" x="2365375" y="3892550"/>
          <p14:tracePt t="83230" x="2352675" y="3854450"/>
          <p14:tracePt t="83234" x="2352675" y="3829050"/>
          <p14:tracePt t="83244" x="2339975" y="3816350"/>
          <p14:tracePt t="83250" x="2339975" y="3803650"/>
          <p14:tracePt t="83296" x="2328863" y="3803650"/>
          <p14:tracePt t="83316" x="2316163" y="3803650"/>
          <p14:tracePt t="83330" x="2303463" y="3803650"/>
          <p14:tracePt t="83336" x="2278063" y="3829050"/>
          <p14:tracePt t="83346" x="2265363" y="3841750"/>
          <p14:tracePt t="83356" x="2265363" y="3854450"/>
          <p14:tracePt t="83361" x="2252663" y="3867150"/>
          <p14:tracePt t="83370" x="2252663" y="3892550"/>
          <p14:tracePt t="83377" x="2239963" y="3892550"/>
          <p14:tracePt t="83386" x="2228850" y="3892550"/>
          <p14:tracePt t="83396" x="2228850" y="3905250"/>
          <p14:tracePt t="83402" x="2216150" y="3916363"/>
          <p14:tracePt t="83412" x="2216150" y="3929063"/>
          <p14:tracePt t="83416" x="2203450" y="3929063"/>
          <p14:tracePt t="83426" x="2190750" y="3941763"/>
          <p14:tracePt t="83436" x="2190750" y="3954463"/>
          <p14:tracePt t="83442" x="2152650" y="3992563"/>
          <p14:tracePt t="83452" x="2139950" y="4005263"/>
          <p14:tracePt t="83456" x="2116138" y="4041775"/>
          <p14:tracePt t="83466" x="2103438" y="4067175"/>
          <p14:tracePt t="83476" x="2065338" y="4117975"/>
          <p14:tracePt t="83482" x="2052638" y="4141788"/>
          <p14:tracePt t="83493" x="2014538" y="4179888"/>
          <p14:tracePt t="83496" x="2014538" y="4205288"/>
          <p14:tracePt t="83508" x="1978025" y="4254500"/>
          <p14:tracePt t="83516" x="1952625" y="4305300"/>
          <p14:tracePt t="83522" x="1952625" y="4330700"/>
          <p14:tracePt t="83532" x="1914525" y="4392613"/>
          <p14:tracePt t="83538" x="1890713" y="4430713"/>
          <p14:tracePt t="83548" x="1890713" y="4467225"/>
          <p14:tracePt t="83558" x="1865313" y="4530725"/>
          <p14:tracePt t="83562" x="1852613" y="4554538"/>
          <p14:tracePt t="83572" x="1839913" y="4567238"/>
          <p14:tracePt t="83578" x="1839913" y="4592638"/>
          <p14:tracePt t="83588" x="1827213" y="4605338"/>
          <p14:tracePt t="83598" x="1814513" y="4630738"/>
          <p14:tracePt t="83602" x="1801813" y="4656138"/>
          <p14:tracePt t="83724" x="1801813" y="4667250"/>
          <p14:tracePt t="83738" x="1801813" y="4679950"/>
          <p14:tracePt t="83750" x="1790700" y="4679950"/>
          <p14:tracePt t="83754" x="1790700" y="4692650"/>
          <p14:tracePt t="83774" x="1790700" y="4705350"/>
          <p14:tracePt t="83794" x="1778000" y="4718050"/>
          <p14:tracePt t="83804" x="1778000" y="4730750"/>
          <p14:tracePt t="83814" x="1778000" y="4756150"/>
          <p14:tracePt t="83830" x="1752600" y="4792663"/>
          <p14:tracePt t="83834" x="1752600" y="4805363"/>
          <p14:tracePt t="83856" x="1739900" y="4830763"/>
          <p14:tracePt t="83870" x="1727200" y="4856163"/>
          <p14:tracePt t="83877" x="1689100" y="4892675"/>
          <p14:tracePt t="83886" x="1677988" y="4905375"/>
          <p14:tracePt t="83896" x="1652588" y="4943475"/>
          <p14:tracePt t="83900" x="1639888" y="4956175"/>
          <p14:tracePt t="83911" x="1639888" y="4968875"/>
          <p14:tracePt t="83916" x="1627188" y="4968875"/>
          <p14:tracePt t="83926" x="1627188" y="4981575"/>
          <p14:tracePt t="83966" x="1627188" y="4992688"/>
          <p14:tracePt t="83982" x="1627188" y="5018088"/>
          <p14:tracePt t="83992" x="1627188" y="5043488"/>
          <p14:tracePt t="83996" x="1614488" y="5081588"/>
          <p14:tracePt t="84006" x="1614488" y="5118100"/>
          <p14:tracePt t="84012" x="1601788" y="5156200"/>
          <p14:tracePt t="84022" x="1601788" y="5181600"/>
          <p14:tracePt t="84036" x="1601788" y="5205413"/>
          <p14:tracePt t="84046" x="1601788" y="5218113"/>
          <p14:tracePt t="84062" x="1601788" y="5230813"/>
          <p14:tracePt t="84204" x="1601788" y="5243513"/>
          <p14:tracePt t="84224" x="1627188" y="5243513"/>
          <p14:tracePt t="84228" x="1652588" y="5230813"/>
          <p14:tracePt t="84238" x="1677988" y="5230813"/>
          <p14:tracePt t="84248" x="1689100" y="5230813"/>
          <p14:tracePt t="84264" x="1701800" y="5218113"/>
          <p14:tracePt t="84288" x="1727200" y="5218113"/>
          <p14:tracePt t="84304" x="1752600" y="5218113"/>
          <p14:tracePt t="84310" x="1765300" y="5218113"/>
          <p14:tracePt t="84320" x="1778000" y="5218113"/>
          <p14:tracePt t="84330" x="1801813" y="5218113"/>
          <p14:tracePt t="84334" x="1827213" y="5230813"/>
          <p14:tracePt t="84344" x="1839913" y="5230813"/>
          <p14:tracePt t="84350" x="1852613" y="5230813"/>
          <p14:tracePt t="84360" x="1865313" y="5230813"/>
          <p14:tracePt t="84370" x="1878013" y="5230813"/>
          <p14:tracePt t="84375" x="1890713" y="5230813"/>
          <p14:tracePt t="84390" x="1914525" y="5230813"/>
          <p14:tracePt t="84400" x="1939925" y="5230813"/>
          <p14:tracePt t="84410" x="1965325" y="5230813"/>
          <p14:tracePt t="84414" x="2003425" y="5230813"/>
          <p14:tracePt t="84424" x="2027238" y="5230813"/>
          <p14:tracePt t="84430" x="2052638" y="5230813"/>
          <p14:tracePt t="84440" x="2078038" y="5230813"/>
          <p14:tracePt t="84450" x="2116138" y="5230813"/>
          <p14:tracePt t="84454" x="2139950" y="5218113"/>
          <p14:tracePt t="84510" x="2152650" y="5218113"/>
          <p14:tracePt t="84520" x="2165350" y="5205413"/>
          <p14:tracePt t="84536" x="2178050" y="5205413"/>
          <p14:tracePt t="84546" x="2216150" y="5205413"/>
          <p14:tracePt t="84550" x="2239963" y="5205413"/>
          <p14:tracePt t="84562" x="2265363" y="5205413"/>
          <p14:tracePt t="84566" x="2290763" y="5205413"/>
          <p14:tracePt t="84577" x="2316163" y="5205413"/>
          <p14:tracePt t="84586" x="2352675" y="5205413"/>
          <p14:tracePt t="84593" x="2390775" y="5205413"/>
          <p14:tracePt t="84602" x="2403475" y="5205413"/>
          <p14:tracePt t="84606" x="2416175" y="5205413"/>
          <p14:tracePt t="84616" x="2428875" y="5194300"/>
          <p14:tracePt t="84627" x="2441575" y="5194300"/>
          <p14:tracePt t="84632" x="2441575" y="5181600"/>
          <p14:tracePt t="84643" x="2465388" y="5181600"/>
          <p14:tracePt t="84646" x="2478088" y="5181600"/>
          <p14:tracePt t="84657" x="2490788" y="5168900"/>
          <p14:tracePt t="84666" x="2503488" y="5168900"/>
          <p14:tracePt t="84682" x="2528888" y="5143500"/>
          <p14:tracePt t="84688" x="2541588" y="5143500"/>
          <p14:tracePt t="84702" x="2554288" y="5143500"/>
          <p14:tracePt t="84710" x="2578100" y="5118100"/>
          <p14:tracePt t="84732" x="2590800" y="5118100"/>
          <p14:tracePt t="84748" x="2590800" y="5105400"/>
          <p14:tracePt t="85176" x="2590800" y="5092700"/>
          <p14:tracePt t="85278" x="2603500" y="5092700"/>
          <p14:tracePt t="85974" x="2628900" y="5092700"/>
          <p14:tracePt t="86110" x="2641600" y="5092700"/>
          <p14:tracePt t="86114" x="2654300" y="5092700"/>
          <p14:tracePt t="86134" x="2703513" y="5092700"/>
          <p14:tracePt t="86140" x="2716213" y="5092700"/>
          <p14:tracePt t="86150" x="2728913" y="5081588"/>
          <p14:tracePt t="86164" x="2754313" y="5081588"/>
          <p14:tracePt t="86176" x="2754313" y="5068888"/>
          <p14:tracePt t="86266" x="2767013" y="5068888"/>
          <p14:tracePt t="86276" x="2778125" y="5068888"/>
          <p14:tracePt t="86280" x="2816225" y="5056188"/>
          <p14:tracePt t="86502" x="2828925" y="5056188"/>
          <p14:tracePt t="86508" x="2867025" y="5056188"/>
          <p14:tracePt t="86518" x="2903538" y="5056188"/>
          <p14:tracePt t="86568" x="2916238" y="5056188"/>
          <p14:tracePt t="86575" x="2941638" y="5056188"/>
          <p14:tracePt t="86584" x="2979738" y="5056188"/>
          <p14:tracePt t="86594" x="3041650" y="5056188"/>
          <p14:tracePt t="86598" x="3067050" y="5043488"/>
          <p14:tracePt t="86608" x="3092450" y="5018088"/>
          <p14:tracePt t="86624" x="3116263" y="5018088"/>
          <p14:tracePt t="86634" x="3154363" y="4992688"/>
          <p14:tracePt t="86650" x="3192463" y="4981575"/>
          <p14:tracePt t="86654" x="3205163" y="4968875"/>
          <p14:tracePt t="86675" x="3216275" y="4956175"/>
          <p14:tracePt t="86680" x="3228975" y="4943475"/>
          <p14:tracePt t="86704" x="3228975" y="4930775"/>
          <p14:tracePt t="86755" x="3228975" y="4918075"/>
          <p14:tracePt t="86766" x="3228975" y="4905375"/>
          <p14:tracePt t="86770" x="3228975" y="4879975"/>
          <p14:tracePt t="86780" x="3228975" y="4856163"/>
          <p14:tracePt t="86791" x="3228975" y="4830763"/>
          <p14:tracePt t="86807" x="3228975" y="4805363"/>
          <p14:tracePt t="86810" x="3228975" y="4792663"/>
          <p14:tracePt t="86820" x="3216275" y="4779963"/>
          <p14:tracePt t="86836" x="3192463" y="4768850"/>
          <p14:tracePt t="86852" x="3167063" y="4756150"/>
          <p14:tracePt t="86862" x="3154363" y="4756150"/>
          <p14:tracePt t="86873" x="3154363" y="4743450"/>
          <p14:tracePt t="86876" x="3128963" y="4743450"/>
          <p14:tracePt t="86902" x="3103563" y="4743450"/>
          <p14:tracePt t="86916" x="3092450" y="4743450"/>
          <p14:tracePt t="86926" x="3079750" y="4743450"/>
          <p14:tracePt t="86932" x="3067050" y="4743450"/>
          <p14:tracePt t="86943" x="3054350" y="4743450"/>
          <p14:tracePt t="86960" x="3028950" y="4768850"/>
          <p14:tracePt t="86968" x="3003550" y="4779963"/>
          <p14:tracePt t="86977" x="3003550" y="4818063"/>
          <p14:tracePt t="86982" x="3003550" y="4843463"/>
          <p14:tracePt t="86992" x="2979738" y="4856163"/>
          <p14:tracePt t="86998" x="2967038" y="4879975"/>
          <p14:tracePt t="87008" x="2941638" y="4918075"/>
          <p14:tracePt t="87012" x="2916238" y="4968875"/>
          <p14:tracePt t="87023" x="2916238" y="4981575"/>
          <p14:tracePt t="87032" x="2903538" y="4992688"/>
          <p14:tracePt t="87042" x="2890838" y="5005388"/>
          <p14:tracePt t="87062" x="2890838" y="5018088"/>
          <p14:tracePt t="87073" x="2890838" y="5043488"/>
          <p14:tracePt t="87082" x="2890838" y="5068888"/>
          <p14:tracePt t="87088" x="2890838" y="5118100"/>
          <p14:tracePt t="87098" x="2890838" y="5156200"/>
          <p14:tracePt t="87102" x="2890838" y="5194300"/>
          <p14:tracePt t="87112" x="2916238" y="5218113"/>
          <p14:tracePt t="87124" x="2941638" y="5230813"/>
          <p14:tracePt t="87128" x="2941638" y="5243513"/>
          <p14:tracePt t="87138" x="2979738" y="5243513"/>
          <p14:tracePt t="87144" x="3003550" y="5268913"/>
          <p14:tracePt t="87154" x="3054350" y="5281613"/>
          <p14:tracePt t="87164" x="3103563" y="5281613"/>
          <p14:tracePt t="87168" x="3128963" y="5281613"/>
          <p14:tracePt t="87194" x="3154363" y="5281613"/>
          <p14:tracePt t="87204" x="3179763" y="5268913"/>
          <p14:tracePt t="87210" x="3192463" y="5256213"/>
          <p14:tracePt t="87220" x="3216275" y="5194300"/>
          <p14:tracePt t="87224" x="3216275" y="5156200"/>
          <p14:tracePt t="87234" x="3241675" y="5056188"/>
          <p14:tracePt t="87244" x="3241675" y="4992688"/>
          <p14:tracePt t="87250" x="3241675" y="4868863"/>
          <p14:tracePt t="87260" x="3241675" y="4743450"/>
          <p14:tracePt t="87264" x="3241675" y="4618038"/>
          <p14:tracePt t="87274" x="3192463" y="4479925"/>
          <p14:tracePt t="87284" x="3128963" y="4405313"/>
          <p14:tracePt t="87291" x="3092450" y="4367213"/>
          <p14:tracePt t="87300" x="3016250" y="4279900"/>
          <p14:tracePt t="87308" x="2954338" y="4230688"/>
          <p14:tracePt t="87316" x="2928938" y="4192588"/>
          <p14:tracePt t="87326" x="2828925" y="4129088"/>
          <p14:tracePt t="87330" x="2767013" y="4092575"/>
          <p14:tracePt t="87341" x="2716213" y="4079875"/>
          <p14:tracePt t="87346" x="2678113" y="4067175"/>
          <p14:tracePt t="87357" x="2578100" y="4054475"/>
          <p14:tracePt t="87366" x="2528888" y="4054475"/>
          <p14:tracePt t="87370" x="2490788" y="4054475"/>
          <p14:tracePt t="87380" x="2465388" y="4054475"/>
          <p14:tracePt t="87386" x="2428875" y="4054475"/>
          <p14:tracePt t="87396" x="2416175" y="4054475"/>
          <p14:tracePt t="87406" x="2390775" y="4054475"/>
          <p14:tracePt t="87410" x="2339975" y="4079875"/>
          <p14:tracePt t="87420" x="2316163" y="4105275"/>
          <p14:tracePt t="87426" x="2316163" y="4129088"/>
          <p14:tracePt t="87446" x="2316163" y="4154488"/>
          <p14:tracePt t="87450" x="2303463" y="4205288"/>
          <p14:tracePt t="87462" x="2278063" y="4267200"/>
          <p14:tracePt t="87466" x="2278063" y="4354513"/>
          <p14:tracePt t="87476" x="2265363" y="4392613"/>
          <p14:tracePt t="87486" x="2265363" y="4492625"/>
          <p14:tracePt t="87492" x="2265363" y="4567238"/>
          <p14:tracePt t="87502" x="2265363" y="4718050"/>
          <p14:tracePt t="87508" x="2265363" y="4792663"/>
          <p14:tracePt t="87518" x="2303463" y="4892675"/>
          <p14:tracePt t="87528" x="2352675" y="5005388"/>
          <p14:tracePt t="87532" x="2390775" y="5081588"/>
          <p14:tracePt t="87542" x="2428875" y="5156200"/>
          <p14:tracePt t="87548" x="2503488" y="5243513"/>
          <p14:tracePt t="87558" x="2590800" y="5318125"/>
          <p14:tracePt t="87568" x="2641600" y="5356225"/>
          <p14:tracePt t="87575" x="2754313" y="5418138"/>
          <p14:tracePt t="87582" x="2854325" y="5456238"/>
          <p14:tracePt t="87591" x="2967038" y="5507038"/>
          <p14:tracePt t="87598" x="3067050" y="5518150"/>
          <p14:tracePt t="87608" x="3167063" y="5518150"/>
          <p14:tracePt t="87612" x="3254375" y="5543550"/>
          <p14:tracePt t="87623" x="3292475" y="5543550"/>
          <p14:tracePt t="87628" x="3328988" y="5543550"/>
          <p14:tracePt t="87640" x="3367088" y="5530850"/>
          <p14:tracePt t="87648" x="3379788" y="5518150"/>
          <p14:tracePt t="87652" x="3392488" y="5507038"/>
          <p14:tracePt t="87664" x="3405188" y="5481638"/>
          <p14:tracePt t="87668" x="3405188" y="5456238"/>
          <p14:tracePt t="87678" x="3417888" y="5443538"/>
          <p14:tracePt t="87690" x="3417888" y="5430838"/>
          <p14:tracePt t="87694" x="3417888" y="5394325"/>
          <p14:tracePt t="87705" x="3429000" y="5381625"/>
          <p14:tracePt t="87708" x="3429000" y="5343525"/>
          <p14:tracePt t="87718" x="3429000" y="5318125"/>
          <p14:tracePt t="87728" x="3429000" y="5268913"/>
          <p14:tracePt t="87734" x="3429000" y="5230813"/>
          <p14:tracePt t="87744" x="3429000" y="5156200"/>
          <p14:tracePt t="87748" x="3405188" y="5056188"/>
          <p14:tracePt t="87758" x="3354388" y="4968875"/>
          <p14:tracePt t="87768" x="3267075" y="4843463"/>
          <p14:tracePt t="87774" x="3205163" y="4743450"/>
          <p14:tracePt t="87784" x="3116263" y="4630738"/>
          <p14:tracePt t="87790" x="3028950" y="4530725"/>
          <p14:tracePt t="87800" x="2954338" y="4454525"/>
          <p14:tracePt t="87810" x="2854325" y="4392613"/>
          <p14:tracePt t="87815" x="2778125" y="4330700"/>
          <p14:tracePt t="87824" x="2716213" y="4292600"/>
          <p14:tracePt t="87830" x="2690813" y="4279900"/>
          <p14:tracePt t="87841" x="2690813" y="4267200"/>
          <p14:tracePt t="87850" x="2678113" y="4254500"/>
          <p14:tracePt t="87855" x="2654300" y="4254500"/>
          <p14:tracePt t="87874" x="2641600" y="4254500"/>
          <p14:tracePt t="87884" x="2616200" y="4254500"/>
          <p14:tracePt t="87907" x="2603500" y="4254500"/>
          <p14:tracePt t="87920" x="2590800" y="4254500"/>
          <p14:tracePt t="87926" x="2565400" y="4267200"/>
          <p14:tracePt t="87936" x="2565400" y="4305300"/>
          <p14:tracePt t="87942" x="2565400" y="4341813"/>
          <p14:tracePt t="87952" x="2565400" y="4367213"/>
          <p14:tracePt t="87962" x="2565400" y="4418013"/>
          <p14:tracePt t="87966" x="2565400" y="4479925"/>
          <p14:tracePt t="87976" x="2565400" y="4554538"/>
          <p14:tracePt t="87982" x="2603500" y="4630738"/>
          <p14:tracePt t="87992" x="2641600" y="4705350"/>
          <p14:tracePt t="88002" x="2667000" y="4756150"/>
          <p14:tracePt t="88008" x="2690813" y="4792663"/>
          <p14:tracePt t="88018" x="2703513" y="4843463"/>
          <p14:tracePt t="88023" x="2716213" y="4868863"/>
          <p14:tracePt t="88032" x="2741613" y="4879975"/>
          <p14:tracePt t="88042" x="2741613" y="4918075"/>
          <p14:tracePt t="88048" x="2767013" y="4930775"/>
          <p14:tracePt t="88058" x="2778125" y="4930775"/>
          <p14:tracePt t="88068" x="2803525" y="4956175"/>
          <p14:tracePt t="88082" x="2816225" y="4956175"/>
          <p14:tracePt t="88092" x="2841625" y="4956175"/>
          <p14:tracePt t="88098" x="2867025" y="4956175"/>
          <p14:tracePt t="88108" x="2879725" y="4956175"/>
          <p14:tracePt t="88118" x="2903538" y="4956175"/>
          <p14:tracePt t="88122" x="2928938" y="4943475"/>
          <p14:tracePt t="88132" x="2941638" y="4918075"/>
          <p14:tracePt t="88140" x="2967038" y="4879975"/>
          <p14:tracePt t="88148" x="2979738" y="4856163"/>
          <p14:tracePt t="88158" x="3003550" y="4830763"/>
          <p14:tracePt t="88164" x="3003550" y="4818063"/>
          <p14:tracePt t="88174" x="3003550" y="4779963"/>
          <p14:tracePt t="88178" x="3003550" y="4756150"/>
          <p14:tracePt t="88190" x="3003550" y="4718050"/>
          <p14:tracePt t="88198" x="3003550" y="4705350"/>
          <p14:tracePt t="88204" x="3003550" y="4667250"/>
          <p14:tracePt t="88214" x="2979738" y="4656138"/>
          <p14:tracePt t="88248" x="2967038" y="4656138"/>
          <p14:tracePt t="88258" x="2941638" y="4630738"/>
          <p14:tracePt t="88264" x="2879725" y="4630738"/>
          <p14:tracePt t="88274" x="2803525" y="4630738"/>
          <p14:tracePt t="88280" x="2741613" y="4630738"/>
          <p14:tracePt t="88290" x="2716213" y="4630738"/>
          <p14:tracePt t="88300" x="2703513" y="4630738"/>
          <p14:tracePt t="88305" x="2678113" y="4643438"/>
          <p14:tracePt t="88314" x="2654300" y="4679950"/>
          <p14:tracePt t="88320" x="2641600" y="4705350"/>
          <p14:tracePt t="88330" x="2616200" y="4730750"/>
          <p14:tracePt t="88340" x="2590800" y="4792663"/>
          <p14:tracePt t="88344" x="2578100" y="4830763"/>
          <p14:tracePt t="88357" x="2578100" y="4879975"/>
          <p14:tracePt t="88360" x="2578100" y="4918075"/>
          <p14:tracePt t="88370" x="2578100" y="4981575"/>
          <p14:tracePt t="88380" x="2578100" y="5081588"/>
          <p14:tracePt t="88386" x="2590800" y="5168900"/>
          <p14:tracePt t="88396" x="2628900" y="5230813"/>
          <p14:tracePt t="88400" x="2641600" y="5268913"/>
          <p14:tracePt t="88421" x="2667000" y="5281613"/>
          <p14:tracePt t="88436" x="2690813" y="5305425"/>
          <p14:tracePt t="88440" x="2741613" y="5305425"/>
          <p14:tracePt t="88452" x="2828925" y="5305425"/>
          <p14:tracePt t="88460" x="2903538" y="5305425"/>
          <p14:tracePt t="88466" x="3003550" y="5305425"/>
          <p14:tracePt t="88476" x="3092450" y="5281613"/>
          <p14:tracePt t="88482" x="3154363" y="5218113"/>
          <p14:tracePt t="88492" x="3216275" y="5156200"/>
          <p14:tracePt t="88502" x="3279775" y="5056188"/>
          <p14:tracePt t="88507" x="3317875" y="4981575"/>
          <p14:tracePt t="88516" x="3328988" y="4905375"/>
          <p14:tracePt t="88523" x="3354388" y="4818063"/>
          <p14:tracePt t="88532" x="3367088" y="4730750"/>
          <p14:tracePt t="88542" x="3379788" y="4630738"/>
          <p14:tracePt t="88546" x="3392488" y="4567238"/>
          <p14:tracePt t="88556" x="3392488" y="4530725"/>
          <p14:tracePt t="88562" x="3367088" y="4492625"/>
          <p14:tracePt t="88573" x="3354388" y="4467225"/>
          <p14:tracePt t="88582" x="3317875" y="4443413"/>
          <p14:tracePt t="88587" x="3228975" y="4392613"/>
          <p14:tracePt t="88596" x="3167063" y="4354513"/>
          <p14:tracePt t="88602" x="3128963" y="4330700"/>
          <p14:tracePt t="88612" x="3079750" y="4330700"/>
          <p14:tracePt t="88623" x="3041650" y="4330700"/>
          <p14:tracePt t="88628" x="3016250" y="4330700"/>
          <p14:tracePt t="88639" x="2941638" y="4330700"/>
          <p14:tracePt t="88642" x="2916238" y="4367213"/>
          <p14:tracePt t="88652" x="2841625" y="4405313"/>
          <p14:tracePt t="88662" x="2816225" y="4454525"/>
          <p14:tracePt t="88668" x="2790825" y="4479925"/>
          <p14:tracePt t="88678" x="2778125" y="4518025"/>
          <p14:tracePt t="88682" x="2741613" y="4579938"/>
          <p14:tracePt t="88692" x="2716213" y="4618038"/>
          <p14:tracePt t="88705" x="2716213" y="4630738"/>
          <p14:tracePt t="88708" x="2716213" y="4656138"/>
          <p14:tracePt t="88718" x="2716213" y="4692650"/>
          <p14:tracePt t="88724" x="2754313" y="4756150"/>
          <p14:tracePt t="88734" x="2778125" y="4818063"/>
          <p14:tracePt t="88744" x="2816225" y="4879975"/>
          <p14:tracePt t="88748" x="2841625" y="4892675"/>
          <p14:tracePt t="88758" x="2854325" y="4918075"/>
          <p14:tracePt t="88764" x="2867025" y="4930775"/>
          <p14:tracePt t="88774" x="2890838" y="4930775"/>
          <p14:tracePt t="88784" x="2916238" y="4930775"/>
          <p14:tracePt t="88790" x="2979738" y="4930775"/>
          <p14:tracePt t="88798" x="3003550" y="4930775"/>
          <p14:tracePt t="88806" x="3041650" y="4930775"/>
          <p14:tracePt t="88814" x="3079750" y="4905375"/>
          <p14:tracePt t="88824" x="3103563" y="4856163"/>
          <p14:tracePt t="88830" x="3141663" y="4792663"/>
          <p14:tracePt t="88841" x="3167063" y="4705350"/>
          <p14:tracePt t="88844" x="3179763" y="4656138"/>
          <p14:tracePt t="88856" x="3179763" y="4605338"/>
          <p14:tracePt t="88864" x="3179763" y="4530725"/>
          <p14:tracePt t="88870" x="3179763" y="4492625"/>
          <p14:tracePt t="88884" x="3179763" y="4467225"/>
          <p14:tracePt t="88904" x="3167063" y="4467225"/>
          <p14:tracePt t="88910" x="3141663" y="4443413"/>
          <p14:tracePt t="88922" x="3103563" y="4430713"/>
          <p14:tracePt t="88924" x="3067050" y="4430713"/>
          <p14:tracePt t="88934" x="3028950" y="4430713"/>
          <p14:tracePt t="88944" x="3016250" y="4430713"/>
          <p14:tracePt t="88950" x="2967038" y="4443413"/>
          <p14:tracePt t="88960" x="2928938" y="4505325"/>
          <p14:tracePt t="88966" x="2879725" y="4567238"/>
          <p14:tracePt t="88976" x="2867025" y="4605338"/>
          <p14:tracePt t="88986" x="2841625" y="4667250"/>
          <p14:tracePt t="88990" x="2816225" y="4730750"/>
          <p14:tracePt t="89000" x="2816225" y="4768850"/>
          <p14:tracePt t="89007" x="2816225" y="4792663"/>
          <p14:tracePt t="89016" x="2816225" y="4818063"/>
          <p14:tracePt t="89026" x="2828925" y="4868863"/>
          <p14:tracePt t="89030" x="2841625" y="4868863"/>
          <p14:tracePt t="89040" x="2854325" y="4879975"/>
          <p14:tracePt t="89046" x="2867025" y="4879975"/>
          <p14:tracePt t="89056" x="2903538" y="4905375"/>
          <p14:tracePt t="89066" x="2979738" y="4905375"/>
          <p14:tracePt t="89073" x="3041650" y="4905375"/>
          <p14:tracePt t="89082" x="3116263" y="4905375"/>
          <p14:tracePt t="89086" x="3192463" y="4843463"/>
          <p14:tracePt t="89096" x="3216275" y="4792663"/>
          <p14:tracePt t="89106" x="3254375" y="4768850"/>
          <p14:tracePt t="89112" x="3254375" y="4756150"/>
          <p14:tracePt t="89123" x="3254375" y="4718050"/>
          <p14:tracePt t="89126" x="3254375" y="4692650"/>
          <p14:tracePt t="89139" x="3254375" y="4667250"/>
          <p14:tracePt t="89148" x="3254375" y="4630738"/>
          <p14:tracePt t="89152" x="3254375" y="4592638"/>
          <p14:tracePt t="89162" x="3254375" y="4543425"/>
          <p14:tracePt t="89168" x="3254375" y="4530725"/>
          <p14:tracePt t="89178" x="3241675" y="4518025"/>
          <p14:tracePt t="89192" x="3216275" y="4518025"/>
          <p14:tracePt t="89208" x="3192463" y="4518025"/>
          <p14:tracePt t="89218" x="3179763" y="4518025"/>
          <p14:tracePt t="89228" x="3154363" y="4518025"/>
          <p14:tracePt t="89232" x="3128963" y="4579938"/>
          <p14:tracePt t="89242" x="3128963" y="4692650"/>
          <p14:tracePt t="89248" x="3128963" y="4830763"/>
          <p14:tracePt t="89258" x="3205163" y="4992688"/>
          <p14:tracePt t="89268" x="3267075" y="5105400"/>
          <p14:tracePt t="89272" x="3341688" y="5230813"/>
          <p14:tracePt t="89282" x="3379788" y="5294313"/>
          <p14:tracePt t="89289" x="3429000" y="5343525"/>
          <p14:tracePt t="89308" x="3454400" y="5343525"/>
          <p14:tracePt t="89314" x="3505200" y="5343525"/>
          <p14:tracePt t="89325" x="3592513" y="5343525"/>
          <p14:tracePt t="89328" x="3643313" y="5343525"/>
          <p14:tracePt t="89339" x="3756025" y="5305425"/>
          <p14:tracePt t="89348" x="3805238" y="5218113"/>
          <p14:tracePt t="89355" x="3867150" y="5105400"/>
          <p14:tracePt t="89365" x="3892550" y="5056188"/>
          <p14:tracePt t="89368" x="3892550" y="4918075"/>
          <p14:tracePt t="89378" x="3892550" y="4730750"/>
          <p14:tracePt t="89390" x="3856038" y="4630738"/>
          <p14:tracePt t="89394" x="3817938" y="4543425"/>
          <p14:tracePt t="89434" x="3767138" y="4592638"/>
          <p14:tracePt t="89444" x="3730625" y="4656138"/>
          <p14:tracePt t="89450" x="3717925" y="4756150"/>
          <p14:tracePt t="89460" x="3654425" y="4830763"/>
          <p14:tracePt t="89472" x="3554413" y="4943475"/>
          <p14:tracePt t="89474" x="3505200" y="5030788"/>
          <p14:tracePt t="89484" x="3454400" y="5092700"/>
          <p14:tracePt t="89490" x="3405188" y="5168900"/>
          <p14:tracePt t="89500" x="3392488" y="5181600"/>
          <p14:tracePt t="89530" x="3392488" y="5194300"/>
          <p14:tracePt t="89540" x="3417888" y="5194300"/>
          <p14:tracePt t="89546" x="3479800" y="5194300"/>
          <p14:tracePt t="89556" x="3530600" y="5156200"/>
          <p14:tracePt t="89566" x="3617913" y="5068888"/>
          <p14:tracePt t="89572" x="3654425" y="5018088"/>
          <p14:tracePt t="89580" x="3705225" y="4930775"/>
          <p14:tracePt t="89588" x="3730625" y="4892675"/>
          <p14:tracePt t="89596" x="3730625" y="4868863"/>
          <p14:tracePt t="89606" x="3730625" y="4856163"/>
          <p14:tracePt t="89610" x="3717925" y="4843463"/>
          <p14:tracePt t="89622" x="3717925" y="4830763"/>
          <p14:tracePt t="89626" x="3679825" y="4830763"/>
          <p14:tracePt t="89638" x="3617913" y="4830763"/>
          <p14:tracePt t="89646" x="3505200" y="4830763"/>
          <p14:tracePt t="89652" x="3341688" y="4830763"/>
          <p14:tracePt t="89662" x="3192463" y="4830763"/>
          <p14:tracePt t="89666" x="2992438" y="4879975"/>
          <p14:tracePt t="89676" x="2841625" y="4918075"/>
          <p14:tracePt t="89688" x="2641600" y="4968875"/>
          <p14:tracePt t="89692" x="2490788" y="5043488"/>
          <p14:tracePt t="89702" x="2403475" y="5056188"/>
          <p14:tracePt t="89706" x="2278063" y="5092700"/>
          <p14:tracePt t="89716" x="2190750" y="5130800"/>
          <p14:tracePt t="89726" x="2116138" y="5168900"/>
          <p14:tracePt t="89732" x="2078038" y="5181600"/>
          <p14:tracePt t="89742" x="2003425" y="5218113"/>
          <p14:tracePt t="89746" x="1978025" y="5230813"/>
          <p14:tracePt t="89758" x="1952625" y="5256213"/>
          <p14:tracePt t="89768" x="1927225" y="5256213"/>
          <p14:tracePt t="89772" x="1878013" y="5294313"/>
          <p14:tracePt t="89789" x="1852613" y="5294313"/>
          <p14:tracePt t="89808" x="1827213" y="5318125"/>
          <p14:tracePt t="89812" x="1814513" y="5330825"/>
          <p14:tracePt t="89822" x="1801813" y="5330825"/>
          <p14:tracePt t="89828" x="1765300" y="5356225"/>
          <p14:tracePt t="89864" x="1752600" y="5368925"/>
          <p14:tracePt t="89928" x="1739900" y="5381625"/>
          <p14:tracePt t="89984" x="1714500" y="5407025"/>
          <p14:tracePt t="89998" x="1701800" y="5418138"/>
          <p14:tracePt t="90005" x="1689100" y="5430838"/>
          <p14:tracePt t="90014" x="1677988" y="5430838"/>
          <p14:tracePt t="90024" x="1652588" y="5456238"/>
          <p14:tracePt t="90030" x="1639888" y="5481638"/>
          <p14:tracePt t="90055" x="1627188" y="5481638"/>
          <p14:tracePt t="90064" x="1601788" y="5481638"/>
          <p14:tracePt t="90922" x="1589088" y="5481638"/>
          <p14:tracePt t="90932" x="1589088" y="5494338"/>
          <p14:tracePt t="90962" x="1614488" y="5494338"/>
          <p14:tracePt t="90972" x="1627188" y="5494338"/>
          <p14:tracePt t="90988" x="1665288" y="5494338"/>
          <p14:tracePt t="90998" x="1701800" y="5494338"/>
          <p14:tracePt t="91005" x="1727200" y="5494338"/>
          <p14:tracePt t="91014" x="1752600" y="5494338"/>
          <p14:tracePt t="91022" x="1778000" y="5494338"/>
          <p14:tracePt t="91038" x="1801813" y="5494338"/>
          <p14:tracePt t="91044" x="1839913" y="5494338"/>
          <p14:tracePt t="91054" x="1865313" y="5481638"/>
          <p14:tracePt t="91058" x="1890713" y="5481638"/>
          <p14:tracePt t="91070" x="1927225" y="5456238"/>
          <p14:tracePt t="91078" x="1939925" y="5456238"/>
          <p14:tracePt t="91084" x="1990725" y="5456238"/>
          <p14:tracePt t="91094" x="2014538" y="5456238"/>
          <p14:tracePt t="91098" x="2052638" y="5456238"/>
          <p14:tracePt t="91108" x="2090738" y="5456238"/>
          <p14:tracePt t="91121" x="2152650" y="5456238"/>
          <p14:tracePt t="91124" x="2216150" y="5456238"/>
          <p14:tracePt t="91134" x="2303463" y="5456238"/>
          <p14:tracePt t="91140" x="2403475" y="5456238"/>
          <p14:tracePt t="91150" x="2528888" y="5456238"/>
          <p14:tracePt t="91160" x="2667000" y="5456238"/>
          <p14:tracePt t="91164" x="2778125" y="5456238"/>
          <p14:tracePt t="91174" x="2903538" y="5418138"/>
          <p14:tracePt t="91180" x="3041650" y="5418138"/>
          <p14:tracePt t="91190" x="3103563" y="5418138"/>
          <p14:tracePt t="91200" x="3205163" y="5418138"/>
          <p14:tracePt t="91204" x="3292475" y="5418138"/>
          <p14:tracePt t="91214" x="3354388" y="5418138"/>
          <p14:tracePt t="91220" x="3429000" y="5418138"/>
          <p14:tracePt t="91230" x="3479800" y="5418138"/>
          <p14:tracePt t="91240" x="3517900" y="5418138"/>
          <p14:tracePt t="91244" x="3567113" y="5418138"/>
          <p14:tracePt t="91256" x="3579813" y="5418138"/>
          <p14:tracePt t="91290" x="3592513" y="5418138"/>
          <p14:tracePt t="91294" x="3605213" y="5418138"/>
          <p14:tracePt t="91310" x="3617913" y="5430838"/>
          <p14:tracePt t="91321" x="3654425" y="5430838"/>
          <p14:tracePt t="91330" x="3679825" y="5430838"/>
          <p14:tracePt t="91390" x="3692525" y="5430838"/>
          <p14:tracePt t="91406" x="3717925" y="5430838"/>
          <p14:tracePt t="91446" x="3730625" y="5430838"/>
          <p14:tracePt t="91456" x="3743325" y="5430838"/>
          <p14:tracePt t="91466" x="3767138" y="5430838"/>
          <p14:tracePt t="91471" x="3792538" y="5430838"/>
          <p14:tracePt t="91482" x="3843338" y="5430838"/>
          <p14:tracePt t="91487" x="3879850" y="5430838"/>
          <p14:tracePt t="91496" x="3943350" y="5443538"/>
          <p14:tracePt t="91506" x="3992563" y="5443538"/>
          <p14:tracePt t="91512" x="4030663" y="5443538"/>
          <p14:tracePt t="91522" x="4092575" y="5443538"/>
          <p14:tracePt t="91526" x="4168775" y="5481638"/>
          <p14:tracePt t="91536" x="4192588" y="5481638"/>
          <p14:tracePt t="91547" x="4256088" y="5481638"/>
          <p14:tracePt t="91553" x="4330700" y="5494338"/>
          <p14:tracePt t="91562" x="4381500" y="5494338"/>
          <p14:tracePt t="91566" x="4468813" y="5494338"/>
          <p14:tracePt t="91576" x="4543425" y="5481638"/>
          <p14:tracePt t="91587" x="4556125" y="5481638"/>
          <p14:tracePt t="91738" x="4568825" y="5468938"/>
          <p14:tracePt t="91840" x="4581525" y="5468938"/>
          <p14:tracePt t="91954" x="4594225" y="5456238"/>
          <p14:tracePt t="92298" x="4594225" y="5468938"/>
          <p14:tracePt t="92308" x="4581525" y="5468938"/>
          <p14:tracePt t="92324" x="4568825" y="5481638"/>
          <p14:tracePt t="92348" x="4568825" y="5494338"/>
          <p14:tracePt t="92358" x="4556125" y="5494338"/>
          <p14:tracePt t="92384" x="4543425" y="5494338"/>
          <p14:tracePt t="92405" x="4543425" y="5507038"/>
          <p14:tracePt t="92480" x="4543425" y="5530850"/>
          <p14:tracePt t="92630" x="4530725" y="5530850"/>
          <p14:tracePt t="92640" x="4494213" y="5530850"/>
          <p14:tracePt t="92646" x="4406900" y="5530850"/>
          <p14:tracePt t="92656" x="4305300" y="5530850"/>
          <p14:tracePt t="92666" x="4143375" y="5530850"/>
          <p14:tracePt t="92672" x="3956050" y="5530850"/>
          <p14:tracePt t="92682" x="3756025" y="5530850"/>
          <p14:tracePt t="92686" x="3592513" y="5530850"/>
          <p14:tracePt t="92696" x="3505200" y="5530850"/>
          <p14:tracePt t="92706" x="3328988" y="5530850"/>
          <p14:tracePt t="92712" x="3028950" y="5530850"/>
          <p14:tracePt t="92722" x="2754313" y="5530850"/>
          <p14:tracePt t="92726" x="2441575" y="5530850"/>
          <p14:tracePt t="92736" x="2203450" y="5530850"/>
          <p14:tracePt t="92748" x="1890713" y="5530850"/>
          <p14:tracePt t="92752" x="1727200" y="5530850"/>
          <p14:tracePt t="92762" x="1577975" y="5530850"/>
          <p14:tracePt t="92768" x="1501775" y="5530850"/>
          <p14:tracePt t="92778" x="1439863" y="5530850"/>
          <p14:tracePt t="92788" x="1414463" y="5530850"/>
          <p14:tracePt t="93070" x="1389063" y="5543550"/>
          <p14:tracePt t="93090" x="1376363" y="5556250"/>
          <p14:tracePt t="93106" x="1363663" y="5568950"/>
          <p14:tracePt t="93110" x="1352550" y="5581650"/>
          <p14:tracePt t="93146" x="1339850" y="5594350"/>
          <p14:tracePt t="94508" x="1339850" y="5607050"/>
          <p14:tracePt t="94518" x="1339850" y="5619750"/>
          <p14:tracePt t="94618" x="1327150" y="5607050"/>
          <p14:tracePt t="94704" x="1327150" y="5619750"/>
          <p14:tracePt t="94715" x="1327150" y="5643563"/>
          <p14:tracePt t="94720" x="1327150" y="5668963"/>
          <p14:tracePt t="95168" x="1327150" y="5681663"/>
          <p14:tracePt t="95244" x="1327150" y="5694363"/>
          <p14:tracePt t="95264" x="1339850" y="5656263"/>
          <p14:tracePt t="95274" x="1363663" y="5630863"/>
          <p14:tracePt t="95281" x="1376363" y="5607050"/>
          <p14:tracePt t="95290" x="1376363" y="5594350"/>
          <p14:tracePt t="95294" x="1401763" y="5568950"/>
          <p14:tracePt t="95314" x="1414463" y="5543550"/>
          <p14:tracePt t="95566" x="1427163" y="5543550"/>
          <p14:tracePt t="95576" x="1452563" y="5530850"/>
          <p14:tracePt t="95738" x="1465263" y="5530850"/>
          <p14:tracePt t="95765" x="1476375" y="5530850"/>
          <p14:tracePt t="95768" x="1489075" y="5530850"/>
          <p14:tracePt t="95778" x="1501775" y="5530850"/>
          <p14:tracePt t="95950" x="1514475" y="5530850"/>
          <p14:tracePt t="95954" x="1514475" y="5507038"/>
          <p14:tracePt t="95966" x="1514475" y="5481638"/>
          <p14:tracePt t="95986" x="1514475" y="5468938"/>
          <p14:tracePt t="96000" x="1514475" y="5443538"/>
          <p14:tracePt t="96020" x="1489075" y="5418138"/>
          <p14:tracePt t="96076" x="1489075" y="5407025"/>
          <p14:tracePt t="96148" x="1476375" y="5394325"/>
          <p14:tracePt t="96182" x="1452563" y="5394325"/>
          <p14:tracePt t="96208" x="1427163" y="5394325"/>
          <p14:tracePt t="96214" x="1414463" y="5394325"/>
          <p14:tracePt t="96224" x="1401763" y="5394325"/>
          <p14:tracePt t="96228" x="1389063" y="5394325"/>
          <p14:tracePt t="96249" x="1376363" y="5394325"/>
          <p14:tracePt t="96254" x="1352550" y="5394325"/>
          <p14:tracePt t="96268" x="1327150" y="5394325"/>
          <p14:tracePt t="96278" x="1314450" y="5394325"/>
          <p14:tracePt t="96288" x="1289050" y="5418138"/>
          <p14:tracePt t="96324" x="1276350" y="5430838"/>
          <p14:tracePt t="96371" x="1276350" y="5443538"/>
          <p14:tracePt t="96381" x="1276350" y="5456238"/>
          <p14:tracePt t="96394" x="1276350" y="5468938"/>
          <p14:tracePt t="96404" x="1276350" y="5481638"/>
          <p14:tracePt t="96415" x="1276350" y="5494338"/>
          <p14:tracePt t="96420" x="1276350" y="5518150"/>
          <p14:tracePt t="96430" x="1276350" y="5543550"/>
          <p14:tracePt t="96440" x="1276350" y="5568950"/>
          <p14:tracePt t="96444" x="1276350" y="5607050"/>
          <p14:tracePt t="96454" x="1276350" y="5630863"/>
          <p14:tracePt t="96480" x="1276350" y="5656263"/>
          <p14:tracePt t="96484" x="1276350" y="5668963"/>
          <p14:tracePt t="96550" x="1276350" y="5681663"/>
          <p14:tracePt t="96566" x="1289050" y="5681663"/>
          <p14:tracePt t="96580" x="1301750" y="5668963"/>
          <p14:tracePt t="96590" x="1314450" y="5668963"/>
          <p14:tracePt t="96596" x="1314450" y="5656263"/>
          <p14:tracePt t="96606" x="1339850" y="5643563"/>
          <p14:tracePt t="96617" x="1339850" y="5630863"/>
          <p14:tracePt t="96620" x="1339850" y="5607050"/>
          <p14:tracePt t="96632" x="1363663" y="5594350"/>
          <p14:tracePt t="96636" x="1363663" y="5568950"/>
          <p14:tracePt t="96648" x="1389063" y="5543550"/>
          <p14:tracePt t="96656" x="1401763" y="5494338"/>
          <p14:tracePt t="96660" x="1414463" y="5456238"/>
          <p14:tracePt t="96670" x="1414463" y="5418138"/>
          <p14:tracePt t="96676" x="1427163" y="5368925"/>
          <p14:tracePt t="96686" x="1427163" y="5343525"/>
          <p14:tracePt t="96698" x="1427163" y="5305425"/>
          <p14:tracePt t="96702" x="1427163" y="5294313"/>
          <p14:tracePt t="96716" x="1427163" y="5268913"/>
          <p14:tracePt t="96742" x="1427163" y="5256213"/>
          <p14:tracePt t="96792" x="1427163" y="5243513"/>
          <p14:tracePt t="96818" x="1414463" y="5243513"/>
          <p14:tracePt t="96822" x="1389063" y="5243513"/>
          <p14:tracePt t="96838" x="1363663" y="5268913"/>
          <p14:tracePt t="96848" x="1352550" y="5281613"/>
          <p14:tracePt t="96858" x="1327150" y="5330825"/>
          <p14:tracePt t="96862" x="1327150" y="5368925"/>
          <p14:tracePt t="96872" x="1327150" y="5407025"/>
          <p14:tracePt t="96878" x="1327150" y="5456238"/>
          <p14:tracePt t="96888" x="1327150" y="5481638"/>
          <p14:tracePt t="96898" x="1327150" y="5507038"/>
          <p14:tracePt t="96904" x="1327150" y="5530850"/>
          <p14:tracePt t="96915" x="1327150" y="5543550"/>
          <p14:tracePt t="96928" x="1327150" y="5556250"/>
          <p14:tracePt t="96958" x="1352550" y="5556250"/>
          <p14:tracePt t="96968" x="1452563" y="5556250"/>
          <p14:tracePt t="96978" x="1552575" y="5556250"/>
          <p14:tracePt t="96984" x="1752600" y="5381625"/>
          <p14:tracePt t="96994" x="1965325" y="5181600"/>
          <p14:tracePt t="97000" x="2190750" y="4892675"/>
          <p14:tracePt t="97010" x="2403475" y="4530725"/>
          <p14:tracePt t="97020" x="2603500" y="4167188"/>
          <p14:tracePt t="97024" x="2728913" y="3779838"/>
          <p14:tracePt t="97034" x="2803525" y="3479800"/>
          <p14:tracePt t="97040" x="2879725" y="3178175"/>
          <p14:tracePt t="97050" x="2979738" y="2865438"/>
          <p14:tracePt t="97060" x="3016250" y="2578100"/>
          <p14:tracePt t="97065" x="3067050" y="2352675"/>
          <p14:tracePt t="97074" x="3067050" y="2214563"/>
          <p14:tracePt t="97081" x="3067050" y="2114550"/>
          <p14:tracePt t="97090" x="3067050" y="2101850"/>
          <p14:tracePt t="97100" x="3079750" y="2078038"/>
          <p14:tracePt t="97106" x="3092450" y="2078038"/>
          <p14:tracePt t="97120" x="3103563" y="2078038"/>
          <p14:tracePt t="97140" x="3141663" y="2114550"/>
          <p14:tracePt t="97147" x="3116263" y="2114550"/>
          <p14:tracePt t="97156" x="3092450" y="2114550"/>
          <p14:tracePt t="97160" x="3041650" y="2114550"/>
          <p14:tracePt t="97170" x="2967038" y="2139950"/>
          <p14:tracePt t="97180" x="2941638" y="2139950"/>
          <p14:tracePt t="97186" x="2867025" y="2201863"/>
          <p14:tracePt t="97198" x="2754313" y="2201863"/>
          <p14:tracePt t="97200" x="2654300" y="2290763"/>
          <p14:tracePt t="97210" x="2554288" y="2327275"/>
          <p14:tracePt t="97220" x="2441575" y="2414588"/>
          <p14:tracePt t="97226" x="2316163" y="2465388"/>
          <p14:tracePt t="97236" x="2216150" y="2552700"/>
          <p14:tracePt t="97240" x="2103438" y="2616200"/>
          <p14:tracePt t="97250" x="1990725" y="2690813"/>
          <p14:tracePt t="97262" x="1852613" y="2778125"/>
          <p14:tracePt t="97266" x="1778000" y="2816225"/>
          <p14:tracePt t="97276" x="1689100" y="2865438"/>
          <p14:tracePt t="97282" x="1665288" y="2903538"/>
          <p14:tracePt t="97292" x="1639888" y="2928938"/>
          <p14:tracePt t="97306" x="1614488" y="2965450"/>
          <p14:tracePt t="97317" x="1614488" y="2978150"/>
          <p14:tracePt t="97322" x="1589088" y="3003550"/>
          <p14:tracePt t="97342" x="1589088" y="3028950"/>
          <p14:tracePt t="97418" x="1589088" y="3041650"/>
          <p14:tracePt t="97614" x="1577975" y="3041650"/>
          <p14:tracePt t="97620" x="1552575" y="3028950"/>
          <p14:tracePt t="97631" x="1514475" y="3003550"/>
          <p14:tracePt t="97640" x="1501775" y="3003550"/>
          <p14:tracePt t="97644" x="1465263" y="2978150"/>
          <p14:tracePt t="97800" x="1514475" y="2928938"/>
          <p14:tracePt t="97810" x="1627188" y="2878138"/>
          <p14:tracePt t="97816" x="1714500" y="2840038"/>
          <p14:tracePt t="97826" x="1801813" y="2803525"/>
          <p14:tracePt t="97832" x="1839913" y="2790825"/>
          <p14:tracePt t="97842" x="1878013" y="2778125"/>
          <p14:tracePt t="97852" x="1890713" y="2778125"/>
          <p14:tracePt t="97856" x="1903413" y="2765425"/>
          <p14:tracePt t="97942" x="1890713" y="2765425"/>
          <p14:tracePt t="97948" x="1827213" y="2778125"/>
          <p14:tracePt t="97964" x="1689100" y="2840038"/>
          <p14:tracePt t="97972" x="1601788" y="2852738"/>
          <p14:tracePt t="97978" x="1514475" y="2878138"/>
          <p14:tracePt t="97988" x="1427163" y="2890838"/>
          <p14:tracePt t="97998" x="1363663" y="2890838"/>
          <p14:tracePt t="98004" x="1327150" y="2890838"/>
          <p14:tracePt t="98014" x="1301750" y="2890838"/>
          <p14:tracePt t="98018" x="1289050" y="2890838"/>
          <p14:tracePt t="98028" x="1263650" y="2903538"/>
          <p14:tracePt t="98094" x="1289050" y="2865438"/>
          <p14:tracePt t="98104" x="1314450" y="2865438"/>
          <p14:tracePt t="98110" x="1363663" y="2865438"/>
          <p14:tracePt t="98120" x="1376363" y="2852738"/>
          <p14:tracePt t="98124" x="1401763" y="2840038"/>
          <p14:tracePt t="98216" x="1327150" y="2840038"/>
          <p14:tracePt t="98226" x="1263650" y="2840038"/>
          <p14:tracePt t="98230" x="1214438" y="2840038"/>
          <p14:tracePt t="98240" x="1176338" y="2852738"/>
          <p14:tracePt t="98296" x="1176338" y="2865438"/>
          <p14:tracePt t="98302" x="1227138" y="2865438"/>
          <p14:tracePt t="98312" x="1363663" y="2865438"/>
          <p14:tracePt t="98316" x="1527175" y="2865438"/>
          <p14:tracePt t="98326" x="1701800" y="2865438"/>
          <p14:tracePt t="98336" x="1827213" y="2865438"/>
          <p14:tracePt t="98342" x="1865313" y="2865438"/>
          <p14:tracePt t="98352" x="1878013" y="2865438"/>
          <p14:tracePt t="98418" x="1865313" y="2865438"/>
          <p14:tracePt t="98442" x="1852613" y="2865438"/>
          <p14:tracePt t="98452" x="1839913" y="2890838"/>
          <p14:tracePt t="98458" x="1827213" y="2903538"/>
          <p14:tracePt t="98468" x="1814513" y="2928938"/>
          <p14:tracePt t="98478" x="1801813" y="2978150"/>
          <p14:tracePt t="98482" x="1778000" y="3016250"/>
          <p14:tracePt t="98492" x="1739900" y="3090863"/>
          <p14:tracePt t="98498" x="1727200" y="3154363"/>
          <p14:tracePt t="98508" x="1701800" y="3241675"/>
          <p14:tracePt t="98518" x="1689100" y="3328988"/>
          <p14:tracePt t="98524" x="1665288" y="3403600"/>
          <p14:tracePt t="98534" x="1665288" y="3490913"/>
          <p14:tracePt t="98538" x="1665288" y="3590925"/>
          <p14:tracePt t="98548" x="1652588" y="3679825"/>
          <p14:tracePt t="98558" x="1652588" y="3792538"/>
          <p14:tracePt t="98564" x="1652588" y="3879850"/>
          <p14:tracePt t="98574" x="1627188" y="3979863"/>
          <p14:tracePt t="98579" x="1627188" y="4041775"/>
          <p14:tracePt t="98588" x="1627188" y="4105275"/>
          <p14:tracePt t="98598" x="1627188" y="4141788"/>
          <p14:tracePt t="98604" x="1627188" y="4154488"/>
          <p14:tracePt t="98614" x="1601788" y="4205288"/>
          <p14:tracePt t="98618" x="1601788" y="4230688"/>
          <p14:tracePt t="98630" x="1601788" y="4254500"/>
          <p14:tracePt t="98640" x="1601788" y="4305300"/>
          <p14:tracePt t="98644" x="1601788" y="4330700"/>
          <p14:tracePt t="98654" x="1614488" y="4354513"/>
          <p14:tracePt t="98660" x="1614488" y="4392613"/>
          <p14:tracePt t="98670" x="1627188" y="4418013"/>
          <p14:tracePt t="98680" x="1639888" y="4492625"/>
          <p14:tracePt t="98684" x="1639888" y="4518025"/>
          <p14:tracePt t="98695" x="1652588" y="4579938"/>
          <p14:tracePt t="98700" x="1652588" y="4630738"/>
          <p14:tracePt t="98710" x="1652588" y="4679950"/>
          <p14:tracePt t="98720" x="1652588" y="4718050"/>
          <p14:tracePt t="98724" x="1652588" y="4756150"/>
          <p14:tracePt t="98734" x="1652588" y="4805363"/>
          <p14:tracePt t="98740" x="1652588" y="4879975"/>
          <p14:tracePt t="98750" x="1652588" y="4918075"/>
          <p14:tracePt t="98760" x="1652588" y="4968875"/>
          <p14:tracePt t="98766" x="1652588" y="4992688"/>
          <p14:tracePt t="98776" x="1652588" y="5030788"/>
          <p14:tracePt t="98781" x="1652588" y="5056188"/>
          <p14:tracePt t="98790" x="1627188" y="5068888"/>
          <p14:tracePt t="98800" x="1627188" y="5105400"/>
          <p14:tracePt t="98806" x="1589088" y="5130800"/>
          <p14:tracePt t="98816" x="1577975" y="5156200"/>
          <p14:tracePt t="98820" x="1577975" y="5168900"/>
          <p14:tracePt t="98832" x="1565275" y="5181600"/>
          <p14:tracePt t="98842" x="1565275" y="5194300"/>
          <p14:tracePt t="98847" x="1552575" y="5205413"/>
          <p14:tracePt t="98863" x="1539875" y="5218113"/>
          <p14:tracePt t="98866" x="1539875" y="5230813"/>
          <p14:tracePt t="98886" x="1527175" y="5268913"/>
          <p14:tracePt t="98892" x="1527175" y="5281613"/>
          <p14:tracePt t="98902" x="1514475" y="5294313"/>
          <p14:tracePt t="98906" x="1514475" y="5305425"/>
          <p14:tracePt t="98916" x="1514475" y="5318125"/>
          <p14:tracePt t="98926" x="1514475" y="5356225"/>
          <p14:tracePt t="98932" x="1514475" y="5381625"/>
          <p14:tracePt t="98942" x="1514475" y="5407025"/>
          <p14:tracePt t="98947" x="1501775" y="5430838"/>
          <p14:tracePt t="98965" x="1501775" y="5456238"/>
          <p14:tracePt t="98966" x="1489075" y="5468938"/>
          <p14:tracePt t="98972" x="1489075" y="5507038"/>
          <p14:tracePt t="98982" x="1476375" y="5543550"/>
          <p14:tracePt t="98986" x="1465263" y="5556250"/>
          <p14:tracePt t="98997" x="1465263" y="5568950"/>
          <p14:tracePt t="99008" x="1452563" y="5594350"/>
          <p14:tracePt t="99042" x="1439863" y="5594350"/>
          <p14:tracePt t="99148" x="1427163" y="5607050"/>
          <p14:tracePt t="99164" x="1414463" y="5619750"/>
          <p14:tracePt t="99178" x="1414463" y="5630863"/>
          <p14:tracePt t="99330" x="1401763" y="5630863"/>
          <p14:tracePt t="99340" x="1401763" y="5643563"/>
          <p14:tracePt t="99342" x="1414463" y="5643563"/>
          <p14:tracePt t="99486" x="1376363" y="5643563"/>
          <p14:tracePt t="99496" x="1276350" y="5643563"/>
          <p14:tracePt t="99500" x="1150938" y="5643563"/>
          <p14:tracePt t="99511" x="976313" y="5643563"/>
          <p14:tracePt t="99516" x="814388" y="5643563"/>
          <p14:tracePt t="99526" x="701675" y="5643563"/>
          <p14:tracePt t="99536" x="625475" y="5643563"/>
          <p14:tracePt t="99542" x="600075" y="5643563"/>
          <p14:tracePt t="99622" x="676275" y="5643563"/>
          <p14:tracePt t="99632" x="776288" y="5643563"/>
          <p14:tracePt t="99636" x="863600" y="5643563"/>
          <p14:tracePt t="99646" x="925513" y="5643563"/>
          <p14:tracePt t="99652" x="950913" y="5643563"/>
          <p14:tracePt t="99662" x="1001713" y="5643563"/>
          <p14:tracePt t="99679" x="1014413" y="5643563"/>
          <p14:tracePt t="99688" x="1027113" y="5630863"/>
          <p14:tracePt t="99850" x="1038225" y="5630863"/>
          <p14:tracePt t="99870" x="1050925" y="5630863"/>
          <p14:tracePt t="99884" x="1076325" y="5630863"/>
          <p14:tracePt t="99900" x="1089025" y="5630863"/>
          <p14:tracePt t="99911" x="1101725" y="5630863"/>
          <p14:tracePt t="99914" x="1114425" y="5630863"/>
          <p14:tracePt t="99924" x="1127125" y="5630863"/>
          <p14:tracePt t="99930" x="1163638" y="5630863"/>
          <p14:tracePt t="99940" x="1189038" y="5630863"/>
          <p14:tracePt t="99950" x="1214438" y="5630863"/>
          <p14:tracePt t="99955" x="1252538" y="5630863"/>
          <p14:tracePt t="99964" x="1276350" y="5630863"/>
          <p14:tracePt t="99970" x="1301750" y="5630863"/>
          <p14:tracePt t="99990" x="1327150" y="5630863"/>
          <p14:tracePt t="100110" x="1339850" y="5630863"/>
          <p14:tracePt t="100120" x="1352550" y="5630863"/>
          <p14:tracePt t="100130" x="1363663" y="5630863"/>
          <p14:tracePt t="100136" x="1389063" y="5630863"/>
          <p14:tracePt t="100146" x="1414463" y="5630863"/>
          <p14:tracePt t="100152" x="1452563" y="5630863"/>
          <p14:tracePt t="100163" x="1489075" y="5630863"/>
          <p14:tracePt t="100172" x="1514475" y="5630863"/>
          <p14:tracePt t="100176" x="1539875" y="5630863"/>
          <p14:tracePt t="100186" x="1565275" y="5630863"/>
          <p14:tracePt t="100192" x="1577975" y="5630863"/>
          <p14:tracePt t="100202" x="1614488" y="5630863"/>
          <p14:tracePt t="100212" x="1639888" y="5630863"/>
          <p14:tracePt t="100394" x="1652588" y="5630863"/>
          <p14:tracePt t="100408" x="1627188" y="5630863"/>
          <p14:tracePt t="100414" x="1589088" y="5656263"/>
          <p14:tracePt t="100424" x="1565275" y="5656263"/>
          <p14:tracePt t="100434" x="1552575" y="5656263"/>
          <p14:tracePt t="100438" x="1501775" y="5656263"/>
          <p14:tracePt t="100448" x="1476375" y="5656263"/>
          <p14:tracePt t="100454" x="1439863" y="5656263"/>
          <p14:tracePt t="100464" x="1414463" y="5656263"/>
          <p14:tracePt t="100480" x="1389063" y="5656263"/>
          <p14:tracePt t="100504" x="1376363" y="5656263"/>
          <p14:tracePt t="100514" x="1363663" y="5656263"/>
          <p14:tracePt t="100530" x="1352550" y="5656263"/>
          <p14:tracePt t="100600" x="1339850" y="5656263"/>
          <p14:tracePt t="100616" x="1327150" y="5656263"/>
          <p14:tracePt t="100808" x="1314450" y="5656263"/>
          <p14:tracePt t="100818" x="1301750" y="5656263"/>
          <p14:tracePt t="101388" x="1314450" y="5656263"/>
          <p14:tracePt t="101398" x="1327150" y="5656263"/>
          <p14:tracePt t="101408" x="1339850" y="5656263"/>
          <p14:tracePt t="101412" x="1363663" y="5656263"/>
          <p14:tracePt t="101422" x="1376363" y="5630863"/>
          <p14:tracePt t="101428" x="1389063" y="5630863"/>
          <p14:tracePt t="101448" x="1401763" y="5630863"/>
          <p14:tracePt t="101468" x="1414463" y="5630863"/>
          <p14:tracePt t="101488" x="1427163" y="5630863"/>
          <p14:tracePt t="101494" x="1439863" y="5630863"/>
          <p14:tracePt t="102360" x="1452563" y="5630863"/>
          <p14:tracePt t="102370" x="1476375" y="5630863"/>
          <p14:tracePt t="102376" x="1514475" y="5656263"/>
          <p14:tracePt t="102386" x="1514475" y="5681663"/>
          <p14:tracePt t="102396" x="1527175" y="5681663"/>
          <p14:tracePt t="102410" x="1527175" y="5694363"/>
          <p14:tracePt t="102588" x="1539875" y="5694363"/>
          <p14:tracePt t="102820" x="1552575" y="5694363"/>
          <p14:tracePt t="102830" x="1565275" y="5694363"/>
          <p14:tracePt t="102841" x="1589088" y="5694363"/>
          <p14:tracePt t="102844" x="1639888" y="5694363"/>
          <p14:tracePt t="102854" x="1677988" y="5694363"/>
          <p14:tracePt t="102890" x="1689100" y="5694363"/>
          <p14:tracePt t="102904" x="1701800" y="5694363"/>
          <p14:tracePt t="102910" x="1727200" y="5694363"/>
          <p14:tracePt t="102921" x="1739900" y="5681663"/>
          <p14:tracePt t="102950" x="1752600" y="5681663"/>
          <p14:tracePt t="102970" x="1765300" y="5681663"/>
          <p14:tracePt t="103016" x="1778000" y="5681663"/>
          <p14:tracePt t="103056" x="1801813" y="5681663"/>
          <p14:tracePt t="103228" x="1814513" y="5681663"/>
          <p14:tracePt t="103232" x="1852613" y="5681663"/>
          <p14:tracePt t="103243" x="1890713" y="5681663"/>
          <p14:tracePt t="103254" x="1914525" y="5681663"/>
          <p14:tracePt t="103259" x="1965325" y="5681663"/>
          <p14:tracePt t="103268" x="2027238" y="5681663"/>
          <p14:tracePt t="103275" x="2065338" y="5681663"/>
          <p14:tracePt t="103284" x="2127250" y="5681663"/>
          <p14:tracePt t="103294" x="2178050" y="5681663"/>
          <p14:tracePt t="103298" x="2203450" y="5681663"/>
          <p14:tracePt t="103309" x="2239963" y="5681663"/>
          <p14:tracePt t="103314" x="2278063" y="5681663"/>
          <p14:tracePt t="103325" x="2328863" y="5681663"/>
          <p14:tracePt t="103334" x="2352675" y="5681663"/>
          <p14:tracePt t="103341" x="2378075" y="5681663"/>
          <p14:tracePt t="103350" x="2403475" y="5681663"/>
          <p14:tracePt t="103364" x="2416175" y="5681663"/>
          <p14:tracePt t="103652" x="2403475" y="5681663"/>
          <p14:tracePt t="103662" x="2378075" y="5668963"/>
          <p14:tracePt t="103672" x="2365375" y="5668963"/>
          <p14:tracePt t="103676" x="2352675" y="5668963"/>
          <p14:tracePt t="103688" x="2328863" y="5668963"/>
          <p14:tracePt t="103702" x="2303463" y="5656263"/>
          <p14:tracePt t="103712" x="2278063" y="5656263"/>
          <p14:tracePt t="103728" x="2252663" y="5656263"/>
          <p14:tracePt t="103960" x="2278063" y="5656263"/>
          <p14:tracePt t="103970" x="2339975" y="5656263"/>
          <p14:tracePt t="103975" x="2403475" y="5656263"/>
          <p14:tracePt t="103984" x="2441575" y="5656263"/>
          <p14:tracePt t="103992" x="2465388" y="5656263"/>
          <p14:tracePt t="104000" x="2478088" y="5656263"/>
          <p14:tracePt t="104011" x="2490788" y="5656263"/>
          <p14:tracePt t="104202" x="2490788" y="5643563"/>
          <p14:tracePt t="104212" x="2478088" y="5643563"/>
          <p14:tracePt t="104216" x="2452688" y="5643563"/>
          <p14:tracePt t="104226" x="2428875" y="5656263"/>
          <p14:tracePt t="104236" x="2403475" y="5656263"/>
          <p14:tracePt t="104242" x="2378075" y="5668963"/>
          <p14:tracePt t="104252" x="2365375" y="5668963"/>
          <p14:tracePt t="104257" x="2339975" y="5668963"/>
          <p14:tracePt t="104267" x="2328863" y="5668963"/>
          <p14:tracePt t="104276" x="2303463" y="5668963"/>
          <p14:tracePt t="104282" x="2290763" y="5668963"/>
          <p14:tracePt t="104298" x="2278063" y="5668963"/>
          <p14:tracePt t="104318" x="2265363" y="5681663"/>
          <p14:tracePt t="104374" x="2252663" y="5694363"/>
          <p14:tracePt t="104454" x="2252663" y="5707063"/>
          <p14:tracePt t="104476" x="2265363" y="5732463"/>
          <p14:tracePt t="104480" x="2278063" y="5732463"/>
          <p14:tracePt t="104496" x="2303463" y="5732463"/>
          <p14:tracePt t="104516" x="2316163" y="5732463"/>
          <p14:tracePt t="104686" x="2290763" y="5732463"/>
          <p14:tracePt t="104692" x="2228850" y="5732463"/>
          <p14:tracePt t="104702" x="2178050" y="5732463"/>
          <p14:tracePt t="104712" x="2090738" y="5732463"/>
          <p14:tracePt t="104716" x="2027238" y="5732463"/>
          <p14:tracePt t="104726" x="1952625" y="5732463"/>
          <p14:tracePt t="104732" x="1878013" y="5732463"/>
          <p14:tracePt t="104742" x="1827213" y="5732463"/>
          <p14:tracePt t="104752" x="1765300" y="5732463"/>
          <p14:tracePt t="104768" x="1752600" y="5732463"/>
          <p14:tracePt t="104964" x="1778000" y="5732463"/>
          <p14:tracePt t="104974" x="1865313" y="5732463"/>
          <p14:tracePt t="104980" x="1978025" y="5732463"/>
          <p14:tracePt t="104991" x="2116138" y="5743575"/>
          <p14:tracePt t="105000" x="2278063" y="5768975"/>
          <p14:tracePt t="105004" x="2416175" y="5768975"/>
          <p14:tracePt t="105014" x="2541588" y="5781675"/>
          <p14:tracePt t="105020" x="2590800" y="5781675"/>
          <p14:tracePt t="105030" x="2641600" y="5781675"/>
          <p14:tracePt t="105055" x="2667000" y="5781675"/>
          <p14:tracePt t="105206" x="2654300" y="5781675"/>
          <p14:tracePt t="105216" x="2641600" y="5781675"/>
          <p14:tracePt t="105222" x="2590800" y="5781675"/>
          <p14:tracePt t="105232" x="2554288" y="5781675"/>
          <p14:tracePt t="105236" x="2478088" y="5781675"/>
          <p14:tracePt t="105246" x="2428875" y="5781675"/>
          <p14:tracePt t="105257" x="2365375" y="5781675"/>
          <p14:tracePt t="105262" x="2328863" y="5781675"/>
          <p14:tracePt t="105273" x="2278063" y="5781675"/>
          <p14:tracePt t="105276" x="2252663" y="5781675"/>
          <p14:tracePt t="105286" x="2228850" y="5781675"/>
          <p14:tracePt t="105298" x="2203450" y="5781675"/>
          <p14:tracePt t="105302" x="2165350" y="5781675"/>
          <p14:tracePt t="105318" x="2152650" y="5781675"/>
          <p14:tracePt t="105468" x="2190750" y="5781675"/>
          <p14:tracePt t="105474" x="2290763" y="5781675"/>
          <p14:tracePt t="105484" x="2365375" y="5781675"/>
          <p14:tracePt t="105488" x="2428875" y="5781675"/>
          <p14:tracePt t="105498" x="2490788" y="5781675"/>
          <p14:tracePt t="105508" x="2516188" y="5781675"/>
          <p14:tracePt t="105514" x="2541588" y="5781675"/>
          <p14:tracePt t="105540" x="2554288" y="5781675"/>
          <p14:tracePt t="105700" x="2516188" y="5781675"/>
          <p14:tracePt t="105710" x="2478088" y="5781675"/>
          <p14:tracePt t="105716" x="2416175" y="5781675"/>
          <p14:tracePt t="105726" x="2339975" y="5781675"/>
          <p14:tracePt t="105730" x="2278063" y="5781675"/>
          <p14:tracePt t="105740" x="2216150" y="5781675"/>
          <p14:tracePt t="105750" x="2139950" y="5781675"/>
          <p14:tracePt t="105757" x="2116138" y="5781675"/>
          <p14:tracePt t="105766" x="2090738" y="5781675"/>
          <p14:tracePt t="105770" x="2078038" y="5781675"/>
          <p14:tracePt t="105780" x="2065338" y="5781675"/>
          <p14:tracePt t="105792" x="2052638" y="5781675"/>
          <p14:tracePt t="105932" x="2065338" y="5781675"/>
          <p14:tracePt t="105942" x="2103438" y="5781675"/>
          <p14:tracePt t="105952" x="2127250" y="5781675"/>
          <p14:tracePt t="105959" x="2178050" y="5781675"/>
          <p14:tracePt t="105968" x="2216150" y="5781675"/>
          <p14:tracePt t="105973" x="2239963" y="5781675"/>
          <p14:tracePt t="105984" x="2265363" y="5781675"/>
          <p14:tracePt t="105994" x="2316163" y="5781675"/>
          <p14:tracePt t="105998" x="2352675" y="5781675"/>
          <p14:tracePt t="106008" x="2378075" y="5781675"/>
          <p14:tracePt t="106014" x="2390775" y="5756275"/>
          <p14:tracePt t="106896" x="2390775" y="5768975"/>
          <p14:tracePt t="106906" x="2390775" y="5794375"/>
          <p14:tracePt t="106916" x="2378075" y="5807075"/>
          <p14:tracePt t="106932" x="2365375" y="5819775"/>
          <p14:tracePt t="107284" x="2352675" y="5819775"/>
          <p14:tracePt t="107305" x="2328863" y="5819775"/>
          <p14:tracePt t="107314" x="2316163" y="5819775"/>
          <p14:tracePt t="107472" x="2303463" y="5819775"/>
          <p14:tracePt t="107480" x="2303463" y="5807075"/>
          <p14:tracePt t="107496" x="2303463" y="5794375"/>
          <p14:tracePt t="108440" x="2290763" y="5781675"/>
          <p14:tracePt t="108444" x="2278063" y="5781675"/>
          <p14:tracePt t="108454" x="2252663" y="5781675"/>
          <p14:tracePt t="108464" x="2190750" y="5781675"/>
          <p14:tracePt t="108471" x="2139950" y="5781675"/>
          <p14:tracePt t="108480" x="2078038" y="5781675"/>
          <p14:tracePt t="108484" x="2039938" y="5781675"/>
          <p14:tracePt t="108494" x="1990725" y="5781675"/>
          <p14:tracePt t="108504" x="1965325" y="5781675"/>
          <p14:tracePt t="108510" x="1952625" y="5781675"/>
          <p14:tracePt t="108520" x="1939925" y="5781675"/>
          <p14:tracePt t="108526" x="1927225" y="5781675"/>
          <p14:tracePt t="108944" x="1927225" y="5768975"/>
          <p14:tracePt t="108974" x="1939925" y="5768975"/>
          <p14:tracePt t="108988" x="1952625" y="5768975"/>
          <p14:tracePt t="109004" x="1978025" y="5768975"/>
          <p14:tracePt t="109014" x="1990725" y="5768975"/>
          <p14:tracePt t="109024" x="2003425" y="5768975"/>
          <p14:tracePt t="109030" x="2014538" y="5768975"/>
          <p14:tracePt t="109040" x="2027238" y="5768975"/>
          <p14:tracePt t="109055" x="2052638" y="5768975"/>
          <p14:tracePt t="109071" x="2065338" y="5768975"/>
          <p14:tracePt t="109080" x="2078038" y="5768975"/>
          <p14:tracePt t="109084" x="2090738" y="5768975"/>
          <p14:tracePt t="109104" x="2103438" y="5768975"/>
          <p14:tracePt t="109110" x="2116138" y="5768975"/>
          <p14:tracePt t="109126" x="2139950" y="5768975"/>
          <p14:tracePt t="109150" x="2152650" y="5768975"/>
          <p14:tracePt t="109524" x="2165350" y="5768975"/>
          <p14:tracePt t="109528" x="2178050" y="5768975"/>
          <p14:tracePt t="109538" x="2203450" y="5768975"/>
          <p14:tracePt t="109548" x="2228850" y="5768975"/>
          <p14:tracePt t="109614" x="2239963" y="5768975"/>
          <p14:tracePt t="109624" x="2252663" y="5768975"/>
          <p14:tracePt t="109640" x="2265363" y="5768975"/>
          <p14:tracePt t="109644" x="2278063" y="5768975"/>
          <p14:tracePt t="109664" x="2290763" y="5768975"/>
          <p14:tracePt t="109690" x="2303463" y="5768975"/>
          <p14:tracePt t="109704" x="2328863" y="5768975"/>
          <p14:tracePt t="109720" x="2328863" y="5756275"/>
          <p14:tracePt t="109856" x="2339975" y="5756275"/>
          <p14:tracePt t="109862" x="2352675" y="5756275"/>
          <p14:tracePt t="109882" x="2378075" y="5743575"/>
          <p14:tracePt t="109886" x="2390775" y="5732463"/>
          <p14:tracePt t="109896" x="2403475" y="5732463"/>
          <p14:tracePt t="109902" x="2416175" y="5732463"/>
          <p14:tracePt t="111022" x="2403475" y="5732463"/>
          <p14:tracePt t="111032" x="2378075" y="5732463"/>
          <p14:tracePt t="111036" x="2339975" y="5732463"/>
          <p14:tracePt t="111046" x="2328863" y="5743575"/>
          <p14:tracePt t="111056" x="2290763" y="5743575"/>
          <p14:tracePt t="111062" x="2252663" y="5756275"/>
          <p14:tracePt t="111072" x="2216150" y="5768975"/>
          <p14:tracePt t="111076" x="2190750" y="5768975"/>
          <p14:tracePt t="111088" x="2178050" y="5781675"/>
          <p14:tracePt t="111098" x="2165350" y="5781675"/>
          <p14:tracePt t="111128" x="2152650" y="5781675"/>
          <p14:tracePt t="111138" x="2139950" y="5781675"/>
          <p14:tracePt t="111142" x="2116138" y="5781675"/>
          <p14:tracePt t="111152" x="2103438" y="5781675"/>
          <p14:tracePt t="111188" x="2090738" y="5781675"/>
          <p14:tracePt t="111198" x="2078038" y="5781675"/>
          <p14:tracePt t="111204" x="2052638" y="5794375"/>
          <p14:tracePt t="111214" x="2027238" y="5794375"/>
          <p14:tracePt t="111218" x="2003425" y="5807075"/>
          <p14:tracePt t="111228" x="1965325" y="5807075"/>
          <p14:tracePt t="111244" x="1914525" y="5807075"/>
          <p14:tracePt t="111258" x="1903413" y="5807075"/>
          <p14:tracePt t="111269" x="1890713" y="5807075"/>
          <p14:tracePt t="111334" x="1878013" y="5819775"/>
          <p14:tracePt t="111344" x="1865313" y="5819775"/>
          <p14:tracePt t="111354" x="1839913" y="5819775"/>
          <p14:tracePt t="111360" x="1827213" y="5819775"/>
          <p14:tracePt t="111370" x="1801813" y="5819775"/>
          <p14:tracePt t="111374" x="1765300" y="5819775"/>
          <p14:tracePt t="111385" x="1739900" y="5819775"/>
          <p14:tracePt t="111394" x="1701800" y="5819775"/>
          <p14:tracePt t="111401" x="1689100" y="5819775"/>
          <p14:tracePt t="111410" x="1665288" y="5819775"/>
          <p14:tracePt t="111418" x="1652588" y="5819775"/>
          <p14:tracePt t="111426" x="1639888" y="5819775"/>
          <p14:tracePt t="111436" x="1601788" y="5843588"/>
          <p14:tracePt t="111440" x="1577975" y="5843588"/>
          <p14:tracePt t="111451" x="1565275" y="5843588"/>
          <p14:tracePt t="111456" x="1527175" y="5843588"/>
          <p14:tracePt t="111468" x="1501775" y="5843588"/>
          <p14:tracePt t="111476" x="1476375" y="5843588"/>
          <p14:tracePt t="111480" x="1465263" y="5868988"/>
          <p14:tracePt t="111490" x="1452563" y="5868988"/>
          <p14:tracePt t="111526" x="1439863" y="5868988"/>
          <p14:tracePt t="111546" x="1427163" y="5868988"/>
          <p14:tracePt t="111552" x="1401763" y="5868988"/>
          <p14:tracePt t="111562" x="1376363" y="5868988"/>
          <p14:tracePt t="111566" x="1339850" y="5868988"/>
          <p14:tracePt t="111576" x="1301750" y="5868988"/>
          <p14:tracePt t="111586" x="1276350" y="5868988"/>
          <p14:tracePt t="111592" x="1239838" y="5868988"/>
          <p14:tracePt t="111602" x="1214438" y="5868988"/>
          <p14:tracePt t="111606" x="1189038" y="5868988"/>
          <p14:tracePt t="111617" x="1150938" y="5868988"/>
          <p14:tracePt t="111626" x="1139825" y="5868988"/>
          <p14:tracePt t="111634" x="1114425" y="5868988"/>
          <p14:tracePt t="111910" x="1114425" y="5894388"/>
          <p14:tracePt t="111920" x="1139825" y="5894388"/>
          <p14:tracePt t="111930" x="1163638" y="5894388"/>
          <p14:tracePt t="111935" x="1201738" y="5894388"/>
          <p14:tracePt t="111944" x="1252538" y="5894388"/>
          <p14:tracePt t="111951" x="1276350" y="5881688"/>
          <p14:tracePt t="111960" x="1301750" y="5881688"/>
          <p14:tracePt t="111970" x="1314450" y="5881688"/>
          <p14:tracePt t="111974" x="1327150" y="5881688"/>
          <p14:tracePt t="111990" x="1339850" y="5881688"/>
          <p14:tracePt t="112394" x="1339850" y="5868988"/>
          <p14:tracePt t="112404" x="1376363" y="5832475"/>
          <p14:tracePt t="112408" x="1389063" y="5781675"/>
          <p14:tracePt t="112418" x="1401763" y="5719763"/>
          <p14:tracePt t="112424" x="1401763" y="5656263"/>
          <p14:tracePt t="112434" x="1401763" y="5607050"/>
          <p14:tracePt t="112444" x="1401763" y="5530850"/>
          <p14:tracePt t="112450" x="1401763" y="5494338"/>
          <p14:tracePt t="112458" x="1401763" y="5456238"/>
          <p14:tracePt t="112670" x="1401763" y="5481638"/>
          <p14:tracePt t="112680" x="1452563" y="5494338"/>
          <p14:tracePt t="112690" x="1489075" y="5507038"/>
          <p14:tracePt t="112696" x="1565275" y="5543550"/>
          <p14:tracePt t="112706" x="1601788" y="5556250"/>
          <p14:tracePt t="112710" x="1614488" y="5556250"/>
          <p14:tracePt t="112720" x="1627188" y="5556250"/>
          <p14:tracePt t="112733" x="1652588" y="5568950"/>
          <p14:tracePt t="112796" x="1665288" y="5568950"/>
          <p14:tracePt t="112958" x="1665288" y="5581650"/>
          <p14:tracePt t="112978" x="1665288" y="5594350"/>
          <p14:tracePt t="112984" x="1652588" y="5607050"/>
          <p14:tracePt t="112994" x="1652588" y="5619750"/>
          <p14:tracePt t="112998" x="1639888" y="5619750"/>
          <p14:tracePt t="113008" x="1614488" y="5630863"/>
          <p14:tracePt t="113024" x="1589088" y="5656263"/>
          <p14:tracePt t="113038" x="1577975" y="5656263"/>
          <p14:tracePt t="113058" x="1565275" y="5656263"/>
          <p14:tracePt t="113068" x="1565275" y="5668963"/>
          <p14:tracePt t="113084" x="1552575" y="5668963"/>
          <p14:tracePt t="113280" x="1552575" y="5630863"/>
          <p14:tracePt t="113286" x="1552575" y="5594350"/>
          <p14:tracePt t="113296" x="1552575" y="5543550"/>
          <p14:tracePt t="113302" x="1552575" y="5481638"/>
          <p14:tracePt t="113312" x="1552575" y="5407025"/>
          <p14:tracePt t="113322" x="1552575" y="5356225"/>
          <p14:tracePt t="113326" x="1552575" y="5318125"/>
          <p14:tracePt t="113336" x="1552575" y="5305425"/>
          <p14:tracePt t="113342" x="1552575" y="5294313"/>
          <p14:tracePt t="113352" x="1552575" y="5281613"/>
          <p14:tracePt t="113362" x="1539875" y="5281613"/>
          <p14:tracePt t="113366" x="1514475" y="5256213"/>
          <p14:tracePt t="113378" x="1452563" y="5256213"/>
          <p14:tracePt t="113382" x="1414463" y="5256213"/>
          <p14:tracePt t="113392" x="1389063" y="5256213"/>
          <p14:tracePt t="113402" x="1363663" y="5268913"/>
          <p14:tracePt t="113408" x="1339850" y="5305425"/>
          <p14:tracePt t="113418" x="1327150" y="5368925"/>
          <p14:tracePt t="113422" x="1301750" y="5407025"/>
          <p14:tracePt t="113433" x="1301750" y="5456238"/>
          <p14:tracePt t="113442" x="1301750" y="5518150"/>
          <p14:tracePt t="113450" x="1301750" y="5556250"/>
          <p14:tracePt t="113458" x="1327150" y="5607050"/>
          <p14:tracePt t="113462" x="1352550" y="5630863"/>
          <p14:tracePt t="113472" x="1427163" y="5668963"/>
          <p14:tracePt t="113483" x="1501775" y="5707063"/>
          <p14:tracePt t="113488" x="1565275" y="5707063"/>
          <p14:tracePt t="113498" x="1639888" y="5732463"/>
          <p14:tracePt t="113502" x="1689100" y="5732463"/>
          <p14:tracePt t="113512" x="1739900" y="5732463"/>
          <p14:tracePt t="113524" x="1765300" y="5707063"/>
          <p14:tracePt t="113528" x="1778000" y="5681663"/>
          <p14:tracePt t="113538" x="1801813" y="5619750"/>
          <p14:tracePt t="113544" x="1827213" y="5594350"/>
          <p14:tracePt t="113554" x="1827213" y="5568950"/>
          <p14:tracePt t="113566" x="1827213" y="5543550"/>
          <p14:tracePt t="113568" x="1827213" y="5530850"/>
          <p14:tracePt t="113578" x="1778000" y="5468938"/>
          <p14:tracePt t="113584" x="1701800" y="5443538"/>
          <p14:tracePt t="113595" x="1652588" y="5430838"/>
          <p14:tracePt t="113604" x="1601788" y="5430838"/>
          <p14:tracePt t="113608" x="1577975" y="5430838"/>
          <p14:tracePt t="113618" x="1539875" y="5443538"/>
          <p14:tracePt t="113624" x="1527175" y="5468938"/>
          <p14:tracePt t="113634" x="1501775" y="5518150"/>
          <p14:tracePt t="113644" x="1501775" y="5568950"/>
          <p14:tracePt t="113650" x="1501775" y="5607050"/>
          <p14:tracePt t="113660" x="1501775" y="5656263"/>
          <p14:tracePt t="113665" x="1501775" y="5694363"/>
          <p14:tracePt t="113674" x="1514475" y="5732463"/>
          <p14:tracePt t="113690" x="1527175" y="5732463"/>
          <p14:tracePt t="113700" x="1552575" y="5732463"/>
          <p14:tracePt t="113704" x="1601788" y="5732463"/>
          <p14:tracePt t="113717" x="1627188" y="5732463"/>
          <p14:tracePt t="113724" x="1652588" y="5694363"/>
          <p14:tracePt t="113730" x="1652588" y="5656263"/>
          <p14:tracePt t="113740" x="1652588" y="5568950"/>
          <p14:tracePt t="113746" x="1652588" y="5494338"/>
          <p14:tracePt t="113756" x="1565275" y="5381625"/>
          <p14:tracePt t="113766" x="1489075" y="5305425"/>
          <p14:tracePt t="113770" x="1465263" y="5294313"/>
          <p14:tracePt t="113780" x="1439863" y="5281613"/>
          <p14:tracePt t="113796" x="1389063" y="5330825"/>
          <p14:tracePt t="113806" x="1389063" y="5468938"/>
          <p14:tracePt t="113810" x="1414463" y="5781675"/>
          <p14:tracePt t="113820" x="1601788" y="6107113"/>
          <p14:tracePt t="113826" x="1814513" y="6507163"/>
          <p14:tracePt t="113836" x="1965325" y="6770688"/>
          <p14:tracePt t="113846" x="1990725" y="6845300"/>
          <p14:tracePt t="113906" x="2078038" y="6532563"/>
          <p14:tracePt t="113917" x="2078038" y="6181725"/>
          <p14:tracePt t="113926" x="1839913" y="5694363"/>
          <p14:tracePt t="113933" x="1465263" y="5092700"/>
          <p14:tracePt t="113942" x="1176338" y="4618038"/>
          <p14:tracePt t="113952" x="1050925" y="4443413"/>
          <p14:tracePt t="113956" x="1027113" y="4418013"/>
          <p14:tracePt t="113972" x="1027113" y="4505325"/>
          <p14:tracePt t="113983" x="1027113" y="4667250"/>
          <p14:tracePt t="113988" x="1189038" y="5105400"/>
          <p14:tracePt t="113999" x="1589088" y="5707063"/>
          <p14:tracePt t="114008" x="2027238" y="6319838"/>
          <p14:tracePt t="114012" x="2239963" y="6657975"/>
          <p14:tracePt t="114022" x="2278063" y="6783388"/>
          <p14:tracePt t="114028" x="2278063" y="6819900"/>
          <p14:tracePt t="114104" x="2152650" y="6532563"/>
          <p14:tracePt t="114108" x="1827213" y="6107113"/>
          <p14:tracePt t="114118" x="1577975" y="5794375"/>
          <p14:tracePt t="114124" x="1465263" y="5643563"/>
          <p14:tracePt t="114134" x="1439863" y="5619750"/>
          <p14:tracePt t="114149" x="1427163" y="5619750"/>
          <p14:tracePt t="114158" x="1465263" y="5668963"/>
          <p14:tracePt t="114170" x="1552575" y="5807075"/>
          <p14:tracePt t="114174" x="1701800" y="5994400"/>
          <p14:tracePt t="114184" x="1903413" y="6219825"/>
          <p14:tracePt t="114188" x="2152650" y="6532563"/>
          <p14:tracePt t="114200" x="2328863" y="6807200"/>
          <p14:tracePt t="114300" x="2165350" y="6345238"/>
          <p14:tracePt t="114310" x="1903413" y="5969000"/>
          <p14:tracePt t="114320" x="1739900" y="5719763"/>
          <p14:tracePt t="114324" x="1727200" y="5681663"/>
          <p14:tracePt t="114360" x="1765300" y="5732463"/>
          <p14:tracePt t="114366" x="1865313" y="5843588"/>
          <p14:tracePt t="114376" x="1952625" y="5919788"/>
          <p14:tracePt t="114383" x="2027238" y="5994400"/>
          <p14:tracePt t="114390" x="2027238" y="6019800"/>
          <p14:tracePt t="114400" x="2052638" y="6056313"/>
          <p14:tracePt t="114466" x="1978025" y="5994400"/>
          <p14:tracePt t="114472" x="1852613" y="5868988"/>
          <p14:tracePt t="114483" x="1701800" y="5719763"/>
          <p14:tracePt t="114492" x="1552575" y="5543550"/>
          <p14:tracePt t="114497" x="1465263" y="5443538"/>
          <p14:tracePt t="114506" x="1363663" y="5381625"/>
          <p14:tracePt t="114512" x="1352550" y="5356225"/>
          <p14:tracePt t="114768" x="1339850" y="5356225"/>
          <p14:tracePt t="114784" x="1327150" y="5368925"/>
          <p14:tracePt t="114794" x="1314450" y="5368925"/>
          <p14:tracePt t="114804" x="1301750" y="5381625"/>
          <p14:tracePt t="114810" x="1263650" y="5394325"/>
          <p14:tracePt t="114820" x="1227138" y="5407025"/>
          <p14:tracePt t="114824" x="1214438" y="5407025"/>
          <p14:tracePt t="114834" x="1189038" y="5407025"/>
          <p14:tracePt t="114844" x="1150938" y="5418138"/>
          <p14:tracePt t="114850" x="1127125" y="5430838"/>
          <p14:tracePt t="114860" x="1101725" y="5430838"/>
          <p14:tracePt t="114865" x="1063625" y="5430838"/>
          <p14:tracePt t="114890" x="1050925" y="5430838"/>
          <p14:tracePt t="114926" x="1050925" y="5443538"/>
          <p14:tracePt t="114954" x="1050925" y="5456238"/>
          <p14:tracePt t="114960" x="1050925" y="5468938"/>
          <p14:tracePt t="114970" x="1050925" y="5518150"/>
          <p14:tracePt t="114980" x="1050925" y="5556250"/>
          <p14:tracePt t="114984" x="1050925" y="5581650"/>
          <p14:tracePt t="114994" x="1050925" y="5607050"/>
          <p14:tracePt t="115026" x="1050925" y="5630863"/>
          <p14:tracePt t="115030" x="1050925" y="5656263"/>
          <p14:tracePt t="115040" x="1050925" y="5707063"/>
          <p14:tracePt t="115047" x="1101725" y="5768975"/>
          <p14:tracePt t="115056" x="1139825" y="5794375"/>
          <p14:tracePt t="115066" x="1176338" y="5819775"/>
          <p14:tracePt t="115070" x="1189038" y="5832475"/>
          <p14:tracePt t="115081" x="1201738" y="5843588"/>
          <p14:tracePt t="115212" x="1201738" y="5856288"/>
          <p14:tracePt t="115404" x="1201738" y="5868988"/>
          <p14:tracePt t="115418" x="1189038" y="5868988"/>
          <p14:tracePt t="115428" x="1163638" y="5881688"/>
          <p14:tracePt t="115706" x="1150938" y="5894388"/>
          <p14:tracePt t="115776" x="1139825" y="5907088"/>
          <p14:tracePt t="115892" x="1139825" y="5919788"/>
          <p14:tracePt t="115898" x="1139825" y="5932488"/>
          <p14:tracePt t="115908" x="1139825" y="5945188"/>
          <p14:tracePt t="115918" x="1176338" y="5969000"/>
          <p14:tracePt t="115922" x="1201738" y="5981700"/>
          <p14:tracePt t="115934" x="1263650" y="5994400"/>
          <p14:tracePt t="115938" x="1276350" y="5994400"/>
          <p14:tracePt t="115949" x="1301750" y="5994400"/>
          <p14:tracePt t="115965" x="1327150" y="5994400"/>
          <p14:tracePt t="115978" x="1339850" y="5994400"/>
          <p14:tracePt t="115988" x="1352550" y="5994400"/>
          <p14:tracePt t="116008" x="1363663" y="5994400"/>
          <p14:tracePt t="116024" x="1376363" y="5994400"/>
          <p14:tracePt t="116034" x="1389063" y="5994400"/>
          <p14:tracePt t="116048" x="1414463" y="5994400"/>
          <p14:tracePt t="116230" x="1427163" y="5994400"/>
          <p14:tracePt t="116236" x="1452563" y="5981700"/>
          <p14:tracePt t="117770" x="1452563" y="5969000"/>
          <p14:tracePt t="117784" x="1427163" y="5969000"/>
          <p14:tracePt t="117790" x="1427163" y="5956300"/>
          <p14:tracePt t="117800" x="1401763" y="5945188"/>
          <p14:tracePt t="117810" x="1389063" y="5945188"/>
          <p14:tracePt t="117814" x="1376363" y="5932488"/>
          <p14:tracePt t="117830" x="1363663" y="5932488"/>
          <p14:tracePt t="118056" x="1352550" y="5932488"/>
          <p14:tracePt t="118066" x="1339850" y="5932488"/>
          <p14:tracePt t="118072" x="1327150" y="5932488"/>
          <p14:tracePt t="118082" x="1327150" y="5945188"/>
          <p14:tracePt t="118092" x="1301750" y="5945188"/>
          <p14:tracePt t="118106" x="1276350" y="5945188"/>
          <p14:tracePt t="118113" x="1263650" y="5945188"/>
          <p14:tracePt t="118122" x="1252538" y="5969000"/>
          <p14:tracePt t="118132" x="1239838" y="5969000"/>
          <p14:tracePt t="118136" x="1227138" y="5969000"/>
          <p14:tracePt t="118148" x="1189038" y="5994400"/>
          <p14:tracePt t="118152" x="1163638" y="6007100"/>
          <p14:tracePt t="118460" x="1189038" y="6019800"/>
          <p14:tracePt t="118470" x="1201738" y="6019800"/>
          <p14:tracePt t="118474" x="1239838" y="6019800"/>
          <p14:tracePt t="118484" x="1276350" y="6019800"/>
          <p14:tracePt t="118490" x="1327150" y="6019800"/>
          <p14:tracePt t="118500" x="1363663" y="6019800"/>
          <p14:tracePt t="118510" x="1427163" y="6019800"/>
          <p14:tracePt t="118516" x="1489075" y="6019800"/>
          <p14:tracePt t="118528" x="1527175" y="6019800"/>
          <p14:tracePt t="118530" x="1539875" y="6019800"/>
          <p14:tracePt t="118652" x="1565275" y="6019800"/>
          <p14:tracePt t="118662" x="1614488" y="6019800"/>
          <p14:tracePt t="118666" x="1627188" y="6019800"/>
          <p14:tracePt t="118677" x="1652588" y="6019800"/>
          <p14:tracePt t="118682" x="1677988" y="6019800"/>
          <p14:tracePt t="118692" x="1689100" y="6019800"/>
          <p14:tracePt t="118702" x="1701800" y="6019800"/>
          <p14:tracePt t="118732" x="1714500" y="6032500"/>
          <p14:tracePt t="122576" x="1727200" y="6032500"/>
          <p14:tracePt t="122590" x="1739900" y="6032500"/>
          <p14:tracePt t="126692" x="1752600" y="6019800"/>
          <p14:tracePt t="126702" x="1752600" y="6007100"/>
          <p14:tracePt t="126706" x="1752600" y="5981700"/>
          <p14:tracePt t="126716" x="1790700" y="5956300"/>
          <p14:tracePt t="126726" x="1801813" y="5919788"/>
          <p14:tracePt t="126732" x="1814513" y="5894388"/>
          <p14:tracePt t="126742" x="1827213" y="5881688"/>
          <p14:tracePt t="126746" x="1839913" y="5868988"/>
          <p14:tracePt t="126756" x="1852613" y="5856288"/>
          <p14:tracePt t="126772" x="1865313" y="5843588"/>
          <p14:tracePt t="126782" x="1865313" y="5832475"/>
          <p14:tracePt t="126787" x="1865313" y="5819775"/>
          <p14:tracePt t="126796" x="1878013" y="5819775"/>
          <p14:tracePt t="126812" x="1890713" y="5807075"/>
          <p14:tracePt t="127578" x="1890713" y="5794375"/>
          <p14:tracePt t="127584" x="1890713" y="5781675"/>
          <p14:tracePt t="127594" x="1914525" y="5743575"/>
          <p14:tracePt t="127601" x="1965325" y="5668963"/>
          <p14:tracePt t="127611" x="2014538" y="5581650"/>
          <p14:tracePt t="127620" x="2090738" y="5481638"/>
          <p14:tracePt t="127624" x="2116138" y="5443538"/>
          <p14:tracePt t="127637" x="2139950" y="5418138"/>
          <p14:tracePt t="127640" x="2152650" y="5394325"/>
          <p14:tracePt t="127660" x="2165350" y="5394325"/>
          <p14:tracePt t="127820" x="2165350" y="5381625"/>
          <p14:tracePt t="127826" x="2190750" y="5368925"/>
          <p14:tracePt t="127837" x="2228850" y="5343525"/>
          <p14:tracePt t="127846" x="2252663" y="5343525"/>
          <p14:tracePt t="127853" x="2278063" y="5318125"/>
          <p14:tracePt t="127862" x="2303463" y="5318125"/>
          <p14:tracePt t="127866" x="2316163" y="5318125"/>
          <p14:tracePt t="127968" x="2328863" y="5318125"/>
          <p14:tracePt t="128002" x="2328863" y="5330825"/>
          <p14:tracePt t="128054" x="2316163" y="5343525"/>
          <p14:tracePt t="128204" x="2316163" y="5356225"/>
          <p14:tracePt t="128220" x="2303463" y="5356225"/>
          <p14:tracePt t="128230" x="2290763" y="5356225"/>
          <p14:tracePt t="128240" x="2278063" y="5356225"/>
          <p14:tracePt t="128256" x="2252663" y="5381625"/>
          <p14:tracePt t="128260" x="2216150" y="5381625"/>
          <p14:tracePt t="128271" x="2203450" y="5381625"/>
          <p14:tracePt t="128276" x="2178050" y="5407025"/>
          <p14:tracePt t="128287" x="2165350" y="5407025"/>
          <p14:tracePt t="128352" x="2152650" y="5407025"/>
          <p14:tracePt t="128366" x="2127250" y="5407025"/>
          <p14:tracePt t="128372" x="2090738" y="5407025"/>
          <p14:tracePt t="128382" x="2078038" y="5407025"/>
          <p14:tracePt t="128392" x="2065338" y="5418138"/>
          <p14:tracePt t="128396" x="2039938" y="5430838"/>
          <p14:tracePt t="128406" x="2014538" y="5430838"/>
          <p14:tracePt t="128412" x="1990725" y="5430838"/>
          <p14:tracePt t="128422" x="1965325" y="5430838"/>
          <p14:tracePt t="128432" x="1903413" y="5430838"/>
          <p14:tracePt t="128438" x="1852613" y="5430838"/>
          <p14:tracePt t="128448" x="1778000" y="5430838"/>
          <p14:tracePt t="128453" x="1752600" y="5430838"/>
          <p14:tracePt t="128462" x="1739900" y="5430838"/>
          <p14:tracePt t="128472" x="1727200" y="5430838"/>
          <p14:tracePt t="129088" x="1714500" y="5430838"/>
          <p14:tracePt t="129092" x="1701800" y="5430838"/>
          <p14:tracePt t="129098" x="1689100" y="5430838"/>
          <p14:tracePt t="129108" x="1665288" y="5430838"/>
          <p14:tracePt t="129124" x="1639888" y="5430838"/>
          <p14:tracePt t="129135" x="1627188" y="5430838"/>
          <p14:tracePt t="129138" x="1614488" y="5430838"/>
          <p14:tracePt t="129148" x="1577975" y="5430838"/>
          <p14:tracePt t="129154" x="1489075" y="5430838"/>
          <p14:tracePt t="129164" x="1465263" y="5430838"/>
          <p14:tracePt t="129254" x="1452563" y="5430838"/>
          <p14:tracePt t="129260" x="1439863" y="5430838"/>
          <p14:tracePt t="129270" x="1389063" y="5418138"/>
          <p14:tracePt t="129285" x="1363663" y="5418138"/>
          <p14:tracePt t="129294" x="1314450" y="5381625"/>
          <p14:tracePt t="129300" x="1252538" y="5368925"/>
          <p14:tracePt t="129310" x="1227138" y="5368925"/>
          <p14:tracePt t="129314" x="1189038" y="5356225"/>
          <p14:tracePt t="129324" x="1150938" y="5356225"/>
          <p14:tracePt t="129336" x="1076325" y="5356225"/>
          <p14:tracePt t="129340" x="1001713" y="5356225"/>
          <p14:tracePt t="129352" x="901700" y="5343525"/>
          <p14:tracePt t="129356" x="838200" y="5343525"/>
          <p14:tracePt t="129368" x="750888" y="5343525"/>
          <p14:tracePt t="129376" x="701675" y="5343525"/>
          <p14:tracePt t="129380" x="638175" y="5343525"/>
          <p14:tracePt t="129390" x="600075" y="5343525"/>
          <p14:tracePt t="129396" x="576263" y="5343525"/>
          <p14:tracePt t="129406" x="550863" y="5343525"/>
          <p14:tracePt t="129496" x="538163" y="5330825"/>
          <p14:tracePt t="130016" x="550863" y="5330825"/>
          <p14:tracePt t="130026" x="576263" y="5330825"/>
          <p14:tracePt t="130036" x="588963" y="5318125"/>
          <p14:tracePt t="130042" x="600075" y="5318125"/>
          <p14:tracePt t="130172" x="612775" y="5318125"/>
          <p14:tracePt t="130188" x="625475" y="5318125"/>
          <p14:tracePt t="130208" x="638175" y="5318125"/>
          <p14:tracePt t="130218" x="650875" y="5318125"/>
          <p14:tracePt t="130232" x="663575" y="5318125"/>
          <p14:tracePt t="130258" x="676275" y="5318125"/>
          <p14:tracePt t="130330" x="688975" y="5318125"/>
          <p14:tracePt t="130380" x="701675" y="5318125"/>
          <p14:tracePt t="130384" x="712788" y="5318125"/>
          <p14:tracePt t="130434" x="725488" y="5318125"/>
          <p14:tracePt t="130450" x="738188" y="5318125"/>
          <p14:tracePt t="130470" x="750888" y="5318125"/>
          <p14:tracePt t="130520" x="763588" y="5318125"/>
          <p14:tracePt t="130526" x="776288" y="5318125"/>
          <p14:tracePt t="130560" x="788988" y="5318125"/>
          <p14:tracePt t="130566" x="801688" y="5318125"/>
          <p14:tracePt t="130576" x="814388" y="5318125"/>
          <p14:tracePt t="130586" x="825500" y="5318125"/>
          <p14:tracePt t="130592" x="838200" y="5318125"/>
          <p14:tracePt t="130602" x="850900" y="5318125"/>
          <p14:tracePt t="130617" x="863600" y="5318125"/>
          <p14:tracePt t="130633" x="876300" y="5318125"/>
          <p14:tracePt t="130642" x="889000" y="5318125"/>
          <p14:tracePt t="130656" x="914400" y="5318125"/>
          <p14:tracePt t="130672" x="925513" y="5318125"/>
          <p14:tracePt t="130683" x="938213" y="5318125"/>
          <p14:tracePt t="130688" x="950913" y="5318125"/>
          <p14:tracePt t="130708" x="963613" y="5318125"/>
          <p14:tracePt t="130712" x="976313" y="5318125"/>
          <p14:tracePt t="130722" x="976313" y="5305425"/>
          <p14:tracePt t="130768" x="989013" y="5305425"/>
          <p14:tracePt t="131236" x="1014413" y="5294313"/>
          <p14:tracePt t="131266" x="1038225" y="5294313"/>
          <p14:tracePt t="131282" x="1038225" y="5281613"/>
          <p14:tracePt t="131288" x="1050925" y="5268913"/>
          <p14:tracePt t="131308" x="1063625" y="5268913"/>
          <p14:tracePt t="131322" x="1076325" y="5256213"/>
          <p14:tracePt t="131348" x="1089025" y="5256213"/>
          <p14:tracePt t="131374" x="1089025" y="5243513"/>
          <p14:tracePt t="131388" x="1114425" y="5230813"/>
          <p14:tracePt t="131404" x="1139825" y="5218113"/>
          <p14:tracePt t="131415" x="1150938" y="5205413"/>
          <p14:tracePt t="131418" x="1176338" y="5194300"/>
          <p14:tracePt t="131428" x="1189038" y="5168900"/>
          <p14:tracePt t="131434" x="1201738" y="5156200"/>
          <p14:tracePt t="131444" x="1214438" y="5130800"/>
          <p14:tracePt t="131454" x="1239838" y="5092700"/>
          <p14:tracePt t="131458" x="1252538" y="5068888"/>
          <p14:tracePt t="131468" x="1289050" y="5030788"/>
          <p14:tracePt t="131474" x="1301750" y="5005388"/>
          <p14:tracePt t="131484" x="1314450" y="4981575"/>
          <p14:tracePt t="131494" x="1339850" y="4968875"/>
          <p14:tracePt t="131499" x="1339850" y="4956175"/>
          <p14:tracePt t="131508" x="1339850" y="4943475"/>
          <p14:tracePt t="131524" x="1339850" y="4930775"/>
          <p14:tracePt t="132210" x="1352550" y="4930775"/>
          <p14:tracePt t="133128" x="1363663" y="4930775"/>
          <p14:tracePt t="133148" x="1363663" y="4918075"/>
          <p14:tracePt t="133188" x="1376363" y="4905375"/>
          <p14:tracePt t="133208" x="1389063" y="4892675"/>
          <p14:tracePt t="133224" x="1389063" y="4879975"/>
          <p14:tracePt t="133254" x="1401763" y="4879975"/>
          <p14:tracePt t="133284" x="1414463" y="4879975"/>
          <p14:tracePt t="133300" x="1427163" y="4879975"/>
          <p14:tracePt t="133310" x="1439863" y="4879975"/>
          <p14:tracePt t="133320" x="1452563" y="4879975"/>
          <p14:tracePt t="133324" x="1465263" y="4879975"/>
          <p14:tracePt t="133344" x="1489075" y="4879975"/>
          <p14:tracePt t="133350" x="1514475" y="4879975"/>
          <p14:tracePt t="133364" x="1539875" y="4892675"/>
          <p14:tracePt t="133386" x="1565275" y="4905375"/>
          <p14:tracePt t="133400" x="1589088" y="4918075"/>
          <p14:tracePt t="133406" x="1614488" y="4918075"/>
          <p14:tracePt t="133426" x="1652588" y="4930775"/>
          <p14:tracePt t="133431" x="1665288" y="4943475"/>
          <p14:tracePt t="133440" x="1689100" y="4956175"/>
          <p14:tracePt t="133446" x="1701800" y="4956175"/>
          <p14:tracePt t="133456" x="1739900" y="4968875"/>
          <p14:tracePt t="133472" x="1765300" y="4981575"/>
          <p14:tracePt t="133482" x="1778000" y="4992688"/>
          <p14:tracePt t="133486" x="1801813" y="4992688"/>
          <p14:tracePt t="133498" x="1827213" y="5005388"/>
          <p14:tracePt t="133515" x="1852613" y="5005388"/>
          <p14:tracePt t="133532" x="1865313" y="5005388"/>
          <p14:tracePt t="133546" x="1878013" y="5005388"/>
          <p14:tracePt t="133556" x="1890713" y="5005388"/>
          <p14:tracePt t="133564" x="1914525" y="5005388"/>
          <p14:tracePt t="133572" x="1914525" y="5018088"/>
          <p14:tracePt t="133578" x="1939925" y="5018088"/>
          <p14:tracePt t="133588" x="1978025" y="5018088"/>
          <p14:tracePt t="133598" x="2003425" y="5018088"/>
          <p14:tracePt t="133602" x="2052638" y="5018088"/>
          <p14:tracePt t="133613" x="2116138" y="5043488"/>
          <p14:tracePt t="133618" x="2228850" y="5056188"/>
          <p14:tracePt t="133628" x="2328863" y="5081588"/>
          <p14:tracePt t="133638" x="2378075" y="5081588"/>
          <p14:tracePt t="133642" x="2441575" y="5081588"/>
          <p14:tracePt t="133652" x="2541588" y="5081588"/>
          <p14:tracePt t="133658" x="2616200" y="5092700"/>
          <p14:tracePt t="133668" x="2703513" y="5092700"/>
          <p14:tracePt t="133678" x="2754313" y="5118100"/>
          <p14:tracePt t="133682" x="2841625" y="5130800"/>
          <p14:tracePt t="133692" x="2879725" y="5130800"/>
          <p14:tracePt t="133698" x="2928938" y="5130800"/>
          <p14:tracePt t="133708" x="2954338" y="5143500"/>
          <p14:tracePt t="134188" x="2967038" y="5156200"/>
          <p14:tracePt t="134676" x="2967038" y="5143500"/>
          <p14:tracePt t="134678" x="2979738" y="5130800"/>
          <p14:tracePt t="134712" x="2979738" y="5118100"/>
          <p14:tracePt t="134736" x="2979738" y="5105400"/>
          <p14:tracePt t="134762" x="2979738" y="5092700"/>
          <p14:tracePt t="134772" x="2992438" y="5081588"/>
          <p14:tracePt t="134776" x="3003550" y="5081588"/>
          <p14:tracePt t="134786" x="3003550" y="5068888"/>
          <p14:tracePt t="134813" x="3003550" y="5056188"/>
          <p14:tracePt t="134834" x="3003550" y="5043488"/>
          <p14:tracePt t="134845" x="3016250" y="5018088"/>
          <p14:tracePt t="134854" x="3016250" y="5005388"/>
          <p14:tracePt t="134888" x="3016250" y="4992688"/>
          <p14:tracePt t="134894" x="3028950" y="4992688"/>
          <p14:tracePt t="134904" x="3028950" y="4981575"/>
          <p14:tracePt t="134984" x="3041650" y="4968875"/>
          <p14:tracePt t="135096" x="3041650" y="4956175"/>
          <p14:tracePt t="135120" x="3054350" y="4943475"/>
          <p14:tracePt t="137788" x="3067050" y="4943475"/>
          <p14:tracePt t="138682" x="3067050" y="4956175"/>
          <p14:tracePt t="138692" x="3054350" y="4968875"/>
          <p14:tracePt t="138696" x="3016250" y="4981575"/>
          <p14:tracePt t="138706" x="2979738" y="4992688"/>
          <p14:tracePt t="138716" x="2954338" y="5005388"/>
          <p14:tracePt t="138722" x="2941638" y="5018088"/>
          <p14:tracePt t="138732" x="2916238" y="5030788"/>
          <p14:tracePt t="138736" x="2879725" y="5043488"/>
          <p14:tracePt t="138746" x="2854325" y="5056188"/>
          <p14:tracePt t="138756" x="2828925" y="5081588"/>
          <p14:tracePt t="138762" x="2790825" y="5092700"/>
          <p14:tracePt t="138772" x="2754313" y="5143500"/>
          <p14:tracePt t="138786" x="2728913" y="5156200"/>
          <p14:tracePt t="138798" x="2716213" y="5181600"/>
          <p14:tracePt t="138802" x="2703513" y="5194300"/>
          <p14:tracePt t="138812" x="2690813" y="5205413"/>
          <p14:tracePt t="138818" x="2678113" y="5218113"/>
          <p14:tracePt t="138838" x="2678113" y="5230813"/>
          <p14:tracePt t="138944" x="2667000" y="5230813"/>
          <p14:tracePt t="138994" x="2667000" y="5218113"/>
          <p14:tracePt t="139004" x="2678113" y="5218113"/>
          <p14:tracePt t="139010" x="2690813" y="5205413"/>
          <p14:tracePt t="139024" x="2703513" y="5205413"/>
          <p14:tracePt t="139034" x="2716213" y="5205413"/>
          <p14:tracePt t="139044" x="2728913" y="5205413"/>
          <p14:tracePt t="139050" x="2741613" y="5205413"/>
          <p14:tracePt t="139074" x="2767013" y="5205413"/>
          <p14:tracePt t="139084" x="2790825" y="5205413"/>
          <p14:tracePt t="139100" x="2816225" y="5205413"/>
          <p14:tracePt t="139126" x="2828925" y="5205413"/>
          <p14:tracePt t="139236" x="2841625" y="5194300"/>
          <p14:tracePt t="139684" x="2841625" y="5181600"/>
          <p14:tracePt t="139707" x="2828925" y="5181600"/>
          <p14:tracePt t="139710" x="2816225" y="5181600"/>
          <p14:tracePt t="139726" x="2803525" y="5181600"/>
          <p14:tracePt t="139736" x="2790825" y="5181600"/>
          <p14:tracePt t="139750" x="2767013" y="5181600"/>
          <p14:tracePt t="139760" x="2741613" y="5156200"/>
          <p14:tracePt t="139776" x="2716213" y="5156200"/>
          <p14:tracePt t="139802" x="2703513" y="5143500"/>
          <p14:tracePt t="139816" x="2703513" y="5130800"/>
          <p14:tracePt t="139896" x="2690813" y="5130800"/>
          <p14:tracePt t="139968" x="2690813" y="5118100"/>
          <p14:tracePt t="140002" x="2678113" y="5118100"/>
          <p14:tracePt t="140022" x="2667000" y="5118100"/>
          <p14:tracePt t="140048" x="2654300" y="5118100"/>
          <p14:tracePt t="140064" x="2641600" y="5118100"/>
          <p14:tracePt t="140194" x="2628900" y="5118100"/>
          <p14:tracePt t="140230" x="2616200" y="5118100"/>
          <p14:tracePt t="140306" x="2616200" y="5130800"/>
          <p14:tracePt t="140518" x="2603500" y="5143500"/>
          <p14:tracePt t="140754" x="2603500" y="5156200"/>
          <p14:tracePt t="140780" x="2628900" y="5156200"/>
          <p14:tracePt t="140791" x="2628900" y="5168900"/>
          <p14:tracePt t="140794" x="2667000" y="5181600"/>
          <p14:tracePt t="140804" x="2678113" y="5181600"/>
          <p14:tracePt t="140814" x="2690813" y="5181600"/>
          <p14:tracePt t="140820" x="2716213" y="5194300"/>
          <p14:tracePt t="140830" x="2767013" y="5205413"/>
          <p14:tracePt t="140834" x="2790825" y="5218113"/>
          <p14:tracePt t="140844" x="2816225" y="5218113"/>
          <p14:tracePt t="140860" x="2841625" y="5218113"/>
          <p14:tracePt t="140870" x="2867025" y="5218113"/>
          <p14:tracePt t="140874" x="2903538" y="5230813"/>
          <p14:tracePt t="140886" x="2941638" y="5256213"/>
          <p14:tracePt t="140896" x="2954338" y="5256213"/>
          <p14:tracePt t="140900" x="2979738" y="5256213"/>
          <p14:tracePt t="140916" x="3003550" y="5256213"/>
          <p14:tracePt t="140936" x="3016250" y="5268913"/>
          <p14:tracePt t="141530" x="3041650" y="5268913"/>
          <p14:tracePt t="141540" x="3067050" y="5218113"/>
          <p14:tracePt t="141546" x="3067050" y="5205413"/>
          <p14:tracePt t="141557" x="3116263" y="5168900"/>
          <p14:tracePt t="141566" x="3141663" y="5130800"/>
          <p14:tracePt t="141573" x="3179763" y="5105400"/>
          <p14:tracePt t="141582" x="3192463" y="5092700"/>
          <p14:tracePt t="141586" x="3216275" y="5043488"/>
          <p14:tracePt t="141596" x="3228975" y="5030788"/>
          <p14:tracePt t="141607" x="3254375" y="5005388"/>
          <p14:tracePt t="141612" x="3267075" y="4992688"/>
          <p14:tracePt t="141623" x="3279775" y="4992688"/>
          <p14:tracePt t="141626" x="3292475" y="4992688"/>
          <p14:tracePt t="141636" x="3292475" y="4981575"/>
          <p14:tracePt t="141834" x="3292475" y="4968875"/>
          <p14:tracePt t="141844" x="3292475" y="4956175"/>
          <p14:tracePt t="141854" x="3292475" y="4943475"/>
          <p14:tracePt t="141858" x="3292475" y="4905375"/>
          <p14:tracePt t="141868" x="3292475" y="4879975"/>
          <p14:tracePt t="141874" x="3292475" y="4856163"/>
          <p14:tracePt t="141894" x="3292475" y="4830763"/>
          <p14:tracePt t="141898" x="3292475" y="4805363"/>
          <p14:tracePt t="141908" x="3292475" y="4768850"/>
          <p14:tracePt t="141914" x="3254375" y="4743450"/>
          <p14:tracePt t="141924" x="3205163" y="4718050"/>
          <p14:tracePt t="141934" x="3167063" y="4679950"/>
          <p14:tracePt t="141940" x="3128963" y="4656138"/>
          <p14:tracePt t="141950" x="3092450" y="4656138"/>
          <p14:tracePt t="141957" x="3067050" y="4618038"/>
          <p14:tracePt t="141972" x="3028950" y="4618038"/>
          <p14:tracePt t="141974" x="2967038" y="4592638"/>
          <p14:tracePt t="141980" x="2903538" y="4579938"/>
          <p14:tracePt t="141990" x="2828925" y="4554538"/>
          <p14:tracePt t="141994" x="2741613" y="4543425"/>
          <p14:tracePt t="142007" x="2641600" y="4518025"/>
          <p14:tracePt t="142016" x="2554288" y="4505325"/>
          <p14:tracePt t="142020" x="2441575" y="4505325"/>
          <p14:tracePt t="142030" x="2352675" y="4479925"/>
          <p14:tracePt t="142036" x="2265363" y="4479925"/>
          <p14:tracePt t="142046" x="2203450" y="4479925"/>
          <p14:tracePt t="142056" x="2165350" y="4479925"/>
          <p14:tracePt t="142060" x="2127250" y="4479925"/>
          <p14:tracePt t="142070" x="2103438" y="4479925"/>
          <p14:tracePt t="142076" x="2090738" y="4479925"/>
          <p14:tracePt t="142086" x="2078038" y="4479925"/>
          <p14:tracePt t="142096" x="2052638" y="4479925"/>
          <p14:tracePt t="142110" x="2052638" y="4492625"/>
          <p14:tracePt t="142126" x="2027238" y="4505325"/>
          <p14:tracePt t="142136" x="2003425" y="4518025"/>
          <p14:tracePt t="142142" x="2003425" y="4543425"/>
          <p14:tracePt t="142152" x="1978025" y="4579938"/>
          <p14:tracePt t="142156" x="1978025" y="4592638"/>
          <p14:tracePt t="142166" x="1978025" y="4630738"/>
          <p14:tracePt t="142176" x="1978025" y="4667250"/>
          <p14:tracePt t="142182" x="1978025" y="4705350"/>
          <p14:tracePt t="142192" x="1952625" y="4743450"/>
          <p14:tracePt t="142196" x="1952625" y="4768850"/>
          <p14:tracePt t="142206" x="1952625" y="4818063"/>
          <p14:tracePt t="142216" x="1952625" y="4856163"/>
          <p14:tracePt t="142223" x="1952625" y="4918075"/>
          <p14:tracePt t="142232" x="1952625" y="4981575"/>
          <p14:tracePt t="142236" x="1952625" y="5005388"/>
          <p14:tracePt t="142246" x="1978025" y="5081588"/>
          <p14:tracePt t="142256" x="1978025" y="5092700"/>
          <p14:tracePt t="142262" x="2014538" y="5118100"/>
          <p14:tracePt t="142273" x="2039938" y="5156200"/>
          <p14:tracePt t="142278" x="2103438" y="5230813"/>
          <p14:tracePt t="142289" x="2127250" y="5268913"/>
          <p14:tracePt t="142298" x="2165350" y="5294313"/>
          <p14:tracePt t="142302" x="2190750" y="5305425"/>
          <p14:tracePt t="142312" x="2216150" y="5305425"/>
          <p14:tracePt t="142318" x="2278063" y="5330825"/>
          <p14:tracePt t="142328" x="2303463" y="5330825"/>
          <p14:tracePt t="142339" x="2365375" y="5330825"/>
          <p14:tracePt t="142342" x="2390775" y="5330825"/>
          <p14:tracePt t="142356" x="2416175" y="5330825"/>
          <p14:tracePt t="142358" x="2441575" y="5330825"/>
          <p14:tracePt t="142368" x="2465388" y="5330825"/>
          <p14:tracePt t="142378" x="2478088" y="5305425"/>
          <p14:tracePt t="142384" x="2503488" y="5281613"/>
          <p14:tracePt t="142394" x="2528888" y="5256213"/>
          <p14:tracePt t="142398" x="2554288" y="5230813"/>
          <p14:tracePt t="142408" x="2603500" y="5194300"/>
          <p14:tracePt t="142418" x="2616200" y="5168900"/>
          <p14:tracePt t="142424" x="2654300" y="5156200"/>
          <p14:tracePt t="142434" x="2690813" y="5118100"/>
          <p14:tracePt t="142439" x="2716213" y="5068888"/>
          <p14:tracePt t="142448" x="2716213" y="5030788"/>
          <p14:tracePt t="142458" x="2754313" y="5005388"/>
          <p14:tracePt t="142474" x="2754313" y="4992688"/>
          <p14:tracePt t="142480" x="2778125" y="4943475"/>
          <p14:tracePt t="142490" x="2778125" y="4930775"/>
          <p14:tracePt t="142505" x="2778125" y="4905375"/>
          <p14:tracePt t="142524" x="2778125" y="4892675"/>
          <p14:tracePt t="142540" x="2778125" y="4879975"/>
          <p14:tracePt t="142544" x="2778125" y="4868863"/>
          <p14:tracePt t="142555" x="2778125" y="4856163"/>
          <p14:tracePt t="142564" x="2767013" y="4830763"/>
          <p14:tracePt t="142580" x="2754313" y="4830763"/>
          <p14:tracePt t="142594" x="2741613" y="4818063"/>
          <p14:tracePt t="142610" x="2728913" y="4805363"/>
          <p14:tracePt t="142626" x="2703513" y="4805363"/>
          <p14:tracePt t="142636" x="2678113" y="4805363"/>
          <p14:tracePt t="142650" x="2667000" y="4805363"/>
          <p14:tracePt t="142660" x="2628900" y="4805363"/>
          <p14:tracePt t="142676" x="2603500" y="4805363"/>
          <p14:tracePt t="142686" x="2590800" y="4830763"/>
          <p14:tracePt t="142690" x="2578100" y="4830763"/>
          <p14:tracePt t="142700" x="2554288" y="4843463"/>
          <p14:tracePt t="142710" x="2554288" y="4868863"/>
          <p14:tracePt t="142716" x="2541588" y="4892675"/>
          <p14:tracePt t="142726" x="2541588" y="4918075"/>
          <p14:tracePt t="142740" x="2541588" y="4930775"/>
          <p14:tracePt t="142750" x="2541588" y="4943475"/>
          <p14:tracePt t="142756" x="2541588" y="4968875"/>
          <p14:tracePt t="142766" x="2541588" y="4981575"/>
          <p14:tracePt t="142772" x="2541588" y="4992688"/>
          <p14:tracePt t="142780" x="2554288" y="5030788"/>
          <p14:tracePt t="142796" x="2578100" y="5056188"/>
          <p14:tracePt t="142832" x="2590800" y="5056188"/>
          <p14:tracePt t="142846" x="2603500" y="5056188"/>
          <p14:tracePt t="142856" x="2616200" y="5056188"/>
          <p14:tracePt t="142862" x="2628900" y="5056188"/>
          <p14:tracePt t="142876" x="2667000" y="5043488"/>
          <p14:tracePt t="142918" x="2716213" y="5005388"/>
          <p14:tracePt t="142928" x="2716213" y="4981575"/>
          <p14:tracePt t="143402" x="2716213" y="4968875"/>
          <p14:tracePt t="143422" x="2716213" y="4956175"/>
          <p14:tracePt t="143442" x="2703513" y="4943475"/>
          <p14:tracePt t="143466" x="2690813" y="4918075"/>
          <p14:tracePt t="143476" x="2678113" y="4918075"/>
          <p14:tracePt t="143482" x="2678113" y="4905375"/>
          <p14:tracePt t="143492" x="2667000" y="4905375"/>
          <p14:tracePt t="143552" x="2641600" y="4905375"/>
          <p14:tracePt t="143568" x="2641600" y="4918075"/>
          <p14:tracePt t="143578" x="2628900" y="4918075"/>
          <p14:tracePt t="143592" x="2616200" y="4930775"/>
          <p14:tracePt t="143608" x="2603500" y="4943475"/>
          <p14:tracePt t="143624" x="2603500" y="4956175"/>
          <p14:tracePt t="143674" x="2578100" y="4968875"/>
          <p14:tracePt t="143689" x="2578100" y="4981575"/>
          <p14:tracePt t="143698" x="2565400" y="4992688"/>
          <p14:tracePt t="143705" x="2554288" y="5005388"/>
          <p14:tracePt t="143718" x="2528888" y="5005388"/>
          <p14:tracePt t="143738" x="2516188" y="5018088"/>
          <p14:tracePt t="143744" x="2503488" y="5018088"/>
          <p14:tracePt t="143755" x="2490788" y="5043488"/>
          <p14:tracePt t="143758" x="2478088" y="5056188"/>
          <p14:tracePt t="143771" x="2465388" y="5068888"/>
          <p14:tracePt t="143776" x="2452688" y="5081588"/>
          <p14:tracePt t="143788" x="2441575" y="5081588"/>
          <p14:tracePt t="143796" x="2441575" y="5105400"/>
          <p14:tracePt t="143810" x="2428875" y="5118100"/>
          <p14:tracePt t="143826" x="2416175" y="5143500"/>
          <p14:tracePt t="143840" x="2403475" y="5143500"/>
          <p14:tracePt t="143842" x="2403475" y="5156200"/>
          <p14:tracePt t="143850" x="2403475" y="5181600"/>
          <p14:tracePt t="143860" x="2403475" y="5205413"/>
          <p14:tracePt t="143866" x="2403475" y="5218113"/>
          <p14:tracePt t="143876" x="2403475" y="5230813"/>
          <p14:tracePt t="143890" x="2403475" y="5256213"/>
          <p14:tracePt t="143900" x="2403475" y="5281613"/>
          <p14:tracePt t="143906" x="2403475" y="5305425"/>
          <p14:tracePt t="143916" x="2403475" y="5318125"/>
          <p14:tracePt t="143921" x="2441575" y="5368925"/>
          <p14:tracePt t="143930" x="2452688" y="5368925"/>
          <p14:tracePt t="143940" x="2465388" y="5394325"/>
          <p14:tracePt t="143946" x="2490788" y="5418138"/>
          <p14:tracePt t="143956" x="2503488" y="5430838"/>
          <p14:tracePt t="143962" x="2528888" y="5443538"/>
          <p14:tracePt t="143972" x="2541588" y="5456238"/>
          <p14:tracePt t="143982" x="2578100" y="5468938"/>
          <p14:tracePt t="143988" x="2590800" y="5481638"/>
          <p14:tracePt t="143996" x="2603500" y="5494338"/>
          <p14:tracePt t="144005" x="2616200" y="5494338"/>
          <p14:tracePt t="144012" x="2628900" y="5494338"/>
          <p14:tracePt t="144023" x="2628900" y="5507038"/>
          <p14:tracePt t="144026" x="2654300" y="5507038"/>
          <p14:tracePt t="144142" x="2667000" y="5518150"/>
          <p14:tracePt t="144168" x="2678113" y="5518150"/>
          <p14:tracePt t="144188" x="2690813" y="5518150"/>
          <p14:tracePt t="144218" x="2703513" y="5518150"/>
          <p14:tracePt t="144228" x="2716213" y="5518150"/>
          <p14:tracePt t="144248" x="2741613" y="5518150"/>
          <p14:tracePt t="144268" x="2754313" y="5530850"/>
          <p14:tracePt t="144300" x="2754313" y="5543550"/>
          <p14:tracePt t="165014" x="2767013" y="5543550"/>
          <p14:tracePt t="165036" x="2767013" y="5556250"/>
          <p14:tracePt t="165040" x="2767013" y="5581650"/>
          <p14:tracePt t="165056" x="2767013" y="5594350"/>
          <p14:tracePt t="165196" x="2767013" y="5607050"/>
          <p14:tracePt t="165206" x="2728913" y="5607050"/>
          <p14:tracePt t="165212" x="2654300" y="5607050"/>
          <p14:tracePt t="165222" x="2478088" y="5668963"/>
          <p14:tracePt t="165226" x="2228850" y="5756275"/>
          <p14:tracePt t="165236" x="1939925" y="5881688"/>
          <p14:tracePt t="165246" x="1552575" y="6056313"/>
          <p14:tracePt t="165252" x="1101725" y="6219825"/>
          <p14:tracePt t="165262" x="663575" y="6345238"/>
          <p14:tracePt t="165268" x="263525" y="6457950"/>
          <p14:tracePt t="165740" x="74613" y="6657975"/>
          <p14:tracePt t="165751" x="150813" y="6619875"/>
          <p14:tracePt t="165756" x="250825" y="6583363"/>
          <p14:tracePt t="165766" x="350838" y="6519863"/>
          <p14:tracePt t="165776" x="476250" y="6445250"/>
          <p14:tracePt t="165780" x="588963" y="6381750"/>
          <p14:tracePt t="165790" x="688975" y="6332538"/>
          <p14:tracePt t="165796" x="776288" y="6232525"/>
          <p14:tracePt t="165806" x="876300" y="6169025"/>
          <p14:tracePt t="165816" x="925513" y="6107113"/>
          <p14:tracePt t="165822" x="1027113" y="6019800"/>
          <p14:tracePt t="165833" x="1101725" y="5945188"/>
          <p14:tracePt t="165836" x="1189038" y="5881688"/>
          <p14:tracePt t="165846" x="1252538" y="5832475"/>
          <p14:tracePt t="165856" x="1289050" y="5807075"/>
          <p14:tracePt t="165862" x="1289050" y="5794375"/>
          <p14:tracePt t="165872" x="1301750" y="5794375"/>
          <p14:tracePt t="165876" x="1301750" y="5781675"/>
          <p14:tracePt t="166164" x="1314450" y="5781675"/>
          <p14:tracePt t="166180" x="1314450" y="5807075"/>
          <p14:tracePt t="166190" x="1301750" y="5819775"/>
          <p14:tracePt t="166200" x="1301750" y="5832475"/>
          <p14:tracePt t="166204" x="1289050" y="5843588"/>
          <p14:tracePt t="166214" x="1276350" y="5868988"/>
          <p14:tracePt t="166220" x="1276350" y="5881688"/>
          <p14:tracePt t="166230" x="1263650" y="5894388"/>
          <p14:tracePt t="166240" x="1263650" y="5907088"/>
          <p14:tracePt t="166244" x="1263650" y="5919788"/>
          <p14:tracePt t="166260" x="1239838" y="5932488"/>
          <p14:tracePt t="166270" x="1239838" y="5945188"/>
          <p14:tracePt t="166280" x="1239838" y="5969000"/>
          <p14:tracePt t="166296" x="1227138" y="6007100"/>
          <p14:tracePt t="166340" x="1214438" y="6007100"/>
          <p14:tracePt t="166346" x="1214438" y="6019800"/>
          <p14:tracePt t="166356" x="1189038" y="6045200"/>
          <p14:tracePt t="166366" x="1189038" y="6056313"/>
          <p14:tracePt t="166720" x="1163638" y="6056313"/>
          <p14:tracePt t="166724" x="1150938" y="6056313"/>
          <p14:tracePt t="166750" x="1127125" y="6056313"/>
          <p14:tracePt t="166760" x="1114425" y="6045200"/>
          <p14:tracePt t="166764" x="1101725" y="6007100"/>
          <p14:tracePt t="166784" x="1089025" y="5994400"/>
          <p14:tracePt t="166810" x="1076325" y="5994400"/>
          <p14:tracePt t="166820" x="1076325" y="5981700"/>
          <p14:tracePt t="166836" x="1063625" y="5981700"/>
          <p14:tracePt t="166846" x="1038225" y="5969000"/>
          <p14:tracePt t="166860" x="1027113" y="5956300"/>
          <p14:tracePt t="166876" x="1014413" y="5945188"/>
          <p14:tracePt t="166886" x="1001713" y="5932488"/>
          <p14:tracePt t="166900" x="989013" y="5932488"/>
          <p14:tracePt t="166920" x="976313" y="5932488"/>
          <p14:tracePt t="166940" x="976313" y="5919788"/>
          <p14:tracePt t="167330" x="976313" y="5907088"/>
          <p14:tracePt t="167334" x="976313" y="5868988"/>
          <p14:tracePt t="167344" x="976313" y="5843588"/>
          <p14:tracePt t="167354" x="1050925" y="5781675"/>
          <p14:tracePt t="167358" x="1114425" y="5719763"/>
          <p14:tracePt t="167368" x="1150938" y="5681663"/>
          <p14:tracePt t="167374" x="1227138" y="5607050"/>
          <p14:tracePt t="167384" x="1263650" y="5581650"/>
          <p14:tracePt t="167394" x="1289050" y="5543550"/>
          <p14:tracePt t="167401" x="1301750" y="5518150"/>
          <p14:tracePt t="167410" x="1314450" y="5507038"/>
          <p14:tracePt t="167530" x="1314450" y="5494338"/>
          <p14:tracePt t="167540" x="1301750" y="5481638"/>
          <p14:tracePt t="167556" x="1252538" y="5456238"/>
          <p14:tracePt t="167566" x="1227138" y="5456238"/>
          <p14:tracePt t="167570" x="1214438" y="5443538"/>
          <p14:tracePt t="167582" x="1201738" y="5443538"/>
          <p14:tracePt t="167590" x="1189038" y="5443538"/>
          <p14:tracePt t="167596" x="1176338" y="5443538"/>
          <p14:tracePt t="167610" x="1163638" y="5443538"/>
          <p14:tracePt t="167620" x="1150938" y="5443538"/>
          <p14:tracePt t="167642" x="1139825" y="5443538"/>
          <p14:tracePt t="167656" x="1127125" y="5443538"/>
          <p14:tracePt t="167768" x="1127125" y="5456238"/>
          <p14:tracePt t="167778" x="1127125" y="5481638"/>
          <p14:tracePt t="167783" x="1089025" y="5507038"/>
          <p14:tracePt t="167792" x="1076325" y="5530850"/>
          <p14:tracePt t="167798" x="1050925" y="5568950"/>
          <p14:tracePt t="167808" x="1027113" y="5619750"/>
          <p14:tracePt t="167818" x="989013" y="5643563"/>
          <p14:tracePt t="167822" x="963613" y="5681663"/>
          <p14:tracePt t="167834" x="938213" y="5719763"/>
          <p14:tracePt t="167838" x="938213" y="5732463"/>
          <p14:tracePt t="167849" x="901700" y="5768975"/>
          <p14:tracePt t="167858" x="889000" y="5807075"/>
          <p14:tracePt t="167862" x="863600" y="5832475"/>
          <p14:tracePt t="167878" x="850900" y="5843588"/>
          <p14:tracePt t="167888" x="838200" y="5868988"/>
          <p14:tracePt t="167938" x="838200" y="5881688"/>
          <p14:tracePt t="167944" x="825500" y="5907088"/>
          <p14:tracePt t="167958" x="825500" y="5919788"/>
          <p14:tracePt t="167970" x="814388" y="5945188"/>
          <p14:tracePt t="168150" x="825500" y="5969000"/>
          <p14:tracePt t="168160" x="838200" y="5969000"/>
          <p14:tracePt t="168186" x="863600" y="5969000"/>
          <p14:tracePt t="168202" x="889000" y="5969000"/>
          <p14:tracePt t="168212" x="901700" y="5969000"/>
          <p14:tracePt t="168216" x="925513" y="5969000"/>
          <p14:tracePt t="168226" x="938213" y="5969000"/>
          <p14:tracePt t="168233" x="963613" y="5969000"/>
          <p14:tracePt t="168252" x="976313" y="5969000"/>
          <p14:tracePt t="168256" x="989013" y="5969000"/>
          <p14:tracePt t="168372" x="976313" y="5956300"/>
          <p14:tracePt t="168378" x="963613" y="5956300"/>
          <p14:tracePt t="168392" x="950913" y="5945188"/>
          <p14:tracePt t="168405" x="950913" y="5932488"/>
          <p14:tracePt t="168415" x="938213" y="5919788"/>
          <p14:tracePt t="168418" x="925513" y="5907088"/>
          <p14:tracePt t="168478" x="925513" y="5894388"/>
          <p14:tracePt t="168484" x="925513" y="5881688"/>
          <p14:tracePt t="168494" x="914400" y="5856288"/>
          <p14:tracePt t="168499" x="901700" y="5856288"/>
          <p14:tracePt t="168570" x="901700" y="5843588"/>
          <p14:tracePt t="168590" x="901700" y="5819775"/>
          <p14:tracePt t="168604" x="901700" y="5794375"/>
          <p14:tracePt t="168610" x="901700" y="5781675"/>
          <p14:tracePt t="168620" x="901700" y="5768975"/>
          <p14:tracePt t="168630" x="901700" y="5743575"/>
          <p14:tracePt t="168646" x="901700" y="5732463"/>
          <p14:tracePt t="168866" x="901700" y="5719763"/>
          <p14:tracePt t="168886" x="963613" y="5719763"/>
          <p14:tracePt t="168892" x="1014413" y="5719763"/>
          <p14:tracePt t="168902" x="1076325" y="5719763"/>
          <p14:tracePt t="168908" x="1139825" y="5719763"/>
          <p14:tracePt t="168918" x="1163638" y="5743575"/>
          <p14:tracePt t="168928" x="1189038" y="5743575"/>
          <p14:tracePt t="168932" x="1214438" y="5768975"/>
          <p14:tracePt t="168942" x="1227138" y="5768975"/>
          <p14:tracePt t="168965" x="1239838" y="5768975"/>
          <p14:tracePt t="169080" x="1239838" y="5781675"/>
          <p14:tracePt t="169090" x="1239838" y="5794375"/>
          <p14:tracePt t="169100" x="1189038" y="5832475"/>
          <p14:tracePt t="169104" x="1139825" y="5868988"/>
          <p14:tracePt t="169114" x="1101725" y="5894388"/>
          <p14:tracePt t="169120" x="1050925" y="5919788"/>
          <p14:tracePt t="169131" x="1001713" y="5956300"/>
          <p14:tracePt t="169140" x="963613" y="5956300"/>
          <p14:tracePt t="169144" x="889000" y="6019800"/>
          <p14:tracePt t="169154" x="814388" y="6056313"/>
          <p14:tracePt t="169160" x="763588" y="6081713"/>
          <p14:tracePt t="169170" x="738188" y="6107113"/>
          <p14:tracePt t="169184" x="725488" y="6119813"/>
          <p14:tracePt t="169352" x="763588" y="6119813"/>
          <p14:tracePt t="169364" x="825500" y="6119813"/>
          <p14:tracePt t="169366" x="889000" y="6119813"/>
          <p14:tracePt t="169376" x="950913" y="6119813"/>
          <p14:tracePt t="169386" x="1014413" y="6119813"/>
          <p14:tracePt t="169392" x="1101725" y="6119813"/>
          <p14:tracePt t="169402" x="1189038" y="6119813"/>
          <p14:tracePt t="169406" x="1252538" y="6094413"/>
          <p14:tracePt t="169416" x="1289050" y="6094413"/>
          <p14:tracePt t="169426" x="1289050" y="6081713"/>
          <p14:tracePt t="169432" x="1327150" y="6069013"/>
          <p14:tracePt t="169538" x="1339850" y="6056313"/>
          <p14:tracePt t="169594" x="1289050" y="6056313"/>
          <p14:tracePt t="169604" x="1239838" y="6056313"/>
          <p14:tracePt t="169614" x="1163638" y="6056313"/>
          <p14:tracePt t="169620" x="1101725" y="6032500"/>
          <p14:tracePt t="169631" x="1076325" y="6032500"/>
          <p14:tracePt t="169634" x="1038225" y="6019800"/>
          <p14:tracePt t="169644" x="1027113" y="6007100"/>
          <p14:tracePt t="169654" x="989013" y="5994400"/>
          <p14:tracePt t="169660" x="950913" y="5981700"/>
          <p14:tracePt t="169670" x="938213" y="5969000"/>
          <p14:tracePt t="169776" x="963613" y="5969000"/>
          <p14:tracePt t="169786" x="1001713" y="5969000"/>
          <p14:tracePt t="169797" x="1089025" y="5969000"/>
          <p14:tracePt t="169802" x="1176338" y="5969000"/>
          <p14:tracePt t="169814" x="1276350" y="5969000"/>
          <p14:tracePt t="169816" x="1327150" y="5969000"/>
          <p14:tracePt t="169826" x="1363663" y="5969000"/>
          <p14:tracePt t="169836" x="1376363" y="5969000"/>
          <p14:tracePt t="169842" x="1389063" y="5969000"/>
          <p14:tracePt t="169852" x="1401763" y="5956300"/>
          <p14:tracePt t="169958" x="1389063" y="5956300"/>
          <p14:tracePt t="169962" x="1339850" y="5956300"/>
          <p14:tracePt t="169972" x="1301750" y="5956300"/>
          <p14:tracePt t="169982" x="1263650" y="5956300"/>
          <p14:tracePt t="169988" x="1239838" y="5956300"/>
          <p14:tracePt t="170095" x="1239838" y="5969000"/>
          <p14:tracePt t="170104" x="1252538" y="5969000"/>
          <p14:tracePt t="170108" x="1276350" y="5969000"/>
          <p14:tracePt t="170154" x="1289050" y="5969000"/>
          <p14:tracePt t="170624" x="1301750" y="5969000"/>
          <p14:tracePt t="170628" x="1352550" y="5969000"/>
          <p14:tracePt t="170638" x="1376363" y="5969000"/>
          <p14:tracePt t="170648" x="1401763" y="5969000"/>
          <p14:tracePt t="170654" x="1427163" y="5969000"/>
          <p14:tracePt t="170668" x="1452563" y="5969000"/>
          <p14:tracePt t="170814" x="1465263" y="5969000"/>
          <p14:tracePt t="170824" x="1476375" y="5969000"/>
          <p14:tracePt t="171032" x="1489075" y="5969000"/>
          <p14:tracePt t="171076" x="1501775" y="5969000"/>
          <p14:tracePt t="171122" x="1514475" y="5969000"/>
          <p14:tracePt t="171129" x="1527175" y="5969000"/>
          <p14:tracePt t="171142" x="1539875" y="5969000"/>
          <p14:tracePt t="171163" x="1565275" y="5969000"/>
          <p14:tracePt t="171168" x="1589088" y="5969000"/>
          <p14:tracePt t="171179" x="1652588" y="5981700"/>
          <p14:tracePt t="171182" x="1689100" y="5981700"/>
          <p14:tracePt t="171193" x="1739900" y="5981700"/>
          <p14:tracePt t="171202" x="1778000" y="5994400"/>
          <p14:tracePt t="171208" x="1839913" y="5994400"/>
          <p14:tracePt t="171218" x="1852613" y="6007100"/>
          <p14:tracePt t="171224" x="1865313" y="6007100"/>
          <p14:tracePt t="171304" x="1878013" y="6007100"/>
          <p14:tracePt t="171320" x="1878013" y="5981700"/>
          <p14:tracePt t="171330" x="1814513" y="5919788"/>
          <p14:tracePt t="171334" x="1689100" y="5894388"/>
          <p14:tracePt t="171344" x="1627188" y="5868988"/>
          <p14:tracePt t="171354" x="1552575" y="5832475"/>
          <p14:tracePt t="171362" x="1527175" y="5832475"/>
          <p14:tracePt t="171370" x="1514475" y="5832475"/>
          <p14:tracePt t="171384" x="1501775" y="5832475"/>
          <p14:tracePt t="171420" x="1489075" y="5832475"/>
          <p14:tracePt t="171446" x="1489075" y="5843588"/>
          <p14:tracePt t="171450" x="1539875" y="5856288"/>
          <p14:tracePt t="171461" x="1639888" y="5856288"/>
          <p14:tracePt t="171466" x="1790700" y="5856288"/>
          <p14:tracePt t="171476" x="1903413" y="5856288"/>
          <p14:tracePt t="171486" x="2014538" y="5856288"/>
          <p14:tracePt t="171490" x="2039938" y="5856288"/>
          <p14:tracePt t="171506" x="2052638" y="5856288"/>
          <p14:tracePt t="171552" x="2027238" y="5856288"/>
          <p14:tracePt t="171556" x="1939925" y="5856288"/>
          <p14:tracePt t="171566" x="1827213" y="5856288"/>
          <p14:tracePt t="171572" x="1701800" y="5907088"/>
          <p14:tracePt t="171582" x="1652588" y="5919788"/>
          <p14:tracePt t="171592" x="1614488" y="5932488"/>
          <p14:tracePt t="171597" x="1601788" y="5945188"/>
          <p14:tracePt t="171606" x="1589088" y="5945188"/>
          <p14:tracePt t="171662" x="1589088" y="5956300"/>
          <p14:tracePt t="171844" x="1601788" y="5956300"/>
          <p14:tracePt t="171854" x="1614488" y="5956300"/>
          <p14:tracePt t="171880" x="1627188" y="5956300"/>
          <p14:tracePt t="171884" x="1627188" y="5945188"/>
          <p14:tracePt t="171895" x="1639888" y="5932488"/>
          <p14:tracePt t="171904" x="1652588" y="5919788"/>
          <p14:tracePt t="171911" x="1652588" y="5894388"/>
          <p14:tracePt t="171920" x="1665288" y="5894388"/>
          <p14:tracePt t="171934" x="1677988" y="5894388"/>
          <p14:tracePt t="171950" x="1677988" y="5881688"/>
          <p14:tracePt t="172010" x="1689100" y="5881688"/>
          <p14:tracePt t="172020" x="1701800" y="5868988"/>
          <p14:tracePt t="172120" x="1727200" y="5868988"/>
          <p14:tracePt t="172130" x="1790700" y="5868988"/>
          <p14:tracePt t="172142" x="1839913" y="5868988"/>
          <p14:tracePt t="172146" x="1878013" y="5868988"/>
          <p14:tracePt t="172156" x="1939925" y="5856288"/>
          <p14:tracePt t="172162" x="1990725" y="5856288"/>
          <p14:tracePt t="172172" x="2065338" y="5832475"/>
          <p14:tracePt t="172182" x="2103438" y="5832475"/>
          <p14:tracePt t="172186" x="2152650" y="5819775"/>
          <p14:tracePt t="172196" x="2190750" y="5819775"/>
          <p14:tracePt t="172202" x="2216150" y="5819775"/>
          <p14:tracePt t="172213" x="2239963" y="5819775"/>
          <p14:tracePt t="172222" x="2265363" y="5819775"/>
          <p14:tracePt t="172226" x="2303463" y="5819775"/>
          <p14:tracePt t="172236" x="2328863" y="5819775"/>
          <p14:tracePt t="172242" x="2352675" y="5819775"/>
          <p14:tracePt t="172252" x="2365375" y="5819775"/>
          <p14:tracePt t="172262" x="2378075" y="5819775"/>
          <p14:tracePt t="172268" x="2390775" y="5819775"/>
          <p14:tracePt t="172278" x="2416175" y="5819775"/>
          <p14:tracePt t="172282" x="2441575" y="5819775"/>
          <p14:tracePt t="172292" x="2478088" y="5819775"/>
          <p14:tracePt t="172302" x="2528888" y="5819775"/>
          <p14:tracePt t="172309" x="2603500" y="5819775"/>
          <p14:tracePt t="172318" x="2716213" y="5819775"/>
          <p14:tracePt t="172322" x="2828925" y="5819775"/>
          <p14:tracePt t="172334" x="2967038" y="5819775"/>
          <p14:tracePt t="172342" x="3116263" y="5819775"/>
          <p14:tracePt t="172348" x="3179763" y="5819775"/>
          <p14:tracePt t="172358" x="3192463" y="5819775"/>
          <p14:tracePt t="172364" x="3241675" y="5794375"/>
          <p14:tracePt t="172374" x="3367088" y="5756275"/>
          <p14:tracePt t="172384" x="3517900" y="5732463"/>
          <p14:tracePt t="172388" x="3617913" y="5719763"/>
          <p14:tracePt t="172398" x="3705225" y="5694363"/>
          <p14:tracePt t="172404" x="3743325" y="5694363"/>
          <p14:tracePt t="172470" x="3730625" y="5694363"/>
          <p14:tracePt t="172504" x="3730625" y="5681663"/>
          <p14:tracePt t="172511" x="3756025" y="5607050"/>
          <p14:tracePt t="172520" x="3830638" y="5581650"/>
          <p14:tracePt t="172530" x="3867150" y="5543550"/>
          <p14:tracePt t="172534" x="3943350" y="5494338"/>
          <p14:tracePt t="172545" x="3979863" y="5468938"/>
          <p14:tracePt t="172550" x="4068763" y="5443538"/>
          <p14:tracePt t="172561" x="4105275" y="5407025"/>
          <p14:tracePt t="172570" x="4156075" y="5381625"/>
          <p14:tracePt t="172574" x="4181475" y="5381625"/>
          <p14:tracePt t="172620" x="4205288" y="5368925"/>
          <p14:tracePt t="172646" x="4205288" y="5356225"/>
          <p14:tracePt t="172650" x="4230688" y="5343525"/>
          <p14:tracePt t="172661" x="4281488" y="5294313"/>
          <p14:tracePt t="172670" x="4281488" y="5256213"/>
          <p14:tracePt t="172679" x="4305300" y="5218113"/>
          <p14:tracePt t="172686" x="4368800" y="5181600"/>
          <p14:tracePt t="172690" x="4443413" y="5130800"/>
          <p14:tracePt t="172746" x="4481513" y="5081588"/>
          <p14:tracePt t="172772" x="4481513" y="5056188"/>
          <p14:tracePt t="172776" x="4494213" y="5018088"/>
          <p14:tracePt t="172786" x="4530725" y="4992688"/>
          <p14:tracePt t="172794" x="4530725" y="4930775"/>
          <p14:tracePt t="172802" x="4518025" y="4930775"/>
          <p14:tracePt t="172812" x="4530725" y="4868863"/>
          <p14:tracePt t="172816" x="4506913" y="4818063"/>
          <p14:tracePt t="172827" x="4506913" y="4743450"/>
          <p14:tracePt t="172832" x="4506913" y="4705350"/>
          <p14:tracePt t="172844" x="4506913" y="4667250"/>
          <p14:tracePt t="172852" x="4506913" y="4605338"/>
          <p14:tracePt t="172859" x="4506913" y="4518025"/>
          <p14:tracePt t="172868" x="4506913" y="4467225"/>
          <p14:tracePt t="172872" x="4506913" y="4405313"/>
          <p14:tracePt t="172882" x="4506913" y="4379913"/>
          <p14:tracePt t="172895" x="4506913" y="4367213"/>
          <p14:tracePt t="172908" x="4506913" y="4354513"/>
          <p14:tracePt t="172918" x="4506913" y="4341813"/>
          <p14:tracePt t="172928" x="4506913" y="4318000"/>
          <p14:tracePt t="172932" x="4506913" y="4292600"/>
          <p14:tracePt t="172944" x="4494213" y="4267200"/>
          <p14:tracePt t="172960" x="4468813" y="4205288"/>
          <p14:tracePt t="172968" x="4443413" y="4167188"/>
          <p14:tracePt t="172974" x="4443413" y="4154488"/>
          <p14:tracePt t="172984" x="4418013" y="4117975"/>
          <p14:tracePt t="172988" x="4381500" y="4054475"/>
          <p14:tracePt t="172998" x="4356100" y="4005263"/>
          <p14:tracePt t="173009" x="4343400" y="3954463"/>
          <p14:tracePt t="173014" x="4318000" y="3941763"/>
          <p14:tracePt t="173024" x="4318000" y="3905250"/>
          <p14:tracePt t="173030" x="4281488" y="3841750"/>
          <p14:tracePt t="173040" x="4230688" y="3792538"/>
          <p14:tracePt t="173050" x="4217988" y="3779838"/>
          <p14:tracePt t="173054" x="4181475" y="3741738"/>
          <p14:tracePt t="173064" x="4168775" y="3692525"/>
          <p14:tracePt t="173080" x="4117975" y="3667125"/>
          <p14:tracePt t="173090" x="4105275" y="3629025"/>
          <p14:tracePt t="173094" x="4030663" y="3603625"/>
          <p14:tracePt t="173104" x="3930650" y="3529013"/>
          <p14:tracePt t="173111" x="3843338" y="3454400"/>
          <p14:tracePt t="173120" x="3756025" y="3403600"/>
          <p14:tracePt t="173130" x="3630613" y="3316288"/>
          <p14:tracePt t="173134" x="3579813" y="3303588"/>
          <p14:tracePt t="173144" x="3517900" y="3254375"/>
          <p14:tracePt t="173150" x="3454400" y="3228975"/>
          <p14:tracePt t="173161" x="3405188" y="3216275"/>
          <p14:tracePt t="173170" x="3328988" y="3178175"/>
          <p14:tracePt t="173177" x="3241675" y="3141663"/>
          <p14:tracePt t="173186" x="3216275" y="3128963"/>
          <p14:tracePt t="173190" x="3192463" y="3116263"/>
          <p14:tracePt t="173200" x="3154363" y="3116263"/>
          <p14:tracePt t="173211" x="3141663" y="3116263"/>
          <p14:tracePt t="173216" x="3116263" y="3116263"/>
          <p14:tracePt t="173227" x="3092450" y="3116263"/>
          <p14:tracePt t="173230" x="3054350" y="3116263"/>
          <p14:tracePt t="173240" x="3028950" y="3116263"/>
          <p14:tracePt t="173250" x="2979738" y="3116263"/>
          <p14:tracePt t="173256" x="2903538" y="3116263"/>
          <p14:tracePt t="173266" x="2828925" y="3116263"/>
          <p14:tracePt t="173270" x="2728913" y="3116263"/>
          <p14:tracePt t="173280" x="2641600" y="3116263"/>
          <p14:tracePt t="173294" x="2541588" y="3116263"/>
          <p14:tracePt t="173296" x="2452688" y="3116263"/>
          <p14:tracePt t="173306" x="2352675" y="3128963"/>
          <p14:tracePt t="173312" x="2252663" y="3154363"/>
          <p14:tracePt t="173322" x="2152650" y="3154363"/>
          <p14:tracePt t="173332" x="2078038" y="3165475"/>
          <p14:tracePt t="173336" x="2027238" y="3165475"/>
          <p14:tracePt t="173346" x="1990725" y="3190875"/>
          <p14:tracePt t="173352" x="1927225" y="3190875"/>
          <p14:tracePt t="173372" x="1914525" y="3190875"/>
          <p14:tracePt t="173388" x="1903413" y="3190875"/>
          <p14:tracePt t="173398" x="1890713" y="3190875"/>
          <p14:tracePt t="173402" x="1878013" y="3203575"/>
          <p14:tracePt t="173428" x="1865313" y="3216275"/>
          <p14:tracePt t="173438" x="1852613" y="3228975"/>
          <p14:tracePt t="173444" x="1839913" y="3228975"/>
          <p14:tracePt t="173452" x="1839913" y="3241675"/>
          <p14:tracePt t="173670" x="1839913" y="3254375"/>
          <p14:tracePt t="173680" x="1839913" y="3278188"/>
          <p14:tracePt t="173684" x="1852613" y="3316288"/>
          <p14:tracePt t="173694" x="1890713" y="3341688"/>
          <p14:tracePt t="173700" x="1927225" y="3367088"/>
          <p14:tracePt t="173710" x="1952625" y="3390900"/>
          <p14:tracePt t="173720" x="1978025" y="3429000"/>
          <p14:tracePt t="173750" x="1990725" y="3429000"/>
          <p14:tracePt t="173770" x="2014538" y="3429000"/>
          <p14:tracePt t="173777" x="2027238" y="3429000"/>
          <p14:tracePt t="173786" x="2039938" y="3429000"/>
          <p14:tracePt t="173796" x="2078038" y="3429000"/>
          <p14:tracePt t="173830" x="2090738" y="3429000"/>
          <p14:tracePt t="173886" x="2090738" y="3416300"/>
          <p14:tracePt t="173952" x="2090738" y="3403600"/>
          <p14:tracePt t="173962" x="2090738" y="3378200"/>
          <p14:tracePt t="173972" x="2052638" y="3367088"/>
          <p14:tracePt t="173978" x="2027238" y="3367088"/>
          <p14:tracePt t="173988" x="2003425" y="3367088"/>
          <p14:tracePt t="173993" x="1965325" y="3367088"/>
          <p14:tracePt t="174002" x="1939925" y="3367088"/>
          <p14:tracePt t="174012" x="1890713" y="3367088"/>
          <p14:tracePt t="174028" x="1878013" y="3367088"/>
          <p14:tracePt t="174032" x="1865313" y="3367088"/>
          <p14:tracePt t="174058" x="1865313" y="3390900"/>
          <p14:tracePt t="174068" x="1852613" y="3390900"/>
          <p14:tracePt t="174082" x="1852613" y="3416300"/>
          <p14:tracePt t="174093" x="1839913" y="3429000"/>
          <p14:tracePt t="174098" x="1827213" y="3467100"/>
          <p14:tracePt t="174114" x="1814513" y="3490913"/>
          <p14:tracePt t="174154" x="1814513" y="3503613"/>
          <p14:tracePt t="174234" x="1814513" y="3516313"/>
          <p14:tracePt t="174270" x="1827213" y="3516313"/>
          <p14:tracePt t="174280" x="1827213" y="3479800"/>
          <p14:tracePt t="174294" x="1827213" y="3429000"/>
          <p14:tracePt t="174300" x="1827213" y="3390900"/>
          <p14:tracePt t="174310" x="1827213" y="3354388"/>
          <p14:tracePt t="174320" x="1827213" y="3328988"/>
          <p14:tracePt t="174326" x="1827213" y="3303588"/>
          <p14:tracePt t="174426" x="1814513" y="3303588"/>
          <p14:tracePt t="174436" x="1801813" y="3303588"/>
          <p14:tracePt t="174443" x="1790700" y="3341688"/>
          <p14:tracePt t="174452" x="1778000" y="3354388"/>
          <p14:tracePt t="174462" x="1765300" y="3390900"/>
          <p14:tracePt t="174466" x="1765300" y="3403600"/>
          <p14:tracePt t="174482" x="1765300" y="3429000"/>
          <p14:tracePt t="174493" x="1765300" y="3441700"/>
          <p14:tracePt t="174502" x="1765300" y="3454400"/>
          <p14:tracePt t="174516" x="1765300" y="3467100"/>
          <p14:tracePt t="174532" x="1765300" y="3479800"/>
          <p14:tracePt t="174556" x="1827213" y="3490913"/>
          <p14:tracePt t="174562" x="1839913" y="3503613"/>
          <p14:tracePt t="174602" x="1852613" y="3503613"/>
          <p14:tracePt t="174654" x="1852613" y="3490913"/>
          <p14:tracePt t="174658" x="1852613" y="3467100"/>
          <p14:tracePt t="174668" x="1852613" y="3441700"/>
          <p14:tracePt t="174688" x="1852613" y="3429000"/>
          <p14:tracePt t="174758" x="1839913" y="3441700"/>
          <p14:tracePt t="174774" x="1827213" y="3467100"/>
          <p14:tracePt t="174790" x="1827213" y="3479800"/>
          <p14:tracePt t="174800" x="1827213" y="3503613"/>
          <p14:tracePt t="174840" x="1827213" y="3516313"/>
          <p14:tracePt t="174844" x="1827213" y="3529013"/>
          <p14:tracePt t="174870" x="1839913" y="3529013"/>
          <p14:tracePt t="174880" x="1852613" y="3516313"/>
          <p14:tracePt t="174886" x="1865313" y="3503613"/>
          <p14:tracePt t="174896" x="1878013" y="3503613"/>
          <p14:tracePt t="174920" x="1878013" y="3490913"/>
          <p14:tracePt t="174936" x="1878013" y="3479800"/>
          <p14:tracePt t="174959" x="1878013" y="3467100"/>
          <p14:tracePt t="174961" x="1852613" y="3454400"/>
          <p14:tracePt t="174966" x="1814513" y="3429000"/>
          <p14:tracePt t="174977" x="1790700" y="3429000"/>
          <p14:tracePt t="174986" x="1765300" y="3416300"/>
          <p14:tracePt t="174993" x="1752600" y="3403600"/>
          <p14:tracePt t="175036" x="1739900" y="3403600"/>
          <p14:tracePt t="175042" x="1727200" y="3403600"/>
          <p14:tracePt t="175052" x="1727200" y="3416300"/>
          <p14:tracePt t="175056" x="1701800" y="3441700"/>
          <p14:tracePt t="175076" x="1701800" y="3467100"/>
          <p14:tracePt t="175082" x="1701800" y="3479800"/>
          <p14:tracePt t="175092" x="1701800" y="3490913"/>
          <p14:tracePt t="175098" x="1701800" y="3503613"/>
          <p14:tracePt t="175118" x="1701800" y="3541713"/>
          <p14:tracePt t="175122" x="1727200" y="3579813"/>
          <p14:tracePt t="175132" x="1814513" y="3579813"/>
          <p14:tracePt t="175138" x="1903413" y="3590925"/>
          <p14:tracePt t="175148" x="2027238" y="3616325"/>
          <p14:tracePt t="175159" x="2178050" y="3616325"/>
          <p14:tracePt t="175162" x="2316163" y="3616325"/>
          <p14:tracePt t="175172" x="2441575" y="3616325"/>
          <p14:tracePt t="175178" x="2516188" y="3590925"/>
          <p14:tracePt t="175188" x="2541588" y="3567113"/>
          <p14:tracePt t="175238" x="2541588" y="3541713"/>
          <p14:tracePt t="175264" x="2541588" y="3529013"/>
          <p14:tracePt t="175275" x="2528888" y="3529013"/>
          <p14:tracePt t="175278" x="2503488" y="3529013"/>
          <p14:tracePt t="175288" x="2465388" y="3529013"/>
          <p14:tracePt t="175298" x="2428875" y="3529013"/>
          <p14:tracePt t="175304" x="2365375" y="3541713"/>
          <p14:tracePt t="175314" x="2316163" y="3579813"/>
          <p14:tracePt t="175318" x="2252663" y="3616325"/>
          <p14:tracePt t="175328" x="2228850" y="3654425"/>
          <p14:tracePt t="175338" x="2216150" y="3667125"/>
          <p14:tracePt t="175344" x="2178050" y="3692525"/>
          <p14:tracePt t="175354" x="2139950" y="3729038"/>
          <p14:tracePt t="175359" x="2116138" y="3767138"/>
          <p14:tracePt t="175368" x="2103438" y="3767138"/>
          <p14:tracePt t="175378" x="2078038" y="3779838"/>
          <p14:tracePt t="175384" x="2065338" y="3779838"/>
          <p14:tracePt t="175410" x="2052638" y="3779838"/>
          <p14:tracePt t="175414" x="2027238" y="3803650"/>
          <p14:tracePt t="175426" x="1990725" y="3816350"/>
          <p14:tracePt t="175434" x="1939925" y="3816350"/>
          <p14:tracePt t="175441" x="1865313" y="3841750"/>
          <p14:tracePt t="175450" x="1839913" y="3841750"/>
          <p14:tracePt t="175454" x="1778000" y="3841750"/>
          <p14:tracePt t="175464" x="1765300" y="3841750"/>
          <p14:tracePt t="175480" x="1739900" y="3841750"/>
          <p14:tracePt t="175507" x="1714500" y="3829050"/>
          <p14:tracePt t="175516" x="1665288" y="3779838"/>
          <p14:tracePt t="175526" x="1614488" y="3754438"/>
          <p14:tracePt t="175530" x="1577975" y="3729038"/>
          <p14:tracePt t="175542" x="1565275" y="3703638"/>
          <p14:tracePt t="175546" x="1539875" y="3667125"/>
          <p14:tracePt t="175612" x="1527175" y="3654425"/>
          <p14:tracePt t="175723" x="1527175" y="3641725"/>
          <p14:tracePt t="175738" x="1539875" y="3641725"/>
          <p14:tracePt t="175748" x="1539875" y="3629025"/>
          <p14:tracePt t="175762" x="1565275" y="3616325"/>
          <p14:tracePt t="175772" x="1589088" y="3590925"/>
          <p14:tracePt t="175778" x="1614488" y="3567113"/>
          <p14:tracePt t="175788" x="1639888" y="3567113"/>
          <p14:tracePt t="175798" x="1714500" y="3541713"/>
          <p14:tracePt t="175802" x="1752600" y="3529013"/>
          <p14:tracePt t="175812" x="1790700" y="3516313"/>
          <p14:tracePt t="175818" x="1814513" y="3503613"/>
          <p14:tracePt t="175828" x="1827213" y="3503613"/>
          <p14:tracePt t="175970" x="1765300" y="3503613"/>
          <p14:tracePt t="175974" x="1727200" y="3503613"/>
          <p14:tracePt t="175984" x="1665288" y="3503613"/>
          <p14:tracePt t="175991" x="1589088" y="3503613"/>
          <p14:tracePt t="176000" x="1489075" y="3503613"/>
          <p14:tracePt t="176010" x="1439863" y="3516313"/>
          <p14:tracePt t="176014" x="1427163" y="3516313"/>
          <p14:tracePt t="176030" x="1401763" y="3516313"/>
          <p14:tracePt t="176146" x="1401763" y="3529013"/>
          <p14:tracePt t="176176" x="1452563" y="3529013"/>
          <p14:tracePt t="176186" x="1489075" y="3541713"/>
          <p14:tracePt t="176196" x="1552575" y="3554413"/>
          <p14:tracePt t="176202" x="1589088" y="3554413"/>
          <p14:tracePt t="176212" x="1639888" y="3567113"/>
          <p14:tracePt t="176216" x="1701800" y="3567113"/>
          <p14:tracePt t="176226" x="1790700" y="3567113"/>
          <p14:tracePt t="176236" x="1839913" y="3567113"/>
          <p14:tracePt t="176242" x="1878013" y="3567113"/>
          <p14:tracePt t="176252" x="1890713" y="3567113"/>
          <p14:tracePt t="176257" x="1903413" y="3567113"/>
          <p14:tracePt t="176388" x="1903413" y="3579813"/>
          <p14:tracePt t="176398" x="1890713" y="3579813"/>
          <p14:tracePt t="176408" x="1878013" y="3579813"/>
          <p14:tracePt t="176418" x="1865313" y="3579813"/>
          <p14:tracePt t="176544" x="1952625" y="3579813"/>
          <p14:tracePt t="176555" x="2039938" y="3554413"/>
          <p14:tracePt t="176560" x="2190750" y="3541713"/>
          <p14:tracePt t="176570" x="2290763" y="3516313"/>
          <p14:tracePt t="176580" x="2416175" y="3516313"/>
          <p14:tracePt t="176584" x="2528888" y="3503613"/>
          <p14:tracePt t="176594" x="2603500" y="3479800"/>
          <p14:tracePt t="176600" x="2667000" y="3479800"/>
          <p14:tracePt t="176610" x="2690813" y="3467100"/>
          <p14:tracePt t="176908" x="2654300" y="3467100"/>
          <p14:tracePt t="176918" x="2554288" y="3467100"/>
          <p14:tracePt t="176922" x="2416175" y="3467100"/>
          <p14:tracePt t="176932" x="2252663" y="3467100"/>
          <p14:tracePt t="176942" x="2065338" y="3467100"/>
          <p14:tracePt t="176958" x="1752600" y="3467100"/>
          <p14:tracePt t="176962" x="1614488" y="3490913"/>
          <p14:tracePt t="176974" x="1514475" y="3516313"/>
          <p14:tracePt t="176984" x="1427163" y="3554413"/>
          <p14:tracePt t="176991" x="1389063" y="3554413"/>
          <p14:tracePt t="177005" x="1363663" y="3554413"/>
          <p14:tracePt t="177094" x="1352550" y="3554413"/>
          <p14:tracePt t="177100" x="1314450" y="3554413"/>
          <p14:tracePt t="177110" x="1214438" y="3554413"/>
          <p14:tracePt t="177114" x="1150938" y="3579813"/>
          <p14:tracePt t="177124" x="1114425" y="3590925"/>
          <p14:tracePt t="177134" x="1050925" y="3616325"/>
          <p14:tracePt t="177140" x="976313" y="3654425"/>
          <p14:tracePt t="177154" x="938213" y="3654425"/>
          <p14:tracePt t="177164" x="901700" y="3654425"/>
          <p14:tracePt t="177174" x="876300" y="3679825"/>
          <p14:tracePt t="177180" x="863600" y="3679825"/>
          <p14:tracePt t="177210" x="838200" y="3692525"/>
          <p14:tracePt t="177386" x="850900" y="3692525"/>
          <p14:tracePt t="177396" x="876300" y="3692525"/>
          <p14:tracePt t="177412" x="901700" y="3692525"/>
          <p14:tracePt t="177436" x="938213" y="3692525"/>
          <p14:tracePt t="177452" x="950913" y="3692525"/>
          <p14:tracePt t="177462" x="976313" y="3692525"/>
          <p14:tracePt t="177468" x="989013" y="3679825"/>
          <p14:tracePt t="177478" x="1027113" y="3667125"/>
          <p14:tracePt t="177488" x="1063625" y="3667125"/>
          <p14:tracePt t="177492" x="1089025" y="3667125"/>
          <p14:tracePt t="177502" x="1101725" y="3667125"/>
          <p14:tracePt t="177806" x="1139825" y="3667125"/>
          <p14:tracePt t="177816" x="1189038" y="3667125"/>
          <p14:tracePt t="177820" x="1227138" y="3667125"/>
          <p14:tracePt t="177830" x="1252538" y="3667125"/>
          <p14:tracePt t="177840" x="1263650" y="3667125"/>
          <p14:tracePt t="177846" x="1289050" y="3679825"/>
          <p14:tracePt t="177856" x="1327150" y="3679825"/>
          <p14:tracePt t="177860" x="1352550" y="3679825"/>
          <p14:tracePt t="177870" x="1376363" y="3679825"/>
          <p14:tracePt t="177880" x="1401763" y="3679825"/>
          <p14:tracePt t="177896" x="1414463" y="3692525"/>
          <p14:tracePt t="178328" x="1439863" y="3692525"/>
          <p14:tracePt t="178334" x="1476375" y="3692525"/>
          <p14:tracePt t="178344" x="1527175" y="3703638"/>
          <p14:tracePt t="178348" x="1589088" y="3703638"/>
          <p14:tracePt t="178358" x="1665288" y="3703638"/>
          <p14:tracePt t="178364" x="1689100" y="3703638"/>
          <p14:tracePt t="178374" x="1752600" y="3703638"/>
          <p14:tracePt t="178384" x="1778000" y="3692525"/>
          <p14:tracePt t="178390" x="1814513" y="3667125"/>
          <p14:tracePt t="178400" x="1827213" y="3667125"/>
          <p14:tracePt t="178405" x="1839913" y="3654425"/>
          <p14:tracePt t="178414" x="1852613" y="3641725"/>
          <p14:tracePt t="178688" x="1878013" y="3641725"/>
          <p14:tracePt t="178692" x="1927225" y="3641725"/>
          <p14:tracePt t="178702" x="2027238" y="3641725"/>
          <p14:tracePt t="178712" x="2090738" y="3641725"/>
          <p14:tracePt t="178718" x="2203450" y="3667125"/>
          <p14:tracePt t="178728" x="2278063" y="3667125"/>
          <p14:tracePt t="178732" x="2365375" y="3692525"/>
          <p14:tracePt t="178742" x="2428875" y="3703638"/>
          <p14:tracePt t="178752" x="2465388" y="3703638"/>
          <p14:tracePt t="178758" x="2478088" y="3703638"/>
          <p14:tracePt t="178768" x="2490788" y="3703638"/>
          <p14:tracePt t="178854" x="2503488" y="3703638"/>
          <p14:tracePt t="178864" x="2554288" y="3703638"/>
          <p14:tracePt t="178868" x="2578100" y="3703638"/>
          <p14:tracePt t="178878" x="2603500" y="3703638"/>
          <p14:tracePt t="178884" x="2654300" y="3703638"/>
          <p14:tracePt t="178894" x="2690813" y="3703638"/>
          <p14:tracePt t="178905" x="2741613" y="3703638"/>
          <p14:tracePt t="178910" x="2816225" y="3703638"/>
          <p14:tracePt t="178922" x="2854325" y="3703638"/>
          <p14:tracePt t="178924" x="2903538" y="3703638"/>
          <p14:tracePt t="178934" x="2941638" y="3703638"/>
          <p14:tracePt t="178944" x="2967038" y="3703638"/>
          <p14:tracePt t="178950" x="3028950" y="3703638"/>
          <p14:tracePt t="178960" x="3054350" y="3703638"/>
          <p14:tracePt t="178964" x="3067050" y="3703638"/>
          <p14:tracePt t="178974" x="3092450" y="3703638"/>
          <p14:tracePt t="178984" x="3128963" y="3703638"/>
          <p14:tracePt t="179050" x="3141663" y="3703638"/>
          <p14:tracePt t="179060" x="3154363" y="3703638"/>
          <p14:tracePt t="179066" x="3179763" y="3703638"/>
          <p14:tracePt t="179076" x="3205163" y="3703638"/>
          <p14:tracePt t="179126" x="3216275" y="3703638"/>
          <p14:tracePt t="179226" x="3216275" y="3716338"/>
          <p14:tracePt t="179242" x="3228975" y="3716338"/>
          <p14:tracePt t="179246" x="3241675" y="3716338"/>
          <p14:tracePt t="179256" x="3254375" y="3716338"/>
          <p14:tracePt t="179266" x="3305175" y="3716338"/>
          <p14:tracePt t="179272" x="3354388" y="3716338"/>
          <p14:tracePt t="179282" x="3429000" y="3716338"/>
          <p14:tracePt t="179289" x="3467100" y="3716338"/>
          <p14:tracePt t="179298" x="3492500" y="3729038"/>
          <p14:tracePt t="179308" x="3530600" y="3741738"/>
          <p14:tracePt t="179312" x="3541713" y="3754438"/>
          <p14:tracePt t="179322" x="3567113" y="3754438"/>
          <p14:tracePt t="179428" x="3579813" y="3754438"/>
          <p14:tracePt t="179636" x="3592513" y="3754438"/>
          <p14:tracePt t="179706" x="3617913" y="3754438"/>
          <p14:tracePt t="179716" x="3730625" y="3803650"/>
          <p14:tracePt t="179721" x="3843338" y="3905250"/>
          <p14:tracePt t="179732" x="3956050" y="3967163"/>
          <p14:tracePt t="179742" x="4056063" y="4005263"/>
          <p14:tracePt t="179746" x="4117975" y="4041775"/>
          <p14:tracePt t="179756" x="4192588" y="4079875"/>
          <p14:tracePt t="179762" x="4281488" y="4117975"/>
          <p14:tracePt t="179772" x="4406900" y="4167188"/>
          <p14:tracePt t="179782" x="4530725" y="4230688"/>
          <p14:tracePt t="179786" x="4630738" y="4241800"/>
          <p14:tracePt t="179796" x="4681538" y="4254500"/>
          <p14:tracePt t="179803" x="4756150" y="4267200"/>
          <p14:tracePt t="179812" x="4768850" y="4267200"/>
          <p14:tracePt t="180468" x="4768850" y="4279900"/>
          <p14:tracePt t="180478" x="4768850" y="4292600"/>
          <p14:tracePt t="180482" x="4768850" y="4305300"/>
          <p14:tracePt t="180492" x="4743450" y="4318000"/>
          <p14:tracePt t="180498" x="4732338" y="4318000"/>
          <p14:tracePt t="180522" x="4706938" y="4318000"/>
          <p14:tracePt t="180735" x="4694238" y="4330700"/>
          <p14:tracePt t="180750" x="4694238" y="4354513"/>
          <p14:tracePt t="180760" x="4719638" y="4367213"/>
          <p14:tracePt t="180764" x="4768850" y="4367213"/>
          <p14:tracePt t="180776" x="4794250" y="4392613"/>
          <p14:tracePt t="180787" x="4819650" y="4392613"/>
          <p14:tracePt t="180790" x="4843463" y="4405313"/>
          <p14:tracePt t="180800" x="4856163" y="4418013"/>
          <p14:tracePt t="180826" x="4868863" y="4418013"/>
          <p14:tracePt t="180837" x="4881563" y="4418013"/>
          <p14:tracePt t="180846" x="4894263" y="4418013"/>
          <p14:tracePt t="180860" x="4919663" y="4443413"/>
          <p14:tracePt t="180866" x="4945063" y="4443413"/>
          <p14:tracePt t="180926" x="4956175" y="4430713"/>
          <p14:tracePt t="181012" x="4968875" y="4430713"/>
          <p14:tracePt t="181032" x="4968875" y="4418013"/>
          <p14:tracePt t="181052" x="4981575" y="4405313"/>
          <p14:tracePt t="181062" x="4981575" y="4392613"/>
          <p14:tracePt t="181072" x="4981575" y="4367213"/>
          <p14:tracePt t="181078" x="4981575" y="4354513"/>
          <p14:tracePt t="181098" x="4981575" y="4341813"/>
          <p14:tracePt t="181108" x="4981575" y="4330700"/>
          <p14:tracePt t="181119" x="4981575" y="4318000"/>
          <p14:tracePt t="181122" x="4981575" y="4305300"/>
          <p14:tracePt t="181138" x="4981575" y="4292600"/>
          <p14:tracePt t="181148" x="4968875" y="4267200"/>
          <p14:tracePt t="181158" x="4968875" y="4254500"/>
          <p14:tracePt t="181164" x="4956175" y="4241800"/>
          <p14:tracePt t="181324" x="4981575" y="4241800"/>
          <p14:tracePt t="181330" x="5006975" y="4241800"/>
          <p14:tracePt t="181350" x="5045075" y="4267200"/>
          <p14:tracePt t="181356" x="5057775" y="4267200"/>
          <p14:tracePt t="181366" x="5081588" y="4267200"/>
          <p14:tracePt t="181380" x="5081588" y="4279900"/>
          <p14:tracePt t="181446" x="5081588" y="4292600"/>
          <p14:tracePt t="181496" x="5094288" y="4292600"/>
          <p14:tracePt t="181512" x="5106988" y="4292600"/>
          <p14:tracePt t="181692" x="5119688" y="4305300"/>
          <p14:tracePt t="181702" x="5081588" y="4341813"/>
          <p14:tracePt t="181714" x="5019675" y="4392613"/>
          <p14:tracePt t="181718" x="4932363" y="4443413"/>
          <p14:tracePt t="181728" x="4832350" y="4505325"/>
          <p14:tracePt t="181735" x="4768850" y="4543425"/>
          <p14:tracePt t="181744" x="4743450" y="4554538"/>
          <p14:tracePt t="181754" x="4719638" y="4567238"/>
          <p14:tracePt t="181758" x="4656138" y="4605338"/>
          <p14:tracePt t="181769" x="4630738" y="4605338"/>
          <p14:tracePt t="181774" x="4594225" y="4618038"/>
          <p14:tracePt t="181784" x="4594225" y="4630738"/>
          <p14:tracePt t="181794" x="4581525" y="4630738"/>
          <p14:tracePt t="182294" x="4568825" y="4630738"/>
          <p14:tracePt t="182308" x="4556125" y="4630738"/>
          <p14:tracePt t="182466" x="4568825" y="4630738"/>
          <p14:tracePt t="182476" x="4619625" y="4592638"/>
          <p14:tracePt t="182480" x="4668838" y="4567238"/>
          <p14:tracePt t="182492" x="4706938" y="4543425"/>
          <p14:tracePt t="182612" x="4706938" y="4530725"/>
          <p14:tracePt t="182632" x="4706938" y="4518025"/>
          <p14:tracePt t="182702" x="4719638" y="4518025"/>
          <p14:tracePt t="182774" x="4743450" y="4518025"/>
          <p14:tracePt t="183020" x="4756150" y="4518025"/>
          <p14:tracePt t="183036" x="4768850" y="4518025"/>
          <p14:tracePt t="183514" x="4781550" y="4518025"/>
          <p14:tracePt t="183626" x="4794250" y="4518025"/>
          <p14:tracePt t="183682" x="4732338" y="4467225"/>
          <p14:tracePt t="183692" x="4706938" y="4467225"/>
          <p14:tracePt t="183717" x="4706938" y="4454525"/>
          <p14:tracePt t="183914" x="4694238" y="4454525"/>
          <p14:tracePt t="183928" x="4643438" y="4392613"/>
          <p14:tracePt t="183938" x="4543425" y="4230688"/>
          <p14:tracePt t="183944" x="4294188" y="3954463"/>
          <p14:tracePt t="183954" x="4043363" y="3741738"/>
          <p14:tracePt t="183968" x="3792538" y="3441700"/>
          <p14:tracePt t="183978" x="3756025" y="3403600"/>
          <p14:tracePt t="183984" x="3743325" y="3390900"/>
          <p14:tracePt t="184186" x="3730625" y="3390900"/>
          <p14:tracePt t="184196" x="3705225" y="3390900"/>
          <p14:tracePt t="184206" x="3654425" y="3416300"/>
          <p14:tracePt t="184210" x="3592513" y="3441700"/>
          <p14:tracePt t="184220" x="3554413" y="3479800"/>
          <p14:tracePt t="184226" x="3505200" y="3516313"/>
          <p14:tracePt t="184236" x="3441700" y="3554413"/>
          <p14:tracePt t="184246" x="3417888" y="3590925"/>
          <p14:tracePt t="184252" x="3328988" y="3654425"/>
          <p14:tracePt t="184262" x="3267075" y="3703638"/>
          <p14:tracePt t="184267" x="3167063" y="3754438"/>
          <p14:tracePt t="184276" x="3028950" y="3792538"/>
          <p14:tracePt t="184286" x="2954338" y="3816350"/>
          <p14:tracePt t="184292" x="2916238" y="3841750"/>
          <p14:tracePt t="184302" x="2879725" y="3854450"/>
          <p14:tracePt t="184306" x="2854325" y="3879850"/>
          <p14:tracePt t="184317" x="2790825" y="3905250"/>
          <p14:tracePt t="184326" x="2728913" y="3941763"/>
          <p14:tracePt t="184334" x="2654300" y="3979863"/>
          <p14:tracePt t="184342" x="2628900" y="4005263"/>
          <p14:tracePt t="184346" x="2616200" y="4005263"/>
          <p14:tracePt t="184454" x="2628900" y="4005263"/>
          <p14:tracePt t="184474" x="2641600" y="4005263"/>
          <p14:tracePt t="184488" x="2667000" y="4005263"/>
          <p14:tracePt t="184494" x="2703513" y="4005263"/>
          <p14:tracePt t="184504" x="2754313" y="4005263"/>
          <p14:tracePt t="184515" x="2816225" y="4005263"/>
          <p14:tracePt t="184518" x="2879725" y="4005263"/>
          <p14:tracePt t="184528" x="2903538" y="4005263"/>
          <p14:tracePt t="184534" x="2928938" y="4005263"/>
          <p14:tracePt t="184544" x="2967038" y="4005263"/>
          <p14:tracePt t="184554" x="2992438" y="4005263"/>
          <p14:tracePt t="184580" x="3003550" y="4005263"/>
          <p14:tracePt t="184584" x="3016250" y="4005263"/>
          <p14:tracePt t="184600" x="3067050" y="3979863"/>
          <p14:tracePt t="184610" x="3092450" y="3979863"/>
          <p14:tracePt t="184624" x="3116263" y="3979863"/>
          <p14:tracePt t="184690" x="3116263" y="3967163"/>
          <p14:tracePt t="184704" x="3116263" y="3954463"/>
          <p14:tracePt t="184710" x="3103563" y="3929063"/>
          <p14:tracePt t="184720" x="3092450" y="3929063"/>
          <p14:tracePt t="184730" x="3054350" y="3929063"/>
          <p14:tracePt t="184750" x="3028950" y="3929063"/>
          <p14:tracePt t="184760" x="3028950" y="3916363"/>
          <p14:tracePt t="184820" x="3028950" y="3905250"/>
          <p14:tracePt t="184836" x="3054350" y="3905250"/>
          <p14:tracePt t="184842" x="3141663" y="3829050"/>
          <p14:tracePt t="184852" x="3254375" y="3792538"/>
          <p14:tracePt t="184862" x="3505200" y="3692525"/>
          <p14:tracePt t="184866" x="3667125" y="3654425"/>
          <p14:tracePt t="184876" x="3705225" y="3641725"/>
          <p14:tracePt t="184883" x="3917950" y="3641725"/>
          <p14:tracePt t="184892" x="4081463" y="3629025"/>
          <p14:tracePt t="184902" x="4243388" y="3590925"/>
          <p14:tracePt t="184906" x="4343400" y="3579813"/>
          <p14:tracePt t="184918" x="4356100" y="3567113"/>
          <p14:tracePt t="184922" x="4368800" y="3554413"/>
          <p14:tracePt t="184982" x="4343400" y="3554413"/>
          <p14:tracePt t="185012" x="4343400" y="3567113"/>
          <p14:tracePt t="185078" x="4318000" y="3590925"/>
          <p14:tracePt t="185084" x="4294188" y="3641725"/>
          <p14:tracePt t="185094" x="4243388" y="3741738"/>
          <p14:tracePt t="185099" x="4181475" y="3854450"/>
          <p14:tracePt t="185108" x="4143375" y="3954463"/>
          <p14:tracePt t="185118" x="4081463" y="4054475"/>
          <p14:tracePt t="185124" x="4005263" y="4192588"/>
          <p14:tracePt t="185134" x="3968750" y="4305300"/>
          <p14:tracePt t="185138" x="3892550" y="4392613"/>
          <p14:tracePt t="185149" x="3843338" y="4454525"/>
          <p14:tracePt t="185158" x="3779838" y="4505325"/>
          <p14:tracePt t="185165" x="3743325" y="4518025"/>
          <p14:tracePt t="185174" x="3717925" y="4530725"/>
          <p14:tracePt t="185180" x="3692525" y="4530725"/>
          <p14:tracePt t="185190" x="3679825" y="4530725"/>
          <p14:tracePt t="185200" x="3654425" y="4530725"/>
          <p14:tracePt t="185204" x="3605213" y="4530725"/>
          <p14:tracePt t="185216" x="3530600" y="4479925"/>
          <p14:tracePt t="185220" x="3417888" y="4405313"/>
          <p14:tracePt t="185230" x="3292475" y="4318000"/>
          <p14:tracePt t="185240" x="3179763" y="4230688"/>
          <p14:tracePt t="185244" x="3116263" y="4192588"/>
          <p14:tracePt t="185254" x="2967038" y="4079875"/>
          <p14:tracePt t="185260" x="2890838" y="4029075"/>
          <p14:tracePt t="185270" x="2803525" y="3979863"/>
          <p14:tracePt t="185282" x="2778125" y="3967163"/>
          <p14:tracePt t="185350" x="2778125" y="3954463"/>
          <p14:tracePt t="185360" x="2778125" y="3941763"/>
          <p14:tracePt t="185366" x="2778125" y="3892550"/>
          <p14:tracePt t="185376" x="2803525" y="3841750"/>
          <p14:tracePt t="185382" x="2854325" y="3792538"/>
          <p14:tracePt t="185392" x="2903538" y="3716338"/>
          <p14:tracePt t="185402" x="2979738" y="3629025"/>
          <p14:tracePt t="185406" x="3092450" y="3554413"/>
          <p14:tracePt t="185416" x="3116263" y="3541713"/>
          <p14:tracePt t="185433" x="3141663" y="3516313"/>
          <p14:tracePt t="185442" x="3216275" y="3454400"/>
          <p14:tracePt t="185446" x="3254375" y="3416300"/>
          <p14:tracePt t="185456" x="3267075" y="3416300"/>
          <p14:tracePt t="185462" x="3267075" y="3390900"/>
          <p14:tracePt t="185486" x="3267075" y="3378200"/>
          <p14:tracePt t="185496" x="3267075" y="3354388"/>
          <p14:tracePt t="185502" x="3241675" y="3316288"/>
          <p14:tracePt t="185512" x="3192463" y="3278188"/>
          <p14:tracePt t="185522" x="3116263" y="3203575"/>
          <p14:tracePt t="185528" x="3041650" y="3154363"/>
          <p14:tracePt t="185538" x="2954338" y="3078163"/>
          <p14:tracePt t="185542" x="2879725" y="3041650"/>
          <p14:tracePt t="185552" x="2816225" y="3003550"/>
          <p14:tracePt t="185562" x="2778125" y="2978150"/>
          <p14:tracePt t="185568" x="2728913" y="2965450"/>
          <p14:tracePt t="185578" x="2690813" y="2941638"/>
          <p14:tracePt t="185583" x="2641600" y="2941638"/>
          <p14:tracePt t="185592" x="2554288" y="2916238"/>
          <p14:tracePt t="185602" x="2465388" y="2903538"/>
          <p14:tracePt t="185608" x="2403475" y="2903538"/>
          <p14:tracePt t="185618" x="2316163" y="2903538"/>
          <p14:tracePt t="185622" x="2216150" y="2903538"/>
          <p14:tracePt t="185632" x="2152650" y="2903538"/>
          <p14:tracePt t="185644" x="2078038" y="2903538"/>
          <p14:tracePt t="185649" x="1965325" y="2903538"/>
          <p14:tracePt t="185658" x="1890713" y="2916238"/>
          <p14:tracePt t="185666" x="1827213" y="2916238"/>
          <p14:tracePt t="185674" x="1752600" y="2928938"/>
          <p14:tracePt t="185684" x="1739900" y="2941638"/>
          <p14:tracePt t="185704" x="1727200" y="2941638"/>
          <p14:tracePt t="185708" x="1714500" y="2952750"/>
          <p14:tracePt t="185718" x="1714500" y="2965450"/>
          <p14:tracePt t="185724" x="1714500" y="2978150"/>
          <p14:tracePt t="185734" x="1665288" y="3028950"/>
          <p14:tracePt t="185744" x="1652588" y="3078163"/>
          <p14:tracePt t="185750" x="1601788" y="3154363"/>
          <p14:tracePt t="185760" x="1565275" y="3228975"/>
          <p14:tracePt t="185765" x="1514475" y="3303588"/>
          <p14:tracePt t="185774" x="1439863" y="3429000"/>
          <p14:tracePt t="185784" x="1389063" y="3554413"/>
          <p14:tracePt t="185790" x="1301750" y="3679825"/>
          <p14:tracePt t="185800" x="1239838" y="3779838"/>
          <p14:tracePt t="185804" x="1189038" y="3892550"/>
          <p14:tracePt t="185815" x="1150938" y="3954463"/>
          <p14:tracePt t="185824" x="1114425" y="4017963"/>
          <p14:tracePt t="185831" x="1076325" y="4079875"/>
          <p14:tracePt t="185840" x="1076325" y="4092575"/>
          <p14:tracePt t="185844" x="1063625" y="4117975"/>
          <p14:tracePt t="185956" x="1063625" y="4105275"/>
          <p14:tracePt t="185962" x="1063625" y="4092575"/>
          <p14:tracePt t="186042" x="1089025" y="4092575"/>
          <p14:tracePt t="186046" x="1101725" y="4092575"/>
          <p14:tracePt t="186056" x="1114425" y="4092575"/>
          <p14:tracePt t="186066" x="1150938" y="4092575"/>
          <p14:tracePt t="186072" x="1176338" y="4092575"/>
          <p14:tracePt t="186082" x="1227138" y="4092575"/>
          <p14:tracePt t="186088" x="1263650" y="4092575"/>
          <p14:tracePt t="186098" x="1327150" y="4092575"/>
          <p14:tracePt t="186108" x="1376363" y="4092575"/>
          <p14:tracePt t="186112" x="1414463" y="4092575"/>
          <p14:tracePt t="186122" x="1452563" y="4092575"/>
          <p14:tracePt t="186128" x="1465263" y="4092575"/>
          <p14:tracePt t="186188" x="1476375" y="4092575"/>
          <p14:tracePt t="186199" x="1489075" y="4092575"/>
          <p14:tracePt t="186204" x="1489075" y="4079875"/>
          <p14:tracePt t="186215" x="1501775" y="4079875"/>
          <p14:tracePt t="186224" x="1514475" y="4067175"/>
          <p14:tracePt t="186234" x="1514475" y="4054475"/>
          <p14:tracePt t="186238" x="1565275" y="4029075"/>
          <p14:tracePt t="186258" x="1577975" y="4005263"/>
          <p14:tracePt t="186265" x="1577975" y="3992563"/>
          <p14:tracePt t="186274" x="1589088" y="3979863"/>
          <p14:tracePt t="186278" x="1589088" y="3954463"/>
          <p14:tracePt t="186288" x="1589088" y="3916363"/>
          <p14:tracePt t="186300" x="1589088" y="3879850"/>
          <p14:tracePt t="186304" x="1589088" y="3841750"/>
          <p14:tracePt t="186315" x="1589088" y="3816350"/>
          <p14:tracePt t="186320" x="1589088" y="3792538"/>
          <p14:tracePt t="186331" x="1589088" y="3741738"/>
          <p14:tracePt t="186340" x="1589088" y="3703638"/>
          <p14:tracePt t="186344" x="1577975" y="3679825"/>
          <p14:tracePt t="186354" x="1577975" y="3629025"/>
          <p14:tracePt t="186360" x="1565275" y="3590925"/>
          <p14:tracePt t="186370" x="1552575" y="3554413"/>
          <p14:tracePt t="186381" x="1539875" y="3529013"/>
          <p14:tracePt t="186384" x="1527175" y="3503613"/>
          <p14:tracePt t="186400" x="1527175" y="3490913"/>
          <p14:tracePt t="186480" x="1501775" y="3490913"/>
          <p14:tracePt t="186496" x="1489075" y="3490913"/>
          <p14:tracePt t="186516" x="1489075" y="3479800"/>
          <p14:tracePt t="186552" x="1476375" y="3479800"/>
          <p14:tracePt t="186576" x="1465263" y="3479800"/>
          <p14:tracePt t="186596" x="1452563" y="3479800"/>
          <p14:tracePt t="186602" x="1439863" y="3490913"/>
          <p14:tracePt t="186613" x="1439863" y="3503613"/>
          <p14:tracePt t="186616" x="1414463" y="3503613"/>
          <p14:tracePt t="186626" x="1401763" y="3529013"/>
          <p14:tracePt t="186636" x="1389063" y="3529013"/>
          <p14:tracePt t="186642" x="1376363" y="3541713"/>
          <p14:tracePt t="186652" x="1376363" y="3554413"/>
          <p14:tracePt t="186658" x="1363663" y="3554413"/>
          <p14:tracePt t="186668" x="1352550" y="3579813"/>
          <p14:tracePt t="186678" x="1339850" y="3603625"/>
          <p14:tracePt t="186682" x="1327150" y="3641725"/>
          <p14:tracePt t="186692" x="1314450" y="3654425"/>
          <p14:tracePt t="186699" x="1314450" y="3667125"/>
          <p14:tracePt t="186708" x="1301750" y="3667125"/>
          <p14:tracePt t="186718" x="1301750" y="3679825"/>
          <p14:tracePt t="186722" x="1301750" y="3703638"/>
          <p14:tracePt t="186748" x="1301750" y="3716338"/>
          <p14:tracePt t="186824" x="1301750" y="3729038"/>
          <p14:tracePt t="186834" x="1301750" y="3754438"/>
          <p14:tracePt t="186838" x="1301750" y="3767138"/>
          <p14:tracePt t="186848" x="1301750" y="3779838"/>
          <p14:tracePt t="186854" x="1301750" y="3792538"/>
          <p14:tracePt t="186874" x="1301750" y="3803650"/>
          <p14:tracePt t="186881" x="1301750" y="3816350"/>
          <p14:tracePt t="186900" x="1301750" y="3829050"/>
          <p14:tracePt t="187060" x="1314450" y="3829050"/>
          <p14:tracePt t="187106" x="1314450" y="3803650"/>
          <p14:tracePt t="187120" x="1314450" y="3792538"/>
          <p14:tracePt t="187132" x="1314450" y="3767138"/>
          <p14:tracePt t="187142" x="1314450" y="3741738"/>
          <p14:tracePt t="187146" x="1301750" y="3729038"/>
          <p14:tracePt t="187156" x="1239838" y="3679825"/>
          <p14:tracePt t="187164" x="1214438" y="3654425"/>
          <p14:tracePt t="187172" x="1189038" y="3629025"/>
          <p14:tracePt t="187262" x="1176338" y="3629025"/>
          <p14:tracePt t="187272" x="1163638" y="3641725"/>
          <p14:tracePt t="187282" x="1127125" y="3692525"/>
          <p14:tracePt t="187288" x="1127125" y="3703638"/>
          <p14:tracePt t="187298" x="1101725" y="3767138"/>
          <p14:tracePt t="187302" x="1089025" y="3779838"/>
          <p14:tracePt t="187313" x="1089025" y="3792538"/>
          <p14:tracePt t="187322" x="1089025" y="3803650"/>
          <p14:tracePt t="187384" x="1089025" y="3816350"/>
          <p14:tracePt t="187424" x="1101725" y="3803650"/>
          <p14:tracePt t="187428" x="1139825" y="3792538"/>
          <p14:tracePt t="187438" x="1176338" y="3767138"/>
          <p14:tracePt t="187448" x="1263650" y="3741738"/>
          <p14:tracePt t="187454" x="1289050" y="3729038"/>
          <p14:tracePt t="187464" x="1352550" y="3703638"/>
          <p14:tracePt t="187479" x="1363663" y="3679825"/>
          <p14:tracePt t="187494" x="1376363" y="3679825"/>
          <p14:tracePt t="187948" x="1389063" y="3679825"/>
          <p14:tracePt t="187968" x="1376363" y="3729038"/>
          <p14:tracePt t="187974" x="1352550" y="3754438"/>
          <p14:tracePt t="187984" x="1339850" y="3779838"/>
          <p14:tracePt t="187988" x="1301750" y="3829050"/>
          <p14:tracePt t="187998" x="1276350" y="3841750"/>
          <p14:tracePt t="188008" x="1276350" y="3854450"/>
          <p14:tracePt t="188014" x="1252538" y="3867150"/>
          <p14:tracePt t="188024" x="1227138" y="3879850"/>
          <p14:tracePt t="188210" x="1214438" y="3892550"/>
          <p14:tracePt t="188230" x="1214438" y="3905250"/>
          <p14:tracePt t="188740" x="1214438" y="3916363"/>
          <p14:tracePt t="188756" x="1239838" y="3929063"/>
          <p14:tracePt t="190858" x="1239838" y="3941763"/>
          <p14:tracePt t="190868" x="1239838" y="3954463"/>
          <p14:tracePt t="190878" x="1239838" y="3992563"/>
          <p14:tracePt t="190884" x="1239838" y="4017963"/>
          <p14:tracePt t="190894" x="1214438" y="4054475"/>
          <p14:tracePt t="190898" x="1201738" y="4092575"/>
          <p14:tracePt t="190908" x="1201738" y="4105275"/>
          <p14:tracePt t="190920" x="1189038" y="4154488"/>
          <p14:tracePt t="190924" x="1189038" y="4167188"/>
          <p14:tracePt t="190934" x="1189038" y="4179888"/>
          <p14:tracePt t="190940" x="1176338" y="4179888"/>
          <p14:tracePt t="190950" x="1163638" y="4205288"/>
          <p14:tracePt t="190964" x="1163638" y="4217988"/>
          <p14:tracePt t="191172" x="1163638" y="4230688"/>
          <p14:tracePt t="191186" x="1189038" y="4230688"/>
          <p14:tracePt t="191192" x="1227138" y="4230688"/>
          <p14:tracePt t="191210" x="1276350" y="4230688"/>
          <p14:tracePt t="191212" x="1314450" y="4230688"/>
          <p14:tracePt t="191216" x="1363663" y="4230688"/>
          <p14:tracePt t="191227" x="1401763" y="4230688"/>
          <p14:tracePt t="191232" x="1452563" y="4205288"/>
          <p14:tracePt t="191242" x="1514475" y="4205288"/>
          <p14:tracePt t="191252" x="1539875" y="4192588"/>
          <p14:tracePt t="191259" x="1565275" y="4167188"/>
          <p14:tracePt t="191268" x="1601788" y="4154488"/>
          <p14:tracePt t="191272" x="1639888" y="4141788"/>
          <p14:tracePt t="191293" x="1665288" y="4129088"/>
          <p14:tracePt t="191918" x="1652588" y="4129088"/>
          <p14:tracePt t="191942" x="1639888" y="4129088"/>
          <p14:tracePt t="191958" x="1627188" y="4129088"/>
          <p14:tracePt t="191968" x="1589088" y="4117975"/>
          <p14:tracePt t="191978" x="1565275" y="4117975"/>
          <p14:tracePt t="191994" x="1514475" y="4092575"/>
          <p14:tracePt t="191998" x="1489075" y="4092575"/>
          <p14:tracePt t="192008" x="1452563" y="4092575"/>
          <p14:tracePt t="192018" x="1427163" y="4092575"/>
          <p14:tracePt t="192026" x="1401763" y="4092575"/>
          <p14:tracePt t="192034" x="1376363" y="4092575"/>
          <p14:tracePt t="192038" x="1363663" y="4079875"/>
          <p14:tracePt t="192059" x="1352550" y="4067175"/>
          <p14:tracePt t="192064" x="1327150" y="4067175"/>
          <p14:tracePt t="192076" x="1314450" y="4067175"/>
          <p14:tracePt t="192210" x="1327150" y="4067175"/>
          <p14:tracePt t="192664" x="1339850" y="4067175"/>
          <p14:tracePt t="193396" x="1339850" y="4054475"/>
          <p14:tracePt t="193406" x="1339850" y="4029075"/>
          <p14:tracePt t="193416" x="1301750" y="3967163"/>
          <p14:tracePt t="193420" x="1276350" y="3967163"/>
          <p14:tracePt t="193430" x="1239838" y="3929063"/>
          <p14:tracePt t="193436" x="1214438" y="3916363"/>
          <p14:tracePt t="193446" x="1163638" y="3879850"/>
          <p14:tracePt t="193458" x="1150938" y="3879850"/>
          <p14:tracePt t="193682" x="1139825" y="3879850"/>
          <p14:tracePt t="193692" x="1139825" y="3829050"/>
          <p14:tracePt t="193698" x="1114425" y="3829050"/>
          <p14:tracePt t="193708" x="1089025" y="3803650"/>
          <p14:tracePt t="193718" x="1076325" y="3792538"/>
          <p14:tracePt t="193739" x="1076325" y="3779838"/>
          <p14:tracePt t="193758" x="1076325" y="3767138"/>
          <p14:tracePt t="193764" x="1050925" y="3754438"/>
          <p14:tracePt t="193774" x="1050925" y="3729038"/>
          <p14:tracePt t="193784" x="1027113" y="3692525"/>
          <p14:tracePt t="193788" x="1014413" y="3679825"/>
          <p14:tracePt t="193798" x="1001713" y="3654425"/>
          <p14:tracePt t="193804" x="989013" y="3616325"/>
          <p14:tracePt t="193814" x="976313" y="3603625"/>
          <p14:tracePt t="193825" x="976313" y="3579813"/>
          <p14:tracePt t="193830" x="976313" y="3554413"/>
          <p14:tracePt t="193841" x="963613" y="3529013"/>
          <p14:tracePt t="193854" x="963613" y="3516313"/>
          <p14:tracePt t="193864" x="950913" y="3479800"/>
          <p14:tracePt t="193870" x="950913" y="3467100"/>
          <p14:tracePt t="193880" x="938213" y="3454400"/>
          <p14:tracePt t="193884" x="938213" y="3441700"/>
          <p14:tracePt t="193910" x="938213" y="3429000"/>
          <p14:tracePt t="193926" x="938213" y="3416300"/>
          <p14:tracePt t="193940" x="938213" y="3403600"/>
          <p14:tracePt t="193958" x="938213" y="3378200"/>
          <p14:tracePt t="193976" x="938213" y="3367088"/>
          <p14:tracePt t="193980" x="938213" y="3354388"/>
          <p14:tracePt t="193991" x="938213" y="3341688"/>
          <p14:tracePt t="193996" x="938213" y="3328988"/>
          <p14:tracePt t="194020" x="938213" y="3316288"/>
          <p14:tracePt t="194036" x="938213" y="3278188"/>
          <p14:tracePt t="194056" x="938213" y="3254375"/>
          <p14:tracePt t="194062" x="938213" y="3241675"/>
          <p14:tracePt t="194074" x="938213" y="3216275"/>
          <p14:tracePt t="194076" x="938213" y="3203575"/>
          <p14:tracePt t="194086" x="938213" y="3178175"/>
          <p14:tracePt t="194096" x="938213" y="3165475"/>
          <p14:tracePt t="194102" x="938213" y="3154363"/>
          <p14:tracePt t="194112" x="938213" y="3141663"/>
          <p14:tracePt t="194178" x="950913" y="3128963"/>
          <p14:tracePt t="194222" x="976313" y="3128963"/>
          <p14:tracePt t="194248" x="989013" y="3116263"/>
          <p14:tracePt t="194258" x="1014413" y="3103563"/>
          <p14:tracePt t="194268" x="1027113" y="3103563"/>
          <p14:tracePt t="194274" x="1076325" y="3078163"/>
          <p14:tracePt t="194284" x="1114425" y="3078163"/>
          <p14:tracePt t="194288" x="1139825" y="3078163"/>
          <p14:tracePt t="194298" x="1176338" y="3078163"/>
          <p14:tracePt t="194309" x="1189038" y="3078163"/>
          <p14:tracePt t="194314" x="1214438" y="3078163"/>
          <p14:tracePt t="194324" x="1239838" y="3078163"/>
          <p14:tracePt t="194328" x="1276350" y="3078163"/>
          <p14:tracePt t="194339" x="1301750" y="3078163"/>
          <p14:tracePt t="194348" x="1327150" y="3078163"/>
          <p14:tracePt t="194354" x="1363663" y="3078163"/>
          <p14:tracePt t="194364" x="1376363" y="3078163"/>
          <p14:tracePt t="194388" x="1401763" y="3065463"/>
          <p14:tracePt t="194394" x="1414463" y="3054350"/>
          <p14:tracePt t="194404" x="1427163" y="3054350"/>
          <p14:tracePt t="198859" x="1439863" y="3054350"/>
          <p14:tracePt t="198862" x="1465263" y="3054350"/>
          <p14:tracePt t="198872" x="1476375" y="3054350"/>
          <p14:tracePt t="198878" x="1489075" y="3054350"/>
          <p14:tracePt t="198888" x="1501775" y="3054350"/>
          <p14:tracePt t="199080" x="1489075" y="3054350"/>
          <p14:tracePt t="199100" x="1465263" y="3078163"/>
          <p14:tracePt t="199104" x="1465263" y="3090863"/>
          <p14:tracePt t="199120" x="1465263" y="3116263"/>
          <p14:tracePt t="199186" x="1465263" y="3128963"/>
          <p14:tracePt t="199196" x="1465263" y="3116263"/>
          <p14:tracePt t="199201" x="1476375" y="3090863"/>
          <p14:tracePt t="199210" x="1489075" y="3090863"/>
          <p14:tracePt t="199226" x="1489075" y="3078163"/>
          <p14:tracePt t="199554" x="1527175" y="3065463"/>
          <p14:tracePt t="199558" x="1652588" y="3078163"/>
          <p14:tracePt t="199568" x="1727200" y="3078163"/>
          <p14:tracePt t="199578" x="1739900" y="3078163"/>
          <p14:tracePt t="199650" x="1739900" y="3090863"/>
          <p14:tracePt t="199710" x="1739900" y="3103563"/>
          <p14:tracePt t="199720" x="1765300" y="3128963"/>
          <p14:tracePt t="199896" x="1765300" y="3141663"/>
          <p14:tracePt t="199916" x="1790700" y="3154363"/>
          <p14:tracePt t="199932" x="1814513" y="3154363"/>
          <p14:tracePt t="199938" x="1852613" y="3154363"/>
          <p14:tracePt t="199948" x="1878013" y="3154363"/>
          <p14:tracePt t="200008" x="1890713" y="3154363"/>
          <p14:tracePt t="200158" x="1903413" y="3154363"/>
          <p14:tracePt t="200200" x="1914525" y="3154363"/>
          <p14:tracePt t="200386" x="1927225" y="3154363"/>
          <p14:tracePt t="200396" x="1952625" y="3154363"/>
          <p14:tracePt t="200402" x="1978025" y="3141663"/>
          <p14:tracePt t="200466" x="1939925" y="3141663"/>
          <p14:tracePt t="200472" x="1903413" y="3141663"/>
          <p14:tracePt t="200482" x="1865313" y="3141663"/>
          <p14:tracePt t="200488" x="1852613" y="3141663"/>
          <p14:tracePt t="200498" x="1827213" y="3141663"/>
          <p14:tracePt t="200572" x="1839913" y="3141663"/>
          <p14:tracePt t="200582" x="1878013" y="3141663"/>
          <p14:tracePt t="200588" x="1927225" y="3141663"/>
          <p14:tracePt t="200598" x="1965325" y="3141663"/>
          <p14:tracePt t="200608" x="1990725" y="3141663"/>
          <p14:tracePt t="200674" x="1952625" y="3141663"/>
          <p14:tracePt t="200685" x="1927225" y="3141663"/>
          <p14:tracePt t="200694" x="1903413" y="3141663"/>
          <p14:tracePt t="200708" x="1890713" y="3141663"/>
          <p14:tracePt t="200804" x="1903413" y="3141663"/>
          <p14:tracePt t="201552" x="1903413" y="3165475"/>
          <p14:tracePt t="201646" x="1927225" y="3154363"/>
          <p14:tracePt t="201656" x="1927225" y="3141663"/>
          <p14:tracePt t="201676" x="1939925" y="3116263"/>
          <p14:tracePt t="201910" x="1952625" y="3103563"/>
          <p14:tracePt t="202226" x="1965325" y="3103563"/>
          <p14:tracePt t="202238" x="1990725" y="3116263"/>
          <p14:tracePt t="202252" x="2003425" y="3116263"/>
          <p14:tracePt t="202262" x="2027238" y="3128963"/>
          <p14:tracePt t="202268" x="2052638" y="3141663"/>
          <p14:tracePt t="202288" x="2065338" y="3141663"/>
          <p14:tracePt t="202292" x="2090738" y="3154363"/>
          <p14:tracePt t="202302" x="2127250" y="3154363"/>
          <p14:tracePt t="202318" x="2139950" y="3154363"/>
          <p14:tracePt t="202328" x="2152650" y="3154363"/>
          <p14:tracePt t="202333" x="2165350" y="3154363"/>
          <p14:tracePt t="202354" x="2178050" y="3154363"/>
          <p14:tracePt t="202398" x="2178050" y="3190875"/>
          <p14:tracePt t="202404" x="2178050" y="3203575"/>
          <p14:tracePt t="202415" x="2203450" y="3203575"/>
          <p14:tracePt t="202424" x="2239963" y="3203575"/>
          <p14:tracePt t="202428" x="2278063" y="3203575"/>
          <p14:tracePt t="202438" x="2303463" y="3203575"/>
          <p14:tracePt t="202444" x="2328863" y="3203575"/>
          <p14:tracePt t="202454" x="2339975" y="3216275"/>
          <p14:tracePt t="202510" x="2352675" y="3216275"/>
          <p14:tracePt t="202534" x="2378075" y="3216275"/>
          <p14:tracePt t="202544" x="2403475" y="3216275"/>
          <p14:tracePt t="203256" x="2441575" y="3228975"/>
          <p14:tracePt t="203266" x="2490788" y="3241675"/>
          <p14:tracePt t="203276" x="2590800" y="3254375"/>
          <p14:tracePt t="203283" x="2654300" y="3278188"/>
          <p14:tracePt t="203292" x="2690813" y="3278188"/>
          <p14:tracePt t="203296" x="2716213" y="3278188"/>
          <p14:tracePt t="203306" x="2767013" y="3278188"/>
          <p14:tracePt t="203316" x="2790825" y="3278188"/>
          <p14:tracePt t="203332" x="2828925" y="3303588"/>
          <p14:tracePt t="203336" x="2903538" y="3303588"/>
          <p14:tracePt t="203346" x="2954338" y="3303588"/>
          <p14:tracePt t="203356" x="3028950" y="3303588"/>
          <p14:tracePt t="203362" x="3128963" y="3303588"/>
          <p14:tracePt t="203372" x="3192463" y="3303588"/>
          <p14:tracePt t="203378" x="3254375" y="3303588"/>
          <p14:tracePt t="203388" x="3354388" y="3267075"/>
          <p14:tracePt t="203398" x="3417888" y="3267075"/>
          <p14:tracePt t="203402" x="3467100" y="3267075"/>
          <p14:tracePt t="203412" x="3541713" y="3267075"/>
          <p14:tracePt t="203418" x="3567113" y="3267075"/>
          <p14:tracePt t="203428" x="3592513" y="3267075"/>
          <p14:tracePt t="203438" x="3605213" y="3254375"/>
          <p14:tracePt t="203524" x="3617913" y="3254375"/>
          <p14:tracePt t="203850" x="3592513" y="3254375"/>
          <p14:tracePt t="203856" x="3567113" y="3254375"/>
          <p14:tracePt t="203866" x="3541713" y="3254375"/>
          <p14:tracePt t="203870" x="3517900" y="3254375"/>
          <p14:tracePt t="203886" x="3505200" y="3254375"/>
          <p14:tracePt t="204056" x="3517900" y="3254375"/>
          <p14:tracePt t="204068" x="3617913" y="3254375"/>
          <p14:tracePt t="204074" x="3679825" y="3254375"/>
          <p14:tracePt t="204084" x="3717925" y="3254375"/>
          <p14:tracePt t="204088" x="3767138" y="3241675"/>
          <p14:tracePt t="204098" x="3805238" y="3241675"/>
          <p14:tracePt t="204115" x="3843338" y="3228975"/>
          <p14:tracePt t="204128" x="3856038" y="3216275"/>
          <p14:tracePt t="204138" x="3879850" y="3216275"/>
          <p14:tracePt t="204148" x="3905250" y="3216275"/>
          <p14:tracePt t="204154" x="3943350" y="3203575"/>
          <p14:tracePt t="204165" x="3956050" y="3203575"/>
          <p14:tracePt t="204168" x="3968750" y="3190875"/>
          <p14:tracePt t="204178" x="3979863" y="3190875"/>
          <p14:tracePt t="204188" x="3992563" y="3190875"/>
          <p14:tracePt t="204240" x="4005263" y="3190875"/>
          <p14:tracePt t="204250" x="4030663" y="3190875"/>
          <p14:tracePt t="204254" x="4043363" y="3190875"/>
          <p14:tracePt t="204265" x="4056063" y="3190875"/>
          <p14:tracePt t="204330" x="4056063" y="3178175"/>
          <p14:tracePt t="204391" x="4081463" y="3178175"/>
          <p14:tracePt t="204396" x="4130675" y="3178175"/>
          <p14:tracePt t="204406" x="4156075" y="3178175"/>
          <p14:tracePt t="204416" x="4181475" y="3178175"/>
          <p14:tracePt t="204432" x="4205288" y="3178175"/>
          <p14:tracePt t="204502" x="4230688" y="3178175"/>
          <p14:tracePt t="204506" x="4256088" y="3178175"/>
          <p14:tracePt t="204518" x="4318000" y="3178175"/>
          <p14:tracePt t="204528" x="4381500" y="3178175"/>
          <p14:tracePt t="204532" x="4456113" y="3178175"/>
          <p14:tracePt t="204548" x="4481513" y="3190875"/>
          <p14:tracePt t="204558" x="4518025" y="3203575"/>
          <p14:tracePt t="204572" x="4530725" y="3203575"/>
          <p14:tracePt t="204704" x="4556125" y="3203575"/>
          <p14:tracePt t="204718" x="4581525" y="3203575"/>
          <p14:tracePt t="204724" x="4606925" y="3203575"/>
          <p14:tracePt t="204734" x="4619625" y="3203575"/>
          <p14:tracePt t="204744" x="4630738" y="3203575"/>
          <p14:tracePt t="204790" x="4681538" y="3203575"/>
          <p14:tracePt t="204800" x="4732338" y="3203575"/>
          <p14:tracePt t="204834" x="4743450" y="3203575"/>
          <p14:tracePt t="204844" x="4743450" y="3216275"/>
          <p14:tracePt t="204860" x="4743450" y="3228975"/>
          <p14:tracePt t="204870" x="4781550" y="3303588"/>
          <p14:tracePt t="204876" x="4819650" y="3378200"/>
          <p14:tracePt t="204886" x="4819650" y="3403600"/>
          <p14:tracePt t="204896" x="4819650" y="3416300"/>
          <p14:tracePt t="204966" x="4806950" y="3429000"/>
          <p14:tracePt t="204996" x="4794250" y="3429000"/>
          <p14:tracePt t="205006" x="4756150" y="3429000"/>
          <p14:tracePt t="205016" x="4706938" y="3429000"/>
          <p14:tracePt t="205022" x="4656138" y="3429000"/>
          <p14:tracePt t="205032" x="4643438" y="3416300"/>
          <p14:tracePt t="205162" x="4643438" y="3429000"/>
          <p14:tracePt t="205168" x="4643438" y="3490913"/>
          <p14:tracePt t="205178" x="4656138" y="3541713"/>
          <p14:tracePt t="205182" x="4656138" y="3579813"/>
          <p14:tracePt t="205192" x="4681538" y="3616325"/>
          <p14:tracePt t="205202" x="4719638" y="3654425"/>
          <p14:tracePt t="205208" x="4719638" y="3667125"/>
          <p14:tracePt t="205218" x="4743450" y="3692525"/>
          <p14:tracePt t="205232" x="4756150" y="3716338"/>
          <p14:tracePt t="205242" x="4768850" y="3729038"/>
          <p14:tracePt t="205248" x="4794250" y="3729038"/>
          <p14:tracePt t="205264" x="4806950" y="3729038"/>
          <p14:tracePt t="205314" x="4819650" y="3729038"/>
          <p14:tracePt t="205374" x="4819650" y="3741738"/>
          <p14:tracePt t="205380" x="4819650" y="3767138"/>
          <p14:tracePt t="205390" x="4819650" y="3792538"/>
          <p14:tracePt t="205395" x="4832350" y="3854450"/>
          <p14:tracePt t="205404" x="4856163" y="3879850"/>
          <p14:tracePt t="205414" x="4856163" y="3916363"/>
          <p14:tracePt t="205420" x="4881563" y="3967163"/>
          <p14:tracePt t="205430" x="4881563" y="3992563"/>
          <p14:tracePt t="205434" x="4881563" y="4029075"/>
          <p14:tracePt t="205444" x="4881563" y="4041775"/>
          <p14:tracePt t="205454" x="4894263" y="4067175"/>
          <p14:tracePt t="205470" x="4906963" y="4079875"/>
          <p14:tracePt t="205484" x="4932363" y="4105275"/>
          <p14:tracePt t="205497" x="4956175" y="4129088"/>
          <p14:tracePt t="205500" x="5006975" y="4167188"/>
          <p14:tracePt t="205510" x="5081588" y="4205288"/>
          <p14:tracePt t="205516" x="5119688" y="4205288"/>
          <p14:tracePt t="205526" x="5145088" y="4217988"/>
          <p14:tracePt t="205536" x="5157788" y="4230688"/>
          <p14:tracePt t="205550" x="5170488" y="4254500"/>
          <p14:tracePt t="205566" x="5194300" y="4254500"/>
          <p14:tracePt t="205662" x="5219700" y="4254500"/>
          <p14:tracePt t="205672" x="5307013" y="4254500"/>
          <p14:tracePt t="205676" x="5432425" y="4254500"/>
          <p14:tracePt t="205686" x="5545138" y="4167188"/>
          <p14:tracePt t="205692" x="5632450" y="3941763"/>
          <p14:tracePt t="205702" x="5732463" y="3603625"/>
          <p14:tracePt t="205712" x="5732463" y="3590925"/>
          <p14:tracePt t="205944" x="5732463" y="3654425"/>
          <p14:tracePt t="205954" x="5732463" y="3754438"/>
          <p14:tracePt t="205960" x="5732463" y="3854450"/>
          <p14:tracePt t="205970" x="5732463" y="3879850"/>
          <p14:tracePt t="206004" x="5745163" y="3879850"/>
          <p14:tracePt t="206090" x="5745163" y="3905250"/>
          <p14:tracePt t="206097" x="5745163" y="3929063"/>
          <p14:tracePt t="206106" x="5732463" y="3967163"/>
          <p14:tracePt t="206116" x="5732463" y="3992563"/>
          <p14:tracePt t="206120" x="5719763" y="4017963"/>
          <p14:tracePt t="206136" x="5719763" y="4029075"/>
          <p14:tracePt t="206156" x="5708650" y="4054475"/>
          <p14:tracePt t="206160" x="5695950" y="4054475"/>
          <p14:tracePt t="206172" x="5683250" y="4079875"/>
          <p14:tracePt t="206186" x="5670550" y="4105275"/>
          <p14:tracePt t="206202" x="5657850" y="4117975"/>
          <p14:tracePt t="206216" x="5632450" y="4129088"/>
          <p14:tracePt t="206236" x="5632450" y="4141788"/>
          <p14:tracePt t="206242" x="5632450" y="4154488"/>
          <p14:tracePt t="206252" x="5632450" y="4167188"/>
          <p14:tracePt t="206256" x="5607050" y="4205288"/>
          <p14:tracePt t="206266" x="5583238" y="4230688"/>
          <p14:tracePt t="206276" x="5570538" y="4254500"/>
          <p14:tracePt t="206282" x="5532438" y="4279900"/>
          <p14:tracePt t="206308" x="5519738" y="4292600"/>
          <p14:tracePt t="206395" x="5519738" y="4318000"/>
          <p14:tracePt t="206398" x="5507038" y="4330700"/>
          <p14:tracePt t="206408" x="5507038" y="4341813"/>
          <p14:tracePt t="206448" x="5507038" y="4354513"/>
          <p14:tracePt t="206454" x="5507038" y="4367213"/>
          <p14:tracePt t="206464" x="5507038" y="4379913"/>
          <p14:tracePt t="206474" x="5507038" y="4392613"/>
          <p14:tracePt t="206478" x="5507038" y="4405313"/>
          <p14:tracePt t="206494" x="5519738" y="4430713"/>
          <p14:tracePt t="206504" x="5519738" y="4443413"/>
          <p14:tracePt t="206514" x="5519738" y="4454525"/>
          <p14:tracePt t="206518" x="5532438" y="4467225"/>
          <p14:tracePt t="206534" x="5545138" y="4467225"/>
          <p14:tracePt t="206546" x="5545138" y="4479925"/>
          <p14:tracePt t="206554" x="5570538" y="4492625"/>
          <p14:tracePt t="206560" x="5607050" y="4505325"/>
          <p14:tracePt t="206574" x="5632450" y="4518025"/>
          <p14:tracePt t="206584" x="5670550" y="4518025"/>
          <p14:tracePt t="206595" x="5695950" y="4530725"/>
          <p14:tracePt t="206600" x="5745163" y="4554538"/>
          <p14:tracePt t="206610" x="5795963" y="4567238"/>
          <p14:tracePt t="206614" x="5883275" y="4567238"/>
          <p14:tracePt t="206624" x="5983288" y="4567238"/>
          <p14:tracePt t="206634" x="6083300" y="4579938"/>
          <p14:tracePt t="206640" x="6183313" y="4579938"/>
          <p14:tracePt t="206650" x="6321425" y="4605338"/>
          <p14:tracePt t="206656" x="6334125" y="4605338"/>
          <p14:tracePt t="206756" x="6334125" y="4618038"/>
          <p14:tracePt t="206766" x="6321425" y="4605338"/>
          <p14:tracePt t="206772" x="6283325" y="4592638"/>
          <p14:tracePt t="206782" x="6234113" y="4554538"/>
          <p14:tracePt t="206792" x="6170613" y="4505325"/>
          <p14:tracePt t="206796" x="6096000" y="4479925"/>
          <p14:tracePt t="206806" x="6057900" y="4454525"/>
          <p14:tracePt t="206813" x="6008688" y="4430713"/>
          <p14:tracePt t="206822" x="5945188" y="4405313"/>
          <p14:tracePt t="206832" x="5908675" y="4392613"/>
          <p14:tracePt t="206836" x="5883275" y="4392613"/>
          <p14:tracePt t="206846" x="5845175" y="4392613"/>
          <p14:tracePt t="206852" x="5821363" y="4392613"/>
          <p14:tracePt t="206863" x="5783263" y="4392613"/>
          <p14:tracePt t="206879" x="5757863" y="4392613"/>
          <p14:tracePt t="206892" x="5732463" y="4392613"/>
          <p14:tracePt t="206912" x="5708650" y="4392613"/>
          <p14:tracePt t="206918" x="5683250" y="4405313"/>
          <p14:tracePt t="206932" x="5657850" y="4430713"/>
          <p14:tracePt t="206942" x="5645150" y="4454525"/>
          <p14:tracePt t="206963" x="5619750" y="4492625"/>
          <p14:tracePt t="206968" x="5595938" y="4518025"/>
          <p14:tracePt t="206984" x="5595938" y="4530725"/>
          <p14:tracePt t="207018" x="5595938" y="4554538"/>
          <p14:tracePt t="207038" x="5595938" y="4567238"/>
          <p14:tracePt t="207065" x="5657850" y="4567238"/>
          <p14:tracePt t="207068" x="5757863" y="4567238"/>
          <p14:tracePt t="207079" x="5821363" y="4567238"/>
          <p14:tracePt t="207084" x="5883275" y="4567238"/>
          <p14:tracePt t="207096" x="5895975" y="4567238"/>
          <p14:tracePt t="207104" x="5921375" y="4567238"/>
          <p14:tracePt t="207112" x="5957888" y="4554538"/>
          <p14:tracePt t="207120" x="5970588" y="4543425"/>
          <p14:tracePt t="207124" x="6008688" y="4518025"/>
          <p14:tracePt t="207145" x="6008688" y="4505325"/>
          <p14:tracePt t="207161" x="6034088" y="4492625"/>
          <p14:tracePt t="207190" x="6034088" y="4479925"/>
          <p14:tracePt t="207200" x="6021388" y="4479925"/>
          <p14:tracePt t="207210" x="5995988" y="4443413"/>
          <p14:tracePt t="207230" x="5983288" y="4443413"/>
          <p14:tracePt t="207240" x="5983288" y="4430713"/>
          <p14:tracePt t="207247" x="5957888" y="4405313"/>
          <p14:tracePt t="207256" x="5945188" y="4405313"/>
          <p14:tracePt t="207260" x="5908675" y="4392613"/>
          <p14:tracePt t="207270" x="5845175" y="4392613"/>
          <p14:tracePt t="207280" x="5783263" y="4392613"/>
          <p14:tracePt t="207286" x="5745163" y="4392613"/>
          <p14:tracePt t="207296" x="5695950" y="4392613"/>
          <p14:tracePt t="207302" x="5632450" y="4392613"/>
          <p14:tracePt t="207312" x="5595938" y="4392613"/>
          <p14:tracePt t="207322" x="5545138" y="4392613"/>
          <p14:tracePt t="207326" x="5507038" y="4392613"/>
          <p14:tracePt t="207336" x="5483225" y="4418013"/>
          <p14:tracePt t="207342" x="5457825" y="4443413"/>
          <p14:tracePt t="207352" x="5432425" y="4454525"/>
          <p14:tracePt t="207362" x="5419725" y="4479925"/>
          <p14:tracePt t="207378" x="5407025" y="4505325"/>
          <p14:tracePt t="207382" x="5394325" y="4530725"/>
          <p14:tracePt t="207416" x="5394325" y="4554538"/>
          <p14:tracePt t="207432" x="5394325" y="4567238"/>
          <p14:tracePt t="207442" x="5407025" y="4579938"/>
          <p14:tracePt t="207448" x="5432425" y="4592638"/>
          <p14:tracePt t="207458" x="5483225" y="4592638"/>
          <p14:tracePt t="207462" x="5495925" y="4592638"/>
          <p14:tracePt t="207482" x="5557838" y="4592638"/>
          <p14:tracePt t="207488" x="5645150" y="4592638"/>
          <p14:tracePt t="207498" x="5695950" y="4579938"/>
          <p14:tracePt t="207502" x="5745163" y="4567238"/>
          <p14:tracePt t="207512" x="5770563" y="4530725"/>
          <p14:tracePt t="207522" x="5783263" y="4530725"/>
          <p14:tracePt t="207529" x="5783263" y="4505325"/>
          <p14:tracePt t="207538" x="5808663" y="4505325"/>
          <p14:tracePt t="207542" x="5845175" y="4479925"/>
          <p14:tracePt t="207552" x="5857875" y="4443413"/>
          <p14:tracePt t="207562" x="5857875" y="4418013"/>
          <p14:tracePt t="207568" x="5857875" y="4405313"/>
          <p14:tracePt t="207584" x="5857875" y="4379913"/>
          <p14:tracePt t="207596" x="5857875" y="4367213"/>
          <p14:tracePt t="207604" x="5857875" y="4318000"/>
          <p14:tracePt t="207608" x="5832475" y="4292600"/>
          <p14:tracePt t="207618" x="5821363" y="4279900"/>
          <p14:tracePt t="207624" x="5808663" y="4254500"/>
          <p14:tracePt t="207634" x="5783263" y="4230688"/>
          <p14:tracePt t="207645" x="5745163" y="4205288"/>
          <p14:tracePt t="207648" x="5708650" y="4205288"/>
          <p14:tracePt t="207661" x="5645150" y="4205288"/>
          <p14:tracePt t="207664" x="5595938" y="4205288"/>
          <p14:tracePt t="207674" x="5557838" y="4205288"/>
          <p14:tracePt t="207684" x="5507038" y="4205288"/>
          <p14:tracePt t="207690" x="5432425" y="4205288"/>
          <p14:tracePt t="207700" x="5394325" y="4217988"/>
          <p14:tracePt t="207704" x="5357813" y="4254500"/>
          <p14:tracePt t="207714" x="5319713" y="4292600"/>
          <p14:tracePt t="207730" x="5294313" y="4318000"/>
          <p14:tracePt t="207740" x="5294313" y="4354513"/>
          <p14:tracePt t="207745" x="5281613" y="4405313"/>
          <p14:tracePt t="207756" x="5281613" y="4418013"/>
          <p14:tracePt t="207764" x="5281613" y="4443413"/>
          <p14:tracePt t="207770" x="5281613" y="4492625"/>
          <p14:tracePt t="207780" x="5281613" y="4505325"/>
          <p14:tracePt t="207786" x="5294313" y="4543425"/>
          <p14:tracePt t="207796" x="5307013" y="4554538"/>
          <p14:tracePt t="207806" x="5345113" y="4579938"/>
          <p14:tracePt t="207826" x="5345113" y="4605338"/>
          <p14:tracePt t="207830" x="5370513" y="4618038"/>
          <p14:tracePt t="207840" x="5519738" y="4592638"/>
          <p14:tracePt t="207846" x="5632450" y="4530725"/>
          <p14:tracePt t="207856" x="5645150" y="4518025"/>
          <p14:tracePt t="207866" x="5695950" y="4467225"/>
          <p14:tracePt t="207870" x="5732463" y="4443413"/>
          <p14:tracePt t="207880" x="5770563" y="4392613"/>
          <p14:tracePt t="207886" x="5821363" y="4318000"/>
          <p14:tracePt t="207896" x="5845175" y="4279900"/>
          <p14:tracePt t="207906" x="5857875" y="4217988"/>
          <p14:tracePt t="207911" x="5870575" y="4205288"/>
          <p14:tracePt t="207936" x="5870575" y="4192588"/>
          <p14:tracePt t="207946" x="5870575" y="4179888"/>
          <p14:tracePt t="207963" x="5845175" y="4179888"/>
          <p14:tracePt t="207966" x="5808663" y="4179888"/>
          <p14:tracePt t="207977" x="5783263" y="4179888"/>
          <p14:tracePt t="207986" x="5708650" y="4179888"/>
          <p14:tracePt t="207992" x="5657850" y="4179888"/>
          <p14:tracePt t="208002" x="5583238" y="4179888"/>
          <p14:tracePt t="208006" x="5507038" y="4205288"/>
          <p14:tracePt t="208018" x="5457825" y="4254500"/>
          <p14:tracePt t="208028" x="5407025" y="4292600"/>
          <p14:tracePt t="208032" x="5345113" y="4354513"/>
          <p14:tracePt t="208044" x="5307013" y="4392613"/>
          <p14:tracePt t="208048" x="5281613" y="4467225"/>
          <p14:tracePt t="208058" x="5281613" y="4492625"/>
          <p14:tracePt t="208068" x="5281613" y="4530725"/>
          <p14:tracePt t="208072" x="5281613" y="4579938"/>
          <p14:tracePt t="208082" x="5207000" y="4656138"/>
          <p14:tracePt t="208088" x="5232400" y="4692650"/>
          <p14:tracePt t="208109" x="5257800" y="4705350"/>
          <p14:tracePt t="208114" x="5281613" y="4743450"/>
          <p14:tracePt t="208124" x="5307013" y="4768850"/>
          <p14:tracePt t="208128" x="5370513" y="4768850"/>
          <p14:tracePt t="208138" x="5495925" y="4768850"/>
          <p14:tracePt t="208148" x="5557838" y="4768850"/>
          <p14:tracePt t="208154" x="5732463" y="4718050"/>
          <p14:tracePt t="208164" x="5857875" y="4643438"/>
          <p14:tracePt t="208168" x="5908675" y="4567238"/>
          <p14:tracePt t="208178" x="5921375" y="4567238"/>
          <p14:tracePt t="208188" x="5921375" y="4543425"/>
          <p14:tracePt t="208195" x="5932488" y="4518025"/>
          <p14:tracePt t="208204" x="5932488" y="4454525"/>
          <p14:tracePt t="208208" x="5895975" y="4418013"/>
          <p14:tracePt t="208218" x="5870575" y="4341813"/>
          <p14:tracePt t="208228" x="5795963" y="4279900"/>
          <p14:tracePt t="208234" x="5719763" y="4192588"/>
          <p14:tracePt t="208245" x="5619750" y="4129088"/>
          <p14:tracePt t="208248" x="5457825" y="4092575"/>
          <p14:tracePt t="208258" x="5281613" y="4029075"/>
          <p14:tracePt t="208270" x="5119688" y="4029075"/>
          <p14:tracePt t="208274" x="4956175" y="4029075"/>
          <p14:tracePt t="208284" x="4843463" y="4029075"/>
          <p14:tracePt t="208290" x="4732338" y="4067175"/>
          <p14:tracePt t="208300" x="4619625" y="4117975"/>
          <p14:tracePt t="208311" x="4518025" y="4154488"/>
          <p14:tracePt t="208314" x="4418013" y="4192588"/>
          <p14:tracePt t="208328" x="4343400" y="4230688"/>
          <p14:tracePt t="208330" x="4268788" y="4267200"/>
          <p14:tracePt t="208340" x="4230688" y="4267200"/>
          <p14:tracePt t="208350" x="4217988" y="4279900"/>
          <p14:tracePt t="208356" x="4192588" y="4292600"/>
          <p14:tracePt t="208376" x="4181475" y="4292600"/>
          <p14:tracePt t="208440" x="4168775" y="4292600"/>
          <p14:tracePt t="208450" x="4092575" y="4279900"/>
          <p14:tracePt t="208456" x="3856038" y="4230688"/>
          <p14:tracePt t="208466" x="3643313" y="4154488"/>
          <p14:tracePt t="208470" x="3392488" y="4129088"/>
          <p14:tracePt t="208480" x="3103563" y="4105275"/>
          <p14:tracePt t="208494" x="2741613" y="4041775"/>
          <p14:tracePt t="208496" x="2278063" y="3979863"/>
          <p14:tracePt t="208506" x="1839913" y="3979863"/>
          <p14:tracePt t="208512" x="1389063" y="3979863"/>
          <p14:tracePt t="208522" x="1050925" y="3954463"/>
          <p14:tracePt t="208532" x="776288" y="3954463"/>
          <p14:tracePt t="208536" x="625475" y="3929063"/>
          <p14:tracePt t="208546" x="538163" y="3916363"/>
          <p14:tracePt t="208552" x="476250" y="3892550"/>
          <p14:tracePt t="209375" x="450850" y="3892550"/>
          <p14:tracePt t="209384" x="550863" y="3892550"/>
          <p14:tracePt t="209388" x="725488" y="3967163"/>
          <p14:tracePt t="209400" x="1001713" y="4041775"/>
          <p14:tracePt t="209410" x="1239838" y="4129088"/>
          <p14:tracePt t="209414" x="1476375" y="4192588"/>
          <p14:tracePt t="209424" x="1489075" y="4192588"/>
          <p14:tracePt t="209430" x="1501775" y="4192588"/>
          <p14:tracePt t="209450" x="1527175" y="4217988"/>
          <p14:tracePt t="209454" x="1577975" y="4241800"/>
          <p14:tracePt t="209466" x="1601788" y="4254500"/>
          <p14:tracePt t="210850" x="1614488" y="4267200"/>
          <p14:tracePt t="210872" x="1614488" y="4279900"/>
          <p14:tracePt t="210882" x="1614488" y="4292600"/>
          <p14:tracePt t="210892" x="1627188" y="4292600"/>
          <p14:tracePt t="210976" x="1614488" y="4354513"/>
          <p14:tracePt t="210982" x="1589088" y="4367213"/>
          <p14:tracePt t="210992" x="1527175" y="4418013"/>
          <p14:tracePt t="210996" x="1501775" y="4443413"/>
          <p14:tracePt t="211008" x="1439863" y="4505325"/>
          <p14:tracePt t="211018" x="1427163" y="4530725"/>
          <p14:tracePt t="211022" x="1414463" y="4530725"/>
          <p14:tracePt t="211032" x="1414463" y="4543425"/>
          <p14:tracePt t="211062" x="1401763" y="4543425"/>
          <p14:tracePt t="211300" x="1401763" y="4554538"/>
          <p14:tracePt t="211314" x="1401763" y="4567238"/>
          <p14:tracePt t="211330" x="1401763" y="4579938"/>
          <p14:tracePt t="211357" x="1401763" y="4605338"/>
          <p14:tracePt t="211486" x="1401763" y="4618038"/>
          <p14:tracePt t="211522" x="1427163" y="4618038"/>
          <p14:tracePt t="211536" x="1439863" y="4618038"/>
          <p14:tracePt t="211552" x="1465263" y="4605338"/>
          <p14:tracePt t="211562" x="1476375" y="4605338"/>
          <p14:tracePt t="211566" x="1501775" y="4592638"/>
          <p14:tracePt t="211578" x="1527175" y="4579938"/>
          <p14:tracePt t="211592" x="1539875" y="4579938"/>
          <p14:tracePt t="211609" x="1552575" y="4579938"/>
          <p14:tracePt t="211698" x="1601788" y="4579938"/>
          <p14:tracePt t="211702" x="1627188" y="4579938"/>
          <p14:tracePt t="211712" x="1652588" y="4579938"/>
          <p14:tracePt t="211718" x="1665288" y="4579938"/>
          <p14:tracePt t="211728" x="1689100" y="4579938"/>
          <p14:tracePt t="212132" x="1689100" y="4567238"/>
          <p14:tracePt t="212142" x="1701800" y="4567238"/>
          <p14:tracePt t="212148" x="1701800" y="4554538"/>
          <p14:tracePt t="212172" x="1689100" y="4554538"/>
          <p14:tracePt t="212182" x="1701800" y="4543425"/>
          <p14:tracePt t="212188" x="1714500" y="4554538"/>
          <p14:tracePt t="212208" x="1727200" y="4554538"/>
          <p14:tracePt t="212228" x="1727200" y="4579938"/>
          <p14:tracePt t="212232" x="1727200" y="4554538"/>
          <p14:tracePt t="212242" x="1727200" y="4530725"/>
          <p14:tracePt t="212258" x="1714500" y="4518025"/>
          <p14:tracePt t="212318" x="1701800" y="4518025"/>
          <p14:tracePt t="212328" x="1689100" y="4518025"/>
          <p14:tracePt t="212334" x="1665288" y="4505325"/>
          <p14:tracePt t="212364" x="1665288" y="4492625"/>
          <p14:tracePt t="212374" x="1665288" y="4479925"/>
          <p14:tracePt t="212934" x="1665288" y="4505325"/>
          <p14:tracePt t="212944" x="1639888" y="4554538"/>
          <p14:tracePt t="212948" x="1639888" y="4592638"/>
          <p14:tracePt t="212958" x="1639888" y="4643438"/>
          <p14:tracePt t="212968" x="1627188" y="4679950"/>
          <p14:tracePt t="212974" x="1627188" y="4692650"/>
          <p14:tracePt t="212984" x="1627188" y="4718050"/>
          <p14:tracePt t="213060" x="1627188" y="4730750"/>
          <p14:tracePt t="213096" x="1652588" y="4730750"/>
          <p14:tracePt t="213106" x="1677988" y="4730750"/>
          <p14:tracePt t="213110" x="1677988" y="4718050"/>
          <p14:tracePt t="213120" x="1677988" y="4705350"/>
          <p14:tracePt t="213157" x="1677988" y="4692650"/>
          <p14:tracePt t="218148" x="1652588" y="4692650"/>
          <p14:tracePt t="218190" x="1639888" y="4679950"/>
          <p14:tracePt t="218194" x="1652588" y="4656138"/>
          <p14:tracePt t="218204" x="1677988" y="4605338"/>
          <p14:tracePt t="218214" x="1739900" y="4492625"/>
          <p14:tracePt t="218220" x="1827213" y="4405313"/>
          <p14:tracePt t="218230" x="1952625" y="4305300"/>
          <p14:tracePt t="218235" x="1990725" y="4217988"/>
          <p14:tracePt t="218244" x="2078038" y="4117975"/>
          <p14:tracePt t="218254" x="2103438" y="4117975"/>
          <p14:tracePt t="218274" x="2103438" y="4092575"/>
          <p14:tracePt t="218286" x="2116138" y="4092575"/>
          <p14:tracePt t="218346" x="2116138" y="4117975"/>
          <p14:tracePt t="218356" x="2116138" y="4192588"/>
          <p14:tracePt t="218360" x="2078038" y="4217988"/>
          <p14:tracePt t="218380" x="2052638" y="4241800"/>
          <p14:tracePt t="218486" x="2039938" y="4241800"/>
          <p14:tracePt t="218568" x="2039938" y="4217988"/>
          <p14:tracePt t="218582" x="2039938" y="4205288"/>
          <p14:tracePt t="218588" x="2039938" y="4167188"/>
          <p14:tracePt t="218628" x="2039938" y="4154488"/>
          <p14:tracePt t="218780" x="2039938" y="4141788"/>
          <p14:tracePt t="219006" x="2039938" y="4129088"/>
          <p14:tracePt t="219016" x="2039938" y="4117975"/>
          <p14:tracePt t="219022" x="2039938" y="4105275"/>
          <p14:tracePt t="219042" x="2039938" y="4079875"/>
          <p14:tracePt t="219046" x="2039938" y="4041775"/>
          <p14:tracePt t="219082" x="2027238" y="4017963"/>
          <p14:tracePt t="219148" x="2014538" y="4017963"/>
          <p14:tracePt t="219158" x="2003425" y="3992563"/>
          <p14:tracePt t="219164" x="1952625" y="3967163"/>
          <p14:tracePt t="219174" x="1927225" y="3954463"/>
          <p14:tracePt t="219180" x="1890713" y="3929063"/>
          <p14:tracePt t="219190" x="1890713" y="3905250"/>
          <p14:tracePt t="219201" x="1878013" y="3879850"/>
          <p14:tracePt t="219204" x="1865313" y="3879850"/>
          <p14:tracePt t="219214" x="1839913" y="3854450"/>
          <p14:tracePt t="219230" x="1839913" y="3816350"/>
          <p14:tracePt t="219240" x="1839913" y="3792538"/>
          <p14:tracePt t="219244" x="1839913" y="3754438"/>
          <p14:tracePt t="219254" x="1839913" y="3703638"/>
          <p14:tracePt t="219260" x="1839913" y="3667125"/>
          <p14:tracePt t="219270" x="1839913" y="3616325"/>
          <p14:tracePt t="219280" x="1852613" y="3567113"/>
          <p14:tracePt t="219285" x="1890713" y="3529013"/>
          <p14:tracePt t="219294" x="1927225" y="3467100"/>
          <p14:tracePt t="219301" x="1965325" y="3441700"/>
          <p14:tracePt t="219310" x="1990725" y="3416300"/>
          <p14:tracePt t="219320" x="2003425" y="3403600"/>
          <p14:tracePt t="219324" x="2014538" y="3403600"/>
          <p14:tracePt t="219334" x="2027238" y="3403600"/>
          <p14:tracePt t="219406" x="2039938" y="3390900"/>
          <p14:tracePt t="219426" x="2039938" y="3378200"/>
          <p14:tracePt t="219440" x="2052638" y="3378200"/>
          <p14:tracePt t="219456" x="2065338" y="3367088"/>
          <p14:tracePt t="219496" x="2078038" y="3354388"/>
          <p14:tracePt t="219688" x="2078038" y="3341688"/>
          <p14:tracePt t="219708" x="2078038" y="3328988"/>
          <p14:tracePt t="219715" x="2065338" y="3316288"/>
          <p14:tracePt t="219770" x="2052638" y="3303588"/>
          <p14:tracePt t="219780" x="2039938" y="3303588"/>
          <p14:tracePt t="219794" x="2039938" y="3290888"/>
          <p14:tracePt t="219824" x="2027238" y="3290888"/>
          <p14:tracePt t="219884" x="2014538" y="3290888"/>
          <p14:tracePt t="219900" x="1990725" y="3290888"/>
          <p14:tracePt t="219910" x="1965325" y="3290888"/>
          <p14:tracePt t="219916" x="1952625" y="3290888"/>
          <p14:tracePt t="219926" x="1939925" y="3290888"/>
          <p14:tracePt t="219936" x="1927225" y="3290888"/>
          <p14:tracePt t="219940" x="1914525" y="3290888"/>
          <p14:tracePt t="219967" x="1890713" y="3290888"/>
          <p14:tracePt t="219990" x="1878013" y="3290888"/>
          <p14:tracePt t="220002" x="1865313" y="3290888"/>
          <p14:tracePt t="220016" x="1852613" y="3290888"/>
          <p14:tracePt t="220022" x="1839913" y="3290888"/>
          <p14:tracePt t="220032" x="1839913" y="3303588"/>
          <p14:tracePt t="220042" x="1814513" y="3316288"/>
          <p14:tracePt t="220046" x="1801813" y="3316288"/>
          <p14:tracePt t="220056" x="1790700" y="3328988"/>
          <p14:tracePt t="220062" x="1765300" y="3341688"/>
          <p14:tracePt t="220072" x="1752600" y="3341688"/>
          <p14:tracePt t="220083" x="1714500" y="3378200"/>
          <p14:tracePt t="220096" x="1677988" y="3403600"/>
          <p14:tracePt t="220112" x="1665288" y="3467100"/>
          <p14:tracePt t="220122" x="1639888" y="3479800"/>
          <p14:tracePt t="220128" x="1614488" y="3516313"/>
          <p14:tracePt t="220138" x="1577975" y="3567113"/>
          <p14:tracePt t="220142" x="1552575" y="3603625"/>
          <p14:tracePt t="220152" x="1527175" y="3629025"/>
          <p14:tracePt t="220162" x="1514475" y="3679825"/>
          <p14:tracePt t="220169" x="1501775" y="3703638"/>
          <p14:tracePt t="220178" x="1501775" y="3767138"/>
          <p14:tracePt t="220183" x="1489075" y="3767138"/>
          <p14:tracePt t="220192" x="1465263" y="3829050"/>
          <p14:tracePt t="220202" x="1452563" y="3854450"/>
          <p14:tracePt t="220208" x="1439863" y="3905250"/>
          <p14:tracePt t="220218" x="1439863" y="3916363"/>
          <p14:tracePt t="220460" x="1452563" y="3916363"/>
          <p14:tracePt t="220466" x="1465263" y="3916363"/>
          <p14:tracePt t="220486" x="1465263" y="3905250"/>
          <p14:tracePt t="220501" x="1465263" y="3879850"/>
          <p14:tracePt t="220662" x="1465263" y="3867150"/>
          <p14:tracePt t="220672" x="1465263" y="3854450"/>
          <p14:tracePt t="220686" x="1465263" y="3841750"/>
          <p14:tracePt t="220692" x="1465263" y="3829050"/>
          <p14:tracePt t="220702" x="1465263" y="3816350"/>
          <p14:tracePt t="220762" x="1465263" y="3803650"/>
          <p14:tracePt t="220772" x="1452563" y="3792538"/>
          <p14:tracePt t="220778" x="1439863" y="3779838"/>
          <p14:tracePt t="220788" x="1401763" y="3767138"/>
          <p14:tracePt t="220798" x="1389063" y="3754438"/>
          <p14:tracePt t="220802" x="1376363" y="3741738"/>
          <p14:tracePt t="220812" x="1352550" y="3716338"/>
          <p14:tracePt t="220818" x="1339850" y="3716338"/>
          <p14:tracePt t="220838" x="1314450" y="3716338"/>
          <p14:tracePt t="220854" x="1301750" y="3716338"/>
          <p14:tracePt t="220858" x="1263650" y="3716338"/>
          <p14:tracePt t="220878" x="1252538" y="3716338"/>
          <p14:tracePt t="220888" x="1239838" y="3716338"/>
          <p14:tracePt t="220894" x="1214438" y="3716338"/>
          <p14:tracePt t="220908" x="1201738" y="3716338"/>
          <p14:tracePt t="220918" x="1189038" y="3716338"/>
          <p14:tracePt t="220934" x="1163638" y="3741738"/>
          <p14:tracePt t="220944" x="1150938" y="3767138"/>
          <p14:tracePt t="220966" x="1114425" y="3816350"/>
          <p14:tracePt t="220970" x="1089025" y="3829050"/>
          <p14:tracePt t="220974" x="1089025" y="3841750"/>
          <p14:tracePt t="220984" x="1050925" y="3879850"/>
          <p14:tracePt t="221010" x="1038225" y="3905250"/>
          <p14:tracePt t="221070" x="1038225" y="3916363"/>
          <p14:tracePt t="221096" x="1038225" y="3929063"/>
          <p14:tracePt t="221106" x="1038225" y="3941763"/>
          <p14:tracePt t="221136" x="1038225" y="3954463"/>
          <p14:tracePt t="221160" x="1038225" y="3967163"/>
          <p14:tracePt t="221186" x="1038225" y="3979863"/>
          <p14:tracePt t="221192" x="1050925" y="3979863"/>
          <p14:tracePt t="221216" x="1063625" y="3979863"/>
          <p14:tracePt t="221226" x="1089025" y="3992563"/>
          <p14:tracePt t="221232" x="1101725" y="3992563"/>
          <p14:tracePt t="221344" x="1127125" y="3992563"/>
          <p14:tracePt t="221352" x="1127125" y="4005263"/>
          <p14:tracePt t="221378" x="1139825" y="4005263"/>
          <p14:tracePt t="221394" x="1163638" y="4005263"/>
          <p14:tracePt t="221404" x="1201738" y="4005263"/>
          <p14:tracePt t="221418" x="1227138" y="3992563"/>
          <p14:tracePt t="221424" x="1239838" y="3992563"/>
          <p14:tracePt t="221434" x="1263650" y="3992563"/>
          <p14:tracePt t="221449" x="1276350" y="3979863"/>
          <p14:tracePt t="221478" x="1289050" y="3979863"/>
          <p14:tracePt t="221520" x="1301750" y="3979863"/>
          <p14:tracePt t="221544" x="1314450" y="3979863"/>
          <p14:tracePt t="221570" x="1327150" y="3979863"/>
          <p14:tracePt t="221580" x="1339850" y="3979863"/>
          <p14:tracePt t="221584" x="1352550" y="3979863"/>
          <p14:tracePt t="221594" x="1363663" y="3979863"/>
          <p14:tracePt t="221606" x="1389063" y="3979863"/>
          <p14:tracePt t="221610" x="1414463" y="3967163"/>
          <p14:tracePt t="221630" x="1427163" y="3967163"/>
          <p14:tracePt t="221636" x="1439863" y="3967163"/>
          <p14:tracePt t="221650" x="1465263" y="3967163"/>
          <p14:tracePt t="221700" x="1465263" y="3954463"/>
          <p14:tracePt t="221706" x="1465263" y="3941763"/>
          <p14:tracePt t="221716" x="1465263" y="3929063"/>
          <p14:tracePt t="221726" x="1465263" y="3916363"/>
          <p14:tracePt t="221732" x="1489075" y="3892550"/>
          <p14:tracePt t="221742" x="1501775" y="3879850"/>
          <p14:tracePt t="221748" x="1501775" y="3867150"/>
          <p14:tracePt t="221756" x="1514475" y="3854450"/>
          <p14:tracePt t="221772" x="1527175" y="3829050"/>
          <p14:tracePt t="221783" x="1539875" y="3816350"/>
          <p14:tracePt t="221786" x="1539875" y="3792538"/>
          <p14:tracePt t="221797" x="1539875" y="3779838"/>
          <p14:tracePt t="221806" x="1539875" y="3767138"/>
          <p14:tracePt t="221812" x="1539875" y="3741738"/>
          <p14:tracePt t="221822" x="1539875" y="3716338"/>
          <p14:tracePt t="221858" x="1539875" y="3692525"/>
          <p14:tracePt t="221898" x="1539875" y="3679825"/>
          <p14:tracePt t="221908" x="1539875" y="3667125"/>
          <p14:tracePt t="221958" x="1539875" y="3654425"/>
          <p14:tracePt t="221968" x="1539875" y="3641725"/>
          <p14:tracePt t="221984" x="1539875" y="3616325"/>
          <p14:tracePt t="222054" x="1527175" y="3616325"/>
          <p14:tracePt t="222064" x="1514475" y="3616325"/>
          <p14:tracePt t="222068" x="1476375" y="3629025"/>
          <p14:tracePt t="222080" x="1452563" y="3629025"/>
          <p14:tracePt t="222090" x="1427163" y="3641725"/>
          <p14:tracePt t="222094" x="1401763" y="3641725"/>
          <p14:tracePt t="222104" x="1376363" y="3654425"/>
          <p14:tracePt t="222110" x="1363663" y="3654425"/>
          <p14:tracePt t="222120" x="1352550" y="3667125"/>
          <p14:tracePt t="222190" x="1339850" y="3667125"/>
          <p14:tracePt t="222220" x="1327150" y="3667125"/>
          <p14:tracePt t="222226" x="1314450" y="3679825"/>
          <p14:tracePt t="222240" x="1314450" y="3692525"/>
          <p14:tracePt t="222250" x="1301750" y="3703638"/>
          <p14:tracePt t="222260" x="1276350" y="3716338"/>
          <p14:tracePt t="222266" x="1263650" y="3741738"/>
          <p14:tracePt t="222276" x="1239838" y="3741738"/>
          <p14:tracePt t="222281" x="1214438" y="3767138"/>
          <p14:tracePt t="222290" x="1201738" y="3803650"/>
          <p14:tracePt t="222300" x="1176338" y="3803650"/>
          <p14:tracePt t="222306" x="1150938" y="3841750"/>
          <p14:tracePt t="222316" x="1139825" y="3854450"/>
          <p14:tracePt t="222322" x="1127125" y="3867150"/>
          <p14:tracePt t="222332" x="1114425" y="3905250"/>
          <p14:tracePt t="222482" x="1114425" y="3916363"/>
          <p14:tracePt t="222488" x="1114425" y="3929063"/>
          <p14:tracePt t="222508" x="1127125" y="3941763"/>
          <p14:tracePt t="222524" x="1139825" y="3954463"/>
          <p14:tracePt t="222528" x="1150938" y="3967163"/>
          <p14:tracePt t="222548" x="1176338" y="3979863"/>
          <p14:tracePt t="222552" x="1189038" y="3979863"/>
          <p14:tracePt t="222565" x="1227138" y="3992563"/>
          <p14:tracePt t="222568" x="1239838" y="3992563"/>
          <p14:tracePt t="222578" x="1263650" y="3992563"/>
          <p14:tracePt t="222588" x="1301750" y="4005263"/>
          <p14:tracePt t="222618" x="1352550" y="4017963"/>
          <p14:tracePt t="222628" x="1352550" y="4029075"/>
          <p14:tracePt t="222644" x="1327150" y="4029075"/>
          <p14:tracePt t="222670" x="1327150" y="4017963"/>
          <p14:tracePt t="222674" x="1352550" y="3992563"/>
          <p14:tracePt t="222684" x="1363663" y="3992563"/>
          <p14:tracePt t="222690" x="1376363" y="3979863"/>
          <p14:tracePt t="222710" x="1389063" y="3967163"/>
          <p14:tracePt t="222724" x="1414463" y="3967163"/>
          <p14:tracePt t="222731" x="1427163" y="3967163"/>
          <p14:tracePt t="222740" x="1439863" y="3954463"/>
          <p14:tracePt t="222750" x="1452563" y="3954463"/>
          <p14:tracePt t="222781" x="1476375" y="3954463"/>
          <p14:tracePt t="222790" x="1489075" y="3929063"/>
          <p14:tracePt t="222794" x="1501775" y="3929063"/>
          <p14:tracePt t="222816" x="1514475" y="3905250"/>
          <p14:tracePt t="222826" x="1527175" y="3905250"/>
          <p14:tracePt t="222840" x="1552575" y="3879850"/>
          <p14:tracePt t="222847" x="1565275" y="3867150"/>
          <p14:tracePt t="222856" x="1577975" y="3854450"/>
          <p14:tracePt t="222870" x="1601788" y="3829050"/>
          <p14:tracePt t="222881" x="1614488" y="3803650"/>
          <p14:tracePt t="222886" x="1627188" y="3803650"/>
          <p14:tracePt t="222898" x="1627188" y="3779838"/>
          <p14:tracePt t="222906" x="1627188" y="3767138"/>
          <p14:tracePt t="222914" x="1652588" y="3754438"/>
          <p14:tracePt t="222922" x="1652588" y="3729038"/>
          <p14:tracePt t="222952" x="1652588" y="3716338"/>
          <p14:tracePt t="222964" x="1652588" y="3703638"/>
          <p14:tracePt t="222967" x="1652588" y="3692525"/>
          <p14:tracePt t="222982" x="1652588" y="3667125"/>
          <p14:tracePt t="223028" x="1652588" y="3654425"/>
          <p14:tracePt t="223038" x="1652588" y="3629025"/>
          <p14:tracePt t="223052" x="1627188" y="3629025"/>
          <p14:tracePt t="223062" x="1601788" y="3616325"/>
          <p14:tracePt t="223068" x="1589088" y="3616325"/>
          <p14:tracePt t="223080" x="1565275" y="3616325"/>
          <p14:tracePt t="223088" x="1539875" y="3616325"/>
          <p14:tracePt t="223092" x="1514475" y="3616325"/>
          <p14:tracePt t="223104" x="1489075" y="3616325"/>
          <p14:tracePt t="223108" x="1465263" y="3616325"/>
          <p14:tracePt t="223118" x="1427163" y="3616325"/>
          <p14:tracePt t="223131" x="1401763" y="3616325"/>
          <p14:tracePt t="223134" x="1352550" y="3616325"/>
          <p14:tracePt t="223144" x="1339850" y="3616325"/>
          <p14:tracePt t="223148" x="1301750" y="3616325"/>
          <p14:tracePt t="223158" x="1289050" y="3616325"/>
          <p14:tracePt t="223168" x="1263650" y="3616325"/>
          <p14:tracePt t="223174" x="1227138" y="3616325"/>
          <p14:tracePt t="223184" x="1214438" y="3616325"/>
          <p14:tracePt t="223188" x="1189038" y="3629025"/>
          <p14:tracePt t="223198" x="1150938" y="3641725"/>
          <p14:tracePt t="223208" x="1127125" y="3654425"/>
          <p14:tracePt t="223228" x="1114425" y="3654425"/>
          <p14:tracePt t="223238" x="1089025" y="3667125"/>
          <p14:tracePt t="223248" x="1076325" y="3679825"/>
          <p14:tracePt t="223274" x="1063625" y="3679825"/>
          <p14:tracePt t="223300" x="1063625" y="3692525"/>
          <p14:tracePt t="223304" x="1038225" y="3716338"/>
          <p14:tracePt t="223315" x="1027113" y="3729038"/>
          <p14:tracePt t="223324" x="1027113" y="3754438"/>
          <p14:tracePt t="223330" x="1001713" y="3792538"/>
          <p14:tracePt t="223340" x="1001713" y="3841750"/>
          <p14:tracePt t="223354" x="976313" y="3892550"/>
          <p14:tracePt t="223364" x="976313" y="3905250"/>
          <p14:tracePt t="223370" x="976313" y="3929063"/>
          <p14:tracePt t="223381" x="976313" y="3954463"/>
          <p14:tracePt t="223386" x="976313" y="3967163"/>
          <p14:tracePt t="223406" x="976313" y="3992563"/>
          <p14:tracePt t="223410" x="976313" y="4017963"/>
          <p14:tracePt t="223420" x="989013" y="4029075"/>
          <p14:tracePt t="223436" x="989013" y="4041775"/>
          <p14:tracePt t="223446" x="1027113" y="4054475"/>
          <p14:tracePt t="223450" x="1027113" y="4067175"/>
          <p14:tracePt t="223460" x="1027113" y="4054475"/>
          <p14:tracePt t="223476" x="1038225" y="4054475"/>
          <p14:tracePt t="223516" x="1038225" y="4029075"/>
          <p14:tracePt t="223522" x="1027113" y="4067175"/>
          <p14:tracePt t="223546" x="1050925" y="4041775"/>
          <p14:tracePt t="223562" x="1063625" y="4041775"/>
          <p14:tracePt t="223572" x="1089025" y="4041775"/>
          <p14:tracePt t="223582" x="1114425" y="4017963"/>
          <p14:tracePt t="223598" x="1139825" y="4005263"/>
          <p14:tracePt t="223602" x="1139825" y="3992563"/>
          <p14:tracePt t="223614" x="1150938" y="3992563"/>
          <p14:tracePt t="223629" x="1176338" y="3967163"/>
          <p14:tracePt t="223652" x="1176338" y="3941763"/>
          <p14:tracePt t="223658" x="1189038" y="3941763"/>
          <p14:tracePt t="223668" x="1201738" y="3929063"/>
          <p14:tracePt t="223678" x="1227138" y="3916363"/>
          <p14:tracePt t="223698" x="1227138" y="3892550"/>
          <p14:tracePt t="223880" x="1239838" y="3879850"/>
          <p14:tracePt t="223910" x="1239838" y="3867150"/>
          <p14:tracePt t="223950" x="1227138" y="3867150"/>
          <p14:tracePt t="223956" x="1239838" y="3829050"/>
          <p14:tracePt t="223966" x="1252538" y="3816350"/>
          <p14:tracePt t="223976" x="1276350" y="3792538"/>
          <p14:tracePt t="223980" x="1314450" y="3779838"/>
          <p14:tracePt t="223990" x="1339850" y="3754438"/>
          <p14:tracePt t="223997" x="1363663" y="3741738"/>
          <p14:tracePt t="224006" x="1401763" y="3741738"/>
          <p14:tracePt t="224016" x="1427163" y="3729038"/>
          <p14:tracePt t="224020" x="1427163" y="3716338"/>
          <p14:tracePt t="224030" x="1452563" y="3716338"/>
          <p14:tracePt t="224036" x="1465263" y="3692525"/>
          <p14:tracePt t="224046" x="1489075" y="3679825"/>
          <p14:tracePt t="224056" x="1514475" y="3654425"/>
          <p14:tracePt t="224063" x="1539875" y="3629025"/>
          <p14:tracePt t="224076" x="1552575" y="3629025"/>
          <p14:tracePt t="224086" x="1565275" y="3629025"/>
          <p14:tracePt t="224097" x="1577975" y="3603625"/>
          <p14:tracePt t="224142" x="1589088" y="3603625"/>
          <p14:tracePt t="224208" x="1601788" y="3603625"/>
          <p14:tracePt t="224212" x="1614488" y="3603625"/>
          <p14:tracePt t="224222" x="1627188" y="3616325"/>
          <p14:tracePt t="224232" x="1665288" y="3654425"/>
          <p14:tracePt t="224238" x="1689100" y="3667125"/>
          <p14:tracePt t="224248" x="1701800" y="3679825"/>
          <p14:tracePt t="224252" x="1727200" y="3703638"/>
          <p14:tracePt t="224263" x="1739900" y="3703638"/>
          <p14:tracePt t="224272" x="1752600" y="3729038"/>
          <p14:tracePt t="224280" x="1765300" y="3754438"/>
          <p14:tracePt t="224288" x="1801813" y="3767138"/>
          <p14:tracePt t="224296" x="1801813" y="3803650"/>
          <p14:tracePt t="224304" x="1827213" y="3879850"/>
          <p14:tracePt t="224314" x="1839913" y="3941763"/>
          <p14:tracePt t="224318" x="1865313" y="3954463"/>
          <p14:tracePt t="224329" x="1865313" y="3967163"/>
          <p14:tracePt t="224334" x="1865313" y="3992563"/>
          <p14:tracePt t="224355" x="1865313" y="4017963"/>
          <p14:tracePt t="224358" x="1865313" y="4041775"/>
          <p14:tracePt t="224370" x="1865313" y="4067175"/>
          <p14:tracePt t="224374" x="1865313" y="4092575"/>
          <p14:tracePt t="224384" x="1865313" y="4117975"/>
          <p14:tracePt t="224396" x="1865313" y="4129088"/>
          <p14:tracePt t="224400" x="1865313" y="4167188"/>
          <p14:tracePt t="224410" x="1865313" y="4192588"/>
          <p14:tracePt t="224424" x="1852613" y="4205288"/>
          <p14:tracePt t="224434" x="1839913" y="4217988"/>
          <p14:tracePt t="224440" x="1827213" y="4230688"/>
          <p14:tracePt t="224450" x="1814513" y="4241800"/>
          <p14:tracePt t="224454" x="1801813" y="4241800"/>
          <p14:tracePt t="224464" x="1790700" y="4241800"/>
          <p14:tracePt t="224480" x="1765300" y="4254500"/>
          <p14:tracePt t="224496" x="1752600" y="4254500"/>
          <p14:tracePt t="224504" x="1727200" y="4254500"/>
          <p14:tracePt t="224526" x="1714500" y="4254500"/>
          <p14:tracePt t="224530" x="1677988" y="4254500"/>
          <p14:tracePt t="224540" x="1639888" y="4217988"/>
          <p14:tracePt t="224550" x="1601788" y="4192588"/>
          <p14:tracePt t="224556" x="1539875" y="4167188"/>
          <p14:tracePt t="224566" x="1539875" y="4154488"/>
          <p14:tracePt t="224570" x="1514475" y="4154488"/>
          <p14:tracePt t="224590" x="1514475" y="4141788"/>
          <p14:tracePt t="224620" x="1514475" y="4129088"/>
          <p14:tracePt t="224636" x="1501775" y="4129088"/>
          <p14:tracePt t="224798" x="1476375" y="4129088"/>
          <p14:tracePt t="224822" x="1439863" y="4117975"/>
          <p14:tracePt t="224829" x="1427163" y="4117975"/>
          <p14:tracePt t="224838" x="1401763" y="4117975"/>
          <p14:tracePt t="224848" x="1376363" y="4105275"/>
          <p14:tracePt t="224854" x="1363663" y="4092575"/>
          <p14:tracePt t="224864" x="1352550" y="4092575"/>
          <p14:tracePt t="224895" x="1339850" y="4079875"/>
          <p14:tracePt t="224938" x="1339850" y="4067175"/>
          <p14:tracePt t="224950" x="1327150" y="4067175"/>
          <p14:tracePt t="224954" x="1327150" y="4054475"/>
          <p14:tracePt t="225010" x="1327150" y="4041775"/>
          <p14:tracePt t="225200" x="1327150" y="4017963"/>
          <p14:tracePt t="225216" x="1327150" y="3992563"/>
          <p14:tracePt t="225232" x="1352550" y="3992563"/>
          <p14:tracePt t="225246" x="1376363" y="3979863"/>
          <p14:tracePt t="225256" x="1401763" y="3941763"/>
          <p14:tracePt t="225286" x="1414463" y="3929063"/>
          <p14:tracePt t="226266" x="1452563" y="4005263"/>
          <p14:tracePt t="226270" x="1476375" y="4092575"/>
          <p14:tracePt t="226280" x="1539875" y="4192588"/>
          <p14:tracePt t="226286" x="1589088" y="4305300"/>
          <p14:tracePt t="226296" x="1627188" y="4379913"/>
          <p14:tracePt t="226306" x="1652588" y="4454525"/>
          <p14:tracePt t="226311" x="1677988" y="4492625"/>
          <p14:tracePt t="226336" x="1689100" y="4505325"/>
          <p14:tracePt t="226432" x="1701800" y="4505325"/>
          <p14:tracePt t="226442" x="1714500" y="4505325"/>
          <p14:tracePt t="226446" x="1739900" y="4505325"/>
          <p14:tracePt t="226456" x="1752600" y="4505325"/>
          <p14:tracePt t="226466" x="1765300" y="4479925"/>
          <p14:tracePt t="226472" x="1778000" y="4479925"/>
          <p14:tracePt t="226684" x="1778000" y="4467225"/>
          <p14:tracePt t="226694" x="1790700" y="4467225"/>
          <p14:tracePt t="226724" x="1790700" y="4454525"/>
          <p14:tracePt t="226740" x="1801813" y="4443413"/>
          <p14:tracePt t="226750" x="1801813" y="4430713"/>
          <p14:tracePt t="226754" x="1801813" y="4418013"/>
          <p14:tracePt t="226764" x="1814513" y="4379913"/>
          <p14:tracePt t="226780" x="1827213" y="4354513"/>
          <p14:tracePt t="226790" x="1839913" y="4330700"/>
          <p14:tracePt t="226796" x="1852613" y="4305300"/>
          <p14:tracePt t="226806" x="1852613" y="4292600"/>
          <p14:tracePt t="226810" x="1878013" y="4254500"/>
          <p14:tracePt t="226820" x="1878013" y="4241800"/>
          <p14:tracePt t="226836" x="1890713" y="4205288"/>
          <p14:tracePt t="226860" x="1914525" y="4205288"/>
          <p14:tracePt t="226886" x="1927225" y="4192588"/>
          <p14:tracePt t="226890" x="1939925" y="4192588"/>
          <p14:tracePt t="226930" x="1927225" y="4205288"/>
          <p14:tracePt t="227082" x="1939925" y="4205288"/>
          <p14:tracePt t="227138" x="1952625" y="4205288"/>
          <p14:tracePt t="227148" x="1990725" y="4205288"/>
          <p14:tracePt t="227158" x="2014538" y="4205288"/>
          <p14:tracePt t="227162" x="2027238" y="4205288"/>
          <p14:tracePt t="227172" x="2039938" y="4205288"/>
          <p14:tracePt t="227552" x="2052638" y="4205288"/>
          <p14:tracePt t="227562" x="2065338" y="4205288"/>
          <p14:tracePt t="228252" x="2052638" y="4217988"/>
          <p14:tracePt t="228666" x="2065338" y="4217988"/>
          <p14:tracePt t="228918" x="2078038" y="4230688"/>
          <p14:tracePt t="228938" x="2078038" y="4241800"/>
          <p14:tracePt t="229004" x="2078038" y="4254500"/>
          <p14:tracePt t="229727" x="2065338" y="4254500"/>
          <p14:tracePt t="230614" x="2052638" y="4267200"/>
          <p14:tracePt t="230632" x="2039938" y="4279900"/>
          <p14:tracePt t="230648" x="2027238" y="4292600"/>
          <p14:tracePt t="230708" x="2027238" y="4267200"/>
          <p14:tracePt t="230714" x="2027238" y="4230688"/>
          <p14:tracePt t="230724" x="2027238" y="4205288"/>
          <p14:tracePt t="230774" x="2014538" y="4205288"/>
          <p14:tracePt t="230780" x="1990725" y="4205288"/>
          <p14:tracePt t="230790" x="1939925" y="4254500"/>
          <p14:tracePt t="230794" x="1839913" y="4405313"/>
          <p14:tracePt t="230804" x="1739900" y="4492625"/>
          <p14:tracePt t="230816" x="1665288" y="4605338"/>
          <p14:tracePt t="230820" x="1639888" y="4630738"/>
          <p14:tracePt t="230828" x="1601788" y="4656138"/>
          <p14:tracePt t="230840" x="1589088" y="4656138"/>
          <p14:tracePt t="230854" x="1577975" y="4656138"/>
          <p14:tracePt t="230864" x="1565275" y="4656138"/>
          <p14:tracePt t="230880" x="1552575" y="4656138"/>
          <p14:tracePt t="230884" x="1527175" y="4605338"/>
          <p14:tracePt t="230894" x="1514475" y="4467225"/>
          <p14:tracePt t="230906" x="1489075" y="4318000"/>
          <p14:tracePt t="230910" x="1489075" y="4167188"/>
          <p14:tracePt t="230920" x="1489075" y="4105275"/>
          <p14:tracePt t="230924" x="1489075" y="4041775"/>
          <p14:tracePt t="230934" x="1489075" y="4005263"/>
          <p14:tracePt t="231000" x="1476375" y="4005263"/>
          <p14:tracePt t="231026" x="1452563" y="4005263"/>
          <p14:tracePt t="231036" x="1439863" y="4029075"/>
          <p14:tracePt t="231222" x="1439863" y="4041775"/>
          <p14:tracePt t="231232" x="1439863" y="4067175"/>
          <p14:tracePt t="231248" x="1439863" y="4092575"/>
          <p14:tracePt t="231258" x="1439863" y="4141788"/>
          <p14:tracePt t="231828" x="1439863" y="4117975"/>
          <p14:tracePt t="231872" x="1439863" y="4105275"/>
          <p14:tracePt t="231914" x="1439863" y="4092575"/>
          <p14:tracePt t="231918" x="1439863" y="4067175"/>
          <p14:tracePt t="231928" x="1452563" y="4054475"/>
          <p14:tracePt t="231938" x="1452563" y="4041775"/>
          <p14:tracePt t="231954" x="1476375" y="4029075"/>
          <p14:tracePt t="231958" x="1476375" y="4017963"/>
          <p14:tracePt t="231978" x="1476375" y="4005263"/>
          <p14:tracePt t="232166" x="1489075" y="3992563"/>
          <p14:tracePt t="232170" x="1527175" y="3967163"/>
          <p14:tracePt t="232180" x="1539875" y="3967163"/>
          <p14:tracePt t="232190" x="1552575" y="3954463"/>
          <p14:tracePt t="232312" x="1601788" y="3954463"/>
          <p14:tracePt t="232316" x="1852613" y="3954463"/>
          <p14:tracePt t="232326" x="2152650" y="3954463"/>
          <p14:tracePt t="232336" x="2428875" y="3954463"/>
          <p14:tracePt t="232342" x="2554288" y="3954463"/>
          <p14:tracePt t="232352" x="2565400" y="3941763"/>
          <p14:tracePt t="232372" x="2565400" y="3929063"/>
          <p14:tracePt t="232388" x="2503488" y="3929063"/>
          <p14:tracePt t="232392" x="2403475" y="3954463"/>
          <p14:tracePt t="232403" x="2239963" y="3992563"/>
          <p14:tracePt t="232412" x="2052638" y="4005263"/>
          <p14:tracePt t="232418" x="1939925" y="4029075"/>
          <p14:tracePt t="232428" x="1852613" y="4041775"/>
          <p14:tracePt t="232432" x="1778000" y="4067175"/>
          <p14:tracePt t="234132" x="1778000" y="4054475"/>
          <p14:tracePt t="234142" x="1790700" y="4054475"/>
          <p14:tracePt t="234152" x="1801813" y="4041775"/>
          <p14:tracePt t="234174" x="1814513" y="4041775"/>
          <p14:tracePt t="234184" x="1827213" y="4029075"/>
          <p14:tracePt t="234204" x="1839913" y="4029075"/>
          <p14:tracePt t="238192" x="1852613" y="4029075"/>
          <p14:tracePt t="238556" x="1852613" y="4017963"/>
          <p14:tracePt t="238708" x="1839913" y="4005263"/>
          <p14:tracePt t="238718" x="1827213" y="4005263"/>
          <p14:tracePt t="238738" x="1814513" y="4005263"/>
          <p14:tracePt t="238762" x="1790700" y="4005263"/>
          <p14:tracePt t="238772" x="1739900" y="4005263"/>
          <p14:tracePt t="238778" x="1665288" y="4005263"/>
          <p14:tracePt t="238788" x="1539875" y="3979863"/>
          <p14:tracePt t="238792" x="1476375" y="3967163"/>
          <p14:tracePt t="238802" x="1376363" y="3929063"/>
          <p14:tracePt t="238815" x="1339850" y="3929063"/>
          <p14:tracePt t="238818" x="1314450" y="3929063"/>
          <p14:tracePt t="238834" x="1276350" y="3929063"/>
          <p14:tracePt t="239700" x="1289050" y="3929063"/>
          <p14:tracePt t="239712" x="1301750" y="3929063"/>
          <p14:tracePt t="239716" x="1327150" y="3929063"/>
          <p14:tracePt t="239726" x="1376363" y="3929063"/>
          <p14:tracePt t="239731" x="1389063" y="3929063"/>
          <p14:tracePt t="239740" x="1427163" y="3929063"/>
          <p14:tracePt t="239752" x="1452563" y="3929063"/>
          <p14:tracePt t="239756" x="1476375" y="3929063"/>
          <p14:tracePt t="239766" x="1527175" y="3929063"/>
          <p14:tracePt t="239772" x="1565275" y="3929063"/>
          <p14:tracePt t="239782" x="1589088" y="3929063"/>
          <p14:tracePt t="239792" x="1627188" y="3929063"/>
          <p14:tracePt t="239797" x="1639888" y="3929063"/>
          <p14:tracePt t="239872" x="1665288" y="3929063"/>
          <p14:tracePt t="240140" x="1639888" y="3954463"/>
          <p14:tracePt t="240160" x="1614488" y="3954463"/>
          <p14:tracePt t="240164" x="1589088" y="3954463"/>
          <p14:tracePt t="240210" x="1577975" y="3954463"/>
          <p14:tracePt t="240492" x="1565275" y="3954463"/>
          <p14:tracePt t="240498" x="1539875" y="3954463"/>
          <p14:tracePt t="240518" x="1539875" y="3967163"/>
          <p14:tracePt t="240760" x="1539875" y="3979863"/>
          <p14:tracePt t="240826" x="1539875" y="3992563"/>
          <p14:tracePt t="243776" x="1601788" y="3992563"/>
          <p14:tracePt t="243786" x="1739900" y="3954463"/>
          <p14:tracePt t="243796" x="1878013" y="3916363"/>
          <p14:tracePt t="243802" x="1978025" y="3879850"/>
          <p14:tracePt t="243812" x="2090738" y="3854450"/>
          <p14:tracePt t="243816" x="2165350" y="3816350"/>
          <p14:tracePt t="243826" x="2228850" y="3779838"/>
          <p14:tracePt t="243836" x="2316163" y="3754438"/>
          <p14:tracePt t="243842" x="2378075" y="3679825"/>
          <p14:tracePt t="243852" x="2654300" y="3529013"/>
          <p14:tracePt t="243856" x="3028950" y="3403600"/>
          <p14:tracePt t="243866" x="3417888" y="3278188"/>
          <p14:tracePt t="243877" x="3817938" y="3154363"/>
          <p14:tracePt t="243882" x="4268788" y="3016250"/>
          <p14:tracePt t="243894" x="4681538" y="2840038"/>
          <p14:tracePt t="243898" x="5032375" y="2690813"/>
          <p14:tracePt t="243908" x="5294313" y="2565400"/>
          <p14:tracePt t="243918" x="5545138" y="2478088"/>
          <p14:tracePt t="243922" x="5732463" y="2403475"/>
          <p14:tracePt t="243932" x="5845175" y="2352675"/>
          <p14:tracePt t="243938" x="5957888" y="2303463"/>
          <p14:tracePt t="243948" x="6045200" y="2265363"/>
          <p14:tracePt t="243959" x="6121400" y="2227263"/>
          <p14:tracePt t="243962" x="6134100" y="2227263"/>
          <p14:tracePt t="243979" x="6146800" y="2227263"/>
          <p14:tracePt t="244068" x="6146800" y="2214563"/>
          <p14:tracePt t="244074" x="6196013" y="2165350"/>
          <p14:tracePt t="244084" x="6283325" y="2065338"/>
          <p14:tracePt t="244088" x="6359525" y="1989138"/>
          <p14:tracePt t="244098" x="6408738" y="1939925"/>
          <p14:tracePt t="244110" x="6434138" y="1914525"/>
          <p14:tracePt t="244204" x="6434138" y="1901825"/>
          <p14:tracePt t="244234" x="6421438" y="1901825"/>
          <p14:tracePt t="244240" x="6396038" y="1901825"/>
          <p14:tracePt t="244250" x="6370638" y="1901825"/>
          <p14:tracePt t="244254" x="6346825" y="1901825"/>
          <p14:tracePt t="244266" x="6321425" y="1901825"/>
          <p14:tracePt t="244278" x="6259513" y="1901825"/>
          <p14:tracePt t="244280" x="6183313" y="1901825"/>
          <p14:tracePt t="244290" x="6083300" y="1901825"/>
          <p14:tracePt t="244296" x="5970588" y="1901825"/>
          <p14:tracePt t="244306" x="5883275" y="1901825"/>
          <p14:tracePt t="244316" x="5795963" y="1914525"/>
          <p14:tracePt t="244320" x="5695950" y="1939925"/>
          <p14:tracePt t="244330" x="5495925" y="2027238"/>
          <p14:tracePt t="244336" x="5345113" y="2065338"/>
          <p14:tracePt t="244346" x="5181600" y="2101850"/>
          <p14:tracePt t="244358" x="5019675" y="2114550"/>
          <p14:tracePt t="244362" x="4932363" y="2139950"/>
          <p14:tracePt t="244372" x="4856163" y="2152650"/>
          <p14:tracePt t="244378" x="4843463" y="2152650"/>
          <p14:tracePt t="244468" x="4945063" y="2152650"/>
          <p14:tracePt t="244478" x="5170488" y="2152650"/>
          <p14:tracePt t="244482" x="5383213" y="2152650"/>
          <p14:tracePt t="244495" x="5557838" y="2152650"/>
          <p14:tracePt t="244504" x="5670550" y="2152650"/>
          <p14:tracePt t="244508" x="5695950" y="2152650"/>
          <p14:tracePt t="244518" x="5719763" y="2152650"/>
          <p14:tracePt t="244584" x="5695950" y="2152650"/>
          <p14:tracePt t="244595" x="5657850" y="2152650"/>
          <p14:tracePt t="244598" x="5607050" y="2152650"/>
          <p14:tracePt t="244611" x="5507038" y="2152650"/>
          <p14:tracePt t="244620" x="5432425" y="2152650"/>
          <p14:tracePt t="244624" x="5345113" y="2152650"/>
          <p14:tracePt t="244634" x="5281613" y="2152650"/>
          <p14:tracePt t="244640" x="5257800" y="2152650"/>
          <p14:tracePt t="244650" x="5194300" y="2152650"/>
          <p14:tracePt t="244664" x="5119688" y="2152650"/>
          <p14:tracePt t="244674" x="5094288" y="2152650"/>
          <p14:tracePt t="244700" x="5081588" y="2152650"/>
          <p14:tracePt t="244746" x="5106988" y="2152650"/>
          <p14:tracePt t="244750" x="5181600" y="2127250"/>
          <p14:tracePt t="244761" x="5232400" y="2127250"/>
          <p14:tracePt t="244770" x="5245100" y="2127250"/>
          <p14:tracePt t="244778" x="5281613" y="2127250"/>
          <p14:tracePt t="244790" x="5281613" y="2114550"/>
          <p14:tracePt t="244836" x="5270500" y="2114550"/>
          <p14:tracePt t="244842" x="5245100" y="2114550"/>
          <p14:tracePt t="244852" x="5157788" y="2114550"/>
          <p14:tracePt t="244856" x="5006975" y="2127250"/>
          <p14:tracePt t="244866" x="4881563" y="2127250"/>
          <p14:tracePt t="244877" x="4706938" y="2139950"/>
          <p14:tracePt t="244882" x="4630738" y="2139950"/>
          <p14:tracePt t="244893" x="4556125" y="2139950"/>
          <p14:tracePt t="244896" x="4406900" y="2152650"/>
          <p14:tracePt t="244906" x="4243388" y="2165350"/>
          <p14:tracePt t="244916" x="4217988" y="2165350"/>
          <p14:tracePt t="244922" x="4205288" y="2165350"/>
          <p14:tracePt t="244932" x="4092575" y="2190750"/>
          <p14:tracePt t="244938" x="4017963" y="2190750"/>
          <p14:tracePt t="244948" x="3956050" y="2190750"/>
          <p14:tracePt t="244962" x="3817938" y="2190750"/>
          <p14:tracePt t="244972" x="3756025" y="2190750"/>
          <p14:tracePt t="244978" x="3705225" y="2190750"/>
          <p14:tracePt t="244988" x="3679825" y="2201863"/>
          <p14:tracePt t="244998" x="3617913" y="2201863"/>
          <p14:tracePt t="245002" x="3579813" y="2201863"/>
          <p14:tracePt t="245012" x="3541713" y="2201863"/>
          <p14:tracePt t="245018" x="3517900" y="2201863"/>
          <p14:tracePt t="245028" x="3505200" y="2201863"/>
          <p14:tracePt t="245114" x="3492500" y="2201863"/>
          <p14:tracePt t="245118" x="3479800" y="2201863"/>
          <p14:tracePt t="245250" x="3454400" y="2201863"/>
          <p14:tracePt t="245260" x="3417888" y="2201863"/>
          <p14:tracePt t="245264" x="3354388" y="2201863"/>
          <p14:tracePt t="245274" x="3292475" y="2201863"/>
          <p14:tracePt t="245280" x="3216275" y="2190750"/>
          <p14:tracePt t="245290" x="3167063" y="2190750"/>
          <p14:tracePt t="245300" x="3092450" y="2165350"/>
          <p14:tracePt t="245306" x="3016250" y="2165350"/>
          <p14:tracePt t="245316" x="2928938" y="2165350"/>
          <p14:tracePt t="245320" x="2879725" y="2165350"/>
          <p14:tracePt t="245330" x="2828925" y="2165350"/>
          <p14:tracePt t="245340" x="2816225" y="2165350"/>
          <p14:tracePt t="245346" x="2803525" y="2165350"/>
          <p14:tracePt t="245538" x="2828925" y="2165350"/>
          <p14:tracePt t="245542" x="2879725" y="2165350"/>
          <p14:tracePt t="245552" x="2916238" y="2165350"/>
          <p14:tracePt t="245559" x="2979738" y="2165350"/>
          <p14:tracePt t="245568" x="3079750" y="2165350"/>
          <p14:tracePt t="245578" x="3167063" y="2165350"/>
          <p14:tracePt t="245582" x="3254375" y="2190750"/>
          <p14:tracePt t="245594" x="3292475" y="2190750"/>
          <p14:tracePt t="245598" x="3328988" y="2190750"/>
          <p14:tracePt t="245609" x="3354388" y="2201863"/>
          <p14:tracePt t="245618" x="3392488" y="2214563"/>
          <p14:tracePt t="245625" x="3429000" y="2214563"/>
          <p14:tracePt t="245634" x="3467100" y="2227263"/>
          <p14:tracePt t="245638" x="3530600" y="2227263"/>
          <p14:tracePt t="245648" x="3567113" y="2239963"/>
          <p14:tracePt t="245659" x="3579813" y="2252663"/>
          <p14:tracePt t="245664" x="3617913" y="2252663"/>
          <p14:tracePt t="245676" x="3679825" y="2252663"/>
          <p14:tracePt t="245678" x="3705225" y="2252663"/>
          <p14:tracePt t="245688" x="3730625" y="2252663"/>
          <p14:tracePt t="245698" x="3756025" y="2252663"/>
          <p14:tracePt t="245720" x="3767138" y="2252663"/>
          <p14:tracePt t="245730" x="3805238" y="2252663"/>
          <p14:tracePt t="245741" x="3830638" y="2252663"/>
          <p14:tracePt t="245754" x="3843338" y="2252663"/>
          <p14:tracePt t="245784" x="3879850" y="2239963"/>
          <p14:tracePt t="245794" x="3968750" y="2239963"/>
          <p14:tracePt t="245800" x="4030663" y="2252663"/>
          <p14:tracePt t="245810" x="4056063" y="2252663"/>
          <p14:tracePt t="245820" x="4117975" y="2252663"/>
          <p14:tracePt t="245826" x="4192588" y="2265363"/>
          <p14:tracePt t="245834" x="4343400" y="2265363"/>
          <p14:tracePt t="245840" x="4468813" y="2265363"/>
          <p14:tracePt t="245850" x="4506913" y="2265363"/>
          <p14:tracePt t="245860" x="4606925" y="2265363"/>
          <p14:tracePt t="245864" x="4668838" y="2252663"/>
          <p14:tracePt t="245876" x="4806950" y="2227263"/>
          <p14:tracePt t="245880" x="4906963" y="2214563"/>
          <p14:tracePt t="245892" x="5019675" y="2214563"/>
          <p14:tracePt t="245900" x="5132388" y="2214563"/>
          <p14:tracePt t="245906" x="5270500" y="2214563"/>
          <p14:tracePt t="245916" x="5407025" y="2214563"/>
          <p14:tracePt t="245920" x="5470525" y="2214563"/>
          <p14:tracePt t="245930" x="5519738" y="2214563"/>
          <p14:tracePt t="245943" x="5532438" y="2214563"/>
          <p14:tracePt t="246062" x="5545138" y="2214563"/>
          <p14:tracePt t="246072" x="5557838" y="2214563"/>
          <p14:tracePt t="246078" x="5570538" y="2214563"/>
          <p14:tracePt t="246098" x="5595938" y="2201863"/>
          <p14:tracePt t="246112" x="5607050" y="2201863"/>
          <p14:tracePt t="246268" x="5570538" y="2201863"/>
          <p14:tracePt t="246274" x="5445125" y="2201863"/>
          <p14:tracePt t="246284" x="5345113" y="2201863"/>
          <p14:tracePt t="246288" x="5045075" y="2201863"/>
          <p14:tracePt t="246300" x="4706938" y="2201863"/>
          <p14:tracePt t="246310" x="4518025" y="2201863"/>
          <p14:tracePt t="246314" x="4356100" y="2227263"/>
          <p14:tracePt t="246325" x="4117975" y="2239963"/>
          <p14:tracePt t="246330" x="3805238" y="2239963"/>
          <p14:tracePt t="246342" x="3743325" y="2239963"/>
          <p14:tracePt t="246350" x="3592513" y="2239963"/>
          <p14:tracePt t="246354" x="3505200" y="2239963"/>
          <p14:tracePt t="246364" x="3467100" y="2227263"/>
          <p14:tracePt t="246616" x="3517900" y="2227263"/>
          <p14:tracePt t="246622" x="3541713" y="2227263"/>
          <p14:tracePt t="246632" x="3592513" y="2227263"/>
          <p14:tracePt t="246642" x="3605213" y="2227263"/>
          <p14:tracePt t="246646" x="3667125" y="2227263"/>
          <p14:tracePt t="246658" x="3679825" y="2227263"/>
          <p14:tracePt t="246662" x="3743325" y="2227263"/>
          <p14:tracePt t="246672" x="3779838" y="2227263"/>
          <p14:tracePt t="246682" x="3867150" y="2227263"/>
          <p14:tracePt t="246688" x="3992563" y="2227263"/>
          <p14:tracePt t="246702" x="4130675" y="2190750"/>
          <p14:tracePt t="246712" x="4281488" y="2201863"/>
          <p14:tracePt t="246722" x="4394200" y="2201863"/>
          <p14:tracePt t="246728" x="4494213" y="2201863"/>
          <p14:tracePt t="246738" x="4681538" y="2201863"/>
          <p14:tracePt t="246742" x="4781550" y="2201863"/>
          <p14:tracePt t="246752" x="4843463" y="2201863"/>
          <p14:tracePt t="246762" x="4906963" y="2214563"/>
          <p14:tracePt t="246768" x="5019675" y="2214563"/>
          <p14:tracePt t="246778" x="5057775" y="2214563"/>
          <p14:tracePt t="246784" x="5094288" y="2214563"/>
          <p14:tracePt t="246796" x="5119688" y="2214563"/>
          <p14:tracePt t="246804" x="5145088" y="2214563"/>
          <p14:tracePt t="246809" x="5157788" y="2214563"/>
          <p14:tracePt t="246818" x="5170488" y="2214563"/>
          <p14:tracePt t="246825" x="5207000" y="2214563"/>
          <p14:tracePt t="246834" x="5232400" y="2214563"/>
          <p14:tracePt t="246844" x="5270500" y="2214563"/>
          <p14:tracePt t="246848" x="5294313" y="2214563"/>
          <p14:tracePt t="246859" x="5332413" y="2227263"/>
          <p14:tracePt t="246864" x="5357813" y="2227263"/>
          <p14:tracePt t="246875" x="5419725" y="2227263"/>
          <p14:tracePt t="246884" x="5519738" y="2227263"/>
          <p14:tracePt t="246888" x="5619750" y="2227263"/>
          <p14:tracePt t="246898" x="5708650" y="2227263"/>
          <p14:tracePt t="246904" x="5770563" y="2227263"/>
          <p14:tracePt t="246914" x="5845175" y="2227263"/>
          <p14:tracePt t="246925" x="5883275" y="2227263"/>
          <p14:tracePt t="246930" x="5908675" y="2227263"/>
          <p14:tracePt t="246942" x="5932488" y="2227263"/>
          <p14:tracePt t="246944" x="5995988" y="2227263"/>
          <p14:tracePt t="246960" x="6008688" y="2227263"/>
          <p14:tracePt t="246964" x="6057900" y="2201863"/>
          <p14:tracePt t="246970" x="6108700" y="2201863"/>
          <p14:tracePt t="246980" x="6157913" y="2201863"/>
          <p14:tracePt t="246984" x="6208713" y="2190750"/>
          <p14:tracePt t="246996" x="6283325" y="2165350"/>
          <p14:tracePt t="247008" x="6346825" y="2165350"/>
          <p14:tracePt t="247010" x="6383338" y="2165350"/>
          <p14:tracePt t="247020" x="6408738" y="2165350"/>
          <p14:tracePt t="247026" x="6434138" y="2165350"/>
          <p14:tracePt t="247036" x="6459538" y="2165350"/>
          <p14:tracePt t="247046" x="6508750" y="2165350"/>
          <p14:tracePt t="247050" x="6572250" y="2165350"/>
          <p14:tracePt t="247060" x="6696075" y="2165350"/>
          <p14:tracePt t="247066" x="6821488" y="2165350"/>
          <p14:tracePt t="247076" x="6972300" y="2165350"/>
          <p14:tracePt t="247086" x="7097713" y="2165350"/>
          <p14:tracePt t="247091" x="7172325" y="2165350"/>
          <p14:tracePt t="247100" x="7272338" y="2165350"/>
          <p14:tracePt t="247108" x="7348538" y="2165350"/>
          <p14:tracePt t="247116" x="7385050" y="2165350"/>
          <p14:tracePt t="247126" x="7410450" y="2165350"/>
          <p14:tracePt t="247258" x="7372350" y="2165350"/>
          <p14:tracePt t="247268" x="7323138" y="2178050"/>
          <p14:tracePt t="247273" x="7272338" y="2201863"/>
          <p14:tracePt t="247282" x="7172325" y="2201863"/>
          <p14:tracePt t="247288" x="7046913" y="2227263"/>
          <p14:tracePt t="247298" x="6934200" y="2239963"/>
          <p14:tracePt t="247308" x="6808788" y="2265363"/>
          <p14:tracePt t="247312" x="6696075" y="2265363"/>
          <p14:tracePt t="247322" x="6559550" y="2265363"/>
          <p14:tracePt t="247328" x="6408738" y="2265363"/>
          <p14:tracePt t="247338" x="6296025" y="2265363"/>
          <p14:tracePt t="247352" x="6234113" y="2265363"/>
          <p14:tracePt t="247362" x="6170613" y="2265363"/>
          <p14:tracePt t="247378" x="6157913" y="2265363"/>
          <p14:tracePt t="247388" x="6070600" y="2265363"/>
          <p14:tracePt t="247394" x="6034088" y="2265363"/>
          <p14:tracePt t="247404" x="6021388" y="2265363"/>
          <p14:tracePt t="247428" x="6008688" y="2265363"/>
          <p14:tracePt t="247650" x="5957888" y="2265363"/>
          <p14:tracePt t="247656" x="5921375" y="2265363"/>
          <p14:tracePt t="247666" x="5870575" y="2265363"/>
          <p14:tracePt t="247676" x="5845175" y="2265363"/>
          <p14:tracePt t="247680" x="5821363" y="2265363"/>
          <p14:tracePt t="247692" x="5783263" y="2265363"/>
          <p14:tracePt t="247696" x="5732463" y="2278063"/>
          <p14:tracePt t="247707" x="5708650" y="2278063"/>
          <p14:tracePt t="247716" x="5708650" y="2290763"/>
          <p14:tracePt t="247724" x="5695950" y="2290763"/>
          <p14:tracePt t="247848" x="5695950" y="2303463"/>
          <p14:tracePt t="247852" x="5732463" y="2303463"/>
          <p14:tracePt t="247862" x="5808663" y="2303463"/>
          <p14:tracePt t="247872" x="5908675" y="2303463"/>
          <p14:tracePt t="247878" x="6021388" y="2303463"/>
          <p14:tracePt t="247888" x="6157913" y="2303463"/>
          <p14:tracePt t="247892" x="6308725" y="2303463"/>
          <p14:tracePt t="247902" x="6434138" y="2303463"/>
          <p14:tracePt t="247912" x="6621463" y="2290763"/>
          <p14:tracePt t="247918" x="6834188" y="2278063"/>
          <p14:tracePt t="247928" x="7097713" y="2278063"/>
          <p14:tracePt t="247932" x="7448550" y="2278063"/>
          <p14:tracePt t="247942" x="7723188" y="2278063"/>
          <p14:tracePt t="247954" x="7897813" y="2278063"/>
          <p14:tracePt t="247959" x="8010525" y="2278063"/>
          <p14:tracePt t="247968" x="8061325" y="2278063"/>
          <p14:tracePt t="247974" x="8099425" y="2278063"/>
          <p14:tracePt t="248124" x="8035925" y="2278063"/>
          <p14:tracePt t="248134" x="7935913" y="2278063"/>
          <p14:tracePt t="248141" x="7748588" y="2278063"/>
          <p14:tracePt t="248150" x="7523163" y="2278063"/>
          <p14:tracePt t="248157" x="7223125" y="2278063"/>
          <p14:tracePt t="248166" x="6808788" y="2278063"/>
          <p14:tracePt t="248176" x="6434138" y="2278063"/>
          <p14:tracePt t="248180" x="5883275" y="2290763"/>
          <p14:tracePt t="248191" x="5570538" y="2314575"/>
          <p14:tracePt t="248196" x="5294313" y="2314575"/>
          <p14:tracePt t="248207" x="5032375" y="2365375"/>
          <p14:tracePt t="248216" x="4981575" y="2365375"/>
          <p14:tracePt t="248326" x="4968875" y="2365375"/>
          <p14:tracePt t="248336" x="4994275" y="2365375"/>
          <p14:tracePt t="248342" x="5207000" y="2390775"/>
          <p14:tracePt t="248352" x="5370513" y="2390775"/>
          <p14:tracePt t="248362" x="5619750" y="2390775"/>
          <p14:tracePt t="248366" x="5770563" y="2390775"/>
          <p14:tracePt t="248376" x="6021388" y="2390775"/>
          <p14:tracePt t="248382" x="6296025" y="2390775"/>
          <p14:tracePt t="248392" x="6446838" y="2390775"/>
          <p14:tracePt t="248402" x="6634163" y="2390775"/>
          <p14:tracePt t="248408" x="6784975" y="2390775"/>
          <p14:tracePt t="248418" x="6834188" y="2390775"/>
          <p14:tracePt t="248423" x="6859588" y="2378075"/>
          <p14:tracePt t="248492" x="6859588" y="2365375"/>
          <p14:tracePt t="248498" x="6821488" y="2365375"/>
          <p14:tracePt t="248508" x="6708775" y="2365375"/>
          <p14:tracePt t="248518" x="6584950" y="2365375"/>
          <p14:tracePt t="248524" x="6383338" y="2365375"/>
          <p14:tracePt t="248534" x="6246813" y="2365375"/>
          <p14:tracePt t="248540" x="6134100" y="2365375"/>
          <p14:tracePt t="248548" x="6070600" y="2365375"/>
          <p14:tracePt t="248558" x="6021388" y="2365375"/>
          <p14:tracePt t="248564" x="5983288" y="2365375"/>
          <p14:tracePt t="248574" x="5957888" y="2365375"/>
          <p14:tracePt t="248644" x="6045200" y="2365375"/>
          <p14:tracePt t="248650" x="6234113" y="2365375"/>
          <p14:tracePt t="248660" x="6434138" y="2365375"/>
          <p14:tracePt t="248664" x="6672263" y="2365375"/>
          <p14:tracePt t="248674" x="6910388" y="2365375"/>
          <p14:tracePt t="248684" x="7072313" y="2365375"/>
          <p14:tracePt t="248690" x="7223125" y="2365375"/>
          <p14:tracePt t="248700" x="7323138" y="2365375"/>
          <p14:tracePt t="248704" x="7397750" y="2365375"/>
          <p14:tracePt t="248714" x="7448550" y="2365375"/>
          <p14:tracePt t="248726" x="7459663" y="2365375"/>
          <p14:tracePt t="248730" x="7472363" y="2365375"/>
          <p14:tracePt t="248810" x="7485063" y="2339975"/>
          <p14:tracePt t="248816" x="7497763" y="2339975"/>
          <p14:tracePt t="248826" x="7523163" y="2327275"/>
          <p14:tracePt t="248830" x="7535863" y="2314575"/>
          <p14:tracePt t="248840" x="7548563" y="2314575"/>
          <p14:tracePt t="248850" x="7572375" y="2303463"/>
          <p14:tracePt t="248856" x="7635875" y="2290763"/>
          <p14:tracePt t="248866" x="7673975" y="2290763"/>
          <p14:tracePt t="248872" x="7735888" y="2278063"/>
          <p14:tracePt t="248882" x="7810500" y="2252663"/>
          <p14:tracePt t="248892" x="7886700" y="2239963"/>
          <p14:tracePt t="248896" x="7986713" y="2239963"/>
          <p14:tracePt t="248907" x="8086725" y="2214563"/>
          <p14:tracePt t="248912" x="8186738" y="2201863"/>
          <p14:tracePt t="248923" x="8248650" y="2201863"/>
          <p14:tracePt t="248932" x="8312150" y="2178050"/>
          <p14:tracePt t="248936" x="8324850" y="2178050"/>
          <p14:tracePt t="248948" x="8335963" y="2178050"/>
          <p14:tracePt t="248952" x="8335963" y="2165350"/>
          <p14:tracePt t="248973" x="8361363" y="2165350"/>
          <p14:tracePt t="248988" x="8386763" y="2165350"/>
          <p14:tracePt t="248992" x="8399463" y="2165350"/>
          <p14:tracePt t="249002" x="8412163" y="2165350"/>
          <p14:tracePt t="249012" x="8435975" y="2165350"/>
          <p14:tracePt t="249018" x="8448675" y="2152650"/>
          <p14:tracePt t="249028" x="8461375" y="2152650"/>
          <p14:tracePt t="249032" x="8486775" y="2152650"/>
          <p14:tracePt t="249042" x="8499475" y="2152650"/>
          <p14:tracePt t="249052" x="8512175" y="2152650"/>
          <p14:tracePt t="249058" x="8524875" y="2152650"/>
          <p14:tracePt t="249114" x="8548688" y="2152650"/>
          <p14:tracePt t="249124" x="8574088" y="2152650"/>
          <p14:tracePt t="249138" x="8599488" y="2152650"/>
          <p14:tracePt t="249148" x="8624888" y="2152650"/>
          <p14:tracePt t="249164" x="8637588" y="2152650"/>
          <p14:tracePt t="249174" x="8650288" y="2152650"/>
          <p14:tracePt t="249178" x="8661400" y="2152650"/>
          <p14:tracePt t="249194" x="8674100" y="2152650"/>
          <p14:tracePt t="249220" x="8686800" y="2152650"/>
          <p14:tracePt t="249324" x="8699500" y="2139950"/>
          <p14:tracePt t="249356" x="8650288" y="2139950"/>
          <p14:tracePt t="249366" x="8586788" y="2139950"/>
          <p14:tracePt t="249371" x="8474075" y="2178050"/>
          <p14:tracePt t="249380" x="8399463" y="2190750"/>
          <p14:tracePt t="249390" x="8235950" y="2227263"/>
          <p14:tracePt t="249396" x="8086725" y="2239963"/>
          <p14:tracePt t="249406" x="7886700" y="2265363"/>
          <p14:tracePt t="249410" x="7610475" y="2314575"/>
          <p14:tracePt t="249420" x="7272338" y="2339975"/>
          <p14:tracePt t="249430" x="6821488" y="2339975"/>
          <p14:tracePt t="249436" x="6334125" y="2378075"/>
          <p14:tracePt t="249446" x="6057900" y="2378075"/>
          <p14:tracePt t="249452" x="5783263" y="2403475"/>
          <p14:tracePt t="249462" x="5307013" y="2403475"/>
          <p14:tracePt t="249473" x="5232400" y="2439988"/>
          <p14:tracePt t="249476" x="5207000" y="2439988"/>
          <p14:tracePt t="249492" x="5194300" y="2439988"/>
          <p14:tracePt t="249502" x="5170488" y="2439988"/>
          <p14:tracePt t="249512" x="5132388" y="2439988"/>
          <p14:tracePt t="249516" x="4881563" y="2452688"/>
          <p14:tracePt t="249526" x="4694238" y="2452688"/>
          <p14:tracePt t="249532" x="4518025" y="2452688"/>
          <p14:tracePt t="249542" x="4294188" y="2452688"/>
          <p14:tracePt t="249552" x="4105275" y="2452688"/>
          <p14:tracePt t="249558" x="3956050" y="2452688"/>
          <p14:tracePt t="249568" x="3805238" y="2452688"/>
          <p14:tracePt t="249572" x="3654425" y="2452688"/>
          <p14:tracePt t="249582" x="3554413" y="2465388"/>
          <p14:tracePt t="249592" x="3467100" y="2478088"/>
          <p14:tracePt t="249598" x="3417888" y="2503488"/>
          <p14:tracePt t="249608" x="3379788" y="2503488"/>
          <p14:tracePt t="249612" x="3328988" y="2527300"/>
          <p14:tracePt t="249623" x="3267075" y="2552700"/>
          <p14:tracePt t="249632" x="3154363" y="2627313"/>
          <p14:tracePt t="249639" x="3079750" y="2665413"/>
          <p14:tracePt t="249648" x="2992438" y="2740025"/>
          <p14:tracePt t="249652" x="2903538" y="2803525"/>
          <p14:tracePt t="249662" x="2803525" y="2890838"/>
          <p14:tracePt t="249674" x="2716213" y="2978150"/>
          <p14:tracePt t="249678" x="2603500" y="3090863"/>
          <p14:tracePt t="249688" x="2528888" y="3178175"/>
          <p14:tracePt t="249694" x="2441575" y="3303588"/>
          <p14:tracePt t="249705" x="2352675" y="3416300"/>
          <p14:tracePt t="249714" x="2303463" y="3516313"/>
          <p14:tracePt t="249718" x="2252663" y="3654425"/>
          <p14:tracePt t="249728" x="2228850" y="3741738"/>
          <p14:tracePt t="249734" x="2190750" y="3867150"/>
          <p14:tracePt t="249744" x="2152650" y="4005263"/>
          <p14:tracePt t="249755" x="2139950" y="4117975"/>
          <p14:tracePt t="249758" x="2139950" y="4205288"/>
          <p14:tracePt t="249768" x="2139950" y="4254500"/>
          <p14:tracePt t="249774" x="2127250" y="4305300"/>
          <p14:tracePt t="249784" x="2127250" y="4341813"/>
          <p14:tracePt t="249794" x="2116138" y="4354513"/>
          <p14:tracePt t="249800" x="2116138" y="4367213"/>
          <p14:tracePt t="250046" x="2116138" y="4354513"/>
          <p14:tracePt t="250052" x="2116138" y="4341813"/>
          <p14:tracePt t="250062" x="2116138" y="4330700"/>
          <p14:tracePt t="250072" x="2116138" y="4318000"/>
          <p14:tracePt t="250076" x="2116138" y="4305300"/>
          <p14:tracePt t="250086" x="2116138" y="4292600"/>
          <p14:tracePt t="250092" x="2116138" y="4279900"/>
          <p14:tracePt t="250112" x="2116138" y="4267200"/>
          <p14:tracePt t="250162" x="2103438" y="4267200"/>
          <p14:tracePt t="250182" x="2103438" y="4254500"/>
          <p14:tracePt t="250208" x="2103438" y="4230688"/>
          <p14:tracePt t="250232" x="2090738" y="4230688"/>
          <p14:tracePt t="250298" x="2078038" y="4230688"/>
          <p14:tracePt t="250308" x="2065338" y="4230688"/>
          <p14:tracePt t="250314" x="2052638" y="4230688"/>
          <p14:tracePt t="250324" x="2027238" y="4205288"/>
          <p14:tracePt t="250662" x="2014538" y="4205288"/>
          <p14:tracePt t="250804" x="2052638" y="4205288"/>
          <p14:tracePt t="250808" x="2078038" y="4205288"/>
          <p14:tracePt t="250818" x="2103438" y="4205288"/>
          <p14:tracePt t="250828" x="2139950" y="4192588"/>
          <p14:tracePt t="250834" x="2203450" y="4179888"/>
          <p14:tracePt t="250844" x="2228850" y="4141788"/>
          <p14:tracePt t="250848" x="2239963" y="4141788"/>
          <p14:tracePt t="250858" x="2265363" y="4117975"/>
          <p14:tracePt t="250868" x="2328863" y="4079875"/>
          <p14:tracePt t="250874" x="2378075" y="4017963"/>
          <p14:tracePt t="250884" x="2416175" y="4005263"/>
          <p14:tracePt t="250914" x="2428875" y="3992563"/>
          <p14:tracePt t="250924" x="2441575" y="3979863"/>
          <p14:tracePt t="250934" x="2452688" y="3967163"/>
          <p14:tracePt t="251226" x="2428875" y="3979863"/>
          <p14:tracePt t="251236" x="2365375" y="4017963"/>
          <p14:tracePt t="251242" x="2339975" y="4017963"/>
          <p14:tracePt t="251253" x="2303463" y="4054475"/>
          <p14:tracePt t="251262" x="2290763" y="4067175"/>
          <p14:tracePt t="251266" x="2265363" y="4067175"/>
          <p14:tracePt t="251276" x="2252663" y="4079875"/>
          <p14:tracePt t="251282" x="2239963" y="4092575"/>
          <p14:tracePt t="251292" x="2228850" y="4105275"/>
          <p14:tracePt t="251308" x="2216150" y="4117975"/>
          <p14:tracePt t="251318" x="2190750" y="4117975"/>
          <p14:tracePt t="251322" x="2152650" y="4117975"/>
          <p14:tracePt t="251332" x="2116138" y="4141788"/>
          <p14:tracePt t="251348" x="2090738" y="4141788"/>
          <p14:tracePt t="251358" x="2052638" y="4154488"/>
          <p14:tracePt t="251362" x="2003425" y="4154488"/>
          <p14:tracePt t="251374" x="1927225" y="4154488"/>
          <p14:tracePt t="251384" x="1839913" y="4154488"/>
          <p14:tracePt t="251388" x="1778000" y="4154488"/>
          <p14:tracePt t="251398" x="1714500" y="4154488"/>
          <p14:tracePt t="251404" x="1627188" y="4154488"/>
          <p14:tracePt t="251414" x="1539875" y="4154488"/>
          <p14:tracePt t="251424" x="1476375" y="4154488"/>
          <p14:tracePt t="251428" x="1439863" y="4154488"/>
          <p14:tracePt t="251438" x="1376363" y="4154488"/>
          <p14:tracePt t="251444" x="1352550" y="4154488"/>
          <p14:tracePt t="251455" x="1314450" y="4154488"/>
          <p14:tracePt t="251468" x="1301750" y="4154488"/>
          <p14:tracePt t="251510" x="1276350" y="4154488"/>
          <p14:tracePt t="251521" x="1239838" y="4154488"/>
          <p14:tracePt t="251524" x="1176338" y="4154488"/>
          <p14:tracePt t="251534" x="1101725" y="4154488"/>
          <p14:tracePt t="251540" x="1050925" y="4154488"/>
          <p14:tracePt t="251550" x="1014413" y="4154488"/>
          <p14:tracePt t="251560" x="989013" y="4154488"/>
          <p14:tracePt t="251650" x="989013" y="4167188"/>
          <p14:tracePt t="251676" x="1038225" y="4167188"/>
          <p14:tracePt t="251680" x="1076325" y="4167188"/>
          <p14:tracePt t="251690" x="1114425" y="4167188"/>
          <p14:tracePt t="251696" x="1139825" y="4167188"/>
          <p14:tracePt t="251706" x="1201738" y="4167188"/>
          <p14:tracePt t="251716" x="1227138" y="4167188"/>
          <p14:tracePt t="251722" x="1263650" y="4167188"/>
          <p14:tracePt t="251732" x="1401763" y="4167188"/>
          <p14:tracePt t="251737" x="1527175" y="4167188"/>
          <p14:tracePt t="251746" x="1614488" y="4167188"/>
          <p14:tracePt t="251756" x="1714500" y="4167188"/>
          <p14:tracePt t="251762" x="1827213" y="4167188"/>
          <p14:tracePt t="251772" x="1903413" y="4167188"/>
          <p14:tracePt t="251776" x="2014538" y="4167188"/>
          <p14:tracePt t="251787" x="2116138" y="4179888"/>
          <p14:tracePt t="251796" x="2190750" y="4179888"/>
          <p14:tracePt t="251804" x="2252663" y="4205288"/>
          <p14:tracePt t="251812" x="2303463" y="4217988"/>
          <p14:tracePt t="251816" x="2316163" y="4217988"/>
          <p14:tracePt t="252326" x="2328863" y="4217988"/>
          <p14:tracePt t="252366" x="2316163" y="4192588"/>
          <p14:tracePt t="252376" x="2290763" y="4179888"/>
          <p14:tracePt t="252382" x="2252663" y="4179888"/>
          <p14:tracePt t="252392" x="2239963" y="4179888"/>
          <p14:tracePt t="252402" x="2203450" y="4179888"/>
          <p14:tracePt t="252406" x="2165350" y="4179888"/>
          <p14:tracePt t="252416" x="2127250" y="4179888"/>
          <p14:tracePt t="252422" x="2090738" y="4179888"/>
          <p14:tracePt t="252432" x="2078038" y="4179888"/>
          <p14:tracePt t="252442" x="2065338" y="4179888"/>
          <p14:tracePt t="252448" x="2027238" y="4179888"/>
          <p14:tracePt t="252458" x="1965325" y="4192588"/>
          <p14:tracePt t="252472" x="1939925" y="4192588"/>
          <p14:tracePt t="252482" x="1890713" y="4192588"/>
          <p14:tracePt t="252488" x="1852613" y="4192588"/>
          <p14:tracePt t="252498" x="1827213" y="4192588"/>
          <p14:tracePt t="252502" x="1790700" y="4192588"/>
          <p14:tracePt t="252522" x="1765300" y="4192588"/>
          <p14:tracePt t="252528" x="1739900" y="4192588"/>
          <p14:tracePt t="252538" x="1727200" y="4192588"/>
          <p14:tracePt t="252554" x="1714500" y="4192588"/>
          <p14:tracePt t="252704" x="1701800" y="4179888"/>
          <p14:tracePt t="252714" x="1689100" y="4179888"/>
          <p14:tracePt t="252724" x="1665288" y="4179888"/>
          <p14:tracePt t="252740" x="1652588" y="4167188"/>
          <p14:tracePt t="252750" x="1627188" y="4154488"/>
          <p14:tracePt t="252756" x="1601788" y="4141788"/>
          <p14:tracePt t="252764" x="1527175" y="4105275"/>
          <p14:tracePt t="252780" x="1501775" y="4092575"/>
          <p14:tracePt t="252790" x="1465263" y="4079875"/>
          <p14:tracePt t="252806" x="1465263" y="4067175"/>
          <p14:tracePt t="252820" x="1452563" y="4067175"/>
          <p14:tracePt t="252936" x="1465263" y="4067175"/>
          <p14:tracePt t="252946" x="1565275" y="4079875"/>
          <p14:tracePt t="252952" x="1790700" y="4141788"/>
          <p14:tracePt t="252969" x="2052638" y="4205288"/>
          <p14:tracePt t="252970" x="2378075" y="4254500"/>
          <p14:tracePt t="252976" x="2503488" y="4279900"/>
          <p14:tracePt t="252986" x="2616200" y="4279900"/>
          <p14:tracePt t="252996" x="2741613" y="4330700"/>
          <p14:tracePt t="253000" x="2854325" y="4330700"/>
          <p14:tracePt t="253010" x="2941638" y="4330700"/>
          <p14:tracePt t="253016" x="3003550" y="4330700"/>
          <p14:tracePt t="253444" x="3003550" y="4318000"/>
          <p14:tracePt t="253490" x="3003550" y="4305300"/>
          <p14:tracePt t="253496" x="3003550" y="4292600"/>
          <p14:tracePt t="253506" x="3016250" y="4267200"/>
          <p14:tracePt t="253510" x="3028950" y="4254500"/>
          <p14:tracePt t="253520" x="3028950" y="4241800"/>
          <p14:tracePt t="253536" x="3041650" y="4241800"/>
          <p14:tracePt t="253546" x="3041650" y="4230688"/>
          <p14:tracePt t="253602" x="3041650" y="4217988"/>
          <p14:tracePt t="253632" x="3041650" y="4179888"/>
          <p14:tracePt t="253636" x="3041650" y="4154488"/>
          <p14:tracePt t="253646" x="3041650" y="4129088"/>
          <p14:tracePt t="253656" x="3041650" y="4092575"/>
          <p14:tracePt t="253662" x="3041650" y="4079875"/>
          <p14:tracePt t="253672" x="3041650" y="4054475"/>
          <p14:tracePt t="253676" x="3041650" y="4041775"/>
          <p14:tracePt t="253688" x="3041650" y="4029075"/>
          <p14:tracePt t="253818" x="3041650" y="4017963"/>
          <p14:tracePt t="253838" x="3028950" y="4017963"/>
          <p14:tracePt t="253874" x="3016250" y="4017963"/>
          <p14:tracePt t="253898" x="3016250" y="4029075"/>
          <p14:tracePt t="253908" x="3016250" y="4067175"/>
          <p14:tracePt t="253914" x="2992438" y="4105275"/>
          <p14:tracePt t="253924" x="2954338" y="4117975"/>
          <p14:tracePt t="253935" x="2903538" y="4154488"/>
          <p14:tracePt t="253940" x="2841625" y="4192588"/>
          <p14:tracePt t="253974" x="2778125" y="4205288"/>
          <p14:tracePt t="253990" x="2754313" y="4217988"/>
          <p14:tracePt t="254004" x="2741613" y="4217988"/>
          <p14:tracePt t="254076" x="2741613" y="4205288"/>
          <p14:tracePt t="254136" x="2728913" y="4205288"/>
          <p14:tracePt t="254140" x="2678113" y="4205288"/>
          <p14:tracePt t="254149" x="2578100" y="4205288"/>
          <p14:tracePt t="254156" x="2503488" y="4192588"/>
          <p14:tracePt t="254167" x="2339975" y="4192588"/>
          <p14:tracePt t="254176" x="2216150" y="4192588"/>
          <p14:tracePt t="254182" x="2052638" y="4192588"/>
          <p14:tracePt t="254192" x="1890713" y="4192588"/>
          <p14:tracePt t="254196" x="1790700" y="4192588"/>
          <p14:tracePt t="254206" x="1677988" y="4192588"/>
          <p14:tracePt t="254218" x="1539875" y="4192588"/>
          <p14:tracePt t="254222" x="1439863" y="4192588"/>
          <p14:tracePt t="254232" x="1327150" y="4192588"/>
          <p14:tracePt t="254236" x="1289050" y="4192588"/>
          <p14:tracePt t="254246" x="1252538" y="4192588"/>
          <p14:tracePt t="254258" x="1239838" y="4192588"/>
          <p14:tracePt t="254388" x="1227138" y="4192588"/>
          <p14:tracePt t="254402" x="1227138" y="4179888"/>
          <p14:tracePt t="254408" x="1227138" y="4154488"/>
          <p14:tracePt t="254418" x="1227138" y="4129088"/>
          <p14:tracePt t="254428" x="1227138" y="4117975"/>
          <p14:tracePt t="254434" x="1227138" y="4092575"/>
          <p14:tracePt t="254444" x="1227138" y="4079875"/>
          <p14:tracePt t="254464" x="1239838" y="4067175"/>
          <p14:tracePt t="254494" x="1252538" y="4067175"/>
          <p14:tracePt t="254504" x="1263650" y="4067175"/>
          <p14:tracePt t="254518" x="1276350" y="4054475"/>
          <p14:tracePt t="254535" x="1289050" y="4054475"/>
          <p14:tracePt t="254544" x="1301750" y="4054475"/>
          <p14:tracePt t="254551" x="1314450" y="4054475"/>
          <p14:tracePt t="254656" x="1327150" y="4054475"/>
          <p14:tracePt t="254667" x="1339850" y="4054475"/>
          <p14:tracePt t="254680" x="1352550" y="4054475"/>
          <p14:tracePt t="254696" x="1352550" y="4067175"/>
          <p14:tracePt t="254706" x="1363663" y="4079875"/>
          <p14:tracePt t="254710" x="1363663" y="4092575"/>
          <p14:tracePt t="254720" x="1376363" y="4092575"/>
          <p14:tracePt t="254736" x="1376363" y="4117975"/>
          <p14:tracePt t="254746" x="1376363" y="4129088"/>
          <p14:tracePt t="254766" x="1376363" y="4154488"/>
          <p14:tracePt t="254786" x="1376363" y="4167188"/>
          <p14:tracePt t="254792" x="1352550" y="4179888"/>
          <p14:tracePt t="254816" x="1327150" y="4179888"/>
          <p14:tracePt t="254826" x="1314450" y="4179888"/>
          <p14:tracePt t="254833" x="1289050" y="4179888"/>
          <p14:tracePt t="254842" x="1276350" y="4179888"/>
          <p14:tracePt t="254846" x="1252538" y="4179888"/>
          <p14:tracePt t="254856" x="1239838" y="4179888"/>
          <p14:tracePt t="254868" x="1201738" y="4167188"/>
          <p14:tracePt t="254874" x="1189038" y="4167188"/>
          <p14:tracePt t="254885" x="1176338" y="4141788"/>
          <p14:tracePt t="254888" x="1163638" y="4141788"/>
          <p14:tracePt t="254958" x="1163638" y="4117975"/>
          <p14:tracePt t="254968" x="1163638" y="4105275"/>
          <p14:tracePt t="254978" x="1163638" y="4079875"/>
          <p14:tracePt t="254984" x="1176338" y="4029075"/>
          <p14:tracePt t="254994" x="1189038" y="3992563"/>
          <p14:tracePt t="255001" x="1214438" y="3941763"/>
          <p14:tracePt t="255010" x="1252538" y="3905250"/>
          <p14:tracePt t="255020" x="1263650" y="3879850"/>
          <p14:tracePt t="255024" x="1276350" y="3867150"/>
          <p14:tracePt t="255034" x="1314450" y="3841750"/>
          <p14:tracePt t="255040" x="1314450" y="3829050"/>
          <p14:tracePt t="255051" x="1352550" y="3816350"/>
          <p14:tracePt t="255060" x="1363663" y="3816350"/>
          <p14:tracePt t="255064" x="1389063" y="3816350"/>
          <p14:tracePt t="255074" x="1427163" y="3803650"/>
          <p14:tracePt t="255080" x="1465263" y="3803650"/>
          <p14:tracePt t="255090" x="1489075" y="3803650"/>
          <p14:tracePt t="255100" x="1552575" y="3803650"/>
          <p14:tracePt t="255106" x="1601788" y="3803650"/>
          <p14:tracePt t="255116" x="1689100" y="3803650"/>
          <p14:tracePt t="255120" x="1765300" y="3829050"/>
          <p14:tracePt t="255130" x="1852613" y="3905250"/>
          <p14:tracePt t="255140" x="1890713" y="3967163"/>
          <p14:tracePt t="255146" x="1939925" y="4029075"/>
          <p14:tracePt t="255156" x="1952625" y="4067175"/>
          <p14:tracePt t="255160" x="1978025" y="4129088"/>
          <p14:tracePt t="255170" x="1990725" y="4167188"/>
          <p14:tracePt t="255184" x="1990725" y="4205288"/>
          <p14:tracePt t="255186" x="1990725" y="4230688"/>
          <p14:tracePt t="255196" x="1990725" y="4254500"/>
          <p14:tracePt t="255205" x="1990725" y="4279900"/>
          <p14:tracePt t="255212" x="1990725" y="4292600"/>
          <p14:tracePt t="255222" x="1978025" y="4318000"/>
          <p14:tracePt t="255226" x="1939925" y="4318000"/>
          <p14:tracePt t="255236" x="1878013" y="4318000"/>
          <p14:tracePt t="255242" x="1839913" y="4305300"/>
          <p14:tracePt t="255252" x="1739900" y="4241800"/>
          <p14:tracePt t="255262" x="1639888" y="4141788"/>
          <p14:tracePt t="255268" x="1565275" y="4067175"/>
          <p14:tracePt t="255276" x="1501775" y="4005263"/>
          <p14:tracePt t="255284" x="1476375" y="3941763"/>
          <p14:tracePt t="255292" x="1465263" y="3916363"/>
          <p14:tracePt t="255302" x="1465263" y="3905250"/>
          <p14:tracePt t="255317" x="1465263" y="3892550"/>
          <p14:tracePt t="255333" x="1465263" y="3854450"/>
          <p14:tracePt t="255342" x="1465263" y="3829050"/>
          <p14:tracePt t="255350" x="1476375" y="3803650"/>
          <p14:tracePt t="255358" x="1565275" y="3754438"/>
          <p14:tracePt t="255368" x="1677988" y="3741738"/>
          <p14:tracePt t="255372" x="1778000" y="3729038"/>
          <p14:tracePt t="255384" x="1852613" y="3729038"/>
          <p14:tracePt t="255388" x="1965325" y="3729038"/>
          <p14:tracePt t="255399" x="2039938" y="3729038"/>
          <p14:tracePt t="255408" x="2139950" y="3729038"/>
          <p14:tracePt t="255412" x="2228850" y="3729038"/>
          <p14:tracePt t="255422" x="2352675" y="3792538"/>
          <p14:tracePt t="255428" x="2478088" y="3854450"/>
          <p14:tracePt t="255438" x="2578100" y="3892550"/>
          <p14:tracePt t="255450" x="2641600" y="3929063"/>
          <p14:tracePt t="255454" x="2654300" y="3941763"/>
          <p14:tracePt t="255464" x="2667000" y="3941763"/>
          <p14:tracePt t="255498" x="2667000" y="3954463"/>
          <p14:tracePt t="255504" x="2667000" y="3979863"/>
          <p14:tracePt t="255515" x="2603500" y="3992563"/>
          <p14:tracePt t="255525" x="2452688" y="3992563"/>
          <p14:tracePt t="255530" x="2290763" y="3992563"/>
          <p14:tracePt t="255540" x="2003425" y="3967163"/>
          <p14:tracePt t="255544" x="1689100" y="3867150"/>
          <p14:tracePt t="255554" x="1401763" y="3754438"/>
          <p14:tracePt t="255564" x="1150938" y="3654425"/>
          <p14:tracePt t="255570" x="1014413" y="3567113"/>
          <p14:tracePt t="255580" x="950913" y="3529013"/>
          <p14:tracePt t="255615" x="938213" y="3516313"/>
          <p14:tracePt t="255630" x="950913" y="3503613"/>
          <p14:tracePt t="255640" x="1038225" y="3503613"/>
          <p14:tracePt t="255651" x="1189038" y="3554413"/>
          <p14:tracePt t="255656" x="1327150" y="3603625"/>
          <p14:tracePt t="255668" x="1452563" y="3679825"/>
          <p14:tracePt t="255670" x="1527175" y="3741738"/>
          <p14:tracePt t="255680" x="1601788" y="3816350"/>
          <p14:tracePt t="255690" x="1627188" y="3841750"/>
          <p14:tracePt t="255696" x="1627188" y="3867150"/>
          <p14:tracePt t="255706" x="1627188" y="3941763"/>
          <p14:tracePt t="255710" x="1627188" y="4005263"/>
          <p14:tracePt t="255720" x="1627188" y="4067175"/>
          <p14:tracePt t="255730" x="1614488" y="4117975"/>
          <p14:tracePt t="255736" x="1577975" y="4141788"/>
          <p14:tracePt t="255746" x="1552575" y="4217988"/>
          <p14:tracePt t="255750" x="1476375" y="4254500"/>
          <p14:tracePt t="255760" x="1389063" y="4254500"/>
          <p14:tracePt t="255770" x="1276350" y="4254500"/>
          <p14:tracePt t="255776" x="1127125" y="4254500"/>
          <p14:tracePt t="255786" x="1027113" y="4254500"/>
          <p14:tracePt t="255790" x="925513" y="4254500"/>
          <p14:tracePt t="255802" x="876300" y="4254500"/>
          <p14:tracePt t="255812" x="850900" y="4267200"/>
          <p14:tracePt t="255968" x="838200" y="4279900"/>
          <p14:tracePt t="255992" x="838200" y="4305300"/>
          <p14:tracePt t="255998" x="838200" y="4318000"/>
          <p14:tracePt t="256008" x="850900" y="4330700"/>
          <p14:tracePt t="256012" x="863600" y="4341813"/>
          <p14:tracePt t="256024" x="889000" y="4354513"/>
          <p14:tracePt t="256035" x="925513" y="4379913"/>
          <p14:tracePt t="256038" x="963613" y="4392613"/>
          <p14:tracePt t="256051" x="976313" y="4392613"/>
          <p14:tracePt t="256054" x="989013" y="4392613"/>
          <p14:tracePt t="256170" x="1014413" y="4392613"/>
          <p14:tracePt t="256174" x="1027113" y="4405313"/>
          <p14:tracePt t="256184" x="1038225" y="4405313"/>
          <p14:tracePt t="256210" x="1089025" y="4392613"/>
          <p14:tracePt t="256215" x="1101725" y="4379913"/>
          <p14:tracePt t="256226" x="1114425" y="4367213"/>
          <p14:tracePt t="256236" x="1127125" y="4367213"/>
          <p14:tracePt t="256240" x="1139825" y="4367213"/>
          <p14:tracePt t="256250" x="1150938" y="4367213"/>
          <p14:tracePt t="256256" x="1176338" y="4354513"/>
          <p14:tracePt t="256276" x="1189038" y="4354513"/>
          <p14:tracePt t="256290" x="1214438" y="4354513"/>
          <p14:tracePt t="256306" x="1239838" y="4354513"/>
          <p14:tracePt t="256317" x="1263650" y="4354513"/>
          <p14:tracePt t="256320" x="1289050" y="4354513"/>
          <p14:tracePt t="256330" x="1327150" y="4354513"/>
          <p14:tracePt t="256336" x="1376363" y="4354513"/>
          <p14:tracePt t="256346" x="1465263" y="4354513"/>
          <p14:tracePt t="256356" x="1514475" y="4354513"/>
          <p14:tracePt t="256360" x="1589088" y="4379913"/>
          <p14:tracePt t="256372" x="1614488" y="4379913"/>
          <p14:tracePt t="256376" x="1639888" y="4379913"/>
          <p14:tracePt t="256386" x="1701800" y="4379913"/>
          <p14:tracePt t="256396" x="1727200" y="4405313"/>
          <p14:tracePt t="256402" x="1752600" y="4405313"/>
          <p14:tracePt t="256412" x="1778000" y="4405313"/>
          <p14:tracePt t="256417" x="1801813" y="4405313"/>
          <p14:tracePt t="256426" x="1827213" y="4405313"/>
          <p14:tracePt t="256436" x="1852613" y="4405313"/>
          <p14:tracePt t="256442" x="1865313" y="4418013"/>
          <p14:tracePt t="256452" x="1890713" y="4418013"/>
          <p14:tracePt t="256458" x="1914525" y="4430713"/>
          <p14:tracePt t="256468" x="1939925" y="4430713"/>
          <p14:tracePt t="256478" x="1952625" y="4430713"/>
          <p14:tracePt t="256483" x="1965325" y="4430713"/>
          <p14:tracePt t="256492" x="2014538" y="4430713"/>
          <p14:tracePt t="256499" x="2039938" y="4430713"/>
          <p14:tracePt t="256508" x="2078038" y="4430713"/>
          <p14:tracePt t="256518" x="2127250" y="4430713"/>
          <p14:tracePt t="256522" x="2165350" y="4430713"/>
          <p14:tracePt t="256533" x="2190750" y="4430713"/>
          <p14:tracePt t="256538" x="2203450" y="4430713"/>
          <p14:tracePt t="256614" x="2228850" y="4430713"/>
          <p14:tracePt t="256618" x="2239963" y="4430713"/>
          <p14:tracePt t="256638" x="2252663" y="4443413"/>
          <p14:tracePt t="257490" x="2216150" y="4443413"/>
          <p14:tracePt t="257496" x="2203450" y="4443413"/>
          <p14:tracePt t="257506" x="2152650" y="4443413"/>
          <p14:tracePt t="257516" x="2090738" y="4430713"/>
          <p14:tracePt t="257522" x="2027238" y="4430713"/>
          <p14:tracePt t="257532" x="1939925" y="4430713"/>
          <p14:tracePt t="257536" x="1890713" y="4430713"/>
          <p14:tracePt t="257548" x="1865313" y="4430713"/>
          <p14:tracePt t="257556" x="1839913" y="4430713"/>
          <p14:tracePt t="257562" x="1827213" y="4430713"/>
          <p14:tracePt t="257572" x="1814513" y="4430713"/>
          <p14:tracePt t="257597" x="1801813" y="4430713"/>
          <p14:tracePt t="257668" x="1790700" y="4418013"/>
          <p14:tracePt t="257678" x="1765300" y="4418013"/>
          <p14:tracePt t="257682" x="1701800" y="4418013"/>
          <p14:tracePt t="257692" x="1677988" y="4418013"/>
          <p14:tracePt t="257702" x="1627188" y="4418013"/>
          <p14:tracePt t="257708" x="1589088" y="4418013"/>
          <p14:tracePt t="257718" x="1565275" y="4418013"/>
          <p14:tracePt t="257732" x="1552575" y="4418013"/>
          <p14:tracePt t="257744" x="1539875" y="4418013"/>
          <p14:tracePt t="257980" x="1527175" y="4430713"/>
          <p14:tracePt t="257990" x="1527175" y="4443413"/>
          <p14:tracePt t="257996" x="1527175" y="4479925"/>
          <p14:tracePt t="258006" x="1589088" y="4479925"/>
          <p14:tracePt t="258010" x="1714500" y="4492625"/>
          <p14:tracePt t="258020" x="1839913" y="4492625"/>
          <p14:tracePt t="258030" x="1990725" y="4492625"/>
          <p14:tracePt t="258036" x="2152650" y="4492625"/>
          <p14:tracePt t="258048" x="2178050" y="4492625"/>
          <p14:tracePt t="258076" x="2216150" y="4492625"/>
          <p14:tracePt t="258142" x="2216150" y="4505325"/>
          <p14:tracePt t="258414" x="2216150" y="4479925"/>
          <p14:tracePt t="258438" x="2216150" y="4467225"/>
          <p14:tracePt t="258464" x="2216150" y="4454525"/>
          <p14:tracePt t="258488" x="2216150" y="4443413"/>
          <p14:tracePt t="258494" x="2216150" y="4430713"/>
          <p14:tracePt t="258504" x="2203450" y="4405313"/>
          <p14:tracePt t="258514" x="2203450" y="4392613"/>
          <p14:tracePt t="258518" x="2203450" y="4367213"/>
          <p14:tracePt t="258528" x="2190750" y="4341813"/>
          <p14:tracePt t="258534" x="2190750" y="4330700"/>
          <p14:tracePt t="258544" x="2190750" y="4318000"/>
          <p14:tracePt t="258554" x="2190750" y="4305300"/>
          <p14:tracePt t="258560" x="2190750" y="4292600"/>
          <p14:tracePt t="258978" x="2190750" y="4279900"/>
          <p14:tracePt t="258988" x="2203450" y="4279900"/>
          <p14:tracePt t="258998" x="2252663" y="4254500"/>
          <p14:tracePt t="259002" x="2265363" y="4254500"/>
          <p14:tracePt t="259014" x="2290763" y="4254500"/>
          <p14:tracePt t="259018" x="2339975" y="4230688"/>
          <p14:tracePt t="259030" x="2378075" y="4230688"/>
          <p14:tracePt t="259038" x="2416175" y="4217988"/>
          <p14:tracePt t="259045" x="2428875" y="4217988"/>
          <p14:tracePt t="259058" x="2441575" y="4217988"/>
          <p14:tracePt t="259224" x="2441575" y="4205288"/>
          <p14:tracePt t="259230" x="2441575" y="4192588"/>
          <p14:tracePt t="259240" x="2441575" y="4167188"/>
          <p14:tracePt t="259247" x="2465388" y="4117975"/>
          <p14:tracePt t="259256" x="2503488" y="4079875"/>
          <p14:tracePt t="259266" x="2528888" y="4079875"/>
          <p14:tracePt t="259270" x="2554288" y="4067175"/>
          <p14:tracePt t="259281" x="2578100" y="4017963"/>
          <p14:tracePt t="259286" x="2590800" y="3992563"/>
          <p14:tracePt t="259296" x="2616200" y="3967163"/>
          <p14:tracePt t="259306" x="2616200" y="3954463"/>
          <p14:tracePt t="259332" x="2616200" y="3941763"/>
          <p14:tracePt t="259498" x="2628900" y="3916363"/>
          <p14:tracePt t="259528" x="2628900" y="3879850"/>
          <p14:tracePt t="259538" x="2628900" y="3829050"/>
          <p14:tracePt t="259542" x="2616200" y="3754438"/>
          <p14:tracePt t="259552" x="2616200" y="3692525"/>
          <p14:tracePt t="259563" x="2616200" y="3667125"/>
          <p14:tracePt t="259568" x="2616200" y="3629025"/>
          <p14:tracePt t="259579" x="2616200" y="3590925"/>
          <p14:tracePt t="259582" x="2616200" y="3567113"/>
          <p14:tracePt t="259592" x="2616200" y="3516313"/>
          <p14:tracePt t="259604" x="2616200" y="3479800"/>
          <p14:tracePt t="259608" x="2616200" y="3429000"/>
          <p14:tracePt t="259624" x="2628900" y="3378200"/>
          <p14:tracePt t="259634" x="2628900" y="3341688"/>
          <p14:tracePt t="259644" x="2628900" y="3316288"/>
          <p14:tracePt t="259648" x="2628900" y="3267075"/>
          <p14:tracePt t="259658" x="2628900" y="3228975"/>
          <p14:tracePt t="260172" x="2628900" y="3216275"/>
          <p14:tracePt t="260182" x="2628900" y="3203575"/>
          <p14:tracePt t="260340" x="2628900" y="3190875"/>
          <p14:tracePt t="260360" x="2616200" y="3190875"/>
          <p14:tracePt t="260370" x="2603500" y="3190875"/>
          <p14:tracePt t="260374" x="2565400" y="3190875"/>
          <p14:tracePt t="260384" x="2528888" y="3190875"/>
          <p14:tracePt t="260396" x="2503488" y="3190875"/>
          <p14:tracePt t="260400" x="2478088" y="3165475"/>
          <p14:tracePt t="260754" x="2478088" y="3154363"/>
          <p14:tracePt t="260758" x="2503488" y="3165475"/>
          <p14:tracePt t="260768" x="2603500" y="3203575"/>
          <p14:tracePt t="260779" x="2603500" y="3241675"/>
          <p14:tracePt t="260795" x="2678113" y="3241675"/>
          <p14:tracePt t="260798" x="2767013" y="3328988"/>
          <p14:tracePt t="260808" x="2828925" y="3390900"/>
          <p14:tracePt t="260818" x="2903538" y="3441700"/>
          <p14:tracePt t="260824" x="2954338" y="3479800"/>
          <p14:tracePt t="260834" x="2967038" y="3490913"/>
          <p14:tracePt t="260838" x="2979738" y="3490913"/>
          <p14:tracePt t="260848" x="3016250" y="3503613"/>
          <p14:tracePt t="260858" x="3041650" y="3529013"/>
          <p14:tracePt t="260864" x="3079750" y="3590925"/>
          <p14:tracePt t="260874" x="3116263" y="3616325"/>
          <p14:tracePt t="260880" x="3116263" y="3654425"/>
          <p14:tracePt t="260890" x="3116263" y="3667125"/>
          <p14:tracePt t="261010" x="3128963" y="3667125"/>
          <p14:tracePt t="261020" x="3167063" y="3667125"/>
          <p14:tracePt t="261026" x="3216275" y="3703638"/>
          <p14:tracePt t="261036" x="3279775" y="3741738"/>
          <p14:tracePt t="261046" x="3317875" y="3741738"/>
          <p14:tracePt t="261050" x="3405188" y="3829050"/>
          <p14:tracePt t="261062" x="3541713" y="3892550"/>
          <p14:tracePt t="261066" x="3667125" y="3905250"/>
          <p14:tracePt t="261078" x="3756025" y="3992563"/>
          <p14:tracePt t="261086" x="3843338" y="4029075"/>
          <p14:tracePt t="261090" x="3930650" y="4067175"/>
          <p14:tracePt t="261102" x="3956050" y="4079875"/>
          <p14:tracePt t="261106" x="3968750" y="4092575"/>
          <p14:tracePt t="261198" x="3979863" y="4092575"/>
          <p14:tracePt t="261202" x="4005263" y="4105275"/>
          <p14:tracePt t="261212" x="4043363" y="4105275"/>
          <p14:tracePt t="261218" x="4092575" y="4117975"/>
          <p14:tracePt t="261228" x="4130675" y="4141788"/>
          <p14:tracePt t="261238" x="4143375" y="4141788"/>
          <p14:tracePt t="261242" x="4168775" y="4141788"/>
          <p14:tracePt t="261252" x="4192588" y="4141788"/>
          <p14:tracePt t="261258" x="4205288" y="4141788"/>
          <p14:tracePt t="261278" x="4217988" y="4141788"/>
          <p14:tracePt t="261338" x="4217988" y="4154488"/>
          <p14:tracePt t="262326" x="4217988" y="4167188"/>
          <p14:tracePt t="262474" x="4205288" y="4167188"/>
          <p14:tracePt t="265425" x="4192588" y="4154488"/>
          <p14:tracePt t="265428" x="4181475" y="4141788"/>
          <p14:tracePt t="266100" x="4181475" y="4117975"/>
          <p14:tracePt t="266110" x="4181475" y="4092575"/>
          <p14:tracePt t="266114" x="4205288" y="4079875"/>
          <p14:tracePt t="266124" x="4217988" y="4079875"/>
          <p14:tracePt t="266134" x="4256088" y="4079875"/>
          <p14:tracePt t="266140" x="4281488" y="4079875"/>
          <p14:tracePt t="266150" x="4343400" y="4067175"/>
          <p14:tracePt t="266154" x="4406900" y="4067175"/>
          <p14:tracePt t="266164" x="4481513" y="4067175"/>
          <p14:tracePt t="266174" x="4556125" y="4067175"/>
          <p14:tracePt t="266180" x="4606925" y="4067175"/>
          <p14:tracePt t="266714" x="4568825" y="4067175"/>
          <p14:tracePt t="266724" x="4543425" y="4067175"/>
          <p14:tracePt t="266730" x="4530725" y="4067175"/>
          <p14:tracePt t="266740" x="4494213" y="4079875"/>
          <p14:tracePt t="266750" x="4481513" y="4092575"/>
          <p14:tracePt t="266756" x="4468813" y="4092575"/>
          <p14:tracePt t="266766" x="4443413" y="4117975"/>
          <p14:tracePt t="266770" x="4418013" y="4117975"/>
          <p14:tracePt t="266780" x="4394200" y="4141788"/>
          <p14:tracePt t="266792" x="4381500" y="4141788"/>
          <p14:tracePt t="268666" x="4368800" y="4141788"/>
          <p14:tracePt t="268688" x="4418013" y="4117975"/>
          <p14:tracePt t="268692" x="4518025" y="4079875"/>
          <p14:tracePt t="268702" x="4568825" y="4029075"/>
          <p14:tracePt t="268718" x="4594225" y="4029075"/>
          <p14:tracePt t="268728" x="4619625" y="4029075"/>
          <p14:tracePt t="268732" x="4630738" y="4029075"/>
          <p14:tracePt t="268742" x="4630738" y="4041775"/>
          <p14:tracePt t="268748" x="4643438" y="4079875"/>
          <p14:tracePt t="268768" x="4643438" y="4092575"/>
          <p14:tracePt t="268773" x="4643438" y="4105275"/>
          <p14:tracePt t="269046" x="4581525" y="4079875"/>
          <p14:tracePt t="269057" x="4556125" y="4054475"/>
          <p14:tracePt t="269262" x="4556125" y="4041775"/>
          <p14:tracePt t="269273" x="4556125" y="4017963"/>
          <p14:tracePt t="269282" x="4556125" y="4005263"/>
          <p14:tracePt t="269288" x="4543425" y="3992563"/>
          <p14:tracePt t="269298" x="4518025" y="3967163"/>
          <p14:tracePt t="269302" x="4468813" y="3916363"/>
          <p14:tracePt t="269312" x="4456113" y="3905250"/>
          <p14:tracePt t="269328" x="4443413" y="3905250"/>
          <p14:tracePt t="269342" x="4430713" y="3892550"/>
          <p14:tracePt t="269352" x="4381500" y="3892550"/>
          <p14:tracePt t="269362" x="4281488" y="3841750"/>
          <p14:tracePt t="269368" x="4217988" y="3803650"/>
          <p14:tracePt t="269378" x="4081463" y="3779838"/>
          <p14:tracePt t="269384" x="4017963" y="3767138"/>
          <p14:tracePt t="269394" x="3917950" y="3729038"/>
          <p14:tracePt t="269406" x="3856038" y="3729038"/>
          <p14:tracePt t="269408" x="3767138" y="3729038"/>
          <p14:tracePt t="269418" x="3643313" y="3703638"/>
          <p14:tracePt t="269424" x="3530600" y="3692525"/>
          <p14:tracePt t="269434" x="3354388" y="3641725"/>
          <p14:tracePt t="269444" x="3216275" y="3616325"/>
          <p14:tracePt t="269448" x="3128963" y="3567113"/>
          <p14:tracePt t="269458" x="2979738" y="3529013"/>
          <p14:tracePt t="269464" x="2890838" y="3490913"/>
          <p14:tracePt t="269474" x="2790825" y="3467100"/>
          <p14:tracePt t="269484" x="2767013" y="3454400"/>
          <p14:tracePt t="269489" x="2703513" y="3416300"/>
          <p14:tracePt t="269498" x="2678113" y="3403600"/>
          <p14:tracePt t="269507" x="2641600" y="3378200"/>
          <p14:tracePt t="269514" x="2616200" y="3354388"/>
          <p14:tracePt t="269524" x="2603500" y="3341688"/>
          <p14:tracePt t="269530" x="2603500" y="3303588"/>
          <p14:tracePt t="269540" x="2590800" y="3228975"/>
          <p14:tracePt t="269544" x="2590800" y="3128963"/>
          <p14:tracePt t="269557" x="2590800" y="2965450"/>
          <p14:tracePt t="269564" x="2590800" y="2765425"/>
          <p14:tracePt t="269571" x="2590800" y="2516188"/>
          <p14:tracePt t="269580" x="2590800" y="2452688"/>
          <p14:tracePt t="269584" x="2590800" y="2414588"/>
          <p14:tracePt t="269594" x="2603500" y="2278063"/>
          <p14:tracePt t="269607" x="2703513" y="2052638"/>
          <p14:tracePt t="269610" x="2716213" y="1939925"/>
          <p14:tracePt t="269620" x="2741613" y="1852613"/>
          <p14:tracePt t="269624" x="2741613" y="1752600"/>
          <p14:tracePt t="269634" x="2741613" y="1739900"/>
          <p14:tracePt t="269680" x="2778125" y="1739900"/>
          <p14:tracePt t="269690" x="2767013" y="1663700"/>
          <p14:tracePt t="269696" x="2728913" y="1576388"/>
          <p14:tracePt t="269706" x="2716213" y="1552575"/>
          <p14:tracePt t="269726" x="2716213" y="1539875"/>
          <p14:tracePt t="269730" x="2641600" y="1463675"/>
          <p14:tracePt t="269740" x="2590800" y="1427163"/>
          <p14:tracePt t="269752" x="2565400" y="1389063"/>
          <p14:tracePt t="269756" x="2554288" y="1376363"/>
          <p14:tracePt t="269792" x="2541588" y="1376363"/>
          <p14:tracePt t="269802" x="2516188" y="1363663"/>
          <p14:tracePt t="269842" x="2390775" y="1339850"/>
          <p14:tracePt t="269846" x="2216150" y="1301750"/>
          <p14:tracePt t="269856" x="2052638" y="1301750"/>
          <p14:tracePt t="269866" x="1878013" y="1263650"/>
          <p14:tracePt t="269872" x="1765300" y="1250950"/>
          <p14:tracePt t="269882" x="1627188" y="1214438"/>
          <p14:tracePt t="269889" x="1527175" y="1214438"/>
          <p14:tracePt t="269898" x="1414463" y="1201738"/>
          <p14:tracePt t="269908" x="1301750" y="1176338"/>
          <p14:tracePt t="269912" x="1189038" y="1176338"/>
          <p14:tracePt t="269923" x="1127125" y="1176338"/>
          <p14:tracePt t="269928" x="1089025" y="1176338"/>
          <p14:tracePt t="269939" x="1063625" y="1176338"/>
          <p14:tracePt t="270038" x="1050925" y="1176338"/>
          <p14:tracePt t="270048" x="1038225" y="1176338"/>
          <p14:tracePt t="270054" x="1027113" y="1176338"/>
          <p14:tracePt t="270064" x="1014413" y="1176338"/>
          <p14:tracePt t="270078" x="1001713" y="1176338"/>
          <p14:tracePt t="270124" x="989013" y="1176338"/>
          <p14:tracePt t="270130" x="976313" y="1176338"/>
          <p14:tracePt t="270140" x="950913" y="1176338"/>
          <p14:tracePt t="270154" x="925513" y="1176338"/>
          <p14:tracePt t="271228" x="925513" y="1138238"/>
          <p14:tracePt t="271238" x="925513" y="1063625"/>
          <p14:tracePt t="271244" x="925513" y="1014413"/>
          <p14:tracePt t="271254" x="925513" y="963613"/>
          <p14:tracePt t="271264" x="925513" y="938213"/>
          <p14:tracePt t="271270" x="925513" y="901700"/>
          <p14:tracePt t="271280" x="938213" y="901700"/>
          <p14:tracePt t="271400" x="914400" y="876300"/>
          <p14:tracePt t="271410" x="889000" y="863600"/>
          <p14:tracePt t="271416" x="850900" y="825500"/>
          <p14:tracePt t="271426" x="814388" y="812800"/>
          <p14:tracePt t="271430" x="776288" y="763588"/>
          <p14:tracePt t="271440" x="763588" y="738188"/>
          <p14:tracePt t="271452" x="738188" y="700088"/>
          <p14:tracePt t="271456" x="712788" y="638175"/>
          <p14:tracePt t="271466" x="701675" y="600075"/>
          <p14:tracePt t="271473" x="688975" y="563563"/>
          <p14:tracePt t="271482" x="676275" y="538163"/>
          <p14:tracePt t="271492" x="663575" y="512763"/>
          <p14:tracePt t="271496" x="663575" y="500063"/>
          <p14:tracePt t="271512" x="650875" y="500063"/>
          <p14:tracePt t="271588" x="638175" y="487363"/>
          <p14:tracePt t="271602" x="625475" y="487363"/>
          <p14:tracePt t="271612" x="612775" y="487363"/>
          <p14:tracePt t="271628" x="600075" y="487363"/>
          <p14:tracePt t="271638" x="563563" y="487363"/>
          <p14:tracePt t="271642" x="538163" y="487363"/>
          <p14:tracePt t="271652" x="438150" y="512763"/>
          <p14:tracePt t="271662" x="325438" y="512763"/>
          <p14:tracePt t="271668" x="250825" y="512763"/>
          <p14:tracePt t="271678" x="174625" y="512763"/>
          <p14:tracePt t="271682" x="74613" y="512763"/>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86919" y="430666"/>
            <a:ext cx="6783224" cy="486984"/>
          </a:xfrm>
        </p:spPr>
        <p:txBody>
          <a:bodyPr>
            <a:noAutofit/>
          </a:bodyPr>
          <a:lstStyle/>
          <a:p>
            <a:r>
              <a:rPr lang="en-US" sz="2800" b="1" dirty="0">
                <a:latin typeface="Times New Roman" pitchFamily="18" charset="0"/>
                <a:cs typeface="Times New Roman" pitchFamily="18" charset="0"/>
              </a:rPr>
              <a:t>this() – to invoke current class constructor</a:t>
            </a:r>
          </a:p>
        </p:txBody>
      </p:sp>
      <p:sp>
        <p:nvSpPr>
          <p:cNvPr id="7" name="TextBox 6"/>
          <p:cNvSpPr txBox="1"/>
          <p:nvPr/>
        </p:nvSpPr>
        <p:spPr>
          <a:xfrm>
            <a:off x="856305" y="1276334"/>
            <a:ext cx="8590945" cy="646331"/>
          </a:xfrm>
          <a:prstGeom prst="rect">
            <a:avLst/>
          </a:prstGeom>
          <a:noFill/>
        </p:spPr>
        <p:txBody>
          <a:bodyPr wrap="square" rtlCol="0">
            <a:spAutoFit/>
          </a:bodyPr>
          <a:lstStyle/>
          <a:p>
            <a:r>
              <a:rPr lang="en-US" dirty="0">
                <a:latin typeface="Times New Roman" pitchFamily="18" charset="0"/>
                <a:cs typeface="Times New Roman" pitchFamily="18" charset="0"/>
              </a:rPr>
              <a:t>The this() constructor call can be used to invoke the current class constructor. It is used to reuse the constructor. In other words, it is used for constructor chaining.</a:t>
            </a:r>
            <a:endParaRPr lang="en-IN" dirty="0">
              <a:latin typeface="Times New Roman" pitchFamily="18" charset="0"/>
              <a:cs typeface="Times New Roman" pitchFamily="18" charset="0"/>
            </a:endParaRPr>
          </a:p>
        </p:txBody>
      </p:sp>
      <p:sp>
        <p:nvSpPr>
          <p:cNvPr id="6" name="Rounded Rectangle 5"/>
          <p:cNvSpPr/>
          <p:nvPr/>
        </p:nvSpPr>
        <p:spPr>
          <a:xfrm>
            <a:off x="1031965" y="2041632"/>
            <a:ext cx="6109407" cy="354003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600" b="1" i="1" dirty="0">
                <a:solidFill>
                  <a:srgbClr val="C00000"/>
                </a:solidFill>
                <a:latin typeface="Times New Roman" pitchFamily="18" charset="0"/>
                <a:cs typeface="Times New Roman" pitchFamily="18" charset="0"/>
              </a:rPr>
              <a:t>Calling no argument constructor from parameterized constructor</a:t>
            </a:r>
            <a:endParaRPr lang="en-IN" sz="1600" dirty="0">
              <a:solidFill>
                <a:srgbClr val="C00000"/>
              </a:solidFill>
              <a:latin typeface="Times New Roman" pitchFamily="18" charset="0"/>
              <a:cs typeface="Times New Roman" pitchFamily="18" charset="0"/>
            </a:endParaRPr>
          </a:p>
          <a:p>
            <a:r>
              <a:rPr lang="en-US" sz="1600" dirty="0">
                <a:latin typeface="Times New Roman" pitchFamily="18" charset="0"/>
                <a:cs typeface="Times New Roman" pitchFamily="18" charset="0"/>
              </a:rPr>
              <a:t> </a:t>
            </a:r>
            <a:endParaRPr lang="en-US" sz="1600" dirty="0">
              <a:solidFill>
                <a:schemeClr val="accent5">
                  <a:lumMod val="75000"/>
                </a:schemeClr>
              </a:solidFill>
              <a:latin typeface="Times New Roman" pitchFamily="18" charset="0"/>
              <a:cs typeface="Times New Roman" pitchFamily="18" charset="0"/>
            </a:endParaRPr>
          </a:p>
          <a:p>
            <a:r>
              <a:rPr lang="en-US" sz="1600" dirty="0">
                <a:solidFill>
                  <a:schemeClr val="tx1">
                    <a:lumMod val="85000"/>
                    <a:lumOff val="15000"/>
                  </a:schemeClr>
                </a:solidFill>
                <a:latin typeface="Times New Roman" pitchFamily="18" charset="0"/>
                <a:cs typeface="Times New Roman" pitchFamily="18" charset="0"/>
              </a:rPr>
              <a:t>class A{  </a:t>
            </a:r>
            <a:endParaRPr lang="en-IN" sz="1600" dirty="0">
              <a:solidFill>
                <a:schemeClr val="tx1">
                  <a:lumMod val="85000"/>
                  <a:lumOff val="15000"/>
                </a:schemeClr>
              </a:solidFill>
              <a:latin typeface="Times New Roman" pitchFamily="18" charset="0"/>
              <a:cs typeface="Times New Roman" pitchFamily="18" charset="0"/>
            </a:endParaRPr>
          </a:p>
          <a:p>
            <a:r>
              <a:rPr lang="en-US" sz="1600" dirty="0">
                <a:solidFill>
                  <a:schemeClr val="tx1">
                    <a:lumMod val="85000"/>
                    <a:lumOff val="15000"/>
                  </a:schemeClr>
                </a:solidFill>
                <a:latin typeface="Times New Roman" pitchFamily="18" charset="0"/>
                <a:cs typeface="Times New Roman" pitchFamily="18" charset="0"/>
              </a:rPr>
              <a:t>A(){</a:t>
            </a:r>
            <a:r>
              <a:rPr lang="en-US" sz="1600" dirty="0" err="1">
                <a:solidFill>
                  <a:schemeClr val="tx1">
                    <a:lumMod val="85000"/>
                    <a:lumOff val="15000"/>
                  </a:schemeClr>
                </a:solidFill>
                <a:latin typeface="Times New Roman" pitchFamily="18" charset="0"/>
                <a:cs typeface="Times New Roman" pitchFamily="18" charset="0"/>
              </a:rPr>
              <a:t>System.out.println</a:t>
            </a:r>
            <a:r>
              <a:rPr lang="en-US" sz="1600" dirty="0">
                <a:solidFill>
                  <a:schemeClr val="tx1">
                    <a:lumMod val="85000"/>
                    <a:lumOff val="15000"/>
                  </a:schemeClr>
                </a:solidFill>
                <a:latin typeface="Times New Roman" pitchFamily="18" charset="0"/>
                <a:cs typeface="Times New Roman" pitchFamily="18" charset="0"/>
              </a:rPr>
              <a:t>("hello a");}  </a:t>
            </a:r>
            <a:endParaRPr lang="en-IN" sz="1600" dirty="0">
              <a:solidFill>
                <a:schemeClr val="tx1">
                  <a:lumMod val="85000"/>
                  <a:lumOff val="15000"/>
                </a:schemeClr>
              </a:solidFill>
              <a:latin typeface="Times New Roman" pitchFamily="18" charset="0"/>
              <a:cs typeface="Times New Roman" pitchFamily="18" charset="0"/>
            </a:endParaRPr>
          </a:p>
          <a:p>
            <a:r>
              <a:rPr lang="en-US" sz="1600" dirty="0">
                <a:solidFill>
                  <a:schemeClr val="tx1">
                    <a:lumMod val="85000"/>
                    <a:lumOff val="15000"/>
                  </a:schemeClr>
                </a:solidFill>
                <a:latin typeface="Times New Roman" pitchFamily="18" charset="0"/>
                <a:cs typeface="Times New Roman" pitchFamily="18" charset="0"/>
              </a:rPr>
              <a:t>A(</a:t>
            </a:r>
            <a:r>
              <a:rPr lang="en-US" sz="1600" dirty="0" err="1">
                <a:solidFill>
                  <a:schemeClr val="tx1">
                    <a:lumMod val="85000"/>
                    <a:lumOff val="15000"/>
                  </a:schemeClr>
                </a:solidFill>
                <a:latin typeface="Times New Roman" pitchFamily="18" charset="0"/>
                <a:cs typeface="Times New Roman" pitchFamily="18" charset="0"/>
              </a:rPr>
              <a:t>int</a:t>
            </a:r>
            <a:r>
              <a:rPr lang="en-US" sz="1600" dirty="0">
                <a:solidFill>
                  <a:schemeClr val="tx1">
                    <a:lumMod val="85000"/>
                    <a:lumOff val="15000"/>
                  </a:schemeClr>
                </a:solidFill>
                <a:latin typeface="Times New Roman" pitchFamily="18" charset="0"/>
                <a:cs typeface="Times New Roman" pitchFamily="18" charset="0"/>
              </a:rPr>
              <a:t> x){  </a:t>
            </a:r>
            <a:endParaRPr lang="en-IN" sz="1600" dirty="0">
              <a:solidFill>
                <a:schemeClr val="tx1">
                  <a:lumMod val="85000"/>
                  <a:lumOff val="15000"/>
                </a:schemeClr>
              </a:solidFill>
              <a:latin typeface="Times New Roman" pitchFamily="18" charset="0"/>
              <a:cs typeface="Times New Roman" pitchFamily="18" charset="0"/>
            </a:endParaRPr>
          </a:p>
          <a:p>
            <a:r>
              <a:rPr lang="en-US" sz="1600" dirty="0">
                <a:solidFill>
                  <a:schemeClr val="tx1">
                    <a:lumMod val="85000"/>
                    <a:lumOff val="15000"/>
                  </a:schemeClr>
                </a:solidFill>
                <a:latin typeface="Times New Roman" pitchFamily="18" charset="0"/>
                <a:cs typeface="Times New Roman" pitchFamily="18" charset="0"/>
              </a:rPr>
              <a:t>this();  </a:t>
            </a:r>
            <a:endParaRPr lang="en-IN" sz="1600" dirty="0">
              <a:solidFill>
                <a:schemeClr val="tx1">
                  <a:lumMod val="85000"/>
                  <a:lumOff val="15000"/>
                </a:schemeClr>
              </a:solidFill>
              <a:latin typeface="Times New Roman" pitchFamily="18" charset="0"/>
              <a:cs typeface="Times New Roman" pitchFamily="18" charset="0"/>
            </a:endParaRPr>
          </a:p>
          <a:p>
            <a:r>
              <a:rPr lang="en-US" sz="1600" dirty="0" err="1">
                <a:solidFill>
                  <a:schemeClr val="tx1">
                    <a:lumMod val="85000"/>
                    <a:lumOff val="15000"/>
                  </a:schemeClr>
                </a:solidFill>
                <a:latin typeface="Times New Roman" pitchFamily="18" charset="0"/>
                <a:cs typeface="Times New Roman" pitchFamily="18" charset="0"/>
              </a:rPr>
              <a:t>System.out.println</a:t>
            </a:r>
            <a:r>
              <a:rPr lang="en-US" sz="1600" dirty="0">
                <a:solidFill>
                  <a:schemeClr val="tx1">
                    <a:lumMod val="85000"/>
                    <a:lumOff val="15000"/>
                  </a:schemeClr>
                </a:solidFill>
                <a:latin typeface="Times New Roman" pitchFamily="18" charset="0"/>
                <a:cs typeface="Times New Roman" pitchFamily="18" charset="0"/>
              </a:rPr>
              <a:t>(x);  </a:t>
            </a:r>
            <a:endParaRPr lang="en-IN" sz="1600" dirty="0">
              <a:solidFill>
                <a:schemeClr val="tx1">
                  <a:lumMod val="85000"/>
                  <a:lumOff val="15000"/>
                </a:schemeClr>
              </a:solidFill>
              <a:latin typeface="Times New Roman" pitchFamily="18" charset="0"/>
              <a:cs typeface="Times New Roman" pitchFamily="18" charset="0"/>
            </a:endParaRPr>
          </a:p>
          <a:p>
            <a:r>
              <a:rPr lang="en-US" sz="1600" dirty="0">
                <a:solidFill>
                  <a:schemeClr val="tx1">
                    <a:lumMod val="85000"/>
                    <a:lumOff val="15000"/>
                  </a:schemeClr>
                </a:solidFill>
                <a:latin typeface="Times New Roman" pitchFamily="18" charset="0"/>
                <a:cs typeface="Times New Roman" pitchFamily="18" charset="0"/>
              </a:rPr>
              <a:t>}  </a:t>
            </a:r>
            <a:endParaRPr lang="en-IN" sz="1600" dirty="0">
              <a:solidFill>
                <a:schemeClr val="tx1">
                  <a:lumMod val="85000"/>
                  <a:lumOff val="15000"/>
                </a:schemeClr>
              </a:solidFill>
              <a:latin typeface="Times New Roman" pitchFamily="18" charset="0"/>
              <a:cs typeface="Times New Roman" pitchFamily="18" charset="0"/>
            </a:endParaRPr>
          </a:p>
          <a:p>
            <a:r>
              <a:rPr lang="en-US" sz="1600" dirty="0">
                <a:solidFill>
                  <a:schemeClr val="tx1">
                    <a:lumMod val="85000"/>
                    <a:lumOff val="15000"/>
                  </a:schemeClr>
                </a:solidFill>
                <a:latin typeface="Times New Roman" pitchFamily="18" charset="0"/>
                <a:cs typeface="Times New Roman" pitchFamily="18" charset="0"/>
              </a:rPr>
              <a:t>}  </a:t>
            </a:r>
            <a:endParaRPr lang="en-IN" sz="1600" dirty="0">
              <a:solidFill>
                <a:schemeClr val="tx1">
                  <a:lumMod val="85000"/>
                  <a:lumOff val="15000"/>
                </a:schemeClr>
              </a:solidFill>
              <a:latin typeface="Times New Roman" pitchFamily="18" charset="0"/>
              <a:cs typeface="Times New Roman" pitchFamily="18" charset="0"/>
            </a:endParaRPr>
          </a:p>
          <a:p>
            <a:r>
              <a:rPr lang="en-US" sz="1600" dirty="0">
                <a:solidFill>
                  <a:schemeClr val="tx1">
                    <a:lumMod val="85000"/>
                    <a:lumOff val="15000"/>
                  </a:schemeClr>
                </a:solidFill>
                <a:latin typeface="Times New Roman" pitchFamily="18" charset="0"/>
                <a:cs typeface="Times New Roman" pitchFamily="18" charset="0"/>
              </a:rPr>
              <a:t>class TestThis5{  </a:t>
            </a:r>
            <a:endParaRPr lang="en-IN" sz="1600" dirty="0">
              <a:solidFill>
                <a:schemeClr val="tx1">
                  <a:lumMod val="85000"/>
                  <a:lumOff val="15000"/>
                </a:schemeClr>
              </a:solidFill>
              <a:latin typeface="Times New Roman" pitchFamily="18" charset="0"/>
              <a:cs typeface="Times New Roman" pitchFamily="18" charset="0"/>
            </a:endParaRPr>
          </a:p>
          <a:p>
            <a:r>
              <a:rPr lang="en-US" sz="1600" dirty="0">
                <a:solidFill>
                  <a:schemeClr val="tx1">
                    <a:lumMod val="85000"/>
                    <a:lumOff val="15000"/>
                  </a:schemeClr>
                </a:solidFill>
                <a:latin typeface="Times New Roman" pitchFamily="18" charset="0"/>
                <a:cs typeface="Times New Roman" pitchFamily="18" charset="0"/>
              </a:rPr>
              <a:t>public static void main(String </a:t>
            </a:r>
            <a:r>
              <a:rPr lang="en-US" sz="1600" dirty="0" err="1">
                <a:solidFill>
                  <a:schemeClr val="tx1">
                    <a:lumMod val="85000"/>
                    <a:lumOff val="15000"/>
                  </a:schemeClr>
                </a:solidFill>
                <a:latin typeface="Times New Roman" pitchFamily="18" charset="0"/>
                <a:cs typeface="Times New Roman" pitchFamily="18" charset="0"/>
              </a:rPr>
              <a:t>args</a:t>
            </a:r>
            <a:r>
              <a:rPr lang="en-US" sz="1600" dirty="0">
                <a:solidFill>
                  <a:schemeClr val="tx1">
                    <a:lumMod val="85000"/>
                    <a:lumOff val="15000"/>
                  </a:schemeClr>
                </a:solidFill>
                <a:latin typeface="Times New Roman" pitchFamily="18" charset="0"/>
                <a:cs typeface="Times New Roman" pitchFamily="18" charset="0"/>
              </a:rPr>
              <a:t>[]){  </a:t>
            </a:r>
            <a:endParaRPr lang="en-IN" sz="1600" dirty="0">
              <a:solidFill>
                <a:schemeClr val="tx1">
                  <a:lumMod val="85000"/>
                  <a:lumOff val="15000"/>
                </a:schemeClr>
              </a:solidFill>
              <a:latin typeface="Times New Roman" pitchFamily="18" charset="0"/>
              <a:cs typeface="Times New Roman" pitchFamily="18" charset="0"/>
            </a:endParaRPr>
          </a:p>
          <a:p>
            <a:r>
              <a:rPr lang="en-US" sz="1600" dirty="0">
                <a:solidFill>
                  <a:schemeClr val="tx1">
                    <a:lumMod val="85000"/>
                    <a:lumOff val="15000"/>
                  </a:schemeClr>
                </a:solidFill>
                <a:latin typeface="Times New Roman" pitchFamily="18" charset="0"/>
                <a:cs typeface="Times New Roman" pitchFamily="18" charset="0"/>
              </a:rPr>
              <a:t>A </a:t>
            </a:r>
            <a:r>
              <a:rPr lang="en-US" sz="1600" dirty="0" err="1">
                <a:solidFill>
                  <a:schemeClr val="tx1">
                    <a:lumMod val="85000"/>
                    <a:lumOff val="15000"/>
                  </a:schemeClr>
                </a:solidFill>
                <a:latin typeface="Times New Roman" pitchFamily="18" charset="0"/>
                <a:cs typeface="Times New Roman" pitchFamily="18" charset="0"/>
              </a:rPr>
              <a:t>a</a:t>
            </a:r>
            <a:r>
              <a:rPr lang="en-US" sz="1600" dirty="0">
                <a:solidFill>
                  <a:schemeClr val="tx1">
                    <a:lumMod val="85000"/>
                    <a:lumOff val="15000"/>
                  </a:schemeClr>
                </a:solidFill>
                <a:latin typeface="Times New Roman" pitchFamily="18" charset="0"/>
                <a:cs typeface="Times New Roman" pitchFamily="18" charset="0"/>
              </a:rPr>
              <a:t>=new A(10);  </a:t>
            </a:r>
            <a:endParaRPr lang="en-IN" sz="1600" dirty="0">
              <a:solidFill>
                <a:schemeClr val="tx1">
                  <a:lumMod val="85000"/>
                  <a:lumOff val="15000"/>
                </a:schemeClr>
              </a:solidFill>
              <a:latin typeface="Times New Roman" pitchFamily="18" charset="0"/>
              <a:cs typeface="Times New Roman" pitchFamily="18" charset="0"/>
            </a:endParaRPr>
          </a:p>
          <a:p>
            <a:r>
              <a:rPr lang="en-US" sz="1600" dirty="0">
                <a:solidFill>
                  <a:schemeClr val="tx1">
                    <a:lumMod val="85000"/>
                    <a:lumOff val="15000"/>
                  </a:schemeClr>
                </a:solidFill>
                <a:latin typeface="Times New Roman" pitchFamily="18" charset="0"/>
                <a:cs typeface="Times New Roman" pitchFamily="18" charset="0"/>
              </a:rPr>
              <a:t>}}</a:t>
            </a:r>
            <a:endParaRPr lang="en-IN" sz="1600" dirty="0">
              <a:solidFill>
                <a:schemeClr val="tx1">
                  <a:lumMod val="85000"/>
                  <a:lumOff val="15000"/>
                </a:schemeClr>
              </a:solidFill>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465A4276-52FF-433A-9251-28717FF3F1CC}"/>
              </a:ext>
            </a:extLst>
          </p:cNvPr>
          <p:cNvSpPr/>
          <p:nvPr/>
        </p:nvSpPr>
        <p:spPr>
          <a:xfrm>
            <a:off x="7370747" y="2828835"/>
            <a:ext cx="1534714" cy="1200329"/>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Output-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hello a</a:t>
            </a:r>
          </a:p>
          <a:p>
            <a:r>
              <a:rPr lang="en-IN" dirty="0">
                <a:latin typeface="Times New Roman" panose="02020603050405020304" pitchFamily="18" charset="0"/>
                <a:cs typeface="Times New Roman" panose="02020603050405020304" pitchFamily="18" charset="0"/>
              </a:rPr>
              <a:t>10</a:t>
            </a:r>
          </a:p>
        </p:txBody>
      </p:sp>
      <p:pic>
        <p:nvPicPr>
          <p:cNvPr id="8" name="Picture 7">
            <a:extLst>
              <a:ext uri="{FF2B5EF4-FFF2-40B4-BE49-F238E27FC236}">
                <a16:creationId xmlns:a16="http://schemas.microsoft.com/office/drawing/2014/main" id="{A0E9816C-5748-CDB1-4FA5-4E360E9FF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199569"/>
    </mc:Choice>
    <mc:Fallback xmlns="">
      <p:transition spd="slow" advTm="199569"/>
    </mc:Fallback>
  </mc:AlternateContent>
  <p:extLst>
    <p:ext uri="{3A86A75C-4F4B-4683-9AE1-C65F6400EC91}">
      <p14:laserTraceLst xmlns:p14="http://schemas.microsoft.com/office/powerpoint/2010/main">
        <p14:tracePtLst>
          <p14:tracePt t="25745" x="3303588" y="6197600"/>
          <p14:tracePt t="25788" x="2190750" y="6570663"/>
          <p14:tracePt t="25798" x="2190750" y="6457950"/>
          <p14:tracePt t="25802" x="2190750" y="6319838"/>
          <p14:tracePt t="25812" x="2190750" y="6094413"/>
          <p14:tracePt t="25818" x="2190750" y="5694363"/>
          <p14:tracePt t="25829" x="2178050" y="5105400"/>
          <p14:tracePt t="25838" x="2116138" y="4579938"/>
          <p14:tracePt t="25842" x="2039938" y="4092575"/>
          <p14:tracePt t="25852" x="2039938" y="3579813"/>
          <p14:tracePt t="25859" x="2039938" y="3141663"/>
          <p14:tracePt t="25868" x="2078038" y="2965450"/>
          <p14:tracePt t="25879" x="2139950" y="2728913"/>
          <p14:tracePt t="25884" x="2228850" y="2478088"/>
          <p14:tracePt t="25895" x="2265363" y="2314575"/>
          <p14:tracePt t="25898" x="2328863" y="2139950"/>
          <p14:tracePt t="25908" x="2378075" y="1978025"/>
          <p14:tracePt t="25918" x="2452688" y="1827213"/>
          <p14:tracePt t="25924" x="2478088" y="1727200"/>
          <p14:tracePt t="25934" x="2490788" y="1652588"/>
          <p14:tracePt t="25938" x="2516188" y="1576388"/>
          <p14:tracePt t="25950" x="2516188" y="1563688"/>
          <p14:tracePt t="25961" x="2516188" y="1552575"/>
          <p14:tracePt t="25964" x="2516188" y="1539875"/>
          <p14:tracePt t="25979" x="2516188" y="1501775"/>
          <p14:tracePt t="25980" x="2465388" y="1450975"/>
          <p14:tracePt t="25990" x="2403475" y="1363663"/>
          <p14:tracePt t="26000" x="2316163" y="1214438"/>
          <p14:tracePt t="26004" x="2216150" y="1114425"/>
          <p14:tracePt t="26014" x="2116138" y="1014413"/>
          <p14:tracePt t="26020" x="2027238" y="938213"/>
          <p14:tracePt t="26030" x="1965325" y="925513"/>
          <p14:tracePt t="26040" x="1927225" y="901700"/>
          <p14:tracePt t="26045" x="1914525" y="901700"/>
          <p14:tracePt t="26054" x="1903413" y="901700"/>
          <p14:tracePt t="26062" x="1878013" y="901700"/>
          <p14:tracePt t="26070" x="1852613" y="938213"/>
          <p14:tracePt t="26080" x="1790700" y="1025525"/>
          <p14:tracePt t="26084" x="1752600" y="1201738"/>
          <p14:tracePt t="26097" x="1739900" y="1414463"/>
          <p14:tracePt t="26101" x="1739900" y="1676400"/>
          <p14:tracePt t="26112" x="1739900" y="1952625"/>
          <p14:tracePt t="26120" x="1739900" y="2265363"/>
          <p14:tracePt t="26128" x="1739900" y="2503488"/>
          <p14:tracePt t="26136" x="1739900" y="2616200"/>
          <p14:tracePt t="26140" x="1739900" y="2740025"/>
          <p14:tracePt t="26151" x="1790700" y="2865438"/>
          <p14:tracePt t="26162" x="1827213" y="2916238"/>
          <p14:tracePt t="26166" x="1865313" y="2965450"/>
          <p14:tracePt t="26179" x="1927225" y="3003550"/>
          <p14:tracePt t="26180" x="1978025" y="3003550"/>
          <p14:tracePt t="26190" x="2078038" y="3003550"/>
          <p14:tracePt t="26204" x="2190750" y="2952750"/>
          <p14:tracePt t="26206" x="2290763" y="2878138"/>
          <p14:tracePt t="26216" x="2428875" y="2752725"/>
          <p14:tracePt t="26229" x="2503488" y="2627313"/>
          <p14:tracePt t="26230" x="2541588" y="2516188"/>
          <p14:tracePt t="26240" x="2590800" y="2414588"/>
          <p14:tracePt t="26246" x="2590800" y="2327275"/>
          <p14:tracePt t="26256" x="2590800" y="2227263"/>
          <p14:tracePt t="26266" x="2590800" y="2178050"/>
          <p14:tracePt t="26270" x="2590800" y="2165350"/>
          <p14:tracePt t="26292" x="2590800" y="2152650"/>
          <p14:tracePt t="26296" x="2578100" y="2139950"/>
          <p14:tracePt t="26306" x="2528888" y="2139950"/>
          <p14:tracePt t="26316" x="2441575" y="2139950"/>
          <p14:tracePt t="26322" x="2339975" y="2165350"/>
          <p14:tracePt t="26332" x="2228850" y="2252663"/>
          <p14:tracePt t="26336" x="2139950" y="2352675"/>
          <p14:tracePt t="26346" x="2065338" y="2503488"/>
          <p14:tracePt t="26356" x="1978025" y="2652713"/>
          <p14:tracePt t="26362" x="1903413" y="2816225"/>
          <p14:tracePt t="26372" x="1852613" y="2928938"/>
          <p14:tracePt t="26379" x="1814513" y="3041650"/>
          <p14:tracePt t="26386" x="1814513" y="3103563"/>
          <p14:tracePt t="26397" x="1814513" y="3116263"/>
          <p14:tracePt t="26402" x="1814513" y="3128963"/>
          <p14:tracePt t="26412" x="1814513" y="3141663"/>
          <p14:tracePt t="26416" x="1827213" y="3165475"/>
          <p14:tracePt t="26427" x="1890713" y="3165475"/>
          <p14:tracePt t="26438" x="2003425" y="3165475"/>
          <p14:tracePt t="26442" x="2139950" y="3165475"/>
          <p14:tracePt t="26452" x="2239963" y="3116263"/>
          <p14:tracePt t="26459" x="2339975" y="3054350"/>
          <p14:tracePt t="26468" x="2378075" y="2978150"/>
          <p14:tracePt t="26479" x="2378075" y="2941638"/>
          <p14:tracePt t="26482" x="2378075" y="2890838"/>
          <p14:tracePt t="26493" x="2378075" y="2828925"/>
          <p14:tracePt t="26498" x="2378075" y="2790825"/>
          <p14:tracePt t="26508" x="2378075" y="2703513"/>
          <p14:tracePt t="26518" x="2328863" y="2652713"/>
          <p14:tracePt t="26522" x="2203450" y="2590800"/>
          <p14:tracePt t="26532" x="2116138" y="2552700"/>
          <p14:tracePt t="26538" x="2039938" y="2552700"/>
          <p14:tracePt t="26548" x="2003425" y="2527300"/>
          <p14:tracePt t="26558" x="1990725" y="2527300"/>
          <p14:tracePt t="26564" x="1965325" y="2527300"/>
          <p14:tracePt t="26648" x="1990725" y="2540000"/>
          <p14:tracePt t="26658" x="2027238" y="2552700"/>
          <p14:tracePt t="26664" x="2065338" y="2578100"/>
          <p14:tracePt t="26674" x="2103438" y="2578100"/>
          <p14:tracePt t="26680" x="2139950" y="2578100"/>
          <p14:tracePt t="26690" x="2178050" y="2578100"/>
          <p14:tracePt t="26700" x="2190750" y="2578100"/>
          <p14:tracePt t="26740" x="2203450" y="2578100"/>
          <p14:tracePt t="26754" x="2203450" y="2552700"/>
          <p14:tracePt t="26764" x="2190750" y="2527300"/>
          <p14:tracePt t="26770" x="2065338" y="2490788"/>
          <p14:tracePt t="26780" x="1965325" y="2490788"/>
          <p14:tracePt t="26790" x="1914525" y="2465388"/>
          <p14:tracePt t="26796" x="1878013" y="2465388"/>
          <p14:tracePt t="26806" x="1865313" y="2465388"/>
          <p14:tracePt t="26916" x="1903413" y="2490788"/>
          <p14:tracePt t="26922" x="1990725" y="2503488"/>
          <p14:tracePt t="26932" x="2090738" y="2503488"/>
          <p14:tracePt t="26936" x="2216150" y="2527300"/>
          <p14:tracePt t="26946" x="2328863" y="2527300"/>
          <p14:tracePt t="26956" x="2428875" y="2527300"/>
          <p14:tracePt t="26963" x="2503488" y="2527300"/>
          <p14:tracePt t="26980" x="2554288" y="2527300"/>
          <p14:tracePt t="27068" x="2554288" y="2516188"/>
          <p14:tracePt t="27082" x="2528888" y="2516188"/>
          <p14:tracePt t="27108" x="2516188" y="2516188"/>
          <p14:tracePt t="27236" x="2528888" y="2527300"/>
          <p14:tracePt t="27246" x="2541588" y="2527300"/>
          <p14:tracePt t="27261" x="2554288" y="2527300"/>
          <p14:tracePt t="27478" x="2554288" y="2540000"/>
          <p14:tracePt t="27502" x="2554288" y="2552700"/>
          <p14:tracePt t="27512" x="2541588" y="2565400"/>
          <p14:tracePt t="27532" x="2528888" y="2578100"/>
          <p14:tracePt t="27552" x="2516188" y="2590800"/>
          <p14:tracePt t="27628" x="2490788" y="2640013"/>
          <p14:tracePt t="27638" x="2452688" y="2790825"/>
          <p14:tracePt t="27648" x="2428875" y="2941638"/>
          <p14:tracePt t="27654" x="2403475" y="3103563"/>
          <p14:tracePt t="27664" x="2378075" y="3267075"/>
          <p14:tracePt t="27668" x="2365375" y="3378200"/>
          <p14:tracePt t="27678" x="2339975" y="3503613"/>
          <p14:tracePt t="27688" x="2339975" y="3567113"/>
          <p14:tracePt t="27694" x="2328863" y="3629025"/>
          <p14:tracePt t="27709" x="2328863" y="3641725"/>
          <p14:tracePt t="28132" x="2339975" y="3654425"/>
          <p14:tracePt t="28138" x="2339975" y="3667125"/>
          <p14:tracePt t="28159" x="2352675" y="3667125"/>
          <p14:tracePt t="28178" x="2352675" y="3679825"/>
          <p14:tracePt t="28254" x="2365375" y="3679825"/>
          <p14:tracePt t="28268" x="2390775" y="3679825"/>
          <p14:tracePt t="28278" x="2416175" y="3679825"/>
          <p14:tracePt t="28288" x="2478088" y="3654425"/>
          <p14:tracePt t="28294" x="2578100" y="3554413"/>
          <p14:tracePt t="28304" x="2616200" y="3490913"/>
          <p14:tracePt t="28310" x="2690813" y="3390900"/>
          <p14:tracePt t="28320" x="2741613" y="3316288"/>
          <p14:tracePt t="28330" x="2767013" y="3267075"/>
          <p14:tracePt t="28334" x="2803525" y="3216275"/>
          <p14:tracePt t="28344" x="2841625" y="3165475"/>
          <p14:tracePt t="28350" x="2854325" y="3154363"/>
          <p14:tracePt t="28562" x="2854325" y="3165475"/>
          <p14:tracePt t="28572" x="2854325" y="3241675"/>
          <p14:tracePt t="28576" x="2854325" y="3378200"/>
          <p14:tracePt t="28586" x="2854325" y="3467100"/>
          <p14:tracePt t="28592" x="2854325" y="3490913"/>
          <p14:tracePt t="28612" x="2854325" y="3503613"/>
          <p14:tracePt t="28616" x="2828925" y="3503613"/>
          <p14:tracePt t="28662" x="2879725" y="3429000"/>
          <p14:tracePt t="28672" x="2954338" y="3303588"/>
          <p14:tracePt t="28682" x="3016250" y="3203575"/>
          <p14:tracePt t="28688" x="3041650" y="3178175"/>
          <p14:tracePt t="28698" x="3054350" y="3178175"/>
          <p14:tracePt t="28712" x="3054350" y="3165475"/>
          <p14:tracePt t="28743" x="3067050" y="3154363"/>
          <p14:tracePt t="28748" x="3079750" y="3141663"/>
          <p14:tracePt t="28759" x="3079750" y="3128963"/>
          <p14:tracePt t="28776" x="3103563" y="3116263"/>
          <p14:tracePt t="28848" x="3116263" y="3103563"/>
          <p14:tracePt t="28860" x="3167063" y="3078163"/>
          <p14:tracePt t="28864" x="3279775" y="3065463"/>
          <p14:tracePt t="28874" x="3392488" y="3065463"/>
          <p14:tracePt t="28884" x="3479800" y="3041650"/>
          <p14:tracePt t="28888" x="3579813" y="3028950"/>
          <p14:tracePt t="28898" x="3679825" y="3028950"/>
          <p14:tracePt t="28904" x="3767138" y="3028950"/>
          <p14:tracePt t="28914" x="3856038" y="3028950"/>
          <p14:tracePt t="28925" x="3930650" y="3028950"/>
          <p14:tracePt t="28928" x="4005263" y="3003550"/>
          <p14:tracePt t="28938" x="4017963" y="3003550"/>
          <p14:tracePt t="28944" x="4043363" y="3003550"/>
          <p14:tracePt t="28966" x="4081463" y="2978150"/>
          <p14:tracePt t="28984" x="4092575" y="2978150"/>
          <p14:tracePt t="28994" x="4105275" y="2965450"/>
          <p14:tracePt t="29004" x="4117975" y="2952750"/>
          <p14:tracePt t="29010" x="4117975" y="2941638"/>
          <p14:tracePt t="29020" x="4143375" y="2928938"/>
          <p14:tracePt t="29026" x="4143375" y="2916238"/>
          <p14:tracePt t="29036" x="4168775" y="2903538"/>
          <p14:tracePt t="32066" x="4168775" y="2916238"/>
          <p14:tracePt t="32076" x="4130675" y="2965450"/>
          <p14:tracePt t="32086" x="4092575" y="2990850"/>
          <p14:tracePt t="32092" x="4030663" y="3041650"/>
          <p14:tracePt t="32102" x="3979863" y="3078163"/>
          <p14:tracePt t="32108" x="3905250" y="3141663"/>
          <p14:tracePt t="32118" x="3879850" y="3165475"/>
          <p14:tracePt t="32128" x="3856038" y="3190875"/>
          <p14:tracePt t="32132" x="3817938" y="3228975"/>
          <p14:tracePt t="32894" x="3654425" y="3267075"/>
          <p14:tracePt t="32905" x="3392488" y="3278188"/>
          <p14:tracePt t="32914" x="3067050" y="3341688"/>
          <p14:tracePt t="32920" x="2867025" y="3390900"/>
          <p14:tracePt t="32931" x="2790825" y="3416300"/>
          <p14:tracePt t="32934" x="2767013" y="3416300"/>
          <p14:tracePt t="33332" x="2828925" y="3390900"/>
          <p14:tracePt t="33342" x="2903538" y="3354388"/>
          <p14:tracePt t="33348" x="2979738" y="3316288"/>
          <p14:tracePt t="33358" x="3054350" y="3267075"/>
          <p14:tracePt t="33368" x="3154363" y="3228975"/>
          <p14:tracePt t="33374" x="3279775" y="3203575"/>
          <p14:tracePt t="33384" x="3405188" y="3190875"/>
          <p14:tracePt t="33388" x="3541713" y="3190875"/>
          <p14:tracePt t="33398" x="3654425" y="3190875"/>
          <p14:tracePt t="33409" x="3743325" y="3190875"/>
          <p14:tracePt t="33414" x="3805238" y="3190875"/>
          <p14:tracePt t="33424" x="3830638" y="3165475"/>
          <p14:tracePt t="33524" x="3805238" y="3165475"/>
          <p14:tracePt t="33530" x="3743325" y="3165475"/>
          <p14:tracePt t="33540" x="3654425" y="3203575"/>
          <p14:tracePt t="33544" x="3530600" y="3241675"/>
          <p14:tracePt t="33555" x="3392488" y="3316288"/>
          <p14:tracePt t="33564" x="3305175" y="3367088"/>
          <p14:tracePt t="33571" x="3228975" y="3441700"/>
          <p14:tracePt t="33580" x="3128963" y="3541713"/>
          <p14:tracePt t="33587" x="3079750" y="3629025"/>
          <p14:tracePt t="33597" x="3041650" y="3729038"/>
          <p14:tracePt t="33606" x="3016250" y="3803650"/>
          <p14:tracePt t="33610" x="3016250" y="3879850"/>
          <p14:tracePt t="33622" x="3016250" y="3929063"/>
          <p14:tracePt t="33626" x="3016250" y="3979863"/>
          <p14:tracePt t="33636" x="3054350" y="4054475"/>
          <p14:tracePt t="33646" x="3103563" y="4092575"/>
          <p14:tracePt t="33650" x="3154363" y="4129088"/>
          <p14:tracePt t="33660" x="3241675" y="4167188"/>
          <p14:tracePt t="33666" x="3292475" y="4192588"/>
          <p14:tracePt t="33676" x="3354388" y="4192588"/>
          <p14:tracePt t="33687" x="3429000" y="4192588"/>
          <p14:tracePt t="33692" x="3492500" y="4192588"/>
          <p14:tracePt t="33705" x="3554413" y="4192588"/>
          <p14:tracePt t="33706" x="3617913" y="4192588"/>
          <p14:tracePt t="33716" x="3643313" y="4167188"/>
          <p14:tracePt t="33726" x="3667125" y="4141788"/>
          <p14:tracePt t="33732" x="3679825" y="4129088"/>
          <p14:tracePt t="33742" x="3692525" y="4092575"/>
          <p14:tracePt t="33746" x="3705225" y="4067175"/>
          <p14:tracePt t="33766" x="3717925" y="4054475"/>
          <p14:tracePt t="33786" x="3717925" y="4041775"/>
          <p14:tracePt t="33792" x="3717925" y="4029075"/>
          <p14:tracePt t="33804" x="3667125" y="4005263"/>
          <p14:tracePt t="33812" x="3530600" y="3941763"/>
          <p14:tracePt t="33816" x="3292475" y="3867150"/>
          <p14:tracePt t="33826" x="2979738" y="3779838"/>
          <p14:tracePt t="33832" x="2678113" y="3703638"/>
          <p14:tracePt t="33842" x="2416175" y="3641725"/>
          <p14:tracePt t="33853" x="2252663" y="3641725"/>
          <p14:tracePt t="33858" x="2116138" y="3641725"/>
          <p14:tracePt t="33868" x="2039938" y="3641725"/>
          <p14:tracePt t="33872" x="1978025" y="3667125"/>
          <p14:tracePt t="33882" x="1890713" y="3754438"/>
          <p14:tracePt t="33892" x="1839913" y="3841750"/>
          <p14:tracePt t="33898" x="1790700" y="3979863"/>
          <p14:tracePt t="33908" x="1752600" y="4079875"/>
          <p14:tracePt t="33912" x="1739900" y="4154488"/>
          <p14:tracePt t="33922" x="1739900" y="4205288"/>
          <p14:tracePt t="33934" x="1739900" y="4217988"/>
          <p14:tracePt t="33939" x="1739900" y="4241800"/>
          <p14:tracePt t="33948" x="1739900" y="4267200"/>
          <p14:tracePt t="33955" x="1778000" y="4292600"/>
          <p14:tracePt t="33964" x="1852613" y="4305300"/>
          <p14:tracePt t="33974" x="1965325" y="4330700"/>
          <p14:tracePt t="33978" x="2090738" y="4330700"/>
          <p14:tracePt t="33988" x="2265363" y="4330700"/>
          <p14:tracePt t="33994" x="2428875" y="4330700"/>
          <p14:tracePt t="34004" x="2541588" y="4241800"/>
          <p14:tracePt t="34014" x="2628900" y="4154488"/>
          <p14:tracePt t="34021" x="2716213" y="4029075"/>
          <p14:tracePt t="34030" x="2754313" y="3905250"/>
          <p14:tracePt t="34034" x="2790825" y="3816350"/>
          <p14:tracePt t="34044" x="2803525" y="3767138"/>
          <p14:tracePt t="34055" x="2803525" y="3754438"/>
          <p14:tracePt t="34084" x="2778125" y="3754438"/>
          <p14:tracePt t="34094" x="2690813" y="3754438"/>
          <p14:tracePt t="34105" x="2578100" y="3792538"/>
          <p14:tracePt t="34110" x="2478088" y="3841750"/>
          <p14:tracePt t="34121" x="2339975" y="3905250"/>
          <p14:tracePt t="34124" x="2290763" y="3954463"/>
          <p14:tracePt t="34134" x="2239963" y="3979863"/>
          <p14:tracePt t="34144" x="2216150" y="4005263"/>
          <p14:tracePt t="34160" x="2216150" y="4029075"/>
          <p14:tracePt t="34190" x="2216150" y="4041775"/>
          <p14:tracePt t="34200" x="2216150" y="4067175"/>
          <p14:tracePt t="34206" x="2252663" y="4079875"/>
          <p14:tracePt t="34216" x="2278063" y="4105275"/>
          <p14:tracePt t="34226" x="2290763" y="4117975"/>
          <p14:tracePt t="34230" x="2339975" y="4141788"/>
          <p14:tracePt t="34240" x="2352675" y="4154488"/>
          <p14:tracePt t="34246" x="2365375" y="4167188"/>
          <p14:tracePt t="34287" x="2378075" y="4167188"/>
          <p14:tracePt t="34292" x="2403475" y="4179888"/>
          <p14:tracePt t="34302" x="2465388" y="4205288"/>
          <p14:tracePt t="34306" x="2554288" y="4254500"/>
          <p14:tracePt t="34316" x="2654300" y="4305300"/>
          <p14:tracePt t="34326" x="2728913" y="4341813"/>
          <p14:tracePt t="34332" x="2767013" y="4379913"/>
          <p14:tracePt t="34342" x="2828925" y="4418013"/>
          <p14:tracePt t="34356" x="2854325" y="4430713"/>
          <p14:tracePt t="34366" x="2867025" y="4443413"/>
          <p14:tracePt t="34372" x="2879725" y="4443413"/>
          <p14:tracePt t="34534" x="2879725" y="4430713"/>
          <p14:tracePt t="34548" x="2879725" y="4418013"/>
          <p14:tracePt t="34558" x="2879725" y="4405313"/>
          <p14:tracePt t="34564" x="2879725" y="4392613"/>
          <p14:tracePt t="34574" x="2879725" y="4379913"/>
          <p14:tracePt t="34578" x="2879725" y="4367213"/>
          <p14:tracePt t="34604" x="2879725" y="4341813"/>
          <p14:tracePt t="34620" x="2867025" y="4318000"/>
          <p14:tracePt t="34630" x="2854325" y="4279900"/>
          <p14:tracePt t="34640" x="2841625" y="4279900"/>
          <p14:tracePt t="34644" x="2828925" y="4254500"/>
          <p14:tracePt t="34654" x="2816225" y="4241800"/>
          <p14:tracePt t="35002" x="2816225" y="4230688"/>
          <p14:tracePt t="35018" x="2803525" y="4230688"/>
          <p14:tracePt t="35022" x="2767013" y="4205288"/>
          <p14:tracePt t="35032" x="2703513" y="4205288"/>
          <p14:tracePt t="35042" x="2628900" y="4192588"/>
          <p14:tracePt t="35048" x="2565400" y="4192588"/>
          <p14:tracePt t="35058" x="2490788" y="4179888"/>
          <p14:tracePt t="35062" x="2403475" y="4167188"/>
          <p14:tracePt t="35072" x="2339975" y="4167188"/>
          <p14:tracePt t="35084" x="2278063" y="4141788"/>
          <p14:tracePt t="35088" x="2252663" y="4141788"/>
          <p14:tracePt t="35098" x="2228850" y="4141788"/>
          <p14:tracePt t="35164" x="2203450" y="4141788"/>
          <p14:tracePt t="35188" x="2190750" y="4141788"/>
          <p14:tracePt t="35204" x="2165350" y="4141788"/>
          <p14:tracePt t="35228" x="2152650" y="4141788"/>
          <p14:tracePt t="35656" x="2139950" y="4154488"/>
          <p14:tracePt t="35672" x="2127250" y="4154488"/>
          <p14:tracePt t="35732" x="2116138" y="4154488"/>
          <p14:tracePt t="35738" x="2116138" y="4141788"/>
          <p14:tracePt t="35748" x="2103438" y="4117975"/>
          <p14:tracePt t="35758" x="2078038" y="4067175"/>
          <p14:tracePt t="35762" x="2065338" y="4029075"/>
          <p14:tracePt t="35774" x="2065338" y="3979863"/>
          <p14:tracePt t="35778" x="2039938" y="3941763"/>
          <p14:tracePt t="35798" x="2039938" y="3929063"/>
          <p14:tracePt t="37174" x="2039938" y="3916363"/>
          <p14:tracePt t="37186" x="2039938" y="3792538"/>
          <p14:tracePt t="37196" x="2090738" y="3529013"/>
          <p14:tracePt t="37200" x="2178050" y="3128963"/>
          <p14:tracePt t="37210" x="2278063" y="2752725"/>
          <p14:tracePt t="37218" x="2352675" y="2452688"/>
          <p14:tracePt t="37226" x="2390775" y="2290763"/>
          <p14:tracePt t="37236" x="2390775" y="2139950"/>
          <p14:tracePt t="37240" x="2390775" y="2052638"/>
          <p14:tracePt t="37251" x="2390775" y="1952625"/>
          <p14:tracePt t="37256" x="2390775" y="1914525"/>
          <p14:tracePt t="37268" x="2390775" y="1901825"/>
          <p14:tracePt t="37276" x="2390775" y="1889125"/>
          <p14:tracePt t="37362" x="2390775" y="1914525"/>
          <p14:tracePt t="37368" x="2390775" y="1939925"/>
          <p14:tracePt t="37376" x="2416175" y="2001838"/>
          <p14:tracePt t="37383" x="2416175" y="2014538"/>
          <p14:tracePt t="37392" x="2428875" y="2027238"/>
          <p14:tracePt t="37408" x="2428875" y="2039938"/>
          <p14:tracePt t="37724" x="2428875" y="2052638"/>
          <p14:tracePt t="37730" x="2428875" y="2078038"/>
          <p14:tracePt t="37740" x="2428875" y="2101850"/>
          <p14:tracePt t="37744" x="2428875" y="2139950"/>
          <p14:tracePt t="37756" x="2428875" y="2165350"/>
          <p14:tracePt t="37817" x="2428875" y="2178050"/>
          <p14:tracePt t="37820" x="2428875" y="2190750"/>
          <p14:tracePt t="37830" x="2416175" y="2239963"/>
          <p14:tracePt t="37836" x="2403475" y="2278063"/>
          <p14:tracePt t="37846" x="2390775" y="2303463"/>
          <p14:tracePt t="37856" x="2365375" y="2339975"/>
          <p14:tracePt t="37860" x="2339975" y="2390775"/>
          <p14:tracePt t="37870" x="2303463" y="2452688"/>
          <p14:tracePt t="37876" x="2265363" y="2527300"/>
          <p14:tracePt t="37886" x="2216150" y="2578100"/>
          <p14:tracePt t="37896" x="2178050" y="2640013"/>
          <p14:tracePt t="37902" x="2152650" y="2690813"/>
          <p14:tracePt t="37912" x="2116138" y="2752725"/>
          <p14:tracePt t="37917" x="2078038" y="2790825"/>
          <p14:tracePt t="37926" x="2027238" y="2852738"/>
          <p14:tracePt t="37936" x="1978025" y="2890838"/>
          <p14:tracePt t="37942" x="1914525" y="2941638"/>
          <p14:tracePt t="37952" x="1890713" y="2965450"/>
          <p14:tracePt t="37956" x="1827213" y="3003550"/>
          <p14:tracePt t="37968" x="1814513" y="3028950"/>
          <p14:tracePt t="37985" x="1801813" y="3028950"/>
          <p14:tracePt t="38451" x="1852613" y="3028950"/>
          <p14:tracePt t="38462" x="1927225" y="3028950"/>
          <p14:tracePt t="38472" x="2003425" y="3028950"/>
          <p14:tracePt t="38476" x="2078038" y="3028950"/>
          <p14:tracePt t="38486" x="2152650" y="3003550"/>
          <p14:tracePt t="38492" x="2216150" y="2990850"/>
          <p14:tracePt t="38502" x="2278063" y="2965450"/>
          <p14:tracePt t="38512" x="2303463" y="2952750"/>
          <p14:tracePt t="38517" x="2352675" y="2941638"/>
          <p14:tracePt t="38526" x="2378075" y="2928938"/>
          <p14:tracePt t="38532" x="2403475" y="2903538"/>
          <p14:tracePt t="38542" x="2428875" y="2903538"/>
          <p14:tracePt t="38552" x="2452688" y="2878138"/>
          <p14:tracePt t="38568" x="2478088" y="2865438"/>
          <p14:tracePt t="38584" x="2490788" y="2865438"/>
          <p14:tracePt t="38628" x="2490788" y="2852738"/>
          <p14:tracePt t="38632" x="2490788" y="2840038"/>
          <p14:tracePt t="38642" x="2503488" y="2828925"/>
          <p14:tracePt t="38778" x="2490788" y="2828925"/>
          <p14:tracePt t="38788" x="2478088" y="2828925"/>
          <p14:tracePt t="38794" x="2465388" y="2828925"/>
          <p14:tracePt t="38804" x="2428875" y="2840038"/>
          <p14:tracePt t="38816" x="2403475" y="2852738"/>
          <p14:tracePt t="38820" x="2378075" y="2878138"/>
          <p14:tracePt t="38830" x="2328863" y="2916238"/>
          <p14:tracePt t="38834" x="2290763" y="2952750"/>
          <p14:tracePt t="38846" x="2228850" y="2990850"/>
          <p14:tracePt t="38856" x="2165350" y="3041650"/>
          <p14:tracePt t="38860" x="2103438" y="3103563"/>
          <p14:tracePt t="38870" x="2078038" y="3128963"/>
          <p14:tracePt t="38877" x="2027238" y="3178175"/>
          <p14:tracePt t="38886" x="2003425" y="3228975"/>
          <p14:tracePt t="38896" x="1978025" y="3241675"/>
          <p14:tracePt t="38901" x="1952625" y="3267075"/>
          <p14:tracePt t="38910" x="1939925" y="3303588"/>
          <p14:tracePt t="38926" x="1939925" y="3341688"/>
          <p14:tracePt t="38940" x="1927225" y="3341688"/>
          <p14:tracePt t="39062" x="1939925" y="3328988"/>
          <p14:tracePt t="39138" x="1914525" y="3328988"/>
          <p14:tracePt t="39148" x="1903413" y="3316288"/>
          <p14:tracePt t="39158" x="1878013" y="3316288"/>
          <p14:tracePt t="39162" x="1852613" y="3316288"/>
          <p14:tracePt t="39178" x="1839913" y="3316288"/>
          <p14:tracePt t="39199" x="1827213" y="3303588"/>
          <p14:tracePt t="39228" x="1814513" y="3303588"/>
          <p14:tracePt t="39238" x="1801813" y="3303588"/>
          <p14:tracePt t="39274" x="1790700" y="3303588"/>
          <p14:tracePt t="39284" x="1752600" y="3303588"/>
          <p14:tracePt t="39288" x="1689100" y="3303588"/>
          <p14:tracePt t="39298" x="1614488" y="3303588"/>
          <p14:tracePt t="39304" x="1552575" y="3303588"/>
          <p14:tracePt t="39316" x="1489075" y="3303588"/>
          <p14:tracePt t="39324" x="1465263" y="3303588"/>
          <p14:tracePt t="39328" x="1439863" y="3303588"/>
          <p14:tracePt t="39381" x="1439863" y="3290888"/>
          <p14:tracePt t="39410" x="1427163" y="3278188"/>
          <p14:tracePt t="39460" x="1427163" y="3267075"/>
          <p14:tracePt t="39480" x="1427163" y="3254375"/>
          <p14:tracePt t="39486" x="1427163" y="3241675"/>
          <p14:tracePt t="39496" x="1452563" y="3203575"/>
          <p14:tracePt t="39510" x="1501775" y="3128963"/>
          <p14:tracePt t="39520" x="1514475" y="3116263"/>
          <p14:tracePt t="39526" x="1527175" y="3090863"/>
          <p14:tracePt t="39536" x="1527175" y="3078163"/>
          <p14:tracePt t="39540" x="1527175" y="3054350"/>
          <p14:tracePt t="39552" x="1527175" y="3041650"/>
          <p14:tracePt t="39562" x="1527175" y="3003550"/>
          <p14:tracePt t="39567" x="1527175" y="2978150"/>
          <p14:tracePt t="39576" x="1527175" y="2928938"/>
          <p14:tracePt t="39582" x="1527175" y="2890838"/>
          <p14:tracePt t="39592" x="1527175" y="2865438"/>
          <p14:tracePt t="39602" x="1527175" y="2840038"/>
          <p14:tracePt t="39656" x="1527175" y="2828925"/>
          <p14:tracePt t="39688" x="1514475" y="2828925"/>
          <p14:tracePt t="39699" x="1489075" y="2828925"/>
          <p14:tracePt t="39702" x="1439863" y="2865438"/>
          <p14:tracePt t="39712" x="1414463" y="2878138"/>
          <p14:tracePt t="39718" x="1363663" y="2903538"/>
          <p14:tracePt t="39728" x="1339850" y="2928938"/>
          <p14:tracePt t="39738" x="1327150" y="2952750"/>
          <p14:tracePt t="39742" x="1301750" y="2965450"/>
          <p14:tracePt t="39752" x="1301750" y="2990850"/>
          <p14:tracePt t="39758" x="1301750" y="3003550"/>
          <p14:tracePt t="39768" x="1301750" y="3016250"/>
          <p14:tracePt t="39783" x="1301750" y="3041650"/>
          <p14:tracePt t="39800" x="1301750" y="3065463"/>
          <p14:tracePt t="39808" x="1301750" y="3090863"/>
          <p14:tracePt t="39818" x="1301750" y="3116263"/>
          <p14:tracePt t="39849" x="1301750" y="3128963"/>
          <p14:tracePt t="39858" x="1301750" y="3154363"/>
          <p14:tracePt t="39866" x="1339850" y="3178175"/>
          <p14:tracePt t="39874" x="1376363" y="3216275"/>
          <p14:tracePt t="39884" x="1401763" y="3228975"/>
          <p14:tracePt t="39888" x="1401763" y="3241675"/>
          <p14:tracePt t="39904" x="1427163" y="3241675"/>
          <p14:tracePt t="39916" x="1452563" y="3254375"/>
          <p14:tracePt t="39924" x="1514475" y="3267075"/>
          <p14:tracePt t="39928" x="1601788" y="3267075"/>
          <p14:tracePt t="39938" x="1714500" y="3267075"/>
          <p14:tracePt t="39944" x="1814513" y="3267075"/>
          <p14:tracePt t="39954" x="1927225" y="3267075"/>
          <p14:tracePt t="39966" x="1990725" y="3267075"/>
          <p14:tracePt t="39970" x="2003425" y="3267075"/>
          <p14:tracePt t="39994" x="2014538" y="3267075"/>
          <p14:tracePt t="40015" x="2014538" y="3254375"/>
          <p14:tracePt t="40044" x="2003425" y="3228975"/>
          <p14:tracePt t="40054" x="1990725" y="3216275"/>
          <p14:tracePt t="40060" x="1965325" y="3190875"/>
          <p14:tracePt t="40070" x="1939925" y="3154363"/>
          <p14:tracePt t="40083" x="1903413" y="3128963"/>
          <p14:tracePt t="40086" x="1878013" y="3103563"/>
          <p14:tracePt t="40099" x="1827213" y="3090863"/>
          <p14:tracePt t="40100" x="1790700" y="3065463"/>
          <p14:tracePt t="40110" x="1752600" y="3041650"/>
          <p14:tracePt t="40120" x="1701800" y="3016250"/>
          <p14:tracePt t="40140" x="1689100" y="3016250"/>
          <p14:tracePt t="40212" x="1665288" y="3028950"/>
          <p14:tracePt t="40216" x="1639888" y="3065463"/>
          <p14:tracePt t="40226" x="1627188" y="3078163"/>
          <p14:tracePt t="40236" x="1614488" y="3116263"/>
          <p14:tracePt t="40242" x="1601788" y="3154363"/>
          <p14:tracePt t="40256" x="1601788" y="3165475"/>
          <p14:tracePt t="40278" x="1601788" y="3178175"/>
          <p14:tracePt t="40328" x="1601788" y="3190875"/>
          <p14:tracePt t="40348" x="1627188" y="3190875"/>
          <p14:tracePt t="40362" x="1627188" y="3178175"/>
          <p14:tracePt t="40368" x="1627188" y="3165475"/>
          <p14:tracePt t="40378" x="1627188" y="3128963"/>
          <p14:tracePt t="40388" x="1627188" y="3090863"/>
          <p14:tracePt t="40392" x="1627188" y="3041650"/>
          <p14:tracePt t="40404" x="1627188" y="3003550"/>
          <p14:tracePt t="40408" x="1589088" y="2928938"/>
          <p14:tracePt t="40418" x="1589088" y="2916238"/>
          <p14:tracePt t="40428" x="1539875" y="2852738"/>
          <p14:tracePt t="40434" x="1527175" y="2840038"/>
          <p14:tracePt t="40449" x="1514475" y="2840038"/>
          <p14:tracePt t="40484" x="1489075" y="2840038"/>
          <p14:tracePt t="40488" x="1465263" y="2840038"/>
          <p14:tracePt t="40500" x="1452563" y="2840038"/>
          <p14:tracePt t="40504" x="1414463" y="2903538"/>
          <p14:tracePt t="40514" x="1401763" y="2916238"/>
          <p14:tracePt t="40524" x="1389063" y="2952750"/>
          <p14:tracePt t="40531" x="1352550" y="3028950"/>
          <p14:tracePt t="40540" x="1339850" y="3065463"/>
          <p14:tracePt t="40544" x="1327150" y="3090863"/>
          <p14:tracePt t="40554" x="1327150" y="3141663"/>
          <p14:tracePt t="40565" x="1301750" y="3178175"/>
          <p14:tracePt t="40570" x="1301750" y="3203575"/>
          <p14:tracePt t="40581" x="1301750" y="3216275"/>
          <p14:tracePt t="40584" x="1301750" y="3228975"/>
          <p14:tracePt t="40597" x="1301750" y="3241675"/>
          <p14:tracePt t="40620" x="1301750" y="3267075"/>
          <p14:tracePt t="40631" x="1314450" y="3267075"/>
          <p14:tracePt t="40649" x="1327150" y="3267075"/>
          <p14:tracePt t="40650" x="1363663" y="3267075"/>
          <p14:tracePt t="40660" x="1427163" y="3267075"/>
          <p14:tracePt t="40670" x="1489075" y="3267075"/>
          <p14:tracePt t="40676" x="1527175" y="3241675"/>
          <p14:tracePt t="40686" x="1565275" y="3190875"/>
          <p14:tracePt t="40690" x="1565275" y="3165475"/>
          <p14:tracePt t="40700" x="1589088" y="3141663"/>
          <p14:tracePt t="40710" x="1589088" y="3116263"/>
          <p14:tracePt t="40716" x="1589088" y="3078163"/>
          <p14:tracePt t="40726" x="1552575" y="3016250"/>
          <p14:tracePt t="40731" x="1514475" y="2952750"/>
          <p14:tracePt t="40740" x="1452563" y="2890838"/>
          <p14:tracePt t="40750" x="1401763" y="2852738"/>
          <p14:tracePt t="40756" x="1389063" y="2840038"/>
          <p14:tracePt t="40766" x="1376363" y="2828925"/>
          <p14:tracePt t="40816" x="1376363" y="2865438"/>
          <p14:tracePt t="40826" x="1376363" y="2990850"/>
          <p14:tracePt t="40836" x="1376363" y="3103563"/>
          <p14:tracePt t="40842" x="1376363" y="3216275"/>
          <p14:tracePt t="40852" x="1414463" y="3316288"/>
          <p14:tracePt t="40856" x="1439863" y="3378200"/>
          <p14:tracePt t="40866" x="1452563" y="3403600"/>
          <p14:tracePt t="40878" x="1465263" y="3403600"/>
          <p14:tracePt t="40899" x="1476375" y="3429000"/>
          <p14:tracePt t="40913" x="1514475" y="3429000"/>
          <p14:tracePt t="40922" x="1577975" y="3429000"/>
          <p14:tracePt t="40929" x="1665288" y="3403600"/>
          <p14:tracePt t="40938" x="1752600" y="3316288"/>
          <p14:tracePt t="40949" x="1801813" y="3254375"/>
          <p14:tracePt t="40952" x="1839913" y="3216275"/>
          <p14:tracePt t="40965" x="1852613" y="3190875"/>
          <p14:tracePt t="40968" x="1852613" y="3165475"/>
          <p14:tracePt t="41018" x="1852613" y="3154363"/>
          <p14:tracePt t="41029" x="1839913" y="3154363"/>
          <p14:tracePt t="41034" x="1827213" y="3154363"/>
          <p14:tracePt t="41044" x="1801813" y="3154363"/>
          <p14:tracePt t="41054" x="1778000" y="3154363"/>
          <p14:tracePt t="41058" x="1765300" y="3154363"/>
          <p14:tracePt t="41068" x="1752600" y="3154363"/>
          <p14:tracePt t="41074" x="1739900" y="3165475"/>
          <p14:tracePt t="41134" x="1739900" y="3178175"/>
          <p14:tracePt t="41366" x="1714500" y="3178175"/>
          <p14:tracePt t="41376" x="1677988" y="3178175"/>
          <p14:tracePt t="41382" x="1589088" y="3178175"/>
          <p14:tracePt t="41392" x="1489075" y="3178175"/>
          <p14:tracePt t="41398" x="1389063" y="3178175"/>
          <p14:tracePt t="41408" x="1276350" y="3178175"/>
          <p14:tracePt t="41418" x="1150938" y="3178175"/>
          <p14:tracePt t="41422" x="1050925" y="3178175"/>
          <p14:tracePt t="41432" x="989013" y="3178175"/>
          <p14:tracePt t="41438" x="889000" y="3203575"/>
          <p14:tracePt t="41448" x="801688" y="3228975"/>
          <p14:tracePt t="41458" x="712788" y="3267075"/>
          <p14:tracePt t="41463" x="638175" y="3290888"/>
          <p14:tracePt t="41472" x="563563" y="3303588"/>
          <p14:tracePt t="41480" x="512763" y="3328988"/>
          <p14:tracePt t="41488" x="500063" y="3328988"/>
          <p14:tracePt t="41786" x="512763" y="3328988"/>
          <p14:tracePt t="41790" x="538163" y="3328988"/>
          <p14:tracePt t="41800" x="563563" y="3328988"/>
          <p14:tracePt t="41806" x="576263" y="3328988"/>
          <p14:tracePt t="41816" x="612775" y="3328988"/>
          <p14:tracePt t="41826" x="625475" y="3328988"/>
          <p14:tracePt t="41831" x="663575" y="3328988"/>
          <p14:tracePt t="41840" x="688975" y="3328988"/>
          <p14:tracePt t="41847" x="738188" y="3354388"/>
          <p14:tracePt t="41856" x="788988" y="3354388"/>
          <p14:tracePt t="41866" x="863600" y="3367088"/>
          <p14:tracePt t="41870" x="925513" y="3367088"/>
          <p14:tracePt t="41880" x="1014413" y="3390900"/>
          <p14:tracePt t="41886" x="1063625" y="3390900"/>
          <p14:tracePt t="41897" x="1114425" y="3390900"/>
          <p14:tracePt t="41906" x="1150938" y="3390900"/>
          <p14:tracePt t="41912" x="1201738" y="3390900"/>
          <p14:tracePt t="41923" x="1239838" y="3390900"/>
          <p14:tracePt t="41926" x="1263650" y="3390900"/>
          <p14:tracePt t="41936" x="1289050" y="3390900"/>
          <p14:tracePt t="45028" x="1301750" y="3390900"/>
          <p14:tracePt t="45064" x="1301750" y="3378200"/>
          <p14:tracePt t="45074" x="1301750" y="3367088"/>
          <p14:tracePt t="45216" x="1301750" y="3354388"/>
          <p14:tracePt t="46032" x="1314450" y="3354388"/>
          <p14:tracePt t="46038" x="1327150" y="3354388"/>
          <p14:tracePt t="46048" x="1352550" y="3354388"/>
          <p14:tracePt t="46052" x="1389063" y="3354388"/>
          <p14:tracePt t="46062" x="1439863" y="3328988"/>
          <p14:tracePt t="46072" x="1465263" y="3303588"/>
          <p14:tracePt t="46078" x="1476375" y="3303588"/>
          <p14:tracePt t="46088" x="1501775" y="3290888"/>
          <p14:tracePt t="46093" x="1501775" y="3278188"/>
          <p14:tracePt t="46102" x="1514475" y="3278188"/>
          <p14:tracePt t="46129" x="1552575" y="3267075"/>
          <p14:tracePt t="46132" x="1589088" y="3254375"/>
          <p14:tracePt t="46143" x="1627188" y="3254375"/>
          <p14:tracePt t="46152" x="1639888" y="3254375"/>
          <p14:tracePt t="46159" x="1652588" y="3254375"/>
          <p14:tracePt t="46218" x="1677988" y="3254375"/>
          <p14:tracePt t="46228" x="1739900" y="3267075"/>
          <p14:tracePt t="46234" x="1814513" y="3303588"/>
          <p14:tracePt t="46244" x="1852613" y="3316288"/>
          <p14:tracePt t="46254" x="1878013" y="3316288"/>
          <p14:tracePt t="46258" x="1903413" y="3328988"/>
          <p14:tracePt t="46496" x="1914525" y="3328988"/>
          <p14:tracePt t="46512" x="1927225" y="3328988"/>
          <p14:tracePt t="46522" x="1939925" y="3328988"/>
          <p14:tracePt t="46532" x="1965325" y="3328988"/>
          <p14:tracePt t="46536" x="1990725" y="3328988"/>
          <p14:tracePt t="46546" x="2027238" y="3341688"/>
          <p14:tracePt t="46552" x="2065338" y="3341688"/>
          <p14:tracePt t="46562" x="2116138" y="3341688"/>
          <p14:tracePt t="46572" x="2178050" y="3341688"/>
          <p14:tracePt t="46576" x="2239963" y="3341688"/>
          <p14:tracePt t="46586" x="2328863" y="3341688"/>
          <p14:tracePt t="46592" x="2378075" y="3341688"/>
          <p14:tracePt t="46602" x="2452688" y="3341688"/>
          <p14:tracePt t="46612" x="2490788" y="3341688"/>
          <p14:tracePt t="46616" x="2554288" y="3341688"/>
          <p14:tracePt t="46626" x="2590800" y="3341688"/>
          <p14:tracePt t="46632" x="2628900" y="3341688"/>
          <p14:tracePt t="46643" x="2654300" y="3341688"/>
          <p14:tracePt t="46819" x="2678113" y="3341688"/>
          <p14:tracePt t="46996" x="2690813" y="3341688"/>
          <p14:tracePt t="47016" x="2703513" y="3341688"/>
          <p14:tracePt t="47414" x="2690813" y="3341688"/>
          <p14:tracePt t="47425" x="2667000" y="3341688"/>
          <p14:tracePt t="47428" x="2641600" y="3341688"/>
          <p14:tracePt t="47438" x="2616200" y="3341688"/>
          <p14:tracePt t="47450" x="2590800" y="3341688"/>
          <p14:tracePt t="47454" x="2541588" y="3341688"/>
          <p14:tracePt t="47464" x="2503488" y="3341688"/>
          <p14:tracePt t="47470" x="2441575" y="3341688"/>
          <p14:tracePt t="47480" x="2365375" y="3378200"/>
          <p14:tracePt t="47490" x="2290763" y="3429000"/>
          <p14:tracePt t="47494" x="2228850" y="3467100"/>
          <p14:tracePt t="47504" x="2190750" y="3479800"/>
          <p14:tracePt t="47510" x="2165350" y="3490913"/>
          <p14:tracePt t="47520" x="2152650" y="3503613"/>
          <p14:tracePt t="47530" x="2139950" y="3503613"/>
          <p14:tracePt t="47692" x="2165350" y="3503613"/>
          <p14:tracePt t="47696" x="2239963" y="3503613"/>
          <p14:tracePt t="47706" x="2352675" y="3503613"/>
          <p14:tracePt t="47712" x="2452688" y="3503613"/>
          <p14:tracePt t="47722" x="2578100" y="3467100"/>
          <p14:tracePt t="47732" x="2654300" y="3429000"/>
          <p14:tracePt t="47736" x="2690813" y="3403600"/>
          <p14:tracePt t="47766" x="2703513" y="3403600"/>
          <p14:tracePt t="47828" x="2678113" y="3403600"/>
          <p14:tracePt t="47838" x="2616200" y="3403600"/>
          <p14:tracePt t="47842" x="2590800" y="3403600"/>
          <p14:tracePt t="47852" x="2541588" y="3403600"/>
          <p14:tracePt t="47862" x="2503488" y="3429000"/>
          <p14:tracePt t="47868" x="2465388" y="3441700"/>
          <p14:tracePt t="47878" x="2428875" y="3441700"/>
          <p14:tracePt t="47882" x="2403475" y="3441700"/>
          <p14:tracePt t="47892" x="2403475" y="3454400"/>
          <p14:tracePt t="48070" x="2416175" y="3429000"/>
          <p14:tracePt t="48074" x="2428875" y="3390900"/>
          <p14:tracePt t="48084" x="2441575" y="3390900"/>
          <p14:tracePt t="48100" x="2441575" y="3378200"/>
          <p14:tracePt t="48146" x="2441575" y="3367088"/>
          <p14:tracePt t="48157" x="2441575" y="3341688"/>
          <p14:tracePt t="48160" x="2428875" y="3341688"/>
          <p14:tracePt t="48312" x="2416175" y="3341688"/>
          <p14:tracePt t="48322" x="2378075" y="3341688"/>
          <p14:tracePt t="48326" x="2290763" y="3341688"/>
          <p14:tracePt t="48336" x="2178050" y="3341688"/>
          <p14:tracePt t="48342" x="2052638" y="3341688"/>
          <p14:tracePt t="48352" x="1903413" y="3341688"/>
          <p14:tracePt t="48362" x="1801813" y="3341688"/>
          <p14:tracePt t="48368" x="1727200" y="3341688"/>
          <p14:tracePt t="48378" x="1652588" y="3328988"/>
          <p14:tracePt t="48382" x="1614488" y="3328988"/>
          <p14:tracePt t="48392" x="1601788" y="3316288"/>
          <p14:tracePt t="48670" x="1589088" y="3303588"/>
          <p14:tracePt t="48680" x="1589088" y="3290888"/>
          <p14:tracePt t="48696" x="1589088" y="3278188"/>
          <p14:tracePt t="49230" x="1589088" y="3267075"/>
          <p14:tracePt t="49244" x="1614488" y="3267075"/>
          <p14:tracePt t="49250" x="1639888" y="3267075"/>
          <p14:tracePt t="49260" x="1677988" y="3267075"/>
          <p14:tracePt t="49270" x="1701800" y="3267075"/>
          <p14:tracePt t="49274" x="1752600" y="3267075"/>
          <p14:tracePt t="49284" x="1790700" y="3267075"/>
          <p14:tracePt t="49290" x="1814513" y="3267075"/>
          <p14:tracePt t="49300" x="1865313" y="3267075"/>
          <p14:tracePt t="49310" x="1878013" y="3267075"/>
          <p14:tracePt t="49327" x="1890713" y="3267075"/>
          <p14:tracePt t="53639" x="1878013" y="3267075"/>
          <p14:tracePt t="53648" x="1865313" y="3267075"/>
          <p14:tracePt t="53658" x="1852613" y="3267075"/>
          <p14:tracePt t="53930" x="1839913" y="3267075"/>
          <p14:tracePt t="53940" x="1827213" y="3267075"/>
          <p14:tracePt t="53950" x="1814513" y="3267075"/>
          <p14:tracePt t="53956" x="1790700" y="3278188"/>
          <p14:tracePt t="53966" x="1790700" y="3290888"/>
          <p14:tracePt t="53970" x="1790700" y="3303588"/>
          <p14:tracePt t="53985" x="1765300" y="3316288"/>
          <p14:tracePt t="53992" x="1765300" y="3341688"/>
          <p14:tracePt t="53996" x="1739900" y="3367088"/>
          <p14:tracePt t="54007" x="1714500" y="3403600"/>
          <p14:tracePt t="54012" x="1714500" y="3416300"/>
          <p14:tracePt t="54022" x="1701800" y="3441700"/>
          <p14:tracePt t="55166" x="1701800" y="3454400"/>
          <p14:tracePt t="55378" x="1689100" y="3454400"/>
          <p14:tracePt t="55580" x="1677988" y="3454400"/>
          <p14:tracePt t="55651" x="1677988" y="3467100"/>
          <p14:tracePt t="55736" x="1665288" y="3467100"/>
          <p14:tracePt t="55742" x="1652588" y="3467100"/>
          <p14:tracePt t="55792" x="1627188" y="3467100"/>
          <p14:tracePt t="55818" x="1614488" y="3479800"/>
          <p14:tracePt t="55828" x="1614488" y="3490913"/>
          <p14:tracePt t="55858" x="1601788" y="3490913"/>
          <p14:tracePt t="55872" x="1589088" y="3490913"/>
          <p14:tracePt t="55882" x="1577975" y="3490913"/>
          <p14:tracePt t="55888" x="1577975" y="3503613"/>
          <p14:tracePt t="55899" x="1552575" y="3503613"/>
          <p14:tracePt t="55902" x="1539875" y="3503613"/>
          <p14:tracePt t="55913" x="1539875" y="3516313"/>
          <p14:tracePt t="55928" x="1514475" y="3516313"/>
          <p14:tracePt t="56236" x="1501775" y="3516313"/>
          <p14:tracePt t="56246" x="1489075" y="3516313"/>
          <p14:tracePt t="56280" x="1476375" y="3516313"/>
          <p14:tracePt t="56468" x="1465263" y="3516313"/>
          <p14:tracePt t="57008" x="1452563" y="3529013"/>
          <p14:tracePt t="57082" x="1439863" y="3529013"/>
          <p14:tracePt t="57088" x="1427163" y="3529013"/>
          <p14:tracePt t="57098" x="1427163" y="3541713"/>
          <p14:tracePt t="57638" x="1452563" y="3541713"/>
          <p14:tracePt t="57649" x="1514475" y="3541713"/>
          <p14:tracePt t="57652" x="1552575" y="3541713"/>
          <p14:tracePt t="57662" x="1614488" y="3541713"/>
          <p14:tracePt t="57674" x="1665288" y="3541713"/>
          <p14:tracePt t="57678" x="1701800" y="3541713"/>
          <p14:tracePt t="57688" x="1727200" y="3541713"/>
          <p14:tracePt t="57694" x="1752600" y="3554413"/>
          <p14:tracePt t="57728" x="1765300" y="3554413"/>
          <p14:tracePt t="57744" x="1790700" y="3554413"/>
          <p14:tracePt t="57754" x="1814513" y="3554413"/>
          <p14:tracePt t="57758" x="1827213" y="3554413"/>
          <p14:tracePt t="57768" x="1865313" y="3554413"/>
          <p14:tracePt t="57834" x="1878013" y="3554413"/>
          <p14:tracePt t="57844" x="1903413" y="3554413"/>
          <p14:tracePt t="57854" x="1939925" y="3554413"/>
          <p14:tracePt t="57860" x="1965325" y="3554413"/>
          <p14:tracePt t="57870" x="1990725" y="3554413"/>
          <p14:tracePt t="57874" x="2014538" y="3554413"/>
          <p14:tracePt t="57884" x="2027238" y="3554413"/>
          <p14:tracePt t="57900" x="2052638" y="3541713"/>
          <p14:tracePt t="58318" x="2065338" y="3541713"/>
          <p14:tracePt t="58328" x="2078038" y="3541713"/>
          <p14:tracePt t="58334" x="2103438" y="3541713"/>
          <p14:tracePt t="58344" x="2127250" y="3529013"/>
          <p14:tracePt t="58349" x="2165350" y="3516313"/>
          <p14:tracePt t="58358" x="2190750" y="3503613"/>
          <p14:tracePt t="58374" x="2228850" y="3490913"/>
          <p14:tracePt t="58384" x="2239963" y="3479800"/>
          <p14:tracePt t="58400" x="2265363" y="3479800"/>
          <p14:tracePt t="58410" x="2278063" y="3467100"/>
          <p14:tracePt t="58414" x="2290763" y="3454400"/>
          <p14:tracePt t="58666" x="2290763" y="3441700"/>
          <p14:tracePt t="58696" x="2278063" y="3441700"/>
          <p14:tracePt t="58706" x="2265363" y="3441700"/>
          <p14:tracePt t="58713" x="2239963" y="3441700"/>
          <p14:tracePt t="58723" x="2228850" y="3441700"/>
          <p14:tracePt t="58732" x="2216150" y="3441700"/>
          <p14:tracePt t="58758" x="2216150" y="3429000"/>
          <p14:tracePt t="58788" x="2203450" y="3429000"/>
          <p14:tracePt t="58934" x="2190750" y="3429000"/>
          <p14:tracePt t="58990" x="2178050" y="3429000"/>
          <p14:tracePt t="59014" x="2152650" y="3429000"/>
          <p14:tracePt t="59031" x="2139950" y="3429000"/>
          <p14:tracePt t="59040" x="2127250" y="3429000"/>
          <p14:tracePt t="59050" x="2116138" y="3429000"/>
          <p14:tracePt t="59054" x="2090738" y="3429000"/>
          <p14:tracePt t="59064" x="2052638" y="3441700"/>
          <p14:tracePt t="59070" x="2014538" y="3467100"/>
          <p14:tracePt t="59081" x="1965325" y="3529013"/>
          <p14:tracePt t="59097" x="1939925" y="3554413"/>
          <p14:tracePt t="59106" x="1914525" y="3590925"/>
          <p14:tracePt t="59110" x="1890713" y="3629025"/>
          <p14:tracePt t="59120" x="1865313" y="3654425"/>
          <p14:tracePt t="59131" x="1852613" y="3679825"/>
          <p14:tracePt t="59136" x="1839913" y="3692525"/>
          <p14:tracePt t="59147" x="1827213" y="3716338"/>
          <p14:tracePt t="59150" x="1801813" y="3741738"/>
          <p14:tracePt t="59160" x="1801813" y="3767138"/>
          <p14:tracePt t="59172" x="1790700" y="3779838"/>
          <p14:tracePt t="59176" x="1790700" y="3792538"/>
          <p14:tracePt t="59186" x="1778000" y="3803650"/>
          <p14:tracePt t="59192" x="1778000" y="3816350"/>
          <p14:tracePt t="59402" x="1790700" y="3792538"/>
          <p14:tracePt t="59412" x="1790700" y="3779838"/>
          <p14:tracePt t="59418" x="1814513" y="3767138"/>
          <p14:tracePt t="59429" x="1827213" y="3741738"/>
          <p14:tracePt t="59438" x="1839913" y="3716338"/>
          <p14:tracePt t="59445" x="1852613" y="3692525"/>
          <p14:tracePt t="59454" x="1890713" y="3654425"/>
          <p14:tracePt t="59458" x="1890713" y="3629025"/>
          <p14:tracePt t="59468" x="1914525" y="3603625"/>
          <p14:tracePt t="59478" x="1927225" y="3590925"/>
          <p14:tracePt t="59484" x="1952625" y="3554413"/>
          <p14:tracePt t="59494" x="1965325" y="3529013"/>
          <p14:tracePt t="59498" x="1965325" y="3516313"/>
          <p14:tracePt t="59508" x="1978025" y="3516313"/>
          <p14:tracePt t="59520" x="1978025" y="3503613"/>
          <p14:tracePt t="59524" x="1990725" y="3503613"/>
          <p14:tracePt t="59534" x="1990725" y="3490913"/>
          <p14:tracePt t="59550" x="1990725" y="3479800"/>
          <p14:tracePt t="59560" x="1990725" y="3467100"/>
          <p14:tracePt t="59564" x="1990725" y="3454400"/>
          <p14:tracePt t="59595" x="1990725" y="3429000"/>
          <p14:tracePt t="59610" x="1990725" y="3416300"/>
          <p14:tracePt t="59614" x="1990725" y="3403600"/>
          <p14:tracePt t="59624" x="1990725" y="3390900"/>
          <p14:tracePt t="59640" x="1990725" y="3378200"/>
          <p14:tracePt t="59666" x="1990725" y="3367088"/>
          <p14:tracePt t="59670" x="1990725" y="3354388"/>
          <p14:tracePt t="59680" x="1978025" y="3328988"/>
          <p14:tracePt t="59690" x="1952625" y="3303588"/>
          <p14:tracePt t="59697" x="1939925" y="3290888"/>
          <p14:tracePt t="59706" x="1927225" y="3278188"/>
          <p14:tracePt t="59710" x="1914525" y="3267075"/>
          <p14:tracePt t="59750" x="1903413" y="3267075"/>
          <p14:tracePt t="59822" x="1878013" y="3267075"/>
          <p14:tracePt t="59836" x="1865313" y="3267075"/>
          <p14:tracePt t="59847" x="1852613" y="3267075"/>
          <p14:tracePt t="59852" x="1852613" y="3278188"/>
          <p14:tracePt t="59862" x="1852613" y="3290888"/>
          <p14:tracePt t="59872" x="1827213" y="3316288"/>
          <p14:tracePt t="59876" x="1827213" y="3328988"/>
          <p14:tracePt t="59888" x="1827213" y="3341688"/>
          <p14:tracePt t="59892" x="1827213" y="3367088"/>
          <p14:tracePt t="59902" x="1827213" y="3390900"/>
          <p14:tracePt t="59913" x="1827213" y="3441700"/>
          <p14:tracePt t="59918" x="1827213" y="3467100"/>
          <p14:tracePt t="59929" x="1827213" y="3490913"/>
          <p14:tracePt t="59932" x="1827213" y="3516313"/>
          <p14:tracePt t="59942" x="1827213" y="3529013"/>
          <p14:tracePt t="59958" x="1827213" y="3554413"/>
          <p14:tracePt t="59982" x="1839913" y="3554413"/>
          <p14:tracePt t="60018" x="1852613" y="3554413"/>
          <p14:tracePt t="60024" x="1878013" y="3541713"/>
          <p14:tracePt t="60034" x="1890713" y="3529013"/>
          <p14:tracePt t="60045" x="1903413" y="3516313"/>
          <p14:tracePt t="60110" x="1903413" y="3503613"/>
          <p14:tracePt t="60120" x="1890713" y="3490913"/>
          <p14:tracePt t="60124" x="1890713" y="3479800"/>
          <p14:tracePt t="60134" x="1878013" y="3479800"/>
          <p14:tracePt t="60144" x="1878013" y="3467100"/>
          <p14:tracePt t="60150" x="1852613" y="3454400"/>
          <p14:tracePt t="60184" x="1839913" y="3454400"/>
          <p14:tracePt t="60190" x="1778000" y="3454400"/>
          <p14:tracePt t="60200" x="1689100" y="3454400"/>
          <p14:tracePt t="60210" x="1627188" y="3454400"/>
          <p14:tracePt t="60214" x="1601788" y="3454400"/>
          <p14:tracePt t="60224" x="1539875" y="3454400"/>
          <p14:tracePt t="60230" x="1501775" y="3467100"/>
          <p14:tracePt t="60240" x="1452563" y="3503613"/>
          <p14:tracePt t="60250" x="1414463" y="3516313"/>
          <p14:tracePt t="60256" x="1352550" y="3554413"/>
          <p14:tracePt t="60266" x="1276350" y="3590925"/>
          <p14:tracePt t="60270" x="1239838" y="3603625"/>
          <p14:tracePt t="60281" x="1201738" y="3616325"/>
          <p14:tracePt t="60290" x="1176338" y="3654425"/>
          <p14:tracePt t="60297" x="1150938" y="3654425"/>
          <p14:tracePt t="60306" x="1127125" y="3667125"/>
          <p14:tracePt t="60310" x="1114425" y="3679825"/>
          <p14:tracePt t="60572" x="1127125" y="3679825"/>
          <p14:tracePt t="60578" x="1139825" y="3679825"/>
          <p14:tracePt t="60588" x="1163638" y="3679825"/>
          <p14:tracePt t="60598" x="1189038" y="3679825"/>
          <p14:tracePt t="60604" x="1201738" y="3679825"/>
          <p14:tracePt t="60614" x="1239838" y="3679825"/>
          <p14:tracePt t="60618" x="1276350" y="3654425"/>
          <p14:tracePt t="60630" x="1301750" y="3654425"/>
          <p14:tracePt t="60638" x="1327150" y="3654425"/>
          <p14:tracePt t="61026" x="1314450" y="3654425"/>
          <p14:tracePt t="61036" x="1289050" y="3654425"/>
          <p14:tracePt t="61046" x="1276350" y="3654425"/>
          <p14:tracePt t="61052" x="1239838" y="3654425"/>
          <p14:tracePt t="61062" x="1227138" y="3667125"/>
          <p14:tracePt t="61234" x="1214438" y="3679825"/>
          <p14:tracePt t="61250" x="1201738" y="3692525"/>
          <p14:tracePt t="62228" x="1214438" y="3703638"/>
          <p14:tracePt t="62243" x="1239838" y="3703638"/>
          <p14:tracePt t="62252" x="1263650" y="3703638"/>
          <p14:tracePt t="62258" x="1289050" y="3703638"/>
          <p14:tracePt t="62268" x="1314450" y="3703638"/>
          <p14:tracePt t="62278" x="1363663" y="3716338"/>
          <p14:tracePt t="62282" x="1389063" y="3716338"/>
          <p14:tracePt t="62293" x="1414463" y="3716338"/>
          <p14:tracePt t="62298" x="1439863" y="3716338"/>
          <p14:tracePt t="62308" x="1476375" y="3716338"/>
          <p14:tracePt t="62318" x="1514475" y="3716338"/>
          <p14:tracePt t="62322" x="1552575" y="3729038"/>
          <p14:tracePt t="62334" x="1577975" y="3729038"/>
          <p14:tracePt t="62338" x="1601788" y="3754438"/>
          <p14:tracePt t="62348" x="1639888" y="3754438"/>
          <p14:tracePt t="62358" x="1652588" y="3754438"/>
          <p14:tracePt t="62364" x="1677988" y="3754438"/>
          <p14:tracePt t="62374" x="1701800" y="3754438"/>
          <p14:tracePt t="62378" x="1727200" y="3754438"/>
          <p14:tracePt t="62388" x="1752600" y="3754438"/>
          <p14:tracePt t="62398" x="1790700" y="3754438"/>
          <p14:tracePt t="62404" x="1827213" y="3754438"/>
          <p14:tracePt t="62414" x="1852613" y="3754438"/>
          <p14:tracePt t="62420" x="1878013" y="3754438"/>
          <p14:tracePt t="62430" x="1890713" y="3754438"/>
          <p14:tracePt t="62440" x="1903413" y="3754438"/>
          <p14:tracePt t="62445" x="1914525" y="3754438"/>
          <p14:tracePt t="62461" x="1927225" y="3741738"/>
          <p14:tracePt t="62470" x="1939925" y="3741738"/>
          <p14:tracePt t="62480" x="1952625" y="3729038"/>
          <p14:tracePt t="62484" x="1965325" y="3729038"/>
          <p14:tracePt t="62520" x="1978025" y="3716338"/>
          <p14:tracePt t="62536" x="1978025" y="3703638"/>
          <p14:tracePt t="62556" x="1990725" y="3703638"/>
          <p14:tracePt t="62736" x="1990725" y="3692525"/>
          <p14:tracePt t="62802" x="1990725" y="3679825"/>
          <p14:tracePt t="62868" x="1978025" y="3679825"/>
          <p14:tracePt t="62888" x="1965325" y="3679825"/>
          <p14:tracePt t="62902" x="1952625" y="3667125"/>
          <p14:tracePt t="62990" x="1952625" y="3654425"/>
          <p14:tracePt t="62994" x="1939925" y="3641725"/>
          <p14:tracePt t="63004" x="1903413" y="3629025"/>
          <p14:tracePt t="63014" x="1878013" y="3603625"/>
          <p14:tracePt t="63020" x="1865313" y="3590925"/>
          <p14:tracePt t="63030" x="1839913" y="3567113"/>
          <p14:tracePt t="63044" x="1814513" y="3541713"/>
          <p14:tracePt t="63060" x="1801813" y="3541713"/>
          <p14:tracePt t="63116" x="1790700" y="3541713"/>
          <p14:tracePt t="63127" x="1765300" y="3541713"/>
          <p14:tracePt t="63130" x="1727200" y="3516313"/>
          <p14:tracePt t="63140" x="1689100" y="3516313"/>
          <p14:tracePt t="63150" x="1652588" y="3503613"/>
          <p14:tracePt t="63156" x="1639888" y="3479800"/>
          <p14:tracePt t="63166" x="1614488" y="3479800"/>
          <p14:tracePt t="63170" x="1589088" y="3479800"/>
          <p14:tracePt t="63180" x="1565275" y="3479800"/>
          <p14:tracePt t="63190" x="1527175" y="3479800"/>
          <p14:tracePt t="63196" x="1501775" y="3479800"/>
          <p14:tracePt t="63206" x="1476375" y="3467100"/>
          <p14:tracePt t="63210" x="1452563" y="3467100"/>
          <p14:tracePt t="63220" x="1439863" y="3467100"/>
          <p14:tracePt t="63230" x="1427163" y="3467100"/>
          <p14:tracePt t="63236" x="1414463" y="3467100"/>
          <p14:tracePt t="63246" x="1389063" y="3467100"/>
          <p14:tracePt t="63263" x="1376363" y="3467100"/>
          <p14:tracePt t="63306" x="1363663" y="3467100"/>
          <p14:tracePt t="63316" x="1352550" y="3467100"/>
          <p14:tracePt t="63322" x="1339850" y="3467100"/>
          <p14:tracePt t="63332" x="1327150" y="3467100"/>
          <p14:tracePt t="63344" x="1301750" y="3479800"/>
          <p14:tracePt t="63346" x="1301750" y="3490913"/>
          <p14:tracePt t="63359" x="1289050" y="3503613"/>
          <p14:tracePt t="63362" x="1276350" y="3503613"/>
          <p14:tracePt t="63372" x="1263650" y="3529013"/>
          <p14:tracePt t="63388" x="1252538" y="3541713"/>
          <p14:tracePt t="63398" x="1239838" y="3567113"/>
          <p14:tracePt t="63452" x="1239838" y="3590925"/>
          <p14:tracePt t="63514" x="1239838" y="3603625"/>
          <p14:tracePt t="63518" x="1239838" y="3616325"/>
          <p14:tracePt t="63528" x="1239838" y="3629025"/>
          <p14:tracePt t="63538" x="1239838" y="3641725"/>
          <p14:tracePt t="63594" x="1252538" y="3667125"/>
          <p14:tracePt t="63604" x="1276350" y="3667125"/>
          <p14:tracePt t="63625" x="1289050" y="3667125"/>
          <p14:tracePt t="63634" x="1301750" y="3692525"/>
          <p14:tracePt t="63640" x="1314450" y="3692525"/>
          <p14:tracePt t="63664" x="1339850" y="3692525"/>
          <p14:tracePt t="63681" x="1352550" y="3692525"/>
          <p14:tracePt t="63690" x="1363663" y="3692525"/>
          <p14:tracePt t="63700" x="1427163" y="3692525"/>
          <p14:tracePt t="63706" x="1452563" y="3692525"/>
          <p14:tracePt t="63716" x="1501775" y="3692525"/>
          <p14:tracePt t="63720" x="1539875" y="3692525"/>
          <p14:tracePt t="63730" x="1565275" y="3692525"/>
          <p14:tracePt t="63740" x="1639888" y="3692525"/>
          <p14:tracePt t="63746" x="1665288" y="3692525"/>
          <p14:tracePt t="63756" x="1714500" y="3692525"/>
          <p14:tracePt t="63761" x="1752600" y="3692525"/>
          <p14:tracePt t="63770" x="1778000" y="3692525"/>
          <p14:tracePt t="63780" x="1839913" y="3692525"/>
          <p14:tracePt t="63786" x="1865313" y="3692525"/>
          <p14:tracePt t="63796" x="1914525" y="3692525"/>
          <p14:tracePt t="63800" x="1939925" y="3692525"/>
          <p14:tracePt t="63810" x="1952625" y="3692525"/>
          <p14:tracePt t="63820" x="1965325" y="3692525"/>
          <p14:tracePt t="63843" x="1990725" y="3692525"/>
          <p14:tracePt t="63942" x="1990725" y="3679825"/>
          <p14:tracePt t="63952" x="1990725" y="3654425"/>
          <p14:tracePt t="63958" x="1978025" y="3629025"/>
          <p14:tracePt t="63968" x="1965325" y="3629025"/>
          <p14:tracePt t="63979" x="1952625" y="3590925"/>
          <p14:tracePt t="63982" x="1939925" y="3567113"/>
          <p14:tracePt t="63994" x="1914525" y="3541713"/>
          <p14:tracePt t="63998" x="1890713" y="3516313"/>
          <p14:tracePt t="64010" x="1852613" y="3490913"/>
          <p14:tracePt t="64018" x="1839913" y="3467100"/>
          <p14:tracePt t="64022" x="1827213" y="3467100"/>
          <p14:tracePt t="64032" x="1814513" y="3454400"/>
          <p14:tracePt t="64038" x="1814513" y="3441700"/>
          <p14:tracePt t="64048" x="1801813" y="3441700"/>
          <p14:tracePt t="64060" x="1790700" y="3429000"/>
          <p14:tracePt t="64064" x="1765300" y="3416300"/>
          <p14:tracePt t="64080" x="1752600" y="3416300"/>
          <p14:tracePt t="64094" x="1752600" y="3403600"/>
          <p14:tracePt t="64210" x="1739900" y="3403600"/>
          <p14:tracePt t="64230" x="1727200" y="3403600"/>
          <p14:tracePt t="64236" x="1714500" y="3403600"/>
          <p14:tracePt t="64246" x="1689100" y="3403600"/>
          <p14:tracePt t="64252" x="1652588" y="3403600"/>
          <p14:tracePt t="64262" x="1627188" y="3403600"/>
          <p14:tracePt t="64272" x="1601788" y="3403600"/>
          <p14:tracePt t="64277" x="1577975" y="3403600"/>
          <p14:tracePt t="64286" x="1552575" y="3403600"/>
          <p14:tracePt t="64294" x="1527175" y="3403600"/>
          <p14:tracePt t="64302" x="1501775" y="3403600"/>
          <p14:tracePt t="64312" x="1465263" y="3403600"/>
          <p14:tracePt t="64316" x="1439863" y="3403600"/>
          <p14:tracePt t="64327" x="1389063" y="3403600"/>
          <p14:tracePt t="64332" x="1352550" y="3403600"/>
          <p14:tracePt t="64343" x="1314450" y="3403600"/>
          <p14:tracePt t="64352" x="1289050" y="3403600"/>
          <p14:tracePt t="64356" x="1239838" y="3403600"/>
          <p14:tracePt t="64366" x="1201738" y="3403600"/>
          <p14:tracePt t="64372" x="1150938" y="3403600"/>
          <p14:tracePt t="64382" x="1089025" y="3403600"/>
          <p14:tracePt t="64393" x="1001713" y="3403600"/>
          <p14:tracePt t="64396" x="901700" y="3403600"/>
          <p14:tracePt t="64409" x="863600" y="3416300"/>
          <p14:tracePt t="64412" x="850900" y="3416300"/>
          <p14:tracePt t="64432" x="838200" y="3416300"/>
          <p14:tracePt t="64584" x="838200" y="3429000"/>
          <p14:tracePt t="64592" x="838200" y="3441700"/>
          <p14:tracePt t="64594" x="838200" y="3479800"/>
          <p14:tracePt t="64618" x="850900" y="3490913"/>
          <p14:tracePt t="64624" x="863600" y="3490913"/>
          <p14:tracePt t="64634" x="863600" y="3503613"/>
          <p14:tracePt t="64644" x="889000" y="3516313"/>
          <p14:tracePt t="64648" x="914400" y="3529013"/>
          <p14:tracePt t="64659" x="950913" y="3554413"/>
          <p14:tracePt t="64664" x="963613" y="3567113"/>
          <p14:tracePt t="64675" x="989013" y="3579813"/>
          <p14:tracePt t="64684" x="1001713" y="3603625"/>
          <p14:tracePt t="64688" x="1014413" y="3616325"/>
          <p14:tracePt t="64698" x="1050925" y="3616325"/>
          <p14:tracePt t="64704" x="1076325" y="3654425"/>
          <p14:tracePt t="64714" x="1101725" y="3667125"/>
          <p14:tracePt t="64726" x="1139825" y="3703638"/>
          <p14:tracePt t="64730" x="1176338" y="3716338"/>
          <p14:tracePt t="64743" x="1227138" y="3754438"/>
          <p14:tracePt t="64744" x="1263650" y="3779838"/>
          <p14:tracePt t="64754" x="1339850" y="3792538"/>
          <p14:tracePt t="64764" x="1427163" y="3829050"/>
          <p14:tracePt t="64770" x="1514475" y="3867150"/>
          <p14:tracePt t="64780" x="1601788" y="3892550"/>
          <p14:tracePt t="64784" x="1665288" y="3905250"/>
          <p14:tracePt t="64794" x="1714500" y="3905250"/>
          <p14:tracePt t="64804" x="1790700" y="3929063"/>
          <p14:tracePt t="64810" x="1852613" y="3929063"/>
          <p14:tracePt t="64820" x="1927225" y="3941763"/>
          <p14:tracePt t="64824" x="1965325" y="3967163"/>
          <p14:tracePt t="64856" x="1978025" y="3967163"/>
          <p14:tracePt t="64906" x="1990725" y="3967163"/>
          <p14:tracePt t="64930" x="1990725" y="3954463"/>
          <p14:tracePt t="64936" x="2014538" y="3941763"/>
          <p14:tracePt t="64946" x="2027238" y="3916363"/>
          <p14:tracePt t="64950" x="2039938" y="3916363"/>
          <p14:tracePt t="64960" x="2065338" y="3879850"/>
          <p14:tracePt t="64970" x="2065338" y="3854450"/>
          <p14:tracePt t="64977" x="2090738" y="3829050"/>
          <p14:tracePt t="64993" x="2103438" y="3792538"/>
          <p14:tracePt t="65002" x="2116138" y="3767138"/>
          <p14:tracePt t="65012" x="2116138" y="3741738"/>
          <p14:tracePt t="65017" x="2116138" y="3716338"/>
          <p14:tracePt t="65026" x="2116138" y="3692525"/>
          <p14:tracePt t="65032" x="2116138" y="3654425"/>
          <p14:tracePt t="65042" x="2116138" y="3616325"/>
          <p14:tracePt t="65052" x="2116138" y="3590925"/>
          <p14:tracePt t="65056" x="2103438" y="3541713"/>
          <p14:tracePt t="65066" x="2090738" y="3490913"/>
          <p14:tracePt t="65072" x="2052638" y="3467100"/>
          <p14:tracePt t="65082" x="2039938" y="3429000"/>
          <p14:tracePt t="65092" x="2014538" y="3403600"/>
          <p14:tracePt t="65098" x="2014538" y="3390900"/>
          <p14:tracePt t="65109" x="2003425" y="3378200"/>
          <p14:tracePt t="65112" x="1990725" y="3367088"/>
          <p14:tracePt t="65122" x="1978025" y="3354388"/>
          <p14:tracePt t="65138" x="1965325" y="3341688"/>
          <p14:tracePt t="65148" x="1939925" y="3341688"/>
          <p14:tracePt t="65162" x="1939925" y="3316288"/>
          <p14:tracePt t="65172" x="1927225" y="3316288"/>
          <p14:tracePt t="65178" x="1914525" y="3316288"/>
          <p14:tracePt t="65188" x="1903413" y="3316288"/>
          <p14:tracePt t="65194" x="1903413" y="3303588"/>
          <p14:tracePt t="65204" x="1890713" y="3290888"/>
          <p14:tracePt t="65218" x="1852613" y="3290888"/>
          <p14:tracePt t="65228" x="1852613" y="3278188"/>
          <p14:tracePt t="65248" x="1839913" y="3278188"/>
          <p14:tracePt t="65264" x="1814513" y="3278188"/>
          <p14:tracePt t="65280" x="1790700" y="3278188"/>
          <p14:tracePt t="65291" x="1739900" y="3278188"/>
          <p14:tracePt t="65300" x="1714500" y="3278188"/>
          <p14:tracePt t="65304" x="1689100" y="3278188"/>
          <p14:tracePt t="65316" x="1652588" y="3278188"/>
          <p14:tracePt t="65320" x="1627188" y="3278188"/>
          <p14:tracePt t="65330" x="1601788" y="3278188"/>
          <p14:tracePt t="65346" x="1577975" y="3278188"/>
          <p14:tracePt t="65370" x="1565275" y="3278188"/>
          <p14:tracePt t="65376" x="1565275" y="3290888"/>
          <p14:tracePt t="65396" x="1552575" y="3290888"/>
          <p14:tracePt t="65400" x="1527175" y="3290888"/>
          <p14:tracePt t="65411" x="1514475" y="3290888"/>
          <p14:tracePt t="65416" x="1489075" y="3290888"/>
          <p14:tracePt t="65427" x="1476375" y="3290888"/>
          <p14:tracePt t="65436" x="1465263" y="3290888"/>
          <p14:tracePt t="65442" x="1452563" y="3316288"/>
          <p14:tracePt t="65452" x="1427163" y="3328988"/>
          <p14:tracePt t="65457" x="1414463" y="3328988"/>
          <p14:tracePt t="65466" x="1389063" y="3341688"/>
          <p14:tracePt t="65502" x="1389063" y="3354388"/>
          <p14:tracePt t="65518" x="1376363" y="3354388"/>
          <p14:tracePt t="65526" x="1376363" y="3367088"/>
          <p14:tracePt t="65532" x="1376363" y="3378200"/>
          <p14:tracePt t="65548" x="1376363" y="3403600"/>
          <p14:tracePt t="65560" x="1376363" y="3416300"/>
          <p14:tracePt t="65573" x="1376363" y="3429000"/>
          <p14:tracePt t="65582" x="1376363" y="3441700"/>
          <p14:tracePt t="65588" x="1376363" y="3454400"/>
          <p14:tracePt t="65598" x="1376363" y="3467100"/>
          <p14:tracePt t="65609" x="1376363" y="3479800"/>
          <p14:tracePt t="65612" x="1376363" y="3490913"/>
          <p14:tracePt t="65628" x="1376363" y="3516313"/>
          <p14:tracePt t="65648" x="1376363" y="3529013"/>
          <p14:tracePt t="65652" x="1376363" y="3541713"/>
          <p14:tracePt t="65662" x="1401763" y="3567113"/>
          <p14:tracePt t="65688" x="1414463" y="3579813"/>
          <p14:tracePt t="65694" x="1427163" y="3590925"/>
          <p14:tracePt t="65704" x="1439863" y="3603625"/>
          <p14:tracePt t="65708" x="1452563" y="3603625"/>
          <p14:tracePt t="65718" x="1452563" y="3616325"/>
          <p14:tracePt t="65728" x="1465263" y="3629025"/>
          <p14:tracePt t="65734" x="1489075" y="3629025"/>
          <p14:tracePt t="65748" x="1489075" y="3641725"/>
          <p14:tracePt t="65768" x="1501775" y="3641725"/>
          <p14:tracePt t="65774" x="1514475" y="3654425"/>
          <p14:tracePt t="65791" x="1514475" y="3667125"/>
          <p14:tracePt t="65800" x="1514475" y="3679825"/>
          <p14:tracePt t="65810" x="1527175" y="3679825"/>
          <p14:tracePt t="65840" x="1539875" y="3679825"/>
          <p14:tracePt t="65850" x="1552575" y="3679825"/>
          <p14:tracePt t="65854" x="1577975" y="3679825"/>
          <p14:tracePt t="65864" x="1589088" y="3679825"/>
          <p14:tracePt t="65870" x="1601788" y="3679825"/>
          <p14:tracePt t="65880" x="1614488" y="3679825"/>
          <p14:tracePt t="65907" x="1627188" y="3679825"/>
          <p14:tracePt t="65916" x="1627188" y="3667125"/>
          <p14:tracePt t="65926" x="1627188" y="3641725"/>
          <p14:tracePt t="65940" x="1627188" y="3629025"/>
          <p14:tracePt t="65946" x="1627188" y="3616325"/>
          <p14:tracePt t="65958" x="1627188" y="3579813"/>
          <p14:tracePt t="65966" x="1627188" y="3554413"/>
          <p14:tracePt t="65970" x="1627188" y="3490913"/>
          <p14:tracePt t="65992" x="1601788" y="3390900"/>
          <p14:tracePt t="65996" x="1552575" y="3341688"/>
          <p14:tracePt t="66009" x="1539875" y="3303588"/>
          <p14:tracePt t="66012" x="1514475" y="3278188"/>
          <p14:tracePt t="66024" x="1501775" y="3254375"/>
          <p14:tracePt t="66026" x="1489075" y="3228975"/>
          <p14:tracePt t="66036" x="1476375" y="3216275"/>
          <p14:tracePt t="66052" x="1465263" y="3216275"/>
          <p14:tracePt t="66066" x="1452563" y="3216275"/>
          <p14:tracePt t="66076" x="1452563" y="3203575"/>
          <p14:tracePt t="66086" x="1439863" y="3203575"/>
          <p14:tracePt t="66132" x="1427163" y="3203575"/>
          <p14:tracePt t="66142" x="1414463" y="3203575"/>
          <p14:tracePt t="66152" x="1401763" y="3216275"/>
          <p14:tracePt t="66158" x="1401763" y="3241675"/>
          <p14:tracePt t="66168" x="1401763" y="3267075"/>
          <p14:tracePt t="66174" x="1401763" y="3303588"/>
          <p14:tracePt t="66182" x="1401763" y="3328988"/>
          <p14:tracePt t="66192" x="1401763" y="3354388"/>
          <p14:tracePt t="66198" x="1401763" y="3378200"/>
          <p14:tracePt t="66208" x="1414463" y="3403600"/>
          <p14:tracePt t="66212" x="1414463" y="3416300"/>
          <p14:tracePt t="66224" x="1439863" y="3429000"/>
          <p14:tracePt t="66232" x="1439863" y="3441700"/>
          <p14:tracePt t="66238" x="1452563" y="3441700"/>
          <p14:tracePt t="66248" x="1465263" y="3454400"/>
          <p14:tracePt t="66254" x="1476375" y="3467100"/>
          <p14:tracePt t="66264" x="1476375" y="3479800"/>
          <p14:tracePt t="66274" x="1489075" y="3479800"/>
          <p14:tracePt t="66288" x="1514475" y="3479800"/>
          <p14:tracePt t="66294" x="1527175" y="3490913"/>
          <p14:tracePt t="66304" x="1539875" y="3503613"/>
          <p14:tracePt t="66410" x="1565275" y="3503613"/>
          <p14:tracePt t="66425" x="1577975" y="3503613"/>
          <p14:tracePt t="66430" x="1589088" y="3503613"/>
          <p14:tracePt t="66450" x="1601788" y="3503613"/>
          <p14:tracePt t="66470" x="1614488" y="3516313"/>
          <p14:tracePt t="66480" x="1627188" y="3516313"/>
          <p14:tracePt t="66486" x="1652588" y="3529013"/>
          <p14:tracePt t="66496" x="1677988" y="3529013"/>
          <p14:tracePt t="66508" x="1714500" y="3554413"/>
          <p14:tracePt t="66510" x="1752600" y="3554413"/>
          <p14:tracePt t="66520" x="1801813" y="3579813"/>
          <p14:tracePt t="66526" x="1839913" y="3603625"/>
          <p14:tracePt t="66536" x="1878013" y="3616325"/>
          <p14:tracePt t="66546" x="1890713" y="3616325"/>
          <p14:tracePt t="66550" x="1903413" y="3629025"/>
          <p14:tracePt t="66964" x="1903413" y="3641725"/>
          <p14:tracePt t="67000" x="1890713" y="3641725"/>
          <p14:tracePt t="67007" x="1878013" y="3641725"/>
          <p14:tracePt t="67016" x="1865313" y="3641725"/>
          <p14:tracePt t="67020" x="1839913" y="3641725"/>
          <p14:tracePt t="67030" x="1790700" y="3641725"/>
          <p14:tracePt t="67040" x="1752600" y="3641725"/>
          <p14:tracePt t="67046" x="1727200" y="3641725"/>
          <p14:tracePt t="67057" x="1701800" y="3641725"/>
          <p14:tracePt t="67060" x="1677988" y="3641725"/>
          <p14:tracePt t="67071" x="1665288" y="3641725"/>
          <p14:tracePt t="67080" x="1639888" y="3641725"/>
          <p14:tracePt t="67106" x="1627188" y="3641725"/>
          <p14:tracePt t="67116" x="1614488" y="3641725"/>
          <p14:tracePt t="67866" x="1601788" y="3641725"/>
          <p14:tracePt t="67892" x="1577975" y="3629025"/>
          <p14:tracePt t="67902" x="1552575" y="3629025"/>
          <p14:tracePt t="67908" x="1527175" y="3616325"/>
          <p14:tracePt t="67918" x="1514475" y="3603625"/>
          <p14:tracePt t="67958" x="1501775" y="3590925"/>
          <p14:tracePt t="67962" x="1476375" y="3590925"/>
          <p14:tracePt t="67973" x="1439863" y="3541713"/>
          <p14:tracePt t="67989" x="1389063" y="3503613"/>
          <p14:tracePt t="68038" x="1376363" y="3490913"/>
          <p14:tracePt t="68048" x="1363663" y="3479800"/>
          <p14:tracePt t="68058" x="1363663" y="3467100"/>
          <p14:tracePt t="68064" x="1339850" y="3441700"/>
          <p14:tracePt t="68074" x="1339850" y="3429000"/>
          <p14:tracePt t="68078" x="1339850" y="3416300"/>
          <p14:tracePt t="68089" x="1327150" y="3416300"/>
          <p14:tracePt t="68105" x="1327150" y="3403600"/>
          <p14:tracePt t="68130" x="1327150" y="3354388"/>
          <p14:tracePt t="68140" x="1289050" y="3328988"/>
          <p14:tracePt t="68144" x="1289050" y="3303588"/>
          <p14:tracePt t="68155" x="1289050" y="3290888"/>
          <p14:tracePt t="68160" x="1289050" y="3278188"/>
          <p14:tracePt t="68180" x="1289050" y="3267075"/>
          <p14:tracePt t="68184" x="1289050" y="3254375"/>
          <p14:tracePt t="68194" x="1289050" y="3228975"/>
          <p14:tracePt t="68200" x="1289050" y="3216275"/>
          <p14:tracePt t="68210" x="1289050" y="3203575"/>
          <p14:tracePt t="68222" x="1289050" y="3178175"/>
          <p14:tracePt t="68236" x="1289050" y="3154363"/>
          <p14:tracePt t="68250" x="1289050" y="3141663"/>
          <p14:tracePt t="68260" x="1289050" y="3128963"/>
          <p14:tracePt t="68306" x="1289050" y="3116263"/>
          <p14:tracePt t="68316" x="1289050" y="3103563"/>
          <p14:tracePt t="68323" x="1289050" y="3090863"/>
          <p14:tracePt t="68346" x="1301750" y="3065463"/>
          <p14:tracePt t="68820" x="1314450" y="3065463"/>
          <p14:tracePt t="70162" x="1327150" y="3065463"/>
          <p14:tracePt t="70172" x="1352550" y="3078163"/>
          <p14:tracePt t="70182" x="1439863" y="3116263"/>
          <p14:tracePt t="70188" x="1489075" y="3154363"/>
          <p14:tracePt t="70198" x="1501775" y="3165475"/>
          <p14:tracePt t="70248" x="1514475" y="3190875"/>
          <p14:tracePt t="70252" x="1514475" y="3216275"/>
          <p14:tracePt t="70264" x="1527175" y="3216275"/>
          <p14:tracePt t="70268" x="1527175" y="3241675"/>
          <p14:tracePt t="70278" x="1539875" y="3267075"/>
          <p14:tracePt t="70294" x="1539875" y="3290888"/>
          <p14:tracePt t="70304" x="1552575" y="3316288"/>
          <p14:tracePt t="70308" x="1565275" y="3367088"/>
          <p14:tracePt t="70319" x="1565275" y="3403600"/>
          <p14:tracePt t="70328" x="1577975" y="3429000"/>
          <p14:tracePt t="70344" x="1577975" y="3454400"/>
          <p14:tracePt t="70494" x="1577975" y="3467100"/>
          <p14:tracePt t="70510" x="1577975" y="3479800"/>
          <p14:tracePt t="70514" x="1589088" y="3490913"/>
          <p14:tracePt t="70524" x="1589088" y="3503613"/>
          <p14:tracePt t="70606" x="1601788" y="3529013"/>
          <p14:tracePt t="70611" x="1614488" y="3529013"/>
          <p14:tracePt t="70630" x="1627188" y="3541713"/>
          <p14:tracePt t="70637" x="1652588" y="3567113"/>
          <p14:tracePt t="70646" x="1665288" y="3579813"/>
          <p14:tracePt t="70653" x="1677988" y="3590925"/>
          <p14:tracePt t="70778" x="1689100" y="3603625"/>
          <p14:tracePt t="70782" x="1701800" y="3603625"/>
          <p14:tracePt t="70798" x="1714500" y="3603625"/>
          <p14:tracePt t="70808" x="1727200" y="3603625"/>
          <p14:tracePt t="70818" x="1739900" y="3616325"/>
          <p14:tracePt t="70822" x="1752600" y="3616325"/>
          <p14:tracePt t="70958" x="1765300" y="3629025"/>
          <p14:tracePt t="70990" x="1765300" y="3641725"/>
          <p14:tracePt t="71000" x="1765300" y="3654425"/>
          <p14:tracePt t="71014" x="1765300" y="3667125"/>
          <p14:tracePt t="71030" x="1752600" y="3667125"/>
          <p14:tracePt t="71054" x="1752600" y="3679825"/>
          <p14:tracePt t="71070" x="1739900" y="3679825"/>
          <p14:tracePt t="71085" x="1727200" y="3692525"/>
          <p14:tracePt t="71096" x="1714500" y="3692525"/>
          <p14:tracePt t="71100" x="1701800" y="3692525"/>
          <p14:tracePt t="71150" x="1689100" y="3692525"/>
          <p14:tracePt t="71170" x="1665288" y="3692525"/>
          <p14:tracePt t="71186" x="1652588" y="3692525"/>
          <p14:tracePt t="71190" x="1639888" y="3692525"/>
          <p14:tracePt t="71203" x="1601788" y="3692525"/>
          <p14:tracePt t="71212" x="1565275" y="3667125"/>
          <p14:tracePt t="71216" x="1527175" y="3654425"/>
          <p14:tracePt t="71226" x="1489075" y="3641725"/>
          <p14:tracePt t="71232" x="1465263" y="3629025"/>
          <p14:tracePt t="71242" x="1465263" y="3603625"/>
          <p14:tracePt t="71256" x="1452563" y="3603625"/>
          <p14:tracePt t="71276" x="1439863" y="3603625"/>
          <p14:tracePt t="71292" x="1439863" y="3590925"/>
          <p14:tracePt t="71303" x="1427163" y="3590925"/>
          <p14:tracePt t="71312" x="1427163" y="3579813"/>
          <p14:tracePt t="71328" x="1414463" y="3579813"/>
          <p14:tracePt t="71332" x="1389063" y="3541713"/>
          <p14:tracePt t="71342" x="1376363" y="3516313"/>
          <p14:tracePt t="71353" x="1363663" y="3516313"/>
          <p14:tracePt t="71358" x="1352550" y="3490913"/>
          <p14:tracePt t="71368" x="1339850" y="3479800"/>
          <p14:tracePt t="71392" x="1327150" y="3454400"/>
          <p14:tracePt t="71408" x="1314450" y="3429000"/>
          <p14:tracePt t="71412" x="1301750" y="3403600"/>
          <p14:tracePt t="71434" x="1301750" y="3390900"/>
          <p14:tracePt t="71438" x="1289050" y="3378200"/>
          <p14:tracePt t="71454" x="1289050" y="3354388"/>
          <p14:tracePt t="71464" x="1276350" y="3328988"/>
          <p14:tracePt t="71478" x="1276350" y="3303588"/>
          <p14:tracePt t="71488" x="1263650" y="3278188"/>
          <p14:tracePt t="71504" x="1263650" y="3254375"/>
          <p14:tracePt t="71519" x="1263650" y="3228975"/>
          <p14:tracePt t="71528" x="1263650" y="3216275"/>
          <p14:tracePt t="71534" x="1263650" y="3190875"/>
          <p14:tracePt t="71544" x="1263650" y="3154363"/>
          <p14:tracePt t="71558" x="1263650" y="3128963"/>
          <p14:tracePt t="71580" x="1263650" y="3116263"/>
          <p14:tracePt t="71594" x="1263650" y="3103563"/>
          <p14:tracePt t="71610" x="1263650" y="3090863"/>
          <p14:tracePt t="71620" x="1263650" y="3078163"/>
          <p14:tracePt t="71624" x="1276350" y="3078163"/>
          <p14:tracePt t="71635" x="1276350" y="3065463"/>
          <p14:tracePt t="71640" x="1289050" y="3065463"/>
          <p14:tracePt t="71651" x="1301750" y="3054350"/>
          <p14:tracePt t="71660" x="1314450" y="3041650"/>
          <p14:tracePt t="71666" x="1314450" y="3028950"/>
          <p14:tracePt t="71676" x="1339850" y="3028950"/>
          <p14:tracePt t="71680" x="1339850" y="3016250"/>
          <p14:tracePt t="71690" x="1352550" y="3016250"/>
          <p14:tracePt t="71706" x="1376363" y="3003550"/>
          <p14:tracePt t="71716" x="1401763" y="3003550"/>
          <p14:tracePt t="71720" x="1414463" y="2990850"/>
          <p14:tracePt t="71730" x="1439863" y="2978150"/>
          <p14:tracePt t="71740" x="1465263" y="2965450"/>
          <p14:tracePt t="71746" x="1476375" y="2965450"/>
          <p14:tracePt t="71756" x="1501775" y="2952750"/>
          <p14:tracePt t="71772" x="1527175" y="2952750"/>
          <p14:tracePt t="72598" x="1552575" y="2952750"/>
          <p14:tracePt t="72608" x="1565275" y="2978150"/>
          <p14:tracePt t="72614" x="1577975" y="3003550"/>
          <p14:tracePt t="72624" x="1589088" y="3016250"/>
          <p14:tracePt t="72628" x="1589088" y="3028950"/>
          <p14:tracePt t="72638" x="1601788" y="3054350"/>
          <p14:tracePt t="72648" x="1614488" y="3090863"/>
          <p14:tracePt t="72654" x="1627188" y="3116263"/>
          <p14:tracePt t="72664" x="1639888" y="3141663"/>
          <p14:tracePt t="72669" x="1639888" y="3178175"/>
          <p14:tracePt t="72678" x="1665288" y="3216275"/>
          <p14:tracePt t="72688" x="1677988" y="3254375"/>
          <p14:tracePt t="72694" x="1677988" y="3267075"/>
          <p14:tracePt t="72704" x="1689100" y="3290888"/>
          <p14:tracePt t="72710" x="1689100" y="3316288"/>
          <p14:tracePt t="72720" x="1701800" y="3354388"/>
          <p14:tracePt t="72730" x="1727200" y="3416300"/>
          <p14:tracePt t="72735" x="1727200" y="3454400"/>
          <p14:tracePt t="72744" x="1739900" y="3503613"/>
          <p14:tracePt t="72751" x="1739900" y="3516313"/>
          <p14:tracePt t="72760" x="1752600" y="3554413"/>
          <p14:tracePt t="72770" x="1752600" y="3567113"/>
          <p14:tracePt t="72774" x="1752600" y="3590925"/>
          <p14:tracePt t="72784" x="1752600" y="3603625"/>
          <p14:tracePt t="72790" x="1752600" y="3616325"/>
          <p14:tracePt t="72801" x="1752600" y="3629025"/>
          <p14:tracePt t="72810" x="1752600" y="3641725"/>
          <p14:tracePt t="72824" x="1752600" y="3654425"/>
          <p14:tracePt t="72876" x="1752600" y="3679825"/>
          <p14:tracePt t="72896" x="1752600" y="3692525"/>
          <p14:tracePt t="72956" x="1752600" y="3703638"/>
          <p14:tracePt t="73078" x="1752600" y="3716338"/>
          <p14:tracePt t="73142" x="1890713" y="3679825"/>
          <p14:tracePt t="73148" x="2265363" y="3541713"/>
          <p14:tracePt t="73158" x="2667000" y="3441700"/>
          <p14:tracePt t="73168" x="2879725" y="3429000"/>
          <p14:tracePt t="73174" x="2954338" y="3403600"/>
          <p14:tracePt t="73214" x="2928938" y="3416300"/>
          <p14:tracePt t="73224" x="2841625" y="3454400"/>
          <p14:tracePt t="73228" x="2741613" y="3467100"/>
          <p14:tracePt t="73238" x="2667000" y="3490913"/>
          <p14:tracePt t="73244" x="2590800" y="3529013"/>
          <p14:tracePt t="73254" x="2578100" y="3529013"/>
          <p14:tracePt t="73390" x="2565400" y="3529013"/>
          <p14:tracePt t="73396" x="2528888" y="3529013"/>
          <p14:tracePt t="73406" x="2516188" y="3529013"/>
          <p14:tracePt t="73417" x="2503488" y="3529013"/>
          <p14:tracePt t="73446" x="2452688" y="3541713"/>
          <p14:tracePt t="73456" x="2390775" y="3567113"/>
          <p14:tracePt t="73466" x="2328863" y="3603625"/>
          <p14:tracePt t="73470" x="2278063" y="3629025"/>
          <p14:tracePt t="73480" x="2252663" y="3629025"/>
          <p14:tracePt t="73486" x="2228850" y="3629025"/>
          <p14:tracePt t="73496" x="2216150" y="3629025"/>
          <p14:tracePt t="73506" x="2190750" y="3629025"/>
          <p14:tracePt t="73512" x="2152650" y="3629025"/>
          <p14:tracePt t="73522" x="2103438" y="3629025"/>
          <p14:tracePt t="73526" x="2065338" y="3629025"/>
          <p14:tracePt t="73536" x="2027238" y="3629025"/>
          <p14:tracePt t="73718" x="2014538" y="3629025"/>
          <p14:tracePt t="73722" x="1990725" y="3629025"/>
          <p14:tracePt t="73732" x="1927225" y="3629025"/>
          <p14:tracePt t="73738" x="1852613" y="3629025"/>
          <p14:tracePt t="73750" x="1790700" y="3616325"/>
          <p14:tracePt t="73758" x="1752600" y="3603625"/>
          <p14:tracePt t="73764" x="1714500" y="3590925"/>
          <p14:tracePt t="73774" x="1627188" y="3567113"/>
          <p14:tracePt t="73778" x="1527175" y="3554413"/>
          <p14:tracePt t="73788" x="1414463" y="3529013"/>
          <p14:tracePt t="73800" x="1339850" y="3516313"/>
          <p14:tracePt t="73804" x="1289050" y="3490913"/>
          <p14:tracePt t="73814" x="1239838" y="3479800"/>
          <p14:tracePt t="73818" x="1214438" y="3479800"/>
          <p14:tracePt t="73828" x="1150938" y="3479800"/>
          <p14:tracePt t="73838" x="1101725" y="3479800"/>
          <p14:tracePt t="73844" x="1063625" y="3479800"/>
          <p14:tracePt t="73854" x="1038225" y="3479800"/>
          <p14:tracePt t="73858" x="1027113" y="3479800"/>
          <p14:tracePt t="73870" x="1014413" y="3479800"/>
          <p14:tracePt t="73880" x="1001713" y="3479800"/>
          <p14:tracePt t="73884" x="989013" y="3479800"/>
          <p14:tracePt t="73901" x="976313" y="3479800"/>
          <p14:tracePt t="73934" x="950913" y="3479800"/>
          <p14:tracePt t="73950" x="938213" y="3479800"/>
          <p14:tracePt t="73960" x="925513" y="3490913"/>
          <p14:tracePt t="73964" x="914400" y="3503613"/>
          <p14:tracePt t="73985" x="901700" y="3516313"/>
          <p14:tracePt t="73990" x="901700" y="3529013"/>
          <p14:tracePt t="74000" x="889000" y="3541713"/>
          <p14:tracePt t="74006" x="889000" y="3554413"/>
          <p14:tracePt t="74018" x="876300" y="3567113"/>
          <p14:tracePt t="74020" x="876300" y="3579813"/>
          <p14:tracePt t="74030" x="876300" y="3590925"/>
          <p14:tracePt t="74056" x="876300" y="3616325"/>
          <p14:tracePt t="74092" x="876300" y="3641725"/>
          <p14:tracePt t="74096" x="876300" y="3654425"/>
          <p14:tracePt t="74117" x="876300" y="3679825"/>
          <p14:tracePt t="74122" x="876300" y="3703638"/>
          <p14:tracePt t="74132" x="889000" y="3703638"/>
          <p14:tracePt t="74136" x="925513" y="3716338"/>
          <p14:tracePt t="74147" x="938213" y="3729038"/>
          <p14:tracePt t="74156" x="963613" y="3729038"/>
          <p14:tracePt t="74162" x="989013" y="3741738"/>
          <p14:tracePt t="74172" x="1014413" y="3741738"/>
          <p14:tracePt t="74188" x="1038225" y="3741738"/>
          <p14:tracePt t="74199" x="1050925" y="3741738"/>
          <p14:tracePt t="74202" x="1089025" y="3741738"/>
          <p14:tracePt t="74212" x="1114425" y="3741738"/>
          <p14:tracePt t="74218" x="1150938" y="3741738"/>
          <p14:tracePt t="74228" x="1189038" y="3729038"/>
          <p14:tracePt t="74238" x="1227138" y="3729038"/>
          <p14:tracePt t="74242" x="1289050" y="3716338"/>
          <p14:tracePt t="74252" x="1376363" y="3692525"/>
          <p14:tracePt t="74258" x="1527175" y="3692525"/>
          <p14:tracePt t="74269" x="1652588" y="3692525"/>
          <p14:tracePt t="74278" x="1765300" y="3692525"/>
          <p14:tracePt t="74284" x="1878013" y="3692525"/>
          <p14:tracePt t="74292" x="1965325" y="3692525"/>
          <p14:tracePt t="74300" x="2014538" y="3679825"/>
          <p14:tracePt t="74308" x="2039938" y="3667125"/>
          <p14:tracePt t="74368" x="2052638" y="3654425"/>
          <p14:tracePt t="74424" x="2052638" y="3641725"/>
          <p14:tracePt t="74434" x="2052638" y="3629025"/>
          <p14:tracePt t="74440" x="2052638" y="3579813"/>
          <p14:tracePt t="74451" x="2003425" y="3516313"/>
          <p14:tracePt t="74460" x="1952625" y="3467100"/>
          <p14:tracePt t="74467" x="1914525" y="3429000"/>
          <p14:tracePt t="74474" x="1865313" y="3378200"/>
          <p14:tracePt t="74481" x="1814513" y="3341688"/>
          <p14:tracePt t="74490" x="1752600" y="3290888"/>
          <p14:tracePt t="74500" x="1677988" y="3254375"/>
          <p14:tracePt t="74504" x="1565275" y="3190875"/>
          <p14:tracePt t="74517" x="1514475" y="3178175"/>
          <p14:tracePt t="74520" x="1476375" y="3178175"/>
          <p14:tracePt t="74531" x="1452563" y="3178175"/>
          <p14:tracePt t="74540" x="1427163" y="3178175"/>
          <p14:tracePt t="74544" x="1414463" y="3178175"/>
          <p14:tracePt t="74554" x="1389063" y="3178175"/>
          <p14:tracePt t="74560" x="1363663" y="3178175"/>
          <p14:tracePt t="74570" x="1339850" y="3178175"/>
          <p14:tracePt t="74580" x="1289050" y="3178175"/>
          <p14:tracePt t="74586" x="1252538" y="3178175"/>
          <p14:tracePt t="74596" x="1227138" y="3190875"/>
          <p14:tracePt t="74600" x="1201738" y="3190875"/>
          <p14:tracePt t="74636" x="1189038" y="3203575"/>
          <p14:tracePt t="74650" x="1176338" y="3203575"/>
          <p14:tracePt t="74667" x="1176338" y="3216275"/>
          <p14:tracePt t="74683" x="1163638" y="3241675"/>
          <p14:tracePt t="74692" x="1150938" y="3254375"/>
          <p14:tracePt t="74696" x="1150938" y="3278188"/>
          <p14:tracePt t="74706" x="1139825" y="3316288"/>
          <p14:tracePt t="74717" x="1114425" y="3354388"/>
          <p14:tracePt t="74722" x="1114425" y="3378200"/>
          <p14:tracePt t="74733" x="1114425" y="3403600"/>
          <p14:tracePt t="74736" x="1114425" y="3416300"/>
          <p14:tracePt t="74746" x="1101725" y="3454400"/>
          <p14:tracePt t="74762" x="1101725" y="3479800"/>
          <p14:tracePt t="74772" x="1101725" y="3490913"/>
          <p14:tracePt t="74778" x="1101725" y="3503613"/>
          <p14:tracePt t="74788" x="1101725" y="3529013"/>
          <p14:tracePt t="74800" x="1101725" y="3541713"/>
          <p14:tracePt t="74802" x="1101725" y="3554413"/>
          <p14:tracePt t="74812" x="1114425" y="3579813"/>
          <p14:tracePt t="74818" x="1139825" y="3603625"/>
          <p14:tracePt t="74828" x="1139825" y="3616325"/>
          <p14:tracePt t="74838" x="1150938" y="3616325"/>
          <p14:tracePt t="74842" x="1163638" y="3629025"/>
          <p14:tracePt t="74852" x="1176338" y="3641725"/>
          <p14:tracePt t="74858" x="1189038" y="3641725"/>
          <p14:tracePt t="74868" x="1201738" y="3641725"/>
          <p14:tracePt t="74878" x="1214438" y="3641725"/>
          <p14:tracePt t="74883" x="1227138" y="3641725"/>
          <p14:tracePt t="74892" x="1239838" y="3641725"/>
          <p14:tracePt t="74900" x="1252538" y="3641725"/>
          <p14:tracePt t="74908" x="1263650" y="3641725"/>
          <p14:tracePt t="74918" x="1301750" y="3641725"/>
          <p14:tracePt t="74924" x="1352550" y="3641725"/>
          <p14:tracePt t="74934" x="1389063" y="3641725"/>
          <p14:tracePt t="74938" x="1452563" y="3641725"/>
          <p14:tracePt t="74950" x="1501775" y="3641725"/>
          <p14:tracePt t="74958" x="1539875" y="3641725"/>
          <p14:tracePt t="74966" x="1601788" y="3641725"/>
          <p14:tracePt t="74974" x="1639888" y="3603625"/>
          <p14:tracePt t="74985" x="1677988" y="3579813"/>
          <p14:tracePt t="74988" x="1714500" y="3579813"/>
          <p14:tracePt t="75000" x="1752600" y="3554413"/>
          <p14:tracePt t="75004" x="1765300" y="3541713"/>
          <p14:tracePt t="75017" x="1790700" y="3529013"/>
          <p14:tracePt t="75033" x="1801813" y="3529013"/>
          <p14:tracePt t="75044" x="1801813" y="3516313"/>
          <p14:tracePt t="75094" x="1801813" y="3503613"/>
          <p14:tracePt t="75110" x="1801813" y="3479800"/>
          <p14:tracePt t="75114" x="1790700" y="3467100"/>
          <p14:tracePt t="75126" x="1765300" y="3441700"/>
          <p14:tracePt t="75140" x="1752600" y="3429000"/>
          <p14:tracePt t="75176" x="1727200" y="3429000"/>
          <p14:tracePt t="75181" x="1714500" y="3403600"/>
          <p14:tracePt t="75190" x="1701800" y="3403600"/>
          <p14:tracePt t="75196" x="1652588" y="3403600"/>
          <p14:tracePt t="75206" x="1614488" y="3378200"/>
          <p14:tracePt t="75236" x="1601788" y="3378200"/>
          <p14:tracePt t="75246" x="1589088" y="3378200"/>
          <p14:tracePt t="75266" x="1577975" y="3378200"/>
          <p14:tracePt t="75286" x="1565275" y="3378200"/>
          <p14:tracePt t="75296" x="1552575" y="3390900"/>
          <p14:tracePt t="75302" x="1539875" y="3390900"/>
          <p14:tracePt t="75312" x="1527175" y="3390900"/>
          <p14:tracePt t="75322" x="1489075" y="3403600"/>
          <p14:tracePt t="75336" x="1476375" y="3403600"/>
          <p14:tracePt t="75342" x="1452563" y="3403600"/>
          <p14:tracePt t="75352" x="1439863" y="3403600"/>
          <p14:tracePt t="75362" x="1427163" y="3403600"/>
          <p14:tracePt t="75378" x="1414463" y="3416300"/>
          <p14:tracePt t="75402" x="1401763" y="3416300"/>
          <p14:tracePt t="75604" x="1414463" y="3416300"/>
          <p14:tracePt t="75610" x="1439863" y="3416300"/>
          <p14:tracePt t="75620" x="1489075" y="3416300"/>
          <p14:tracePt t="75624" x="1527175" y="3416300"/>
          <p14:tracePt t="75634" x="1589088" y="3416300"/>
          <p14:tracePt t="75644" x="1689100" y="3416300"/>
          <p14:tracePt t="75651" x="1765300" y="3416300"/>
          <p14:tracePt t="75660" x="1839913" y="3416300"/>
          <p14:tracePt t="75666" x="1903413" y="3416300"/>
          <p14:tracePt t="75674" x="1952625" y="3416300"/>
          <p14:tracePt t="75684" x="2027238" y="3429000"/>
          <p14:tracePt t="75690" x="2116138" y="3429000"/>
          <p14:tracePt t="75700" x="2165350" y="3454400"/>
          <p14:tracePt t="75704" x="2190750" y="3454400"/>
          <p14:tracePt t="75716" x="2216150" y="3479800"/>
          <p14:tracePt t="75816" x="2239963" y="3503613"/>
          <p14:tracePt t="75846" x="2239963" y="3516313"/>
          <p14:tracePt t="75862" x="2239963" y="3541713"/>
          <p14:tracePt t="75872" x="2239963" y="3567113"/>
          <p14:tracePt t="75876" x="2239963" y="3590925"/>
          <p14:tracePt t="75886" x="2239963" y="3616325"/>
          <p14:tracePt t="75892" x="2239963" y="3641725"/>
          <p14:tracePt t="75902" x="2228850" y="3667125"/>
          <p14:tracePt t="75912" x="2216150" y="3692525"/>
          <p14:tracePt t="75916" x="2178050" y="3716338"/>
          <p14:tracePt t="75926" x="2178050" y="3729038"/>
          <p14:tracePt t="75932" x="2165350" y="3741738"/>
          <p14:tracePt t="75942" x="2116138" y="3754438"/>
          <p14:tracePt t="75952" x="2103438" y="3767138"/>
          <p14:tracePt t="75958" x="2052638" y="3792538"/>
          <p14:tracePt t="75968" x="2027238" y="3792538"/>
          <p14:tracePt t="75972" x="2003425" y="3792538"/>
          <p14:tracePt t="75983" x="1965325" y="3792538"/>
          <p14:tracePt t="75992" x="1914525" y="3792538"/>
          <p14:tracePt t="75999" x="1878013" y="3792538"/>
          <p14:tracePt t="76008" x="1827213" y="3792538"/>
          <p14:tracePt t="76013" x="1790700" y="3792538"/>
          <p14:tracePt t="76022" x="1701800" y="3767138"/>
          <p14:tracePt t="76033" x="1639888" y="3741738"/>
          <p14:tracePt t="76038" x="1614488" y="3741738"/>
          <p14:tracePt t="76049" x="1589088" y="3729038"/>
          <p14:tracePt t="76054" x="1577975" y="3716338"/>
          <p14:tracePt t="76065" x="1565275" y="3716338"/>
          <p14:tracePt t="76088" x="1552575" y="3703638"/>
          <p14:tracePt t="76104" x="1539875" y="3703638"/>
          <p14:tracePt t="76115" x="1539875" y="3692525"/>
          <p14:tracePt t="76118" x="1527175" y="3692525"/>
          <p14:tracePt t="76134" x="1501775" y="3692525"/>
          <p14:tracePt t="76144" x="1476375" y="3679825"/>
          <p14:tracePt t="76154" x="1465263" y="3667125"/>
          <p14:tracePt t="76160" x="1439863" y="3654425"/>
          <p14:tracePt t="76300" x="1439863" y="3641725"/>
          <p14:tracePt t="76320" x="1439863" y="3629025"/>
          <p14:tracePt t="76326" x="1439863" y="3616325"/>
          <p14:tracePt t="76336" x="1439863" y="3603625"/>
          <p14:tracePt t="76340" x="1439863" y="3590925"/>
          <p14:tracePt t="76382" x="1439863" y="3579813"/>
          <p14:tracePt t="76396" x="1452563" y="3567113"/>
          <p14:tracePt t="76406" x="1476375" y="3554413"/>
          <p14:tracePt t="76422" x="1489075" y="3541713"/>
          <p14:tracePt t="76426" x="1501775" y="3541713"/>
          <p14:tracePt t="76436" x="1514475" y="3541713"/>
          <p14:tracePt t="76486" x="1527175" y="3541713"/>
          <p14:tracePt t="76502" x="1539875" y="3541713"/>
          <p14:tracePt t="76518" x="1565275" y="3541713"/>
          <p14:tracePt t="76529" x="1589088" y="3541713"/>
          <p14:tracePt t="76708" x="1601788" y="3541713"/>
          <p14:tracePt t="76724" x="1601788" y="3554413"/>
          <p14:tracePt t="76856" x="1614488" y="3567113"/>
          <p14:tracePt t="76866" x="1627188" y="3579813"/>
          <p14:tracePt t="76876" x="1639888" y="3579813"/>
          <p14:tracePt t="76880" x="1639888" y="3590925"/>
          <p14:tracePt t="76900" x="1652588" y="3590925"/>
          <p14:tracePt t="77016" x="1665288" y="3590925"/>
          <p14:tracePt t="77036" x="1665288" y="3603625"/>
          <p14:tracePt t="77058" x="1665288" y="3616325"/>
          <p14:tracePt t="77062" x="1665288" y="3629025"/>
          <p14:tracePt t="77078" x="1665288" y="3654425"/>
          <p14:tracePt t="77089" x="1665288" y="3667125"/>
          <p14:tracePt t="77098" x="1639888" y="3692525"/>
          <p14:tracePt t="77102" x="1639888" y="3703638"/>
          <p14:tracePt t="77113" x="1639888" y="3729038"/>
          <p14:tracePt t="77118" x="1627188" y="3729038"/>
          <p14:tracePt t="77128" x="1627188" y="3741738"/>
          <p14:tracePt t="77138" x="1614488" y="3741738"/>
          <p14:tracePt t="77142" x="1601788" y="3767138"/>
          <p14:tracePt t="77152" x="1589088" y="3767138"/>
          <p14:tracePt t="77158" x="1577975" y="3779838"/>
          <p14:tracePt t="77168" x="1565275" y="3792538"/>
          <p14:tracePt t="77182" x="1565275" y="3803650"/>
          <p14:tracePt t="77202" x="1565275" y="3816350"/>
          <p14:tracePt t="77208" x="1552575" y="3816350"/>
          <p14:tracePt t="77284" x="1539875" y="3816350"/>
          <p14:tracePt t="77304" x="1527175" y="3816350"/>
          <p14:tracePt t="77308" x="1514475" y="3816350"/>
          <p14:tracePt t="77324" x="1489075" y="3816350"/>
          <p14:tracePt t="77334" x="1465263" y="3792538"/>
          <p14:tracePt t="77344" x="1427163" y="3754438"/>
          <p14:tracePt t="77350" x="1414463" y="3729038"/>
          <p14:tracePt t="77360" x="1389063" y="3703638"/>
          <p14:tracePt t="77364" x="1363663" y="3667125"/>
          <p14:tracePt t="77374" x="1352550" y="3654425"/>
          <p14:tracePt t="77384" x="1352550" y="3629025"/>
          <p14:tracePt t="77390" x="1339850" y="3616325"/>
          <p14:tracePt t="77446" x="1339850" y="3603625"/>
          <p14:tracePt t="77450" x="1339850" y="3590925"/>
          <p14:tracePt t="77460" x="1339850" y="3579813"/>
          <p14:tracePt t="77476" x="1339850" y="3567113"/>
          <p14:tracePt t="77490" x="1339850" y="3541713"/>
          <p14:tracePt t="77500" x="1339850" y="3516313"/>
          <p14:tracePt t="77516" x="1339850" y="3490913"/>
          <p14:tracePt t="77526" x="1339850" y="3479800"/>
          <p14:tracePt t="77531" x="1339850" y="3467100"/>
          <p14:tracePt t="77540" x="1339850" y="3454400"/>
          <p14:tracePt t="77566" x="1339850" y="3441700"/>
          <p14:tracePt t="77606" x="1352550" y="3441700"/>
          <p14:tracePt t="77636" x="1376363" y="3429000"/>
          <p14:tracePt t="77647" x="1401763" y="3416300"/>
          <p14:tracePt t="77652" x="1427163" y="3416300"/>
          <p14:tracePt t="77662" x="1452563" y="3416300"/>
          <p14:tracePt t="77666" x="1465263" y="3416300"/>
          <p14:tracePt t="77676" x="1489075" y="3416300"/>
          <p14:tracePt t="77692" x="1501775" y="3416300"/>
          <p14:tracePt t="77702" x="1514475" y="3416300"/>
          <p14:tracePt t="77708" x="1539875" y="3416300"/>
          <p14:tracePt t="77718" x="1552575" y="3416300"/>
          <p14:tracePt t="77730" x="1565275" y="3416300"/>
          <p14:tracePt t="77732" x="1577975" y="3416300"/>
          <p14:tracePt t="77768" x="1577975" y="3429000"/>
          <p14:tracePt t="77779" x="1589088" y="3429000"/>
          <p14:tracePt t="77788" x="1589088" y="3441700"/>
          <p14:tracePt t="77794" x="1614488" y="3454400"/>
          <p14:tracePt t="77804" x="1627188" y="3467100"/>
          <p14:tracePt t="77808" x="1639888" y="3467100"/>
          <p14:tracePt t="77828" x="1652588" y="3479800"/>
          <p14:tracePt t="77834" x="1665288" y="3479800"/>
          <p14:tracePt t="77844" x="1677988" y="3503613"/>
          <p14:tracePt t="77874" x="1677988" y="3529013"/>
          <p14:tracePt t="77888" x="1689100" y="3541713"/>
          <p14:tracePt t="77900" x="1689100" y="3554413"/>
          <p14:tracePt t="77904" x="1689100" y="3567113"/>
          <p14:tracePt t="77914" x="1689100" y="3579813"/>
          <p14:tracePt t="77924" x="1689100" y="3590925"/>
          <p14:tracePt t="77940" x="1689100" y="3616325"/>
          <p14:tracePt t="77946" x="1689100" y="3641725"/>
          <p14:tracePt t="77964" x="1689100" y="3654425"/>
          <p14:tracePt t="77970" x="1689100" y="3679825"/>
          <p14:tracePt t="77981" x="1677988" y="3692525"/>
          <p14:tracePt t="77986" x="1665288" y="3703638"/>
          <p14:tracePt t="78006" x="1652588" y="3716338"/>
          <p14:tracePt t="78020" x="1652588" y="3729038"/>
          <p14:tracePt t="78040" x="1639888" y="3729038"/>
          <p14:tracePt t="78076" x="1627188" y="3729038"/>
          <p14:tracePt t="78081" x="1614488" y="3729038"/>
          <p14:tracePt t="78116" x="1589088" y="3729038"/>
          <p14:tracePt t="78176" x="1589088" y="3716338"/>
          <p14:tracePt t="78192" x="1589088" y="3703638"/>
          <p14:tracePt t="78202" x="1589088" y="3692525"/>
          <p14:tracePt t="78424" x="1601788" y="3692525"/>
          <p14:tracePt t="78429" x="1639888" y="3692525"/>
          <p14:tracePt t="78438" x="1677988" y="3692525"/>
          <p14:tracePt t="78448" x="1752600" y="3692525"/>
          <p14:tracePt t="78454" x="1801813" y="3692525"/>
          <p14:tracePt t="78464" x="1852613" y="3692525"/>
          <p14:tracePt t="78468" x="1890713" y="3692525"/>
          <p14:tracePt t="78478" x="1914525" y="3692525"/>
          <p14:tracePt t="78495" x="1939925" y="3692525"/>
          <p14:tracePt t="78511" x="1952625" y="3692525"/>
          <p14:tracePt t="78520" x="1965325" y="3692525"/>
          <p14:tracePt t="78534" x="1978025" y="3692525"/>
          <p14:tracePt t="78752" x="1965325" y="3692525"/>
          <p14:tracePt t="78756" x="1952625" y="3692525"/>
          <p14:tracePt t="78766" x="1927225" y="3692525"/>
          <p14:tracePt t="78772" x="1914525" y="3692525"/>
          <p14:tracePt t="78782" x="1890713" y="3692525"/>
          <p14:tracePt t="78792" x="1878013" y="3692525"/>
          <p14:tracePt t="78809" x="1878013" y="3679825"/>
          <p14:tracePt t="78813" x="1865313" y="3679825"/>
          <p14:tracePt t="79104" x="1865313" y="3667125"/>
          <p14:tracePt t="79588" x="1878013" y="3629025"/>
          <p14:tracePt t="79598" x="1890713" y="3603625"/>
          <p14:tracePt t="79604" x="1914525" y="3567113"/>
          <p14:tracePt t="79614" x="1939925" y="3503613"/>
          <p14:tracePt t="79620" x="1978025" y="3441700"/>
          <p14:tracePt t="79630" x="2003425" y="3429000"/>
          <p14:tracePt t="79640" x="2003425" y="3416300"/>
          <p14:tracePt t="79645" x="2003425" y="3403600"/>
          <p14:tracePt t="81918" x="2003425" y="3429000"/>
          <p14:tracePt t="81925" x="1990725" y="3467100"/>
          <p14:tracePt t="81934" x="1978025" y="3490913"/>
          <p14:tracePt t="81944" x="1952625" y="3529013"/>
          <p14:tracePt t="81948" x="1939925" y="3554413"/>
          <p14:tracePt t="81960" x="1927225" y="3567113"/>
          <p14:tracePt t="81964" x="1914525" y="3603625"/>
          <p14:tracePt t="81979" x="1903413" y="3616325"/>
          <p14:tracePt t="81984" x="1903413" y="3629025"/>
          <p14:tracePt t="81990" x="1890713" y="3641725"/>
          <p14:tracePt t="83054" x="1903413" y="3641725"/>
          <p14:tracePt t="83064" x="1914525" y="3641725"/>
          <p14:tracePt t="83068" x="1939925" y="3641725"/>
          <p14:tracePt t="83078" x="1978025" y="3629025"/>
          <p14:tracePt t="83134" x="1990725" y="3616325"/>
          <p14:tracePt t="83170" x="1990725" y="3603625"/>
          <p14:tracePt t="83180" x="1965325" y="3590925"/>
          <p14:tracePt t="83190" x="1939925" y="3590925"/>
          <p14:tracePt t="83194" x="1903413" y="3590925"/>
          <p14:tracePt t="83204" x="1827213" y="3579813"/>
          <p14:tracePt t="83210" x="1765300" y="3579813"/>
          <p14:tracePt t="83220" x="1714500" y="3579813"/>
          <p14:tracePt t="83230" x="1627188" y="3579813"/>
          <p14:tracePt t="83236" x="1527175" y="3579813"/>
          <p14:tracePt t="83246" x="1401763" y="3579813"/>
          <p14:tracePt t="83250" x="1263650" y="3590925"/>
          <p14:tracePt t="83260" x="1114425" y="3629025"/>
          <p14:tracePt t="83270" x="950913" y="3703638"/>
          <p14:tracePt t="83276" x="788988" y="3741738"/>
          <p14:tracePt t="83286" x="676275" y="3767138"/>
          <p14:tracePt t="83290" x="612775" y="3792538"/>
          <p14:tracePt t="83300" x="563563" y="3816350"/>
          <p14:tracePt t="83326" x="550863" y="3829050"/>
          <p14:tracePt t="83426" x="550863" y="3841750"/>
          <p14:tracePt t="83438" x="576263" y="3879850"/>
          <p14:tracePt t="83443" x="600075" y="3905250"/>
          <p14:tracePt t="83452" x="663575" y="3954463"/>
          <p14:tracePt t="83458" x="712788" y="3979863"/>
          <p14:tracePt t="83468" x="788988" y="4029075"/>
          <p14:tracePt t="83478" x="838200" y="4067175"/>
          <p14:tracePt t="83482" x="876300" y="4079875"/>
          <p14:tracePt t="83492" x="901700" y="4079875"/>
          <p14:tracePt t="83498" x="938213" y="4079875"/>
          <p14:tracePt t="83508" x="963613" y="4079875"/>
          <p14:tracePt t="83518" x="989013" y="4079875"/>
          <p14:tracePt t="83522" x="1014413" y="4079875"/>
          <p14:tracePt t="83532" x="1076325" y="4067175"/>
          <p14:tracePt t="83538" x="1139825" y="4041775"/>
          <p14:tracePt t="83548" x="1214438" y="4005263"/>
          <p14:tracePt t="83559" x="1289050" y="3954463"/>
          <p14:tracePt t="83564" x="1339850" y="3941763"/>
          <p14:tracePt t="83575" x="1376363" y="3905250"/>
          <p14:tracePt t="83578" x="1401763" y="3867150"/>
          <p14:tracePt t="83588" x="1414463" y="3841750"/>
          <p14:tracePt t="83598" x="1427163" y="3841750"/>
          <p14:tracePt t="83614" x="1427163" y="3829050"/>
          <p14:tracePt t="83847" x="1427163" y="3854450"/>
          <p14:tracePt t="83860" x="1427163" y="3867150"/>
          <p14:tracePt t="83870" x="1427163" y="3916363"/>
          <p14:tracePt t="83876" x="1401763" y="3929063"/>
          <p14:tracePt t="83886" x="1401763" y="3941763"/>
          <p14:tracePt t="83891" x="1376363" y="3967163"/>
          <p14:tracePt t="83900" x="1376363" y="3979863"/>
          <p14:tracePt t="83912" x="1352550" y="3992563"/>
          <p14:tracePt t="83916" x="1352550" y="4005263"/>
          <p14:tracePt t="83926" x="1327150" y="4017963"/>
          <p14:tracePt t="83942" x="1327150" y="4029075"/>
          <p14:tracePt t="83952" x="1314450" y="4029075"/>
          <p14:tracePt t="84098" x="1314450" y="4041775"/>
          <p14:tracePt t="84244" x="1327150" y="4041775"/>
          <p14:tracePt t="84254" x="1339850" y="4041775"/>
          <p14:tracePt t="84260" x="1363663" y="4041775"/>
          <p14:tracePt t="84284" x="1376363" y="4041775"/>
          <p14:tracePt t="84300" x="1389063" y="4041775"/>
          <p14:tracePt t="84325" x="1401763" y="4041775"/>
          <p14:tracePt t="84354" x="1414463" y="4041775"/>
          <p14:tracePt t="84406" x="1439863" y="4041775"/>
          <p14:tracePt t="84416" x="1439863" y="4029075"/>
          <p14:tracePt t="84426" x="1452563" y="4017963"/>
          <p14:tracePt t="84441" x="1465263" y="4017963"/>
          <p14:tracePt t="85278" x="1476375" y="4005263"/>
          <p14:tracePt t="85282" x="1501775" y="4005263"/>
          <p14:tracePt t="85294" x="1589088" y="4005263"/>
          <p14:tracePt t="85298" x="1677988" y="3992563"/>
          <p14:tracePt t="85308" x="1739900" y="3992563"/>
          <p14:tracePt t="85318" x="1865313" y="3967163"/>
          <p14:tracePt t="85324" x="1939925" y="3954463"/>
          <p14:tracePt t="85334" x="2039938" y="3929063"/>
          <p14:tracePt t="85338" x="2116138" y="3916363"/>
          <p14:tracePt t="85348" x="2152650" y="3905250"/>
          <p14:tracePt t="85358" x="2152650" y="3892550"/>
          <p14:tracePt t="85364" x="2165350" y="3892550"/>
          <p14:tracePt t="85702" x="2290763" y="3892550"/>
          <p14:tracePt t="85706" x="2416175" y="3892550"/>
          <p14:tracePt t="85716" x="2490788" y="3892550"/>
          <p14:tracePt t="85726" x="2554288" y="3892550"/>
          <p14:tracePt t="85732" x="2578100" y="3892550"/>
          <p14:tracePt t="85742" x="2603500" y="3892550"/>
          <p14:tracePt t="86126" x="2628900" y="3892550"/>
          <p14:tracePt t="86226" x="2641600" y="3905250"/>
          <p14:tracePt t="86237" x="2654300" y="3905250"/>
          <p14:tracePt t="86246" x="2678113" y="3916363"/>
          <p14:tracePt t="86252" x="2716213" y="3929063"/>
          <p14:tracePt t="86262" x="2728913" y="3929063"/>
          <p14:tracePt t="86332" x="2741613" y="3941763"/>
          <p14:tracePt t="86342" x="2754313" y="3941763"/>
          <p14:tracePt t="86358" x="2767013" y="3941763"/>
          <p14:tracePt t="86368" x="2778125" y="3941763"/>
          <p14:tracePt t="86372" x="2790825" y="3941763"/>
          <p14:tracePt t="86382" x="2803525" y="3941763"/>
          <p14:tracePt t="86392" x="2816225" y="3941763"/>
          <p14:tracePt t="86504" x="2828925" y="3941763"/>
          <p14:tracePt t="86524" x="2841625" y="3941763"/>
          <p14:tracePt t="86528" x="2854325" y="3941763"/>
          <p14:tracePt t="86538" x="2854325" y="3954463"/>
          <p14:tracePt t="86554" x="2867025" y="3954463"/>
          <p14:tracePt t="86564" x="2879725" y="3967163"/>
          <p14:tracePt t="86572" x="2890838" y="3967163"/>
          <p14:tracePt t="86580" x="2903538" y="3967163"/>
          <p14:tracePt t="86614" x="2916238" y="3967163"/>
          <p14:tracePt t="86624" x="2954338" y="3967163"/>
          <p14:tracePt t="86650" x="2967038" y="3967163"/>
          <p14:tracePt t="86660" x="2979738" y="3967163"/>
          <p14:tracePt t="86676" x="2992438" y="3967163"/>
          <p14:tracePt t="86716" x="3003550" y="3967163"/>
          <p14:tracePt t="86726" x="3028950" y="3967163"/>
          <p14:tracePt t="86752" x="3028950" y="3954463"/>
          <p14:tracePt t="86766" x="3028950" y="3941763"/>
          <p14:tracePt t="86776" x="3028950" y="3929063"/>
          <p14:tracePt t="86792" x="3028950" y="3916363"/>
          <p14:tracePt t="86796" x="3028950" y="3905250"/>
          <p14:tracePt t="86806" x="3028950" y="3892550"/>
          <p14:tracePt t="86816" x="3028950" y="3879850"/>
          <p14:tracePt t="86862" x="3028950" y="3867150"/>
          <p14:tracePt t="86898" x="3028950" y="3854450"/>
          <p14:tracePt t="86912" x="3028950" y="3841750"/>
          <p14:tracePt t="86928" x="3016250" y="3841750"/>
          <p14:tracePt t="86938" x="3003550" y="3841750"/>
          <p14:tracePt t="86942" x="2992438" y="3841750"/>
          <p14:tracePt t="86952" x="2979738" y="3841750"/>
          <p14:tracePt t="86968" x="2954338" y="3841750"/>
          <p14:tracePt t="86978" x="2941638" y="3854450"/>
          <p14:tracePt t="86982" x="2903538" y="3905250"/>
          <p14:tracePt t="86992" x="2903538" y="3929063"/>
          <p14:tracePt t="87002" x="2890838" y="3954463"/>
          <p14:tracePt t="87008" x="2854325" y="4029075"/>
          <p14:tracePt t="87018" x="2841625" y="4092575"/>
          <p14:tracePt t="87022" x="2816225" y="4167188"/>
          <p14:tracePt t="87034" x="2816225" y="4205288"/>
          <p14:tracePt t="87048" x="2816225" y="4217988"/>
          <p14:tracePt t="87160" x="2828925" y="4192588"/>
          <p14:tracePt t="87171" x="2841625" y="4179888"/>
          <p14:tracePt t="87180" x="2867025" y="4129088"/>
          <p14:tracePt t="87184" x="2867025" y="4092575"/>
          <p14:tracePt t="87194" x="2890838" y="4067175"/>
          <p14:tracePt t="87200" x="2903538" y="4041775"/>
          <p14:tracePt t="87472" x="2903538" y="4029075"/>
          <p14:tracePt t="87492" x="2890838" y="4017963"/>
          <p14:tracePt t="87498" x="2867025" y="3992563"/>
          <p14:tracePt t="87508" x="2854325" y="3979863"/>
          <p14:tracePt t="87512" x="2828925" y="3954463"/>
          <p14:tracePt t="87522" x="2778125" y="3929063"/>
          <p14:tracePt t="87532" x="2778125" y="3916363"/>
          <p14:tracePt t="87548" x="2767013" y="3905250"/>
          <p14:tracePt t="87562" x="2754313" y="3892550"/>
          <p14:tracePt t="87574" x="2741613" y="3879850"/>
          <p14:tracePt t="87578" x="2716213" y="3867150"/>
          <p14:tracePt t="87588" x="2703513" y="3841750"/>
          <p14:tracePt t="87594" x="2678113" y="3829050"/>
          <p14:tracePt t="87604" x="2616200" y="3792538"/>
          <p14:tracePt t="87614" x="2578100" y="3792538"/>
          <p14:tracePt t="87618" x="2541588" y="3767138"/>
          <p14:tracePt t="87628" x="2516188" y="3754438"/>
          <p14:tracePt t="87634" x="2490788" y="3754438"/>
          <p14:tracePt t="87658" x="2452688" y="3741738"/>
          <p14:tracePt t="87668" x="2403475" y="3729038"/>
          <p14:tracePt t="87674" x="2303463" y="3729038"/>
          <p14:tracePt t="87684" x="2216150" y="3729038"/>
          <p14:tracePt t="87694" x="2103438" y="3729038"/>
          <p14:tracePt t="87698" x="2003425" y="3729038"/>
          <p14:tracePt t="87708" x="1914525" y="3729038"/>
          <p14:tracePt t="87714" x="1890713" y="3729038"/>
          <p14:tracePt t="87724" x="1878013" y="3729038"/>
          <p14:tracePt t="87750" x="1865313" y="3716338"/>
          <p14:tracePt t="87760" x="1839913" y="3703638"/>
          <p14:tracePt t="87764" x="1801813" y="3679825"/>
          <p14:tracePt t="87774" x="1765300" y="3654425"/>
          <p14:tracePt t="87780" x="1739900" y="3641725"/>
          <p14:tracePt t="87790" x="1714500" y="3616325"/>
          <p14:tracePt t="87800" x="1701800" y="3603625"/>
          <p14:tracePt t="87804" x="1689100" y="3603625"/>
          <p14:tracePt t="87977" x="1689100" y="3590925"/>
          <p14:tracePt t="87996" x="1689100" y="3554413"/>
          <p14:tracePt t="88012" x="1689100" y="3529013"/>
          <p14:tracePt t="88016" x="1689100" y="3503613"/>
          <p14:tracePt t="88026" x="1714500" y="3467100"/>
          <p14:tracePt t="88042" x="1727200" y="3467100"/>
          <p14:tracePt t="88052" x="1752600" y="3441700"/>
          <p14:tracePt t="88056" x="1790700" y="3441700"/>
          <p14:tracePt t="88070" x="1852613" y="3441700"/>
          <p14:tracePt t="88078" x="1952625" y="3441700"/>
          <p14:tracePt t="88082" x="2103438" y="3441700"/>
          <p14:tracePt t="88092" x="2216150" y="3441700"/>
          <p14:tracePt t="88098" x="2339975" y="3479800"/>
          <p14:tracePt t="88108" x="2441575" y="3516313"/>
          <p14:tracePt t="88119" x="2490788" y="3529013"/>
          <p14:tracePt t="88122" x="2541588" y="3567113"/>
          <p14:tracePt t="88132" x="2565400" y="3579813"/>
          <p14:tracePt t="88138" x="2603500" y="3603625"/>
          <p14:tracePt t="88148" x="2654300" y="3629025"/>
          <p14:tracePt t="88158" x="2703513" y="3679825"/>
          <p14:tracePt t="88164" x="2767013" y="3716338"/>
          <p14:tracePt t="88174" x="2803525" y="3741738"/>
          <p14:tracePt t="88178" x="2828925" y="3767138"/>
          <p14:tracePt t="88188" x="2867025" y="3803650"/>
          <p14:tracePt t="88198" x="2890838" y="3829050"/>
          <p14:tracePt t="88204" x="2903538" y="3841750"/>
          <p14:tracePt t="88214" x="2928938" y="3867150"/>
          <p14:tracePt t="88228" x="2928938" y="3879850"/>
          <p14:tracePt t="88238" x="2941638" y="3892550"/>
          <p14:tracePt t="88255" x="2941638" y="3905250"/>
          <p14:tracePt t="88260" x="2941638" y="3916363"/>
          <p14:tracePt t="88280" x="2941638" y="3929063"/>
          <p14:tracePt t="88284" x="2941638" y="3941763"/>
          <p14:tracePt t="88300" x="2941638" y="3967163"/>
          <p14:tracePt t="88310" x="2941638" y="3979863"/>
          <p14:tracePt t="88320" x="2954338" y="4005263"/>
          <p14:tracePt t="89076" x="2954338" y="4017963"/>
          <p14:tracePt t="89087" x="2941638" y="4092575"/>
          <p14:tracePt t="89096" x="2890838" y="4154488"/>
          <p14:tracePt t="89102" x="2828925" y="4230688"/>
          <p14:tracePt t="89112" x="2803525" y="4305300"/>
          <p14:tracePt t="89122" x="2778125" y="4379913"/>
          <p14:tracePt t="89126" x="2716213" y="4454525"/>
          <p14:tracePt t="89137" x="2690813" y="4505325"/>
          <p14:tracePt t="89142" x="2678113" y="4530725"/>
          <p14:tracePt t="89153" x="2667000" y="4567238"/>
          <p14:tracePt t="89162" x="2628900" y="4592638"/>
          <p14:tracePt t="89166" x="2616200" y="4618038"/>
          <p14:tracePt t="89176" x="2616200" y="4630738"/>
          <p14:tracePt t="89182" x="2603500" y="4656138"/>
          <p14:tracePt t="89192" x="2590800" y="4667250"/>
          <p14:tracePt t="89258" x="2590800" y="4679950"/>
          <p14:tracePt t="89268" x="2578100" y="4692650"/>
          <p14:tracePt t="89282" x="2565400" y="4705350"/>
          <p14:tracePt t="89424" x="2554288" y="4705350"/>
          <p14:tracePt t="89444" x="2528888" y="4692650"/>
          <p14:tracePt t="89451" x="2490788" y="4667250"/>
          <p14:tracePt t="89460" x="2441575" y="4630738"/>
          <p14:tracePt t="89464" x="2378075" y="4592638"/>
          <p14:tracePt t="89474" x="2303463" y="4554538"/>
          <p14:tracePt t="89485" x="2239963" y="4543425"/>
          <p14:tracePt t="89490" x="2165350" y="4518025"/>
          <p14:tracePt t="89501" x="2090738" y="4518025"/>
          <p14:tracePt t="89504" x="2039938" y="4518025"/>
          <p14:tracePt t="89514" x="1978025" y="4518025"/>
          <p14:tracePt t="89526" x="1939925" y="4518025"/>
          <p14:tracePt t="89530" x="1890713" y="4518025"/>
          <p14:tracePt t="89540" x="1852613" y="4518025"/>
          <p14:tracePt t="89546" x="1827213" y="4518025"/>
          <p14:tracePt t="89556" x="1801813" y="4518025"/>
          <p14:tracePt t="89580" x="1790700" y="4518025"/>
          <p14:tracePt t="89596" x="1778000" y="4543425"/>
          <p14:tracePt t="89606" x="1765300" y="4554538"/>
          <p14:tracePt t="89610" x="1765300" y="4579938"/>
          <p14:tracePt t="89620" x="1752600" y="4579938"/>
          <p14:tracePt t="89626" x="1752600" y="4592638"/>
          <p14:tracePt t="89637" x="1739900" y="4605338"/>
          <p14:tracePt t="89646" x="1727200" y="4618038"/>
          <p14:tracePt t="89667" x="1727200" y="4643438"/>
          <p14:tracePt t="89812" x="1714500" y="4656138"/>
          <p14:tracePt t="89838" x="1689100" y="4656138"/>
          <p14:tracePt t="89842" x="1665288" y="4656138"/>
          <p14:tracePt t="89862" x="1652588" y="4656138"/>
          <p14:tracePt t="89869" x="1627188" y="4667250"/>
          <p14:tracePt t="90120" x="1639888" y="4667250"/>
          <p14:tracePt t="90136" x="1652588" y="4667250"/>
          <p14:tracePt t="90146" x="1677988" y="4667250"/>
          <p14:tracePt t="90150" x="1701800" y="4667250"/>
          <p14:tracePt t="90580" x="1714500" y="4667250"/>
          <p14:tracePt t="90675" x="1727200" y="4667250"/>
          <p14:tracePt t="90680" x="1739900" y="4667250"/>
          <p14:tracePt t="90706" x="1752600" y="4667250"/>
          <p14:tracePt t="90716" x="1801813" y="4667250"/>
          <p14:tracePt t="90720" x="1890713" y="4667250"/>
          <p14:tracePt t="90730" x="1978025" y="4667250"/>
          <p14:tracePt t="90740" x="2103438" y="4730750"/>
          <p14:tracePt t="90746" x="2203450" y="4756150"/>
          <p14:tracePt t="90756" x="2278063" y="4792663"/>
          <p14:tracePt t="90760" x="2316163" y="4792663"/>
          <p14:tracePt t="90771" x="2339975" y="4792663"/>
          <p14:tracePt t="91008" x="2339975" y="4805363"/>
          <p14:tracePt t="91034" x="2339975" y="4830763"/>
          <p14:tracePt t="91049" x="2339975" y="4843463"/>
          <p14:tracePt t="91054" x="2328863" y="4843463"/>
          <p14:tracePt t="91064" x="2316163" y="4843463"/>
          <p14:tracePt t="91074" x="2303463" y="4843463"/>
          <p14:tracePt t="91078" x="2303463" y="4856163"/>
          <p14:tracePt t="91088" x="2290763" y="4856163"/>
          <p14:tracePt t="91320" x="2265363" y="4856163"/>
          <p14:tracePt t="91340" x="2216150" y="4856163"/>
          <p14:tracePt t="91346" x="2152650" y="4856163"/>
          <p14:tracePt t="91356" x="2078038" y="4856163"/>
          <p14:tracePt t="91360" x="2052638" y="4856163"/>
          <p14:tracePt t="91370" x="2027238" y="4856163"/>
          <p14:tracePt t="91380" x="2014538" y="4856163"/>
          <p14:tracePt t="91386" x="1965325" y="4856163"/>
          <p14:tracePt t="91396" x="1927225" y="4856163"/>
          <p14:tracePt t="91401" x="1890713" y="4856163"/>
          <p14:tracePt t="91412" x="1865313" y="4856163"/>
          <p14:tracePt t="91446" x="1852613" y="4856163"/>
          <p14:tracePt t="91472" x="1839913" y="4843463"/>
          <p14:tracePt t="91482" x="1814513" y="4818063"/>
          <p14:tracePt t="91496" x="1801813" y="4805363"/>
          <p14:tracePt t="91506" x="1790700" y="4779963"/>
          <p14:tracePt t="91512" x="1778000" y="4768850"/>
          <p14:tracePt t="91522" x="1765300" y="4743450"/>
          <p14:tracePt t="91528" x="1752600" y="4730750"/>
          <p14:tracePt t="91538" x="1739900" y="4718050"/>
          <p14:tracePt t="91552" x="1739900" y="4705350"/>
          <p14:tracePt t="92264" x="1739900" y="4718050"/>
          <p14:tracePt t="92275" x="1739900" y="4730750"/>
          <p14:tracePt t="92284" x="1739900" y="4756150"/>
          <p14:tracePt t="92290" x="1739900" y="4768850"/>
          <p14:tracePt t="92300" x="1739900" y="4779963"/>
          <p14:tracePt t="92316" x="1739900" y="4792663"/>
          <p14:tracePt t="92324" x="1739900" y="4805363"/>
          <p14:tracePt t="93090" x="1765300" y="4805363"/>
          <p14:tracePt t="93110" x="1790700" y="4805363"/>
          <p14:tracePt t="93126" x="1814513" y="4805363"/>
          <p14:tracePt t="93152" x="1827213" y="4805363"/>
          <p14:tracePt t="93166" x="1839913" y="4805363"/>
          <p14:tracePt t="93176" x="1852613" y="4805363"/>
          <p14:tracePt t="93182" x="1878013" y="4805363"/>
          <p14:tracePt t="93192" x="1903413" y="4805363"/>
          <p14:tracePt t="93202" x="1914525" y="4805363"/>
          <p14:tracePt t="93206" x="1927225" y="4805363"/>
          <p14:tracePt t="93302" x="1939925" y="4805363"/>
          <p14:tracePt t="93312" x="1952625" y="4805363"/>
          <p14:tracePt t="93318" x="1978025" y="4805363"/>
          <p14:tracePt t="93328" x="1990725" y="4805363"/>
          <p14:tracePt t="93554" x="2003425" y="4805363"/>
          <p14:tracePt t="93570" x="2014538" y="4792663"/>
          <p14:tracePt t="93580" x="2027238" y="4779963"/>
          <p14:tracePt t="93590" x="2090738" y="4756150"/>
          <p14:tracePt t="93594" x="2103438" y="4730750"/>
          <p14:tracePt t="93606" x="2139950" y="4692650"/>
          <p14:tracePt t="93610" x="2152650" y="4667250"/>
          <p14:tracePt t="93620" x="2178050" y="4630738"/>
          <p14:tracePt t="93631" x="2228850" y="4579938"/>
          <p14:tracePt t="93636" x="2265363" y="4543425"/>
          <p14:tracePt t="93647" x="2278063" y="4543425"/>
          <p14:tracePt t="93650" x="2328863" y="4505325"/>
          <p14:tracePt t="93660" x="2352675" y="4492625"/>
          <p14:tracePt t="93670" x="2390775" y="4479925"/>
          <p14:tracePt t="93676" x="2403475" y="4454525"/>
          <p14:tracePt t="93686" x="2416175" y="4454525"/>
          <p14:tracePt t="93898" x="2428875" y="4454525"/>
          <p14:tracePt t="93924" x="2428875" y="4467225"/>
          <p14:tracePt t="93934" x="2428875" y="4492625"/>
          <p14:tracePt t="93938" x="2428875" y="4518025"/>
          <p14:tracePt t="93949" x="2428875" y="4554538"/>
          <p14:tracePt t="93958" x="2428875" y="4567238"/>
          <p14:tracePt t="93974" x="2428875" y="4592638"/>
          <p14:tracePt t="93978" x="2416175" y="4605338"/>
          <p14:tracePt t="93988" x="2403475" y="4618038"/>
          <p14:tracePt t="93999" x="2403475" y="4630738"/>
          <p14:tracePt t="94004" x="2378075" y="4656138"/>
          <p14:tracePt t="94015" x="2352675" y="4679950"/>
          <p14:tracePt t="94166" x="2339975" y="4692650"/>
          <p14:tracePt t="94170" x="2316163" y="4730750"/>
          <p14:tracePt t="94181" x="2290763" y="4756150"/>
          <p14:tracePt t="94196" x="2252663" y="4792663"/>
          <p14:tracePt t="94206" x="2216150" y="4843463"/>
          <p14:tracePt t="94211" x="2190750" y="4868863"/>
          <p14:tracePt t="94220" x="2165350" y="4879975"/>
          <p14:tracePt t="94226" x="2139950" y="4892675"/>
          <p14:tracePt t="94236" x="2127250" y="4905375"/>
          <p14:tracePt t="94248" x="2116138" y="4905375"/>
          <p14:tracePt t="94342" x="2116138" y="4918075"/>
          <p14:tracePt t="94346" x="2090738" y="4930775"/>
          <p14:tracePt t="94356" x="2052638" y="4956175"/>
          <p14:tracePt t="94372" x="2027238" y="4968875"/>
          <p14:tracePt t="94502" x="2014538" y="4981575"/>
          <p14:tracePt t="94518" x="1990725" y="4981575"/>
          <p14:tracePt t="94528" x="1978025" y="4981575"/>
          <p14:tracePt t="94538" x="1952625" y="4981575"/>
          <p14:tracePt t="94544" x="1903413" y="5018088"/>
          <p14:tracePt t="94554" x="1827213" y="5043488"/>
          <p14:tracePt t="94558" x="1739900" y="5056188"/>
          <p14:tracePt t="94568" x="1677988" y="5081588"/>
          <p14:tracePt t="94579" x="1565275" y="5092700"/>
          <p14:tracePt t="94584" x="1527175" y="5105400"/>
          <p14:tracePt t="94594" x="1439863" y="5118100"/>
          <p14:tracePt t="94599" x="1401763" y="5118100"/>
          <p14:tracePt t="94608" x="1352550" y="5118100"/>
          <p14:tracePt t="94618" x="1314450" y="5143500"/>
          <p14:tracePt t="94624" x="1201738" y="5143500"/>
          <p14:tracePt t="94634" x="1114425" y="5143500"/>
          <p14:tracePt t="94640" x="1063625" y="5143500"/>
          <p14:tracePt t="94650" x="1038225" y="5143500"/>
          <p14:tracePt t="94660" x="1014413" y="5143500"/>
          <p14:tracePt t="94664" x="976313" y="5130800"/>
          <p14:tracePt t="94681" x="1001713" y="5130800"/>
          <p14:tracePt t="94731" x="989013" y="5143500"/>
          <p14:tracePt t="94806" x="1027113" y="5143500"/>
          <p14:tracePt t="94820" x="1050925" y="5118100"/>
          <p14:tracePt t="94830" x="1076325" y="5118100"/>
          <p14:tracePt t="94836" x="1089025" y="5092700"/>
          <p14:tracePt t="94847" x="1150938" y="5068888"/>
          <p14:tracePt t="94856" x="1189038" y="5056188"/>
          <p14:tracePt t="94863" x="1289050" y="5030788"/>
          <p14:tracePt t="94872" x="1389063" y="5030788"/>
          <p14:tracePt t="94876" x="1465263" y="5018088"/>
          <p14:tracePt t="94886" x="1565275" y="5018088"/>
          <p14:tracePt t="94897" x="1652588" y="5018088"/>
          <p14:tracePt t="94902" x="1701800" y="5018088"/>
          <p14:tracePt t="94912" x="1739900" y="5018088"/>
          <p14:tracePt t="94916" x="1801813" y="4992688"/>
          <p14:tracePt t="95038" x="1814513" y="4992688"/>
          <p14:tracePt t="95204" x="1801813" y="4992688"/>
          <p14:tracePt t="95214" x="1778000" y="4992688"/>
          <p14:tracePt t="95220" x="1765300" y="4992688"/>
          <p14:tracePt t="95230" x="1739900" y="4992688"/>
          <p14:tracePt t="95234" x="1714500" y="4992688"/>
          <p14:tracePt t="95254" x="1689100" y="4992688"/>
          <p14:tracePt t="95260" x="1665288" y="4992688"/>
          <p14:tracePt t="95270" x="1601788" y="4992688"/>
          <p14:tracePt t="95274" x="1577975" y="4992688"/>
          <p14:tracePt t="95284" x="1527175" y="4992688"/>
          <p14:tracePt t="95294" x="1465263" y="4981575"/>
          <p14:tracePt t="95304" x="1427163" y="4968875"/>
          <p14:tracePt t="95308" x="1389063" y="4968875"/>
          <p14:tracePt t="95320" x="1376363" y="4968875"/>
          <p14:tracePt t="95324" x="1352550" y="4956175"/>
          <p14:tracePt t="95334" x="1314450" y="4956175"/>
          <p14:tracePt t="95340" x="1263650" y="4956175"/>
          <p14:tracePt t="95350" x="1189038" y="4956175"/>
          <p14:tracePt t="95360" x="1139825" y="4956175"/>
          <p14:tracePt t="95364" x="1089025" y="4968875"/>
          <p14:tracePt t="95374" x="1014413" y="4968875"/>
          <p14:tracePt t="95380" x="963613" y="4968875"/>
          <p14:tracePt t="95390" x="938213" y="4992688"/>
          <p14:tracePt t="95400" x="914400" y="4992688"/>
          <p14:tracePt t="95406" x="889000" y="4992688"/>
          <p14:tracePt t="95416" x="850900" y="4992688"/>
          <p14:tracePt t="95420" x="838200" y="4992688"/>
          <p14:tracePt t="95431" x="825500" y="4992688"/>
          <p14:tracePt t="95448" x="814388" y="4992688"/>
          <p14:tracePt t="95602" x="825500" y="4992688"/>
          <p14:tracePt t="95606" x="863600" y="4992688"/>
          <p14:tracePt t="95616" x="914400" y="4992688"/>
          <p14:tracePt t="95622" x="976313" y="4992688"/>
          <p14:tracePt t="95632" x="1050925" y="4992688"/>
          <p14:tracePt t="95642" x="1127125" y="4992688"/>
          <p14:tracePt t="95646" x="1201738" y="4992688"/>
          <p14:tracePt t="95656" x="1301750" y="4992688"/>
          <p14:tracePt t="95663" x="1389063" y="4981575"/>
          <p14:tracePt t="95672" x="1476375" y="4981575"/>
          <p14:tracePt t="95682" x="1527175" y="4981575"/>
          <p14:tracePt t="95688" x="1577975" y="4981575"/>
          <p14:tracePt t="95698" x="1614488" y="4981575"/>
          <p14:tracePt t="95702" x="1627188" y="4981575"/>
          <p14:tracePt t="95713" x="1639888" y="4981575"/>
          <p14:tracePt t="96272" x="1652588" y="4981575"/>
          <p14:tracePt t="96279" x="1665288" y="4981575"/>
          <p14:tracePt t="96292" x="1677988" y="4981575"/>
          <p14:tracePt t="96302" x="1714500" y="4981575"/>
          <p14:tracePt t="96312" x="1765300" y="4981575"/>
          <p14:tracePt t="96318" x="1790700" y="4981575"/>
          <p14:tracePt t="96329" x="1852613" y="4981575"/>
          <p14:tracePt t="96345" x="1878013" y="4981575"/>
          <p14:tracePt t="96354" x="1903413" y="4981575"/>
          <p14:tracePt t="96418" x="1927225" y="4981575"/>
          <p14:tracePt t="96430" x="1978025" y="4981575"/>
          <p14:tracePt t="96440" x="2014538" y="4981575"/>
          <p14:tracePt t="96444" x="2027238" y="4981575"/>
          <p14:tracePt t="96454" x="2052638" y="4981575"/>
          <p14:tracePt t="96460" x="2052638" y="4968875"/>
          <p14:tracePt t="96480" x="2078038" y="4968875"/>
          <p14:tracePt t="96484" x="2090738" y="4968875"/>
          <p14:tracePt t="96496" x="2103438" y="4968875"/>
          <p14:tracePt t="96500" x="2116138" y="4968875"/>
          <p14:tracePt t="97018" x="2078038" y="4968875"/>
          <p14:tracePt t="97029" x="2052638" y="4992688"/>
          <p14:tracePt t="97034" x="2039938" y="4992688"/>
          <p14:tracePt t="97044" x="2003425" y="5018088"/>
          <p14:tracePt t="97050" x="1965325" y="5030788"/>
          <p14:tracePt t="97060" x="1939925" y="5056188"/>
          <p14:tracePt t="97070" x="1903413" y="5068888"/>
          <p14:tracePt t="97074" x="1890713" y="5081588"/>
          <p14:tracePt t="97090" x="1878013" y="5092700"/>
          <p14:tracePt t="97111" x="1865313" y="5092700"/>
          <p14:tracePt t="97226" x="1865313" y="5105400"/>
          <p14:tracePt t="97312" x="1865313" y="5118100"/>
          <p14:tracePt t="97332" x="1878013" y="5118100"/>
          <p14:tracePt t="97337" x="1890713" y="5118100"/>
          <p14:tracePt t="97346" x="1914525" y="5118100"/>
          <p14:tracePt t="97352" x="1927225" y="5118100"/>
          <p14:tracePt t="97363" x="1952625" y="5118100"/>
          <p14:tracePt t="97372" x="1978025" y="5118100"/>
          <p14:tracePt t="97376" x="2003425" y="5130800"/>
          <p14:tracePt t="97388" x="2039938" y="5143500"/>
          <p14:tracePt t="97402" x="2065338" y="5143500"/>
          <p14:tracePt t="97412" x="2090738" y="5143500"/>
          <p14:tracePt t="97418" x="2116138" y="5143500"/>
          <p14:tracePt t="97428" x="2152650" y="5156200"/>
          <p14:tracePt t="97432" x="2178050" y="5156200"/>
          <p14:tracePt t="97442" x="2190750" y="5156200"/>
          <p14:tracePt t="97452" x="2228850" y="5156200"/>
          <p14:tracePt t="97458" x="2265363" y="5156200"/>
          <p14:tracePt t="97468" x="2303463" y="5156200"/>
          <p14:tracePt t="97472" x="2328863" y="5156200"/>
          <p14:tracePt t="97482" x="2339975" y="5156200"/>
          <p14:tracePt t="97496" x="2352675" y="5156200"/>
          <p14:tracePt t="97558" x="2365375" y="5156200"/>
          <p14:tracePt t="97564" x="2378075" y="5156200"/>
          <p14:tracePt t="97574" x="2441575" y="5181600"/>
          <p14:tracePt t="97579" x="2478088" y="5181600"/>
          <p14:tracePt t="97588" x="2528888" y="5205413"/>
          <p14:tracePt t="97601" x="2565400" y="5205413"/>
          <p14:tracePt t="97604" x="2628900" y="5218113"/>
          <p14:tracePt t="97614" x="2703513" y="5218113"/>
          <p14:tracePt t="97620" x="2741613" y="5243513"/>
          <p14:tracePt t="97630" x="2778125" y="5243513"/>
          <p14:tracePt t="97640" x="2803525" y="5243513"/>
          <p14:tracePt t="97645" x="2816225" y="5243513"/>
          <p14:tracePt t="97661" x="2828925" y="5268913"/>
          <p14:tracePt t="98003" x="2854325" y="5268913"/>
          <p14:tracePt t="98012" x="2879725" y="5256213"/>
          <p14:tracePt t="98018" x="2903538" y="5230813"/>
          <p14:tracePt t="98028" x="2916238" y="5218113"/>
          <p14:tracePt t="98032" x="2967038" y="5194300"/>
          <p14:tracePt t="98042" x="2967038" y="5181600"/>
          <p14:tracePt t="98052" x="2979738" y="5181600"/>
          <p14:tracePt t="98058" x="2992438" y="5168900"/>
          <p14:tracePt t="98068" x="3003550" y="5168900"/>
          <p14:tracePt t="98072" x="3016250" y="5143500"/>
          <p14:tracePt t="98098" x="3028950" y="5143500"/>
          <p14:tracePt t="98134" x="3041650" y="5143500"/>
          <p14:tracePt t="98146" x="3054350" y="5130800"/>
          <p14:tracePt t="98148" x="3067050" y="5118100"/>
          <p14:tracePt t="98158" x="3103563" y="5092700"/>
          <p14:tracePt t="98254" x="3103563" y="5081588"/>
          <p14:tracePt t="98264" x="3067050" y="5056188"/>
          <p14:tracePt t="98274" x="2903538" y="5018088"/>
          <p14:tracePt t="98280" x="2690813" y="4968875"/>
          <p14:tracePt t="98290" x="2428875" y="4918075"/>
          <p14:tracePt t="98295" x="2139950" y="4879975"/>
          <p14:tracePt t="98306" x="1814513" y="4830763"/>
          <p14:tracePt t="98316" x="1527175" y="4805363"/>
          <p14:tracePt t="98320" x="1327150" y="4805363"/>
          <p14:tracePt t="98330" x="1114425" y="4805363"/>
          <p14:tracePt t="98336" x="963613" y="4805363"/>
          <p14:tracePt t="98346" x="825500" y="4805363"/>
          <p14:tracePt t="98356" x="763588" y="4805363"/>
          <p14:tracePt t="98361" x="725488" y="4805363"/>
          <p14:tracePt t="98370" x="712788" y="4805363"/>
          <p14:tracePt t="98442" x="701675" y="4805363"/>
          <p14:tracePt t="98452" x="776288" y="4830763"/>
          <p14:tracePt t="98456" x="925513" y="4892675"/>
          <p14:tracePt t="98466" x="1114425" y="4930775"/>
          <p14:tracePt t="98478" x="1401763" y="5030788"/>
          <p14:tracePt t="98482" x="1677988" y="5043488"/>
          <p14:tracePt t="98493" x="1939925" y="5081588"/>
          <p14:tracePt t="98496" x="2178050" y="5081588"/>
          <p14:tracePt t="98506" x="2339975" y="5081588"/>
          <p14:tracePt t="98518" x="2516188" y="5030788"/>
          <p14:tracePt t="98522" x="2641600" y="4968875"/>
          <p14:tracePt t="98532" x="2728913" y="4918075"/>
          <p14:tracePt t="98538" x="2803525" y="4868863"/>
          <p14:tracePt t="98548" x="2841625" y="4818063"/>
          <p14:tracePt t="98564" x="2841625" y="4805363"/>
          <p14:tracePt t="98579" x="2841625" y="4792663"/>
          <p14:tracePt t="98588" x="2854325" y="4792663"/>
          <p14:tracePt t="98604" x="2854325" y="4779963"/>
          <p14:tracePt t="98614" x="2854325" y="4768850"/>
          <p14:tracePt t="98618" x="2816225" y="4743450"/>
          <p14:tracePt t="98630" x="2778125" y="4743450"/>
          <p14:tracePt t="98640" x="2716213" y="4743450"/>
          <p14:tracePt t="98644" x="2690813" y="4743450"/>
          <p14:tracePt t="98654" x="2628900" y="4779963"/>
          <p14:tracePt t="98660" x="2603500" y="4805363"/>
          <p14:tracePt t="98670" x="2565400" y="4843463"/>
          <p14:tracePt t="98680" x="2554288" y="4868863"/>
          <p14:tracePt t="98694" x="2541588" y="4892675"/>
          <p14:tracePt t="98724" x="2541588" y="4905375"/>
          <p14:tracePt t="98734" x="2541588" y="4930775"/>
          <p14:tracePt t="98740" x="2628900" y="4968875"/>
          <p14:tracePt t="98750" x="2741613" y="4981575"/>
          <p14:tracePt t="98761" x="2890838" y="4981575"/>
          <p14:tracePt t="98765" x="3003550" y="4981575"/>
          <p14:tracePt t="98774" x="3116263" y="4968875"/>
          <p14:tracePt t="98780" x="3154363" y="4930775"/>
          <p14:tracePt t="98790" x="3205163" y="4892675"/>
          <p14:tracePt t="98800" x="3205163" y="4879975"/>
          <p14:tracePt t="98806" x="3216275" y="4868863"/>
          <p14:tracePt t="98820" x="3216275" y="4856163"/>
          <p14:tracePt t="98830" x="3128963" y="4818063"/>
          <p14:tracePt t="98840" x="2879725" y="4779963"/>
          <p14:tracePt t="98846" x="2565400" y="4756150"/>
          <p14:tracePt t="98856" x="2178050" y="4718050"/>
          <p14:tracePt t="98861" x="1752600" y="4656138"/>
          <p14:tracePt t="98870" x="1414463" y="4656138"/>
          <p14:tracePt t="98880" x="1263650" y="4656138"/>
          <p14:tracePt t="98886" x="1150938" y="4656138"/>
          <p14:tracePt t="98896" x="1127125" y="4656138"/>
          <p14:tracePt t="98922" x="1114425" y="4656138"/>
          <p14:tracePt t="98936" x="1150938" y="4656138"/>
          <p14:tracePt t="98946" x="1327150" y="4656138"/>
          <p14:tracePt t="98952" x="1514475" y="4679950"/>
          <p14:tracePt t="98962" x="1839913" y="4730750"/>
          <p14:tracePt t="98972" x="2190750" y="4756150"/>
          <p14:tracePt t="98978" x="2378075" y="4756150"/>
          <p14:tracePt t="98994" x="2503488" y="4756150"/>
          <p14:tracePt t="99144" x="2490788" y="4792663"/>
          <p14:tracePt t="99155" x="2465388" y="4805363"/>
          <p14:tracePt t="99159" x="2452688" y="4818063"/>
          <p14:tracePt t="99168" x="2428875" y="4856163"/>
          <p14:tracePt t="99178" x="2416175" y="4856163"/>
          <p14:tracePt t="99184" x="2403475" y="4868863"/>
          <p14:tracePt t="99204" x="2403475" y="4892675"/>
          <p14:tracePt t="99214" x="2390775" y="4892675"/>
          <p14:tracePt t="99240" x="2390775" y="4905375"/>
          <p14:tracePt t="99261" x="2378075" y="4918075"/>
          <p14:tracePt t="99264" x="2365375" y="4930775"/>
          <p14:tracePt t="99274" x="2352675" y="4943475"/>
          <p14:tracePt t="99290" x="2339975" y="4956175"/>
          <p14:tracePt t="99300" x="2328863" y="4956175"/>
          <p14:tracePt t="99304" x="2316163" y="4968875"/>
          <p14:tracePt t="99314" x="2303463" y="4992688"/>
          <p14:tracePt t="99320" x="2290763" y="5005388"/>
          <p14:tracePt t="99330" x="2278063" y="5018088"/>
          <p14:tracePt t="99340" x="2252663" y="5043488"/>
          <p14:tracePt t="99344" x="2228850" y="5068888"/>
          <p14:tracePt t="99354" x="2178050" y="5105400"/>
          <p14:tracePt t="99361" x="2152650" y="5130800"/>
          <p14:tracePt t="99370" x="2127250" y="5143500"/>
          <p14:tracePt t="99380" x="2103438" y="5156200"/>
          <p14:tracePt t="99386" x="2090738" y="5156200"/>
          <p14:tracePt t="99396" x="2065338" y="5168900"/>
          <p14:tracePt t="99400" x="2065338" y="5181600"/>
          <p14:tracePt t="99411" x="2052638" y="5181600"/>
          <p14:tracePt t="99420" x="2014538" y="5181600"/>
          <p14:tracePt t="99427" x="1990725" y="5194300"/>
          <p14:tracePt t="99436" x="1978025" y="5194300"/>
          <p14:tracePt t="99440" x="1952625" y="5194300"/>
          <p14:tracePt t="99450" x="1939925" y="5194300"/>
          <p14:tracePt t="99461" x="1927225" y="5194300"/>
          <p14:tracePt t="99466" x="1914525" y="5194300"/>
          <p14:tracePt t="99477" x="1890713" y="5194300"/>
          <p14:tracePt t="99482" x="1852613" y="5194300"/>
          <p14:tracePt t="99494" x="1814513" y="5194300"/>
          <p14:tracePt t="99502" x="1778000" y="5181600"/>
          <p14:tracePt t="99506" x="1727200" y="5181600"/>
          <p14:tracePt t="99516" x="1689100" y="5181600"/>
          <p14:tracePt t="99522" x="1652588" y="5181600"/>
          <p14:tracePt t="99532" x="1627188" y="5168900"/>
          <p14:tracePt t="99543" x="1614488" y="5168900"/>
          <p14:tracePt t="99546" x="1589088" y="5168900"/>
          <p14:tracePt t="99561" x="1565275" y="5168900"/>
          <p14:tracePt t="99562" x="1539875" y="5168900"/>
          <p14:tracePt t="99714" x="1565275" y="5168900"/>
          <p14:tracePt t="99718" x="1614488" y="5168900"/>
          <p14:tracePt t="99728" x="1652588" y="5168900"/>
          <p14:tracePt t="99734" x="1677988" y="5168900"/>
          <p14:tracePt t="99744" x="1739900" y="5168900"/>
          <p14:tracePt t="99754" x="1814513" y="5168900"/>
          <p14:tracePt t="99758" x="1927225" y="5168900"/>
          <p14:tracePt t="99768" x="2065338" y="5194300"/>
          <p14:tracePt t="99774" x="2203450" y="5205413"/>
          <p14:tracePt t="99784" x="2339975" y="5205413"/>
          <p14:tracePt t="99795" x="2478088" y="5205413"/>
          <p14:tracePt t="99798" x="2616200" y="5205413"/>
          <p14:tracePt t="99811" x="2716213" y="5205413"/>
          <p14:tracePt t="99814" x="2803525" y="5205413"/>
          <p14:tracePt t="99825" x="2867025" y="5205413"/>
          <p14:tracePt t="99834" x="2890838" y="5205413"/>
          <p14:tracePt t="99926" x="2879725" y="5205413"/>
          <p14:tracePt t="99936" x="2828925" y="5205413"/>
          <p14:tracePt t="99946" x="2754313" y="5205413"/>
          <p14:tracePt t="99950" x="2690813" y="5205413"/>
          <p14:tracePt t="99961" x="2565400" y="5205413"/>
          <p14:tracePt t="99966" x="2452688" y="5194300"/>
          <p14:tracePt t="99977" x="2278063" y="5168900"/>
          <p14:tracePt t="99994" x="2052638" y="5081588"/>
          <p14:tracePt t="100000" x="1978025" y="5068888"/>
          <p14:tracePt t="100006" x="1903413" y="5068888"/>
          <p14:tracePt t="100016" x="1814513" y="5043488"/>
          <p14:tracePt t="100026" x="1752600" y="5043488"/>
          <p14:tracePt t="100030" x="1677988" y="5043488"/>
          <p14:tracePt t="100043" x="1627188" y="5043488"/>
          <p14:tracePt t="100046" x="1601788" y="5018088"/>
          <p14:tracePt t="100212" x="1589088" y="5018088"/>
          <p14:tracePt t="100298" x="1577975" y="5018088"/>
          <p14:tracePt t="100308" x="1565275" y="5018088"/>
          <p14:tracePt t="100328" x="1552575" y="5018088"/>
          <p14:tracePt t="100378" x="1539875" y="5018088"/>
          <p14:tracePt t="100393" x="1527175" y="5030788"/>
          <p14:tracePt t="100398" x="1514475" y="5043488"/>
          <p14:tracePt t="100408" x="1501775" y="5043488"/>
          <p14:tracePt t="100424" x="1489075" y="5068888"/>
          <p14:tracePt t="100448" x="1452563" y="5068888"/>
          <p14:tracePt t="100459" x="1439863" y="5068888"/>
          <p14:tracePt t="100464" x="1427163" y="5081588"/>
          <p14:tracePt t="100520" x="1414463" y="5081588"/>
          <p14:tracePt t="100524" x="1401763" y="5081588"/>
          <p14:tracePt t="100550" x="1389063" y="5092700"/>
          <p14:tracePt t="100574" x="1389063" y="5105400"/>
          <p14:tracePt t="100604" x="1376363" y="5118100"/>
          <p14:tracePt t="100610" x="1339850" y="5118100"/>
          <p14:tracePt t="100620" x="1327150" y="5130800"/>
          <p14:tracePt t="100634" x="1314450" y="5143500"/>
          <p14:tracePt t="100646" x="1314450" y="5156200"/>
          <p14:tracePt t="100656" x="1301750" y="5156200"/>
          <p14:tracePt t="100660" x="1289050" y="5168900"/>
          <p14:tracePt t="100736" x="1276350" y="5181600"/>
          <p14:tracePt t="100752" x="1263650" y="5194300"/>
          <p14:tracePt t="100978" x="1263650" y="5181600"/>
          <p14:tracePt t="100988" x="1276350" y="5168900"/>
          <p14:tracePt t="101890" x="1289050" y="5168900"/>
          <p14:tracePt t="101900" x="1314450" y="5168900"/>
          <p14:tracePt t="101912" x="1376363" y="5168900"/>
          <p14:tracePt t="101916" x="1427163" y="5168900"/>
          <p14:tracePt t="101926" x="1489075" y="5168900"/>
          <p14:tracePt t="101932" x="1565275" y="5168900"/>
          <p14:tracePt t="101942" x="1627188" y="5168900"/>
          <p14:tracePt t="101952" x="1677988" y="5168900"/>
          <p14:tracePt t="101957" x="1714500" y="5168900"/>
          <p14:tracePt t="101966" x="1765300" y="5168900"/>
          <p14:tracePt t="101977" x="1801813" y="5168900"/>
          <p14:tracePt t="101982" x="1827213" y="5168900"/>
          <p14:tracePt t="101996" x="1839913" y="5168900"/>
          <p14:tracePt t="102008" x="1878013" y="5156200"/>
          <p14:tracePt t="102023" x="1890713" y="5156200"/>
          <p14:tracePt t="102038" x="1927225" y="5156200"/>
          <p14:tracePt t="102300" x="1914525" y="5156200"/>
          <p14:tracePt t="102304" x="1903413" y="5168900"/>
          <p14:tracePt t="102314" x="1878013" y="5168900"/>
          <p14:tracePt t="102324" x="1852613" y="5168900"/>
          <p14:tracePt t="102330" x="1839913" y="5181600"/>
          <p14:tracePt t="102341" x="1827213" y="5181600"/>
          <p14:tracePt t="102346" x="1814513" y="5181600"/>
          <p14:tracePt t="102357" x="1801813" y="5194300"/>
          <p14:tracePt t="102592" x="1790700" y="5194300"/>
          <p14:tracePt t="102612" x="1778000" y="5194300"/>
          <p14:tracePt t="103026" x="1752600" y="5194300"/>
          <p14:tracePt t="103198" x="1765300" y="5181600"/>
          <p14:tracePt t="103208" x="1801813" y="5156200"/>
          <p14:tracePt t="103212" x="1814513" y="5143500"/>
          <p14:tracePt t="103222" x="1865313" y="5105400"/>
          <p14:tracePt t="103232" x="1914525" y="5081588"/>
          <p14:tracePt t="103239" x="1939925" y="5043488"/>
          <p14:tracePt t="103248" x="1990725" y="5018088"/>
          <p14:tracePt t="103252" x="2003425" y="5005388"/>
          <p14:tracePt t="103273" x="2014538" y="4981575"/>
          <p14:tracePt t="103344" x="1978025" y="4981575"/>
          <p14:tracePt t="103355" x="1890713" y="4981575"/>
          <p14:tracePt t="103364" x="1827213" y="4981575"/>
          <p14:tracePt t="103368" x="1752600" y="4981575"/>
          <p14:tracePt t="103378" x="1701800" y="4981575"/>
          <p14:tracePt t="103384" x="1677988" y="4981575"/>
          <p14:tracePt t="103394" x="1665288" y="4981575"/>
          <p14:tracePt t="103476" x="1752600" y="4981575"/>
          <p14:tracePt t="103486" x="1952625" y="4981575"/>
          <p14:tracePt t="103496" x="2116138" y="4981575"/>
          <p14:tracePt t="103500" x="2290763" y="4981575"/>
          <p14:tracePt t="103510" x="2403475" y="4981575"/>
          <p14:tracePt t="103516" x="2465388" y="4981575"/>
          <p14:tracePt t="103526" x="2490788" y="4981575"/>
          <p14:tracePt t="103566" x="2465388" y="4981575"/>
          <p14:tracePt t="103576" x="2352675" y="4981575"/>
          <p14:tracePt t="103586" x="2239963" y="4981575"/>
          <p14:tracePt t="103592" x="2127250" y="4981575"/>
          <p14:tracePt t="103602" x="2065338" y="4981575"/>
          <p14:tracePt t="103607" x="2039938" y="4981575"/>
          <p14:tracePt t="103672" x="2116138" y="4943475"/>
          <p14:tracePt t="103682" x="2265363" y="4930775"/>
          <p14:tracePt t="103686" x="2378075" y="4905375"/>
          <p14:tracePt t="103696" x="2428875" y="4905375"/>
          <p14:tracePt t="103818" x="2441575" y="4905375"/>
          <p14:tracePt t="103828" x="2490788" y="4892675"/>
          <p14:tracePt t="103832" x="2528888" y="4868863"/>
          <p14:tracePt t="103842" x="2541588" y="4868863"/>
          <p14:tracePt t="103974" x="2554288" y="4868863"/>
          <p14:tracePt t="103984" x="2565400" y="4868863"/>
          <p14:tracePt t="104464" x="2565400" y="4856163"/>
          <p14:tracePt t="104488" x="2554288" y="4856163"/>
          <p14:tracePt t="104498" x="2528888" y="4856163"/>
          <p14:tracePt t="104504" x="2503488" y="4856163"/>
          <p14:tracePt t="104514" x="2490788" y="4856163"/>
          <p14:tracePt t="104524" x="2452688" y="4868863"/>
          <p14:tracePt t="104528" x="2416175" y="4868863"/>
          <p14:tracePt t="104539" x="2390775" y="4868863"/>
          <p14:tracePt t="104544" x="2365375" y="4868863"/>
          <p14:tracePt t="104555" x="2316163" y="4892675"/>
          <p14:tracePt t="104564" x="2278063" y="4905375"/>
          <p14:tracePt t="104572" x="2265363" y="4905375"/>
          <p14:tracePt t="104580" x="2239963" y="4905375"/>
          <p14:tracePt t="104584" x="2228850" y="4905375"/>
          <p14:tracePt t="104594" x="2216150" y="4905375"/>
          <p14:tracePt t="104606" x="2203450" y="4918075"/>
          <p14:tracePt t="105194" x="2165350" y="4918075"/>
          <p14:tracePt t="105200" x="2116138" y="4918075"/>
          <p14:tracePt t="105210" x="2052638" y="4956175"/>
          <p14:tracePt t="105220" x="1990725" y="4968875"/>
          <p14:tracePt t="105224" x="1927225" y="4992688"/>
          <p14:tracePt t="105234" x="1890713" y="4992688"/>
          <p14:tracePt t="105240" x="1814513" y="5018088"/>
          <p14:tracePt t="105250" x="1765300" y="5018088"/>
          <p14:tracePt t="105260" x="1739900" y="5018088"/>
          <p14:tracePt t="105428" x="1727200" y="5030788"/>
          <p14:tracePt t="105448" x="1727200" y="5043488"/>
          <p14:tracePt t="105452" x="1714500" y="5068888"/>
          <p14:tracePt t="105462" x="1701800" y="5092700"/>
          <p14:tracePt t="105472" x="1689100" y="5118100"/>
          <p14:tracePt t="105952" x="1689100" y="5130800"/>
          <p14:tracePt t="105962" x="1677988" y="5143500"/>
          <p14:tracePt t="105972" x="1665288" y="5143500"/>
          <p14:tracePt t="105976" x="1639888" y="5156200"/>
          <p14:tracePt t="105990" x="1614488" y="5168900"/>
          <p14:tracePt t="105992" x="1589088" y="5168900"/>
          <p14:tracePt t="106003" x="1577975" y="5181600"/>
          <p14:tracePt t="106012" x="1565275" y="5194300"/>
          <p14:tracePt t="106032" x="1539875" y="5194300"/>
          <p14:tracePt t="106052" x="1539875" y="5205413"/>
          <p14:tracePt t="108515" x="1552575" y="5205413"/>
          <p14:tracePt t="108590" x="1565275" y="5205413"/>
          <p14:tracePt t="108604" x="1577975" y="5205413"/>
          <p14:tracePt t="108614" x="1589088" y="5205413"/>
          <p14:tracePt t="108620" x="1601788" y="5194300"/>
          <p14:tracePt t="108630" x="1614488" y="5194300"/>
          <p14:tracePt t="108635" x="1627188" y="5194300"/>
          <p14:tracePt t="108644" x="1627188" y="5181600"/>
          <p14:tracePt t="108654" x="1639888" y="5181600"/>
          <p14:tracePt t="108660" x="1665288" y="5181600"/>
          <p14:tracePt t="108670" x="1677988" y="5181600"/>
          <p14:tracePt t="108676" x="1701800" y="5156200"/>
          <p14:tracePt t="109014" x="1727200" y="5156200"/>
          <p14:tracePt t="109018" x="1739900" y="5156200"/>
          <p14:tracePt t="109030" x="1765300" y="5156200"/>
          <p14:tracePt t="109035" x="1790700" y="5156200"/>
          <p14:tracePt t="109044" x="1801813" y="5143500"/>
          <p14:tracePt t="109051" x="1827213" y="5143500"/>
          <p14:tracePt t="109060" x="1852613" y="5130800"/>
          <p14:tracePt t="109070" x="1865313" y="5130800"/>
          <p14:tracePt t="109074" x="1865313" y="5118100"/>
          <p14:tracePt t="109171" x="1839913" y="5118100"/>
          <p14:tracePt t="109176" x="1814513" y="5105400"/>
          <p14:tracePt t="109186" x="1801813" y="5105400"/>
          <p14:tracePt t="109196" x="1778000" y="5105400"/>
          <p14:tracePt t="109201" x="1752600" y="5105400"/>
          <p14:tracePt t="109226" x="1739900" y="5105400"/>
          <p14:tracePt t="109312" x="1727200" y="5105400"/>
          <p14:tracePt t="109356" x="1739900" y="5105400"/>
          <p14:tracePt t="109386" x="1752600" y="5105400"/>
          <p14:tracePt t="109438" x="1727200" y="5105400"/>
          <p14:tracePt t="109448" x="1639888" y="5118100"/>
          <p14:tracePt t="109452" x="1589088" y="5118100"/>
          <p14:tracePt t="109462" x="1527175" y="5118100"/>
          <p14:tracePt t="109468" x="1501775" y="5130800"/>
          <p14:tracePt t="109478" x="1476375" y="5156200"/>
          <p14:tracePt t="109488" x="1439863" y="5181600"/>
          <p14:tracePt t="109502" x="1427163" y="5194300"/>
          <p14:tracePt t="109558" x="1427163" y="5205413"/>
          <p14:tracePt t="109568" x="1427163" y="5218113"/>
          <p14:tracePt t="109574" x="1452563" y="5230813"/>
          <p14:tracePt t="109584" x="1489075" y="5230813"/>
          <p14:tracePt t="109588" x="1514475" y="5230813"/>
          <p14:tracePt t="109598" x="1565275" y="5230813"/>
          <p14:tracePt t="109608" x="1577975" y="5218113"/>
          <p14:tracePt t="109614" x="1601788" y="5205413"/>
          <p14:tracePt t="109624" x="1601788" y="5194300"/>
          <p14:tracePt t="109680" x="1601788" y="5181600"/>
          <p14:tracePt t="109690" x="1601788" y="5168900"/>
          <p14:tracePt t="109770" x="1589088" y="5168900"/>
          <p14:tracePt t="109786" x="1577975" y="5181600"/>
          <p14:tracePt t="109832" x="1565275" y="5194300"/>
          <p14:tracePt t="109872" x="1552575" y="5194300"/>
          <p14:tracePt t="109896" x="1552575" y="5205413"/>
          <p14:tracePt t="109912" x="1539875" y="5205413"/>
          <p14:tracePt t="109922" x="1527175" y="5218113"/>
          <p14:tracePt t="109936" x="1514475" y="5230813"/>
          <p14:tracePt t="110049" x="1501775" y="5230813"/>
          <p14:tracePt t="110104" x="1489075" y="5243513"/>
          <p14:tracePt t="110350" x="1501775" y="5243513"/>
          <p14:tracePt t="110376" x="1527175" y="5243513"/>
          <p14:tracePt t="110396" x="1552575" y="5243513"/>
          <p14:tracePt t="110728" x="1565275" y="5243513"/>
          <p14:tracePt t="110744" x="1601788" y="5243513"/>
          <p14:tracePt t="110764" x="1627188" y="5243513"/>
          <p14:tracePt t="110771" x="1677988" y="5243513"/>
          <p14:tracePt t="110781" x="1701800" y="5243513"/>
          <p14:tracePt t="110784" x="1727200" y="5243513"/>
          <p14:tracePt t="110794" x="1765300" y="5243513"/>
          <p14:tracePt t="110804" x="1814513" y="5243513"/>
          <p14:tracePt t="110810" x="1890713" y="5243513"/>
          <p14:tracePt t="110820" x="1939925" y="5243513"/>
          <p14:tracePt t="110825" x="2027238" y="5243513"/>
          <p14:tracePt t="110834" x="2103438" y="5243513"/>
          <p14:tracePt t="110844" x="2152650" y="5243513"/>
          <p14:tracePt t="110850" x="2203450" y="5256213"/>
          <p14:tracePt t="110874" x="2216150" y="5256213"/>
          <p14:tracePt t="111506" x="2239963" y="5256213"/>
          <p14:tracePt t="111530" x="2252663" y="5256213"/>
          <p14:tracePt t="111540" x="2278063" y="5230813"/>
          <p14:tracePt t="111572" x="2290763" y="5230813"/>
          <p14:tracePt t="111597" x="2303463" y="5230813"/>
          <p14:tracePt t="111612" x="2316163" y="5230813"/>
          <p14:tracePt t="111626" x="2316163" y="5218113"/>
          <p14:tracePt t="111728" x="2328863" y="5205413"/>
          <p14:tracePt t="112690" x="2303463" y="5205413"/>
          <p14:tracePt t="112706" x="2278063" y="5205413"/>
          <p14:tracePt t="112716" x="2252663" y="5218113"/>
          <p14:tracePt t="112732" x="2228850" y="5218113"/>
          <p14:tracePt t="112746" x="2203450" y="5218113"/>
          <p14:tracePt t="112756" x="2190750" y="5218113"/>
          <p14:tracePt t="112762" x="2178050" y="5230813"/>
          <p14:tracePt t="112772" x="2165350" y="5243513"/>
          <p14:tracePt t="112866" x="2178050" y="5243513"/>
          <p14:tracePt t="112878" x="2216150" y="5243513"/>
          <p14:tracePt t="112882" x="2239963" y="5243513"/>
          <p14:tracePt t="112892" x="2303463" y="5243513"/>
          <p14:tracePt t="112902" x="2378075" y="5243513"/>
          <p14:tracePt t="112908" x="2428875" y="5230813"/>
          <p14:tracePt t="112918" x="2465388" y="5218113"/>
          <p14:tracePt t="112922" x="2503488" y="5218113"/>
          <p14:tracePt t="112932" x="2528888" y="5194300"/>
          <p14:tracePt t="113044" x="2528888" y="5181600"/>
          <p14:tracePt t="113068" x="2528888" y="5168900"/>
          <p14:tracePt t="113090" x="2528888" y="5143500"/>
          <p14:tracePt t="113094" x="2516188" y="5143500"/>
          <p14:tracePt t="113104" x="2503488" y="5130800"/>
          <p14:tracePt t="113110" x="2490788" y="5130800"/>
          <p14:tracePt t="113120" x="2478088" y="5130800"/>
          <p14:tracePt t="113130" x="2441575" y="5130800"/>
          <p14:tracePt t="113134" x="2428875" y="5130800"/>
          <p14:tracePt t="113144" x="2416175" y="5130800"/>
          <p14:tracePt t="113150" x="2390775" y="5130800"/>
          <p14:tracePt t="113160" x="2365375" y="5130800"/>
          <p14:tracePt t="113170" x="2339975" y="5130800"/>
          <p14:tracePt t="113184" x="2328863" y="5130800"/>
          <p14:tracePt t="113190" x="2316163" y="5130800"/>
          <p14:tracePt t="113231" x="2303463" y="5130800"/>
          <p14:tracePt t="113236" x="2303463" y="5143500"/>
          <p14:tracePt t="113247" x="2278063" y="5156200"/>
          <p14:tracePt t="113250" x="2278063" y="5194300"/>
          <p14:tracePt t="113260" x="2278063" y="5218113"/>
          <p14:tracePt t="113270" x="2278063" y="5268913"/>
          <p14:tracePt t="113276" x="2278063" y="5343525"/>
          <p14:tracePt t="113286" x="2278063" y="5356225"/>
          <p14:tracePt t="113310" x="2278063" y="5368925"/>
          <p14:tracePt t="113342" x="2303463" y="5368925"/>
          <p14:tracePt t="113346" x="2352675" y="5368925"/>
          <p14:tracePt t="113356" x="2378075" y="5368925"/>
          <p14:tracePt t="113364" x="2416175" y="5368925"/>
          <p14:tracePt t="113372" x="2441575" y="5343525"/>
          <p14:tracePt t="113382" x="2465388" y="5330825"/>
          <p14:tracePt t="113386" x="2465388" y="5318125"/>
          <p14:tracePt t="113398" x="2478088" y="5305425"/>
          <p14:tracePt t="113402" x="2478088" y="5294313"/>
          <p14:tracePt t="113414" x="2490788" y="5268913"/>
          <p14:tracePt t="113428" x="2478088" y="5243513"/>
          <p14:tracePt t="113438" x="2452688" y="5194300"/>
          <p14:tracePt t="113442" x="2352675" y="5118100"/>
          <p14:tracePt t="113452" x="2216150" y="5018088"/>
          <p14:tracePt t="113462" x="2078038" y="4930775"/>
          <p14:tracePt t="113468" x="1965325" y="4868863"/>
          <p14:tracePt t="113480" x="1839913" y="4830763"/>
          <p14:tracePt t="113482" x="1778000" y="4792663"/>
          <p14:tracePt t="113492" x="1701800" y="4792663"/>
          <p14:tracePt t="113502" x="1665288" y="4792663"/>
          <p14:tracePt t="113508" x="1627188" y="4792663"/>
          <p14:tracePt t="113518" x="1601788" y="4805363"/>
          <p14:tracePt t="113522" x="1589088" y="4805363"/>
          <p14:tracePt t="113532" x="1589088" y="4818063"/>
          <p14:tracePt t="113542" x="1577975" y="4830763"/>
          <p14:tracePt t="113548" x="1565275" y="4843463"/>
          <p14:tracePt t="113558" x="1552575" y="4856163"/>
          <p14:tracePt t="113564" x="1552575" y="4868863"/>
          <p14:tracePt t="113574" x="1539875" y="4879975"/>
          <p14:tracePt t="113584" x="1539875" y="4892675"/>
          <p14:tracePt t="113588" x="1539875" y="4918075"/>
          <p14:tracePt t="113598" x="1539875" y="4943475"/>
          <p14:tracePt t="113604" x="1527175" y="4981575"/>
          <p14:tracePt t="113614" x="1527175" y="5005388"/>
          <p14:tracePt t="113629" x="1527175" y="5030788"/>
          <p14:tracePt t="113654" x="1527175" y="5056188"/>
          <p14:tracePt t="113664" x="1527175" y="5068888"/>
          <p14:tracePt t="113668" x="1527175" y="5081588"/>
          <p14:tracePt t="113680" x="1527175" y="5118100"/>
          <p14:tracePt t="113690" x="1552575" y="5168900"/>
          <p14:tracePt t="113695" x="1565275" y="5181600"/>
          <p14:tracePt t="113704" x="1601788" y="5205413"/>
          <p14:tracePt t="113710" x="1639888" y="5205413"/>
          <p14:tracePt t="113720" x="1652588" y="5205413"/>
          <p14:tracePt t="113731" x="1677988" y="5205413"/>
          <p14:tracePt t="113734" x="1689100" y="5205413"/>
          <p14:tracePt t="113744" x="1714500" y="5205413"/>
          <p14:tracePt t="113750" x="1752600" y="5205413"/>
          <p14:tracePt t="113760" x="1765300" y="5194300"/>
          <p14:tracePt t="113770" x="1778000" y="5194300"/>
          <p14:tracePt t="113776" x="1801813" y="5168900"/>
          <p14:tracePt t="113786" x="1827213" y="5130800"/>
          <p14:tracePt t="113790" x="1839913" y="5105400"/>
          <p14:tracePt t="113800" x="1852613" y="5081588"/>
          <p14:tracePt t="113810" x="1852613" y="5056188"/>
          <p14:tracePt t="113816" x="1852613" y="5030788"/>
          <p14:tracePt t="113826" x="1852613" y="5005388"/>
          <p14:tracePt t="113831" x="1852613" y="4981575"/>
          <p14:tracePt t="113840" x="1839913" y="4943475"/>
          <p14:tracePt t="113850" x="1765300" y="4892675"/>
          <p14:tracePt t="113860" x="1677988" y="4843463"/>
          <p14:tracePt t="113866" x="1601788" y="4792663"/>
          <p14:tracePt t="113876" x="1476375" y="4730750"/>
          <p14:tracePt t="113881" x="1427163" y="4718050"/>
          <p14:tracePt t="113890" x="1352550" y="4667250"/>
          <p14:tracePt t="113897" x="1339850" y="4667250"/>
          <p14:tracePt t="113906" x="1314450" y="4667250"/>
          <p14:tracePt t="113916" x="1289050" y="4667250"/>
          <p14:tracePt t="113920" x="1276350" y="4667250"/>
          <p14:tracePt t="113931" x="1239838" y="4667250"/>
          <p14:tracePt t="113947" x="1227138" y="4679950"/>
          <p14:tracePt t="114013" x="1227138" y="4718050"/>
          <p14:tracePt t="114022" x="1289050" y="4768850"/>
          <p14:tracePt t="114026" x="1314450" y="4792663"/>
          <p14:tracePt t="114036" x="1352550" y="4856163"/>
          <p14:tracePt t="114048" x="1401763" y="4918075"/>
          <p14:tracePt t="114052" x="1452563" y="4956175"/>
          <p14:tracePt t="114064" x="1476375" y="4981575"/>
          <p14:tracePt t="114068" x="1527175" y="5005388"/>
          <p14:tracePt t="114079" x="1552575" y="5018088"/>
          <p14:tracePt t="114082" x="1601788" y="5043488"/>
          <p14:tracePt t="114092" x="1701800" y="5081588"/>
          <p14:tracePt t="114102" x="1790700" y="5081588"/>
          <p14:tracePt t="114108" x="1801813" y="5081588"/>
          <p14:tracePt t="114118" x="1903413" y="5081588"/>
          <p14:tracePt t="114122" x="2014538" y="5081588"/>
          <p14:tracePt t="114132" x="2127250" y="5056188"/>
          <p14:tracePt t="114145" x="2265363" y="4992688"/>
          <p14:tracePt t="114149" x="2339975" y="4956175"/>
          <p14:tracePt t="114158" x="2378075" y="4943475"/>
          <p14:tracePt t="114165" x="2428875" y="4918075"/>
          <p14:tracePt t="114174" x="2428875" y="4905375"/>
          <p14:tracePt t="114184" x="2441575" y="4879975"/>
          <p14:tracePt t="114228" x="2428875" y="4856163"/>
          <p14:tracePt t="114238" x="2328863" y="4830763"/>
          <p14:tracePt t="114244" x="2278063" y="4818063"/>
          <p14:tracePt t="114254" x="2203450" y="4818063"/>
          <p14:tracePt t="114265" x="2178050" y="4792663"/>
          <p14:tracePt t="114270" x="2127250" y="4792663"/>
          <p14:tracePt t="114284" x="2103438" y="4792663"/>
          <p14:tracePt t="114294" x="2078038" y="4792663"/>
          <p14:tracePt t="114304" x="2052638" y="4792663"/>
          <p14:tracePt t="114310" x="2052638" y="4805363"/>
          <p14:tracePt t="114320" x="2039938" y="4805363"/>
          <p14:tracePt t="114324" x="2039938" y="4830763"/>
          <p14:tracePt t="114334" x="2027238" y="4856163"/>
          <p14:tracePt t="114344" x="2027238" y="4879975"/>
          <p14:tracePt t="114350" x="2027238" y="4905375"/>
          <p14:tracePt t="114366" x="2039938" y="4943475"/>
          <p14:tracePt t="114376" x="2065338" y="4968875"/>
          <p14:tracePt t="114386" x="2090738" y="4992688"/>
          <p14:tracePt t="114390" x="2116138" y="5005388"/>
          <p14:tracePt t="114400" x="2139950" y="5018088"/>
          <p14:tracePt t="114406" x="2178050" y="5030788"/>
          <p14:tracePt t="114416" x="2252663" y="5056188"/>
          <p14:tracePt t="114426" x="2328863" y="5056188"/>
          <p14:tracePt t="114431" x="2416175" y="5056188"/>
          <p14:tracePt t="114442" x="2465388" y="5056188"/>
          <p14:tracePt t="114447" x="2528888" y="5056188"/>
          <p14:tracePt t="114456" x="2565400" y="5030788"/>
          <p14:tracePt t="114466" x="2578100" y="5030788"/>
          <p14:tracePt t="114472" x="2603500" y="5018088"/>
          <p14:tracePt t="114546" x="2603500" y="5005388"/>
          <p14:tracePt t="114582" x="2590800" y="5005388"/>
          <p14:tracePt t="114592" x="2554288" y="5005388"/>
          <p14:tracePt t="114602" x="2516188" y="5030788"/>
          <p14:tracePt t="114618" x="2490788" y="5043488"/>
          <p14:tracePt t="114622" x="2465388" y="5043488"/>
          <p14:tracePt t="114632" x="2452688" y="5043488"/>
          <p14:tracePt t="114648" x="2441575" y="5056188"/>
          <p14:tracePt t="114688" x="2428875" y="5056188"/>
          <p14:tracePt t="114698" x="2416175" y="5056188"/>
          <p14:tracePt t="114810" x="2403475" y="5056188"/>
          <p14:tracePt t="115011" x="2403475" y="5068888"/>
          <p14:tracePt t="115086" x="2403475" y="5081588"/>
          <p14:tracePt t="115097" x="2390775" y="5092700"/>
          <p14:tracePt t="115112" x="2390775" y="5105400"/>
          <p14:tracePt t="115132" x="2390775" y="5118100"/>
          <p14:tracePt t="115142" x="2378075" y="5118100"/>
          <p14:tracePt t="115188" x="2365375" y="5130800"/>
          <p14:tracePt t="115202" x="2365375" y="5143500"/>
          <p14:tracePt t="115218" x="2352675" y="5168900"/>
          <p14:tracePt t="115420" x="2352675" y="5181600"/>
          <p14:tracePt t="115450" x="2352675" y="5194300"/>
          <p14:tracePt t="115470" x="2378075" y="5194300"/>
          <p14:tracePt t="115474" x="2378075" y="5205413"/>
          <p14:tracePt t="115486" x="2390775" y="5205413"/>
          <p14:tracePt t="115500" x="2403475" y="5205413"/>
          <p14:tracePt t="115516" x="2416175" y="5205413"/>
          <p14:tracePt t="115526" x="2428875" y="5205413"/>
          <p14:tracePt t="115530" x="2441575" y="5205413"/>
          <p14:tracePt t="115550" x="2465388" y="5205413"/>
          <p14:tracePt t="115692" x="2441575" y="5205413"/>
          <p14:tracePt t="115702" x="2378075" y="5218113"/>
          <p14:tracePt t="115706" x="2339975" y="5218113"/>
          <p14:tracePt t="115716" x="2278063" y="5218113"/>
          <p14:tracePt t="115722" x="2228850" y="5218113"/>
          <p14:tracePt t="115732" x="2190750" y="5218113"/>
          <p14:tracePt t="115742" x="2165350" y="5218113"/>
          <p14:tracePt t="115878" x="2203450" y="5243513"/>
          <p14:tracePt t="115884" x="2265363" y="5243513"/>
          <p14:tracePt t="115894" x="2290763" y="5268913"/>
          <p14:tracePt t="115908" x="2339975" y="5268913"/>
          <p14:tracePt t="115918" x="2365375" y="5268913"/>
          <p14:tracePt t="115924" x="2378075" y="5268913"/>
          <p14:tracePt t="115934" x="2390775" y="5268913"/>
          <p14:tracePt t="116866" x="2352675" y="5268913"/>
          <p14:tracePt t="116877" x="2316163" y="5256213"/>
          <p14:tracePt t="116882" x="2239963" y="5243513"/>
          <p14:tracePt t="116892" x="2152650" y="5243513"/>
          <p14:tracePt t="116896" x="2090738" y="5218113"/>
          <p14:tracePt t="116908" x="2003425" y="5205413"/>
          <p14:tracePt t="116918" x="1965325" y="5205413"/>
          <p14:tracePt t="116922" x="1952625" y="5205413"/>
          <p14:tracePt t="116932" x="1939925" y="5205413"/>
          <p14:tracePt t="117246" x="2039938" y="5205413"/>
          <p14:tracePt t="117250" x="2078038" y="5205413"/>
          <p14:tracePt t="117261" x="2103438" y="5205413"/>
          <p14:tracePt t="117266" x="2152650" y="5205413"/>
          <p14:tracePt t="117278" x="2178050" y="5205413"/>
          <p14:tracePt t="117286" x="2203450" y="5205413"/>
          <p14:tracePt t="117290" x="2228850" y="5205413"/>
          <p14:tracePt t="117300" x="2252663" y="5205413"/>
          <p14:tracePt t="117316" x="2265363" y="5205413"/>
          <p14:tracePt t="117328" x="2265363" y="5194300"/>
          <p14:tracePt t="117478" x="2228850" y="5194300"/>
          <p14:tracePt t="117482" x="2203450" y="5194300"/>
          <p14:tracePt t="117493" x="2165350" y="5194300"/>
          <p14:tracePt t="117498" x="2103438" y="5194300"/>
          <p14:tracePt t="117508" x="2039938" y="5194300"/>
          <p14:tracePt t="117518" x="2014538" y="5194300"/>
          <p14:tracePt t="117522" x="1978025" y="5194300"/>
          <p14:tracePt t="117532" x="1927225" y="5194300"/>
          <p14:tracePt t="117538" x="1914525" y="5205413"/>
          <p14:tracePt t="117588" x="1903413" y="5205413"/>
          <p14:tracePt t="117664" x="1939925" y="5205413"/>
          <p14:tracePt t="117674" x="2003425" y="5205413"/>
          <p14:tracePt t="117684" x="2103438" y="5205413"/>
          <p14:tracePt t="117688" x="2165350" y="5205413"/>
          <p14:tracePt t="117698" x="2216150" y="5205413"/>
          <p14:tracePt t="117704" x="2290763" y="5205413"/>
          <p14:tracePt t="117714" x="2339975" y="5218113"/>
          <p14:tracePt t="117724" x="2390775" y="5218113"/>
          <p14:tracePt t="117730" x="2403475" y="5218113"/>
          <p14:tracePt t="117814" x="2403475" y="5230813"/>
          <p14:tracePt t="117840" x="2390775" y="5243513"/>
          <p14:tracePt t="117850" x="2365375" y="5243513"/>
          <p14:tracePt t="117861" x="2316163" y="5243513"/>
          <p14:tracePt t="117866" x="2278063" y="5243513"/>
          <p14:tracePt t="117880" x="2265363" y="5243513"/>
          <p14:tracePt t="117927" x="2252663" y="5243513"/>
          <p14:tracePt t="117976" x="2252663" y="5256213"/>
          <p14:tracePt t="117986" x="2290763" y="5256213"/>
          <p14:tracePt t="117996" x="2378075" y="5256213"/>
          <p14:tracePt t="118002" x="2428875" y="5256213"/>
          <p14:tracePt t="118012" x="2478088" y="5256213"/>
          <p14:tracePt t="118016" x="2503488" y="5256213"/>
          <p14:tracePt t="118028" x="2528888" y="5256213"/>
          <p14:tracePt t="118036" x="2565400" y="5256213"/>
          <p14:tracePt t="118043" x="2590800" y="5256213"/>
          <p14:tracePt t="118052" x="2628900" y="5256213"/>
          <p14:tracePt t="118138" x="2628900" y="5243513"/>
          <p14:tracePt t="118148" x="2628900" y="5230813"/>
          <p14:tracePt t="118158" x="2628900" y="5205413"/>
          <p14:tracePt t="118164" x="2616200" y="5205413"/>
          <p14:tracePt t="118174" x="2565400" y="5194300"/>
          <p14:tracePt t="118178" x="2490788" y="5181600"/>
          <p14:tracePt t="118188" x="2403475" y="5156200"/>
          <p14:tracePt t="118198" x="2328863" y="5143500"/>
          <p14:tracePt t="118204" x="2265363" y="5143500"/>
          <p14:tracePt t="118214" x="2203450" y="5118100"/>
          <p14:tracePt t="118218" x="2152650" y="5118100"/>
          <p14:tracePt t="118229" x="2116138" y="5118100"/>
          <p14:tracePt t="118238" x="2078038" y="5118100"/>
          <p14:tracePt t="118244" x="2014538" y="5118100"/>
          <p14:tracePt t="118254" x="1952625" y="5118100"/>
          <p14:tracePt t="118261" x="1903413" y="5118100"/>
          <p14:tracePt t="118270" x="1814513" y="5118100"/>
          <p14:tracePt t="118280" x="1765300" y="5118100"/>
          <p14:tracePt t="118284" x="1727200" y="5118100"/>
          <p14:tracePt t="118295" x="1714500" y="5118100"/>
          <p14:tracePt t="118452" x="1739900" y="5105400"/>
          <p14:tracePt t="118456" x="1852613" y="5118100"/>
          <p14:tracePt t="118464" x="1978025" y="5118100"/>
          <p14:tracePt t="118470" x="2116138" y="5118100"/>
          <p14:tracePt t="118480" x="2203450" y="5156200"/>
          <p14:tracePt t="118486" x="2278063" y="5181600"/>
          <p14:tracePt t="118496" x="2339975" y="5181600"/>
          <p14:tracePt t="118506" x="2365375" y="5194300"/>
          <p14:tracePt t="118616" x="2328863" y="5194300"/>
          <p14:tracePt t="118620" x="2278063" y="5194300"/>
          <p14:tracePt t="118632" x="2239963" y="5194300"/>
          <p14:tracePt t="118636" x="2127250" y="5194300"/>
          <p14:tracePt t="118646" x="2027238" y="5194300"/>
          <p14:tracePt t="118656" x="1939925" y="5194300"/>
          <p14:tracePt t="118662" x="1865313" y="5194300"/>
          <p14:tracePt t="118672" x="1790700" y="5194300"/>
          <p14:tracePt t="118677" x="1752600" y="5194300"/>
          <p14:tracePt t="118686" x="1739900" y="5194300"/>
          <p14:tracePt t="118864" x="1778000" y="5181600"/>
          <p14:tracePt t="118874" x="1801813" y="5181600"/>
          <p14:tracePt t="118878" x="1827213" y="5168900"/>
          <p14:tracePt t="118888" x="1865313" y="5168900"/>
          <p14:tracePt t="118898" x="1903413" y="5168900"/>
          <p14:tracePt t="118904" x="1952625" y="5156200"/>
          <p14:tracePt t="118914" x="2014538" y="5130800"/>
          <p14:tracePt t="118918" x="2052638" y="5130800"/>
          <p14:tracePt t="118928" x="2090738" y="5118100"/>
          <p14:tracePt t="118940" x="2152650" y="5118100"/>
          <p14:tracePt t="119266" x="2165350" y="5118100"/>
          <p14:tracePt t="119276" x="2190750" y="5118100"/>
          <p14:tracePt t="119282" x="2216150" y="5118100"/>
          <p14:tracePt t="119292" x="2239963" y="5118100"/>
          <p14:tracePt t="119302" x="2278063" y="5118100"/>
          <p14:tracePt t="119309" x="2303463" y="5130800"/>
          <p14:tracePt t="119318" x="2352675" y="5130800"/>
          <p14:tracePt t="119322" x="2390775" y="5143500"/>
          <p14:tracePt t="119640" x="2365375" y="5143500"/>
          <p14:tracePt t="119650" x="2328863" y="5143500"/>
          <p14:tracePt t="119656" x="2228850" y="5118100"/>
          <p14:tracePt t="119666" x="2116138" y="5105400"/>
          <p14:tracePt t="119672" x="2014538" y="5105400"/>
          <p14:tracePt t="119682" x="1978025" y="5105400"/>
          <p14:tracePt t="119722" x="1978025" y="5092700"/>
          <p14:tracePt t="119762" x="1965325" y="5092700"/>
          <p14:tracePt t="119782" x="1939925" y="5092700"/>
          <p14:tracePt t="119792" x="1927225" y="5105400"/>
          <p14:tracePt t="119808" x="1914525" y="5105400"/>
          <p14:tracePt t="119822" x="1890713" y="5118100"/>
          <p14:tracePt t="119948" x="1890713" y="5130800"/>
          <p14:tracePt t="119954" x="1890713" y="5143500"/>
          <p14:tracePt t="119964" x="1890713" y="5156200"/>
          <p14:tracePt t="119975" x="1890713" y="5168900"/>
          <p14:tracePt t="120040" x="1890713" y="5194300"/>
          <p14:tracePt t="120070" x="1890713" y="5205413"/>
          <p14:tracePt t="120110" x="1890713" y="5218113"/>
          <p14:tracePt t="120126" x="1903413" y="5230813"/>
          <p14:tracePt t="120157" x="1914525" y="5230813"/>
          <p14:tracePt t="120160" x="1939925" y="5243513"/>
          <p14:tracePt t="120186" x="1965325" y="5243513"/>
          <p14:tracePt t="120196" x="1990725" y="5243513"/>
          <p14:tracePt t="120200" x="2027238" y="5256213"/>
          <p14:tracePt t="120210" x="2052638" y="5256213"/>
          <p14:tracePt t="120216" x="2090738" y="5256213"/>
          <p14:tracePt t="120226" x="2139950" y="5256213"/>
          <p14:tracePt t="120236" x="2203450" y="5256213"/>
          <p14:tracePt t="120243" x="2239963" y="5256213"/>
          <p14:tracePt t="120252" x="2316163" y="5256213"/>
          <p14:tracePt t="120256" x="2352675" y="5256213"/>
          <p14:tracePt t="120266" x="2378075" y="5256213"/>
          <p14:tracePt t="120276" x="2390775" y="5256213"/>
          <p14:tracePt t="120282" x="2416175" y="5256213"/>
          <p14:tracePt t="120293" x="2441575" y="5256213"/>
          <p14:tracePt t="120296" x="2465388" y="5256213"/>
          <p14:tracePt t="120307" x="2478088" y="5256213"/>
          <p14:tracePt t="120316" x="2490788" y="5256213"/>
          <p14:tracePt t="120322" x="2503488" y="5256213"/>
          <p14:tracePt t="120332" x="2516188" y="5256213"/>
          <p14:tracePt t="120346" x="2528888" y="5256213"/>
          <p14:tracePt t="120359" x="2541588" y="5256213"/>
          <p14:tracePt t="120362" x="2554288" y="5256213"/>
          <p14:tracePt t="120372" x="2578100" y="5256213"/>
          <p14:tracePt t="120388" x="2603500" y="5256213"/>
          <p14:tracePt t="120402" x="2616200" y="5256213"/>
          <p14:tracePt t="120412" x="2628900" y="5256213"/>
          <p14:tracePt t="120419" x="2654300" y="5256213"/>
          <p14:tracePt t="120428" x="2678113" y="5256213"/>
          <p14:tracePt t="120438" x="2728913" y="5256213"/>
          <p14:tracePt t="120442" x="2754313" y="5256213"/>
          <p14:tracePt t="120452" x="2767013" y="5256213"/>
          <p14:tracePt t="120459" x="2778125" y="5256213"/>
          <p14:tracePt t="120468" x="2790825" y="5268913"/>
          <p14:tracePt t="120478" x="2803525" y="5268913"/>
          <p14:tracePt t="120610" x="2754313" y="5268913"/>
          <p14:tracePt t="120618" x="2703513" y="5268913"/>
          <p14:tracePt t="120625" x="2654300" y="5268913"/>
          <p14:tracePt t="120634" x="2590800" y="5268913"/>
          <p14:tracePt t="120638" x="2541588" y="5268913"/>
          <p14:tracePt t="120648" x="2503488" y="5268913"/>
          <p14:tracePt t="120654" x="2465388" y="5268913"/>
          <p14:tracePt t="120664" x="2441575" y="5268913"/>
          <p14:tracePt t="120675" x="2416175" y="5268913"/>
          <p14:tracePt t="120678" x="2365375" y="5268913"/>
          <p14:tracePt t="120692" x="2339975" y="5268913"/>
          <p14:tracePt t="120694" x="2316163" y="5268913"/>
          <p14:tracePt t="120704" x="2303463" y="5268913"/>
          <p14:tracePt t="120714" x="2290763" y="5268913"/>
          <p14:tracePt t="120730" x="2278063" y="5268913"/>
          <p14:tracePt t="120734" x="2265363" y="5268913"/>
          <p14:tracePt t="120744" x="2228850" y="5268913"/>
          <p14:tracePt t="120755" x="2216150" y="5268913"/>
          <p14:tracePt t="120760" x="2190750" y="5268913"/>
          <p14:tracePt t="120770" x="2178050" y="5268913"/>
          <p14:tracePt t="120775" x="2152650" y="5268913"/>
          <p14:tracePt t="120784" x="2127250" y="5268913"/>
          <p14:tracePt t="120794" x="2116138" y="5268913"/>
          <p14:tracePt t="121082" x="2139950" y="5268913"/>
          <p14:tracePt t="121092" x="2178050" y="5268913"/>
          <p14:tracePt t="121104" x="2203450" y="5268913"/>
          <p14:tracePt t="121108" x="2228850" y="5268913"/>
          <p14:tracePt t="121118" x="2252663" y="5268913"/>
          <p14:tracePt t="121125" x="2278063" y="5268913"/>
          <p14:tracePt t="121138" x="2290763" y="5268913"/>
          <p14:tracePt t="121648" x="2303463" y="5268913"/>
          <p14:tracePt t="121678" x="2278063" y="5256213"/>
          <p14:tracePt t="121684" x="2265363" y="5256213"/>
          <p14:tracePt t="121694" x="2203450" y="5243513"/>
          <p14:tracePt t="121704" x="2190750" y="5230813"/>
          <p14:tracePt t="121710" x="2165350" y="5205413"/>
          <p14:tracePt t="121720" x="2152650" y="5194300"/>
          <p14:tracePt t="121724" x="2116138" y="5181600"/>
          <p14:tracePt t="121734" x="2078038" y="5168900"/>
          <p14:tracePt t="121744" x="2065338" y="5156200"/>
          <p14:tracePt t="121750" x="2039938" y="5143500"/>
          <p14:tracePt t="121760" x="2003425" y="5130800"/>
          <p14:tracePt t="121764" x="1978025" y="5105400"/>
          <p14:tracePt t="121774" x="1965325" y="5092700"/>
          <p14:tracePt t="121784" x="1939925" y="5092700"/>
          <p14:tracePt t="121791" x="1903413" y="5092700"/>
          <p14:tracePt t="121800" x="1878013" y="5092700"/>
          <p14:tracePt t="121804" x="1839913" y="5081588"/>
          <p14:tracePt t="121814" x="1827213" y="5081588"/>
          <p14:tracePt t="121857" x="1814513" y="5081588"/>
          <p14:tracePt t="121866" x="1801813" y="5081588"/>
          <p14:tracePt t="121876" x="1778000" y="5081588"/>
          <p14:tracePt t="121900" x="1765300" y="5081588"/>
          <p14:tracePt t="121910" x="1739900" y="5092700"/>
          <p14:tracePt t="121926" x="1714500" y="5105400"/>
          <p14:tracePt t="121930" x="1714500" y="5130800"/>
          <p14:tracePt t="121940" x="1689100" y="5143500"/>
          <p14:tracePt t="121950" x="1665288" y="5156200"/>
          <p14:tracePt t="121957" x="1652588" y="5168900"/>
          <p14:tracePt t="121966" x="1639888" y="5168900"/>
          <p14:tracePt t="121970" x="1627188" y="5181600"/>
          <p14:tracePt t="121980" x="1601788" y="5194300"/>
          <p14:tracePt t="122360" x="1614488" y="5194300"/>
          <p14:tracePt t="122364" x="1627188" y="5194300"/>
          <p14:tracePt t="122390" x="1639888" y="5194300"/>
          <p14:tracePt t="122400" x="1652588" y="5194300"/>
          <p14:tracePt t="122410" x="1652588" y="5181600"/>
          <p14:tracePt t="122414" x="1665288" y="5181600"/>
          <p14:tracePt t="122424" x="1665288" y="5156200"/>
          <p14:tracePt t="122441" x="1665288" y="5143500"/>
          <p14:tracePt t="122496" x="1665288" y="5130800"/>
          <p14:tracePt t="122556" x="1665288" y="5118100"/>
          <p14:tracePt t="122606" x="1652588" y="5118100"/>
          <p14:tracePt t="122612" x="1639888" y="5118100"/>
          <p14:tracePt t="122639" x="1627188" y="5130800"/>
          <p14:tracePt t="122672" x="1614488" y="5143500"/>
          <p14:tracePt t="122678" x="1614488" y="5156200"/>
          <p14:tracePt t="122692" x="1601788" y="5181600"/>
          <p14:tracePt t="122702" x="1589088" y="5194300"/>
          <p14:tracePt t="122712" x="1589088" y="5205413"/>
          <p14:tracePt t="122768" x="1589088" y="5218113"/>
          <p14:tracePt t="122784" x="1589088" y="5256213"/>
          <p14:tracePt t="122804" x="1589088" y="5268913"/>
          <p14:tracePt t="122808" x="1601788" y="5281613"/>
          <p14:tracePt t="122818" x="1627188" y="5294313"/>
          <p14:tracePt t="122824" x="1639888" y="5294313"/>
          <p14:tracePt t="122834" x="1677988" y="5305425"/>
          <p14:tracePt t="122844" x="1714500" y="5318125"/>
          <p14:tracePt t="122848" x="1778000" y="5318125"/>
          <p14:tracePt t="122858" x="1814513" y="5318125"/>
          <p14:tracePt t="122864" x="1878013" y="5318125"/>
          <p14:tracePt t="122874" x="1952625" y="5343525"/>
          <p14:tracePt t="122884" x="2003425" y="5343525"/>
          <p14:tracePt t="122889" x="2039938" y="5343525"/>
          <p14:tracePt t="122900" x="2090738" y="5343525"/>
          <p14:tracePt t="122905" x="2116138" y="5343525"/>
          <p14:tracePt t="122914" x="2139950" y="5343525"/>
          <p14:tracePt t="122924" x="2178050" y="5343525"/>
          <p14:tracePt t="122930" x="2190750" y="5343525"/>
          <p14:tracePt t="122940" x="2203450" y="5343525"/>
          <p14:tracePt t="123226" x="2190750" y="5318125"/>
          <p14:tracePt t="123236" x="2139950" y="5281613"/>
          <p14:tracePt t="123242" x="2127250" y="5256213"/>
          <p14:tracePt t="123394" x="2152650" y="5256213"/>
          <p14:tracePt t="123404" x="2216150" y="5243513"/>
          <p14:tracePt t="123408" x="2239963" y="5243513"/>
          <p14:tracePt t="123424" x="2265363" y="5243513"/>
          <p14:tracePt t="123444" x="2290763" y="5243513"/>
          <p14:tracePt t="123448" x="2316163" y="5243513"/>
          <p14:tracePt t="123459" x="2339975" y="5243513"/>
          <p14:tracePt t="123464" x="2365375" y="5243513"/>
          <p14:tracePt t="123474" x="2390775" y="5243513"/>
          <p14:tracePt t="123484" x="2428875" y="5230813"/>
          <p14:tracePt t="123490" x="2452688" y="5230813"/>
          <p14:tracePt t="123500" x="2478088" y="5230813"/>
          <p14:tracePt t="123505" x="2503488" y="5230813"/>
          <p14:tracePt t="123514" x="2516188" y="5230813"/>
          <p14:tracePt t="123524" x="2554288" y="5205413"/>
          <p14:tracePt t="123540" x="2578100" y="5205413"/>
          <p14:tracePt t="123544" x="2603500" y="5205413"/>
          <p14:tracePt t="123555" x="2628900" y="5205413"/>
          <p14:tracePt t="123571" x="2654300" y="5205413"/>
          <p14:tracePt t="123586" x="2667000" y="5205413"/>
          <p14:tracePt t="123776" x="2654300" y="5205413"/>
          <p14:tracePt t="123786" x="2628900" y="5205413"/>
          <p14:tracePt t="123792" x="2565400" y="5205413"/>
          <p14:tracePt t="123802" x="2478088" y="5181600"/>
          <p14:tracePt t="123808" x="2428875" y="5181600"/>
          <p14:tracePt t="123818" x="2352675" y="5181600"/>
          <p14:tracePt t="123828" x="2316163" y="5181600"/>
          <p14:tracePt t="123832" x="2290763" y="5181600"/>
          <p14:tracePt t="123842" x="2239963" y="5181600"/>
          <p14:tracePt t="123848" x="2216150" y="5181600"/>
          <p14:tracePt t="123858" x="2178050" y="5181600"/>
          <p14:tracePt t="123868" x="2152650" y="5181600"/>
          <p14:tracePt t="123872" x="2139950" y="5181600"/>
          <p14:tracePt t="123882" x="2127250" y="5181600"/>
          <p14:tracePt t="123918" x="2116138" y="5181600"/>
          <p14:tracePt t="123924" x="2103438" y="5181600"/>
          <p14:tracePt t="123934" x="2078038" y="5181600"/>
          <p14:tracePt t="123938" x="2065338" y="5168900"/>
          <p14:tracePt t="123948" x="2052638" y="5168900"/>
          <p14:tracePt t="123958" x="2039938" y="5168900"/>
          <p14:tracePt t="124292" x="2027238" y="5168900"/>
          <p14:tracePt t="124296" x="2065338" y="5168900"/>
          <p14:tracePt t="124306" x="2103438" y="5168900"/>
          <p14:tracePt t="124316" x="2152650" y="5194300"/>
          <p14:tracePt t="124323" x="2190750" y="5194300"/>
          <p14:tracePt t="124332" x="2265363" y="5194300"/>
          <p14:tracePt t="124337" x="2303463" y="5205413"/>
          <p14:tracePt t="124346" x="2339975" y="5205413"/>
          <p14:tracePt t="124790" x="2328863" y="5205413"/>
          <p14:tracePt t="124800" x="2316163" y="5205413"/>
          <p14:tracePt t="124830" x="2303463" y="5194300"/>
          <p14:tracePt t="126324" x="2316163" y="5194300"/>
          <p14:tracePt t="126338" x="2339975" y="5194300"/>
          <p14:tracePt t="126354" x="2365375" y="5194300"/>
          <p14:tracePt t="126364" x="2378075" y="5194300"/>
          <p14:tracePt t="126370" x="2416175" y="5194300"/>
          <p14:tracePt t="126380" x="2441575" y="5194300"/>
          <p14:tracePt t="126394" x="2478088" y="5194300"/>
          <p14:tracePt t="126404" x="2490788" y="5194300"/>
          <p14:tracePt t="126632" x="2503488" y="5194300"/>
          <p14:tracePt t="126672" x="2516188" y="5194300"/>
          <p14:tracePt t="126682" x="2528888" y="5194300"/>
          <p14:tracePt t="126692" x="2554288" y="5194300"/>
          <p14:tracePt t="126980" x="2541588" y="5194300"/>
          <p14:tracePt t="126990" x="2503488" y="5194300"/>
          <p14:tracePt t="127004" x="2478088" y="5205413"/>
          <p14:tracePt t="127822" x="2465388" y="5205413"/>
          <p14:tracePt t="127832" x="2441575" y="5205413"/>
          <p14:tracePt t="127836" x="2390775" y="5205413"/>
          <p14:tracePt t="127848" x="2339975" y="5205413"/>
          <p14:tracePt t="127852" x="2290763" y="5218113"/>
          <p14:tracePt t="127862" x="2252663" y="5243513"/>
          <p14:tracePt t="127872" x="2216150" y="5243513"/>
          <p14:tracePt t="127878" x="2152650" y="5256213"/>
          <p14:tracePt t="127888" x="2116138" y="5256213"/>
          <p14:tracePt t="127892" x="2052638" y="5268913"/>
          <p14:tracePt t="127902" x="1990725" y="5268913"/>
          <p14:tracePt t="127912" x="1965325" y="5305425"/>
          <p14:tracePt t="127918" x="1890713" y="5305425"/>
          <p14:tracePt t="127928" x="1865313" y="5318125"/>
          <p14:tracePt t="127932" x="1814513" y="5330825"/>
          <p14:tracePt t="127942" x="1778000" y="5330825"/>
          <p14:tracePt t="127952" x="1689100" y="5343525"/>
          <p14:tracePt t="127958" x="1652588" y="5356225"/>
          <p14:tracePt t="127968" x="1589088" y="5356225"/>
          <p14:tracePt t="127972" x="1552575" y="5356225"/>
          <p14:tracePt t="127985" x="1489075" y="5381625"/>
          <p14:tracePt t="127994" x="1452563" y="5381625"/>
          <p14:tracePt t="127998" x="1401763" y="5381625"/>
          <p14:tracePt t="128008" x="1376363" y="5381625"/>
          <p14:tracePt t="128014" x="1363663" y="5394325"/>
          <p14:tracePt t="128024" x="1352550" y="5394325"/>
          <p14:tracePt t="128226" x="1376363" y="5394325"/>
          <p14:tracePt t="128236" x="1414463" y="5394325"/>
          <p14:tracePt t="128240" x="1501775" y="5381625"/>
          <p14:tracePt t="128251" x="1589088" y="5356225"/>
          <p14:tracePt t="128260" x="1677988" y="5343525"/>
          <p14:tracePt t="128267" x="1739900" y="5343525"/>
          <p14:tracePt t="128276" x="1790700" y="5343525"/>
          <p14:tracePt t="128280" x="1839913" y="5343525"/>
          <p14:tracePt t="128290" x="1914525" y="5343525"/>
          <p14:tracePt t="128301" x="1952625" y="5343525"/>
          <p14:tracePt t="128306" x="1978025" y="5343525"/>
          <p14:tracePt t="128318" x="2003425" y="5343525"/>
          <p14:tracePt t="128320" x="2027238" y="5343525"/>
          <p14:tracePt t="128342" x="2052638" y="5343525"/>
          <p14:tracePt t="128396" x="2065338" y="5343525"/>
          <p14:tracePt t="128402" x="2103438" y="5343525"/>
          <p14:tracePt t="128412" x="2127250" y="5343525"/>
          <p14:tracePt t="128426" x="2152650" y="5343525"/>
          <p14:tracePt t="128436" x="2178050" y="5330825"/>
          <p14:tracePt t="128452" x="2203450" y="5318125"/>
          <p14:tracePt t="128469" x="2228850" y="5318125"/>
          <p14:tracePt t="128478" x="2239963" y="5318125"/>
          <p14:tracePt t="128484" x="2278063" y="5318125"/>
          <p14:tracePt t="128492" x="2303463" y="5318125"/>
          <p14:tracePt t="128502" x="2328863" y="5318125"/>
          <p14:tracePt t="128518" x="2352675" y="5318125"/>
          <p14:tracePt t="128522" x="2378075" y="5318125"/>
          <p14:tracePt t="128544" x="2390775" y="5318125"/>
          <p14:tracePt t="128548" x="2428875" y="5318125"/>
          <p14:tracePt t="128558" x="2452688" y="5318125"/>
          <p14:tracePt t="128564" x="2503488" y="5305425"/>
          <p14:tracePt t="128574" x="2516188" y="5305425"/>
          <p14:tracePt t="128584" x="2541588" y="5305425"/>
          <p14:tracePt t="128588" x="2565400" y="5305425"/>
          <p14:tracePt t="128598" x="2616200" y="5294313"/>
          <p14:tracePt t="128604" x="2628900" y="5294313"/>
          <p14:tracePt t="128614" x="2667000" y="5294313"/>
          <p14:tracePt t="128624" x="2690813" y="5268913"/>
          <p14:tracePt t="128630" x="2703513" y="5268913"/>
          <p14:tracePt t="128810" x="2690813" y="5268913"/>
          <p14:tracePt t="128820" x="2678113" y="5268913"/>
          <p14:tracePt t="128826" x="2641600" y="5268913"/>
          <p14:tracePt t="128836" x="2616200" y="5268913"/>
          <p14:tracePt t="128846" x="2590800" y="5268913"/>
          <p14:tracePt t="128851" x="2541588" y="5268913"/>
          <p14:tracePt t="128860" x="2516188" y="5268913"/>
          <p14:tracePt t="128867" x="2478088" y="5268913"/>
          <p14:tracePt t="128876" x="2465388" y="5268913"/>
          <p14:tracePt t="128886" x="2441575" y="5268913"/>
          <p14:tracePt t="128890" x="2403475" y="5268913"/>
          <p14:tracePt t="128901" x="2352675" y="5268913"/>
          <p14:tracePt t="128906" x="2316163" y="5268913"/>
          <p14:tracePt t="128918" x="2228850" y="5268913"/>
          <p14:tracePt t="128926" x="2178050" y="5268913"/>
          <p14:tracePt t="128932" x="2116138" y="5268913"/>
          <p14:tracePt t="128942" x="2078038" y="5281613"/>
          <p14:tracePt t="128946" x="2039938" y="5294313"/>
          <p14:tracePt t="128956" x="2014538" y="5294313"/>
          <p14:tracePt t="128967" x="2003425" y="5294313"/>
          <p14:tracePt t="128972" x="1978025" y="5294313"/>
          <p14:tracePt t="128985" x="1965325" y="5294313"/>
          <p14:tracePt t="128986" x="1952625" y="5294313"/>
          <p14:tracePt t="129000" x="1927225" y="5294313"/>
          <p14:tracePt t="129008" x="1903413" y="5294313"/>
          <p14:tracePt t="129012" x="1852613" y="5294313"/>
          <p14:tracePt t="129048" x="1839913" y="5294313"/>
          <p14:tracePt t="129058" x="1827213" y="5294313"/>
          <p14:tracePt t="129699" x="1852613" y="5294313"/>
          <p14:tracePt t="129708" x="1890713" y="5318125"/>
          <p14:tracePt t="129715" x="1914525" y="5318125"/>
          <p14:tracePt t="129724" x="1939925" y="5318125"/>
          <p14:tracePt t="129734" x="1965325" y="5318125"/>
          <p14:tracePt t="129758" x="1978025" y="5318125"/>
          <p14:tracePt t="129910" x="1952625" y="5318125"/>
          <p14:tracePt t="129920" x="1890713" y="5318125"/>
          <p14:tracePt t="129926" x="1852613" y="5318125"/>
          <p14:tracePt t="129936" x="1827213" y="5318125"/>
          <p14:tracePt t="129940" x="1814513" y="5318125"/>
          <p14:tracePt t="129950" x="1801813" y="5318125"/>
          <p14:tracePt t="129966" x="1778000" y="5330825"/>
          <p14:tracePt t="130304" x="1778000" y="5343525"/>
          <p14:tracePt t="130318" x="1790700" y="5343525"/>
          <p14:tracePt t="130324" x="1827213" y="5330825"/>
          <p14:tracePt t="130334" x="1839913" y="5330825"/>
          <p14:tracePt t="130344" x="1878013" y="5330825"/>
          <p14:tracePt t="130349" x="1939925" y="5318125"/>
          <p14:tracePt t="130358" x="1978025" y="5318125"/>
          <p14:tracePt t="130366" x="2027238" y="5318125"/>
          <p14:tracePt t="130374" x="2090738" y="5318125"/>
          <p14:tracePt t="130384" x="2127250" y="5318125"/>
          <p14:tracePt t="130389" x="2203450" y="5318125"/>
          <p14:tracePt t="130399" x="2252663" y="5318125"/>
          <p14:tracePt t="130404" x="2328863" y="5318125"/>
          <p14:tracePt t="130416" x="2378075" y="5318125"/>
          <p14:tracePt t="130424" x="2403475" y="5318125"/>
          <p14:tracePt t="130596" x="2378075" y="5318125"/>
          <p14:tracePt t="130606" x="2352675" y="5318125"/>
          <p14:tracePt t="130610" x="2303463" y="5318125"/>
          <p14:tracePt t="130622" x="2265363" y="5318125"/>
          <p14:tracePt t="130633" x="2165350" y="5318125"/>
          <p14:tracePt t="130636" x="2103438" y="5318125"/>
          <p14:tracePt t="130647" x="2078038" y="5318125"/>
          <p14:tracePt t="130652" x="2065338" y="5318125"/>
          <p14:tracePt t="130748" x="2065338" y="5305425"/>
          <p14:tracePt t="130768" x="2090738" y="5268913"/>
          <p14:tracePt t="130772" x="2152650" y="5268913"/>
          <p14:tracePt t="130782" x="2228850" y="5243513"/>
          <p14:tracePt t="130788" x="2303463" y="5218113"/>
          <p14:tracePt t="130799" x="2352675" y="5205413"/>
          <p14:tracePt t="130808" x="2365375" y="5194300"/>
          <p14:tracePt t="130894" x="2378075" y="5194300"/>
          <p14:tracePt t="131000" x="2365375" y="5194300"/>
          <p14:tracePt t="131010" x="2352675" y="5194300"/>
          <p14:tracePt t="131015" x="2339975" y="5194300"/>
          <p14:tracePt t="131024" x="2328863" y="5194300"/>
          <p14:tracePt t="131120" x="2339975" y="5194300"/>
          <p14:tracePt t="131126" x="2352675" y="5194300"/>
          <p14:tracePt t="131160" x="2365375" y="5194300"/>
          <p14:tracePt t="131306" x="2378075" y="5168900"/>
          <p14:tracePt t="131312" x="2465388" y="5156200"/>
          <p14:tracePt t="131322" x="2678113" y="5130800"/>
          <p14:tracePt t="131332" x="2890838" y="5105400"/>
          <p14:tracePt t="131338" x="3128963" y="5056188"/>
          <p14:tracePt t="131348" x="3292475" y="5056188"/>
          <p14:tracePt t="131352" x="3417888" y="5043488"/>
          <p14:tracePt t="131362" x="3479800" y="5043488"/>
          <p14:tracePt t="131372" x="3492500" y="5030788"/>
          <p14:tracePt t="131458" x="3479800" y="5030788"/>
          <p14:tracePt t="131468" x="3467100" y="5030788"/>
          <p14:tracePt t="131478" x="3441700" y="5030788"/>
          <p14:tracePt t="131484" x="3429000" y="5030788"/>
          <p14:tracePt t="131494" x="3405188" y="5030788"/>
          <p14:tracePt t="131498" x="3379788" y="5030788"/>
          <p14:tracePt t="131508" x="3341688" y="5030788"/>
          <p14:tracePt t="131518" x="3317875" y="5043488"/>
          <p14:tracePt t="131524" x="3279775" y="5043488"/>
          <p14:tracePt t="131534" x="3254375" y="5043488"/>
          <p14:tracePt t="131540" x="3216275" y="5043488"/>
          <p14:tracePt t="131550" x="3179763" y="5043488"/>
          <p14:tracePt t="131560" x="3141663" y="5043488"/>
          <p14:tracePt t="131565" x="3092450" y="5043488"/>
          <p14:tracePt t="131574" x="3054350" y="5043488"/>
          <p14:tracePt t="131581" x="3028950" y="5043488"/>
          <p14:tracePt t="131600" x="3016250" y="5043488"/>
          <p14:tracePt t="131746" x="3003550" y="5043488"/>
          <p14:tracePt t="131756" x="2992438" y="5043488"/>
          <p14:tracePt t="131766" x="2979738" y="5056188"/>
          <p14:tracePt t="131772" x="2979738" y="5068888"/>
          <p14:tracePt t="131786" x="2967038" y="5068888"/>
          <p14:tracePt t="131806" x="2941638" y="5068888"/>
          <p14:tracePt t="131822" x="2916238" y="5092700"/>
          <p14:tracePt t="131836" x="2890838" y="5092700"/>
          <p14:tracePt t="131866" x="2867025" y="5092700"/>
          <p14:tracePt t="131892" x="2854325" y="5092700"/>
          <p14:tracePt t="131908" x="2841625" y="5092700"/>
          <p14:tracePt t="131948" x="2828925" y="5092700"/>
          <p14:tracePt t="131958" x="2816225" y="5092700"/>
          <p14:tracePt t="131963" x="2803525" y="5118100"/>
          <p14:tracePt t="131972" x="2790825" y="5118100"/>
          <p14:tracePt t="131988" x="2778125" y="5118100"/>
          <p14:tracePt t="132664" x="2803525" y="5118100"/>
          <p14:tracePt t="136138" x="2790825" y="5118100"/>
          <p14:tracePt t="136144" x="2778125" y="5118100"/>
          <p14:tracePt t="136159" x="2754313" y="5118100"/>
          <p14:tracePt t="136170" x="2728913" y="5118100"/>
          <p14:tracePt t="136184" x="2716213" y="5118100"/>
          <p14:tracePt t="136194" x="2703513" y="5118100"/>
          <p14:tracePt t="136200" x="2690813" y="5118100"/>
          <p14:tracePt t="136210" x="2678113" y="5118100"/>
          <p14:tracePt t="136214" x="2667000" y="5118100"/>
          <p14:tracePt t="136224" x="2641600" y="5118100"/>
          <p14:tracePt t="136234" x="2616200" y="5118100"/>
          <p14:tracePt t="136240" x="2603500" y="5118100"/>
          <p14:tracePt t="136250" x="2578100" y="5118100"/>
          <p14:tracePt t="136254" x="2565400" y="5118100"/>
          <p14:tracePt t="136277" x="2541588" y="5118100"/>
          <p14:tracePt t="136280" x="2528888" y="5118100"/>
          <p14:tracePt t="136296" x="2516188" y="5118100"/>
          <p14:tracePt t="136307" x="2503488" y="5118100"/>
          <p14:tracePt t="136316" x="2490788" y="5118100"/>
          <p14:tracePt t="136476" x="2465388" y="5130800"/>
          <p14:tracePt t="136502" x="2452688" y="5143500"/>
          <p14:tracePt t="136506" x="2452688" y="5156200"/>
          <p14:tracePt t="136598" x="2452688" y="5181600"/>
          <p14:tracePt t="136678" x="2441575" y="5194300"/>
          <p14:tracePt t="136780" x="2441575" y="5205413"/>
          <p14:tracePt t="136784" x="2441575" y="5218113"/>
          <p14:tracePt t="136804" x="2428875" y="5230813"/>
          <p14:tracePt t="137656" x="2441575" y="5230813"/>
          <p14:tracePt t="137666" x="2465388" y="5256213"/>
          <p14:tracePt t="137682" x="2465388" y="5268913"/>
          <p14:tracePt t="137768" x="2478088" y="5268913"/>
          <p14:tracePt t="137778" x="2490788" y="5268913"/>
          <p14:tracePt t="137788" x="2503488" y="5268913"/>
          <p14:tracePt t="139266" x="2516188" y="5268913"/>
          <p14:tracePt t="139276" x="2541588" y="5268913"/>
          <p14:tracePt t="139282" x="2590800" y="5268913"/>
          <p14:tracePt t="139292" x="2654300" y="5243513"/>
          <p14:tracePt t="139296" x="2754313" y="5194300"/>
          <p14:tracePt t="139307" x="2828925" y="5181600"/>
          <p14:tracePt t="139316" x="2928938" y="5143500"/>
          <p14:tracePt t="139323" x="3054350" y="5092700"/>
          <p14:tracePt t="139332" x="3179763" y="5056188"/>
          <p14:tracePt t="139336" x="3267075" y="4981575"/>
          <p14:tracePt t="139346" x="3392488" y="4892675"/>
          <p14:tracePt t="139357" x="3479800" y="4830763"/>
          <p14:tracePt t="139362" x="3530600" y="4779963"/>
          <p14:tracePt t="139372" x="3567113" y="4730750"/>
          <p14:tracePt t="139379" x="3592513" y="4667250"/>
          <p14:tracePt t="139391" x="3605213" y="4643438"/>
          <p14:tracePt t="139398" x="3605213" y="4605338"/>
          <p14:tracePt t="139402" x="3605213" y="4543425"/>
          <p14:tracePt t="139412" x="3605213" y="4467225"/>
          <p14:tracePt t="139418" x="3579813" y="4379913"/>
          <p14:tracePt t="139428" x="3567113" y="4292600"/>
          <p14:tracePt t="139438" x="3530600" y="4217988"/>
          <p14:tracePt t="139442" x="3492500" y="4154488"/>
          <p14:tracePt t="139452" x="3467100" y="4092575"/>
          <p14:tracePt t="139459" x="3467100" y="4079875"/>
          <p14:tracePt t="139468" x="3454400" y="4067175"/>
          <p14:tracePt t="139478" x="3429000" y="4041775"/>
          <p14:tracePt t="139482" x="3405188" y="4017963"/>
          <p14:tracePt t="139492" x="3367088" y="3979863"/>
          <p14:tracePt t="139498" x="3328988" y="3954463"/>
          <p14:tracePt t="139508" x="3292475" y="3941763"/>
          <p14:tracePt t="139518" x="3241675" y="3916363"/>
          <p14:tracePt t="139523" x="3179763" y="3879850"/>
          <p14:tracePt t="139534" x="3116263" y="3867150"/>
          <p14:tracePt t="139538" x="3028950" y="3841750"/>
          <p14:tracePt t="139548" x="2967038" y="3841750"/>
          <p14:tracePt t="139558" x="2890838" y="3841750"/>
          <p14:tracePt t="139564" x="2803525" y="3816350"/>
          <p14:tracePt t="139575" x="2754313" y="3816350"/>
          <p14:tracePt t="139578" x="2667000" y="3816350"/>
          <p14:tracePt t="139590" x="2603500" y="3816350"/>
          <p14:tracePt t="139598" x="2503488" y="3816350"/>
          <p14:tracePt t="139604" x="2416175" y="3816350"/>
          <p14:tracePt t="139614" x="2303463" y="3816350"/>
          <p14:tracePt t="139620" x="2152650" y="3816350"/>
          <p14:tracePt t="139630" x="2014538" y="3816350"/>
          <p14:tracePt t="139640" x="1952625" y="3816350"/>
          <p14:tracePt t="139644" x="1878013" y="3803650"/>
          <p14:tracePt t="139654" x="1878013" y="3792538"/>
          <p14:tracePt t="139660" x="1865313" y="3792538"/>
          <p14:tracePt t="139810" x="1852613" y="3792538"/>
          <p14:tracePt t="139820" x="1839913" y="3792538"/>
          <p14:tracePt t="139826" x="1790700" y="3779838"/>
          <p14:tracePt t="139836" x="1778000" y="3767138"/>
          <p14:tracePt t="139846" x="1727200" y="3767138"/>
          <p14:tracePt t="139850" x="1665288" y="3729038"/>
          <p14:tracePt t="139860" x="1614488" y="3692525"/>
          <p14:tracePt t="139866" x="1539875" y="3654425"/>
          <p14:tracePt t="139876" x="1465263" y="3616325"/>
          <p14:tracePt t="139886" x="1376363" y="3567113"/>
          <p14:tracePt t="139892" x="1327150" y="3567113"/>
          <p14:tracePt t="139902" x="1263650" y="3541713"/>
          <p14:tracePt t="139907" x="1227138" y="3541713"/>
          <p14:tracePt t="139916" x="1214438" y="3516313"/>
          <p14:tracePt t="139926" x="1201738" y="3516313"/>
          <p14:tracePt t="139932" x="1189038" y="3516313"/>
          <p14:tracePt t="140088" x="1176338" y="3516313"/>
          <p14:tracePt t="140124" x="1189038" y="3516313"/>
          <p14:tracePt t="140144" x="1201738" y="3516313"/>
          <p14:tracePt t="140148" x="1214438" y="3516313"/>
          <p14:tracePt t="140158" x="1239838" y="3516313"/>
          <p14:tracePt t="140164" x="1289050" y="3516313"/>
          <p14:tracePt t="140174" x="1314450" y="3503613"/>
          <p14:tracePt t="140184" x="1327150" y="3503613"/>
          <p14:tracePt t="140190" x="1339850" y="3503613"/>
          <p14:tracePt t="140200" x="1352550" y="3503613"/>
          <p14:tracePt t="140410" x="1401763" y="3503613"/>
          <p14:tracePt t="140420" x="1439863" y="3503613"/>
          <p14:tracePt t="140430" x="1501775" y="3503613"/>
          <p14:tracePt t="140436" x="1565275" y="3503613"/>
          <p14:tracePt t="140446" x="1639888" y="3503613"/>
          <p14:tracePt t="140452" x="1727200" y="3503613"/>
          <p14:tracePt t="140462" x="1790700" y="3503613"/>
          <p14:tracePt t="140473" x="1852613" y="3503613"/>
          <p14:tracePt t="140476" x="1927225" y="3503613"/>
          <p14:tracePt t="140486" x="1952625" y="3503613"/>
          <p14:tracePt t="140492" x="1965325" y="3503613"/>
          <p14:tracePt t="140652" x="1939925" y="3529013"/>
          <p14:tracePt t="140662" x="1890713" y="3529013"/>
          <p14:tracePt t="140668" x="1814513" y="3541713"/>
          <p14:tracePt t="140678" x="1701800" y="3541713"/>
          <p14:tracePt t="140684" x="1565275" y="3541713"/>
          <p14:tracePt t="140694" x="1414463" y="3541713"/>
          <p14:tracePt t="140705" x="1376363" y="3541713"/>
          <p14:tracePt t="140708" x="1276350" y="3541713"/>
          <p14:tracePt t="140718" x="1227138" y="3541713"/>
          <p14:tracePt t="140724" x="1189038" y="3541713"/>
          <p14:tracePt t="140734" x="1163638" y="3541713"/>
          <p14:tracePt t="140980" x="1189038" y="3529013"/>
          <p14:tracePt t="140986" x="1227138" y="3516313"/>
          <p14:tracePt t="140996" x="1301750" y="3490913"/>
          <p14:tracePt t="141002" x="1339850" y="3490913"/>
          <p14:tracePt t="141012" x="1389063" y="3479800"/>
          <p14:tracePt t="141022" x="1465263" y="3479800"/>
          <p14:tracePt t="141026" x="1501775" y="3479800"/>
          <p14:tracePt t="141037" x="1514475" y="3467100"/>
          <p14:tracePt t="141278" x="1489075" y="3467100"/>
          <p14:tracePt t="141298" x="1476375" y="3467100"/>
          <p14:tracePt t="141304" x="1452563" y="3467100"/>
          <p14:tracePt t="141318" x="1439863" y="3467100"/>
          <p14:tracePt t="141380" x="1414463" y="3467100"/>
          <p14:tracePt t="141390" x="1389063" y="3467100"/>
          <p14:tracePt t="141394" x="1376363" y="3467100"/>
          <p14:tracePt t="141404" x="1363663" y="3467100"/>
          <p14:tracePt t="141778" x="1363663" y="3479800"/>
          <p14:tracePt t="141782" x="1389063" y="3479800"/>
          <p14:tracePt t="141792" x="1414463" y="3490913"/>
          <p14:tracePt t="141804" x="1427163" y="3503613"/>
          <p14:tracePt t="141808" x="1452563" y="3503613"/>
          <p14:tracePt t="141818" x="1489075" y="3503613"/>
          <p14:tracePt t="141824" x="1527175" y="3503613"/>
          <p14:tracePt t="141834" x="1539875" y="3503613"/>
          <p14:tracePt t="141844" x="1589088" y="3529013"/>
          <p14:tracePt t="141848" x="1614488" y="3529013"/>
          <p14:tracePt t="141858" x="1652588" y="3529013"/>
          <p14:tracePt t="141864" x="1701800" y="3529013"/>
          <p14:tracePt t="141874" x="1727200" y="3529013"/>
          <p14:tracePt t="141884" x="1765300" y="3529013"/>
          <p14:tracePt t="141888" x="1790700" y="3529013"/>
          <p14:tracePt t="141898" x="1839913" y="3529013"/>
          <p14:tracePt t="141905" x="1878013" y="3529013"/>
          <p14:tracePt t="141914" x="1903413" y="3529013"/>
          <p14:tracePt t="141924" x="1952625" y="3529013"/>
          <p14:tracePt t="141928" x="1978025" y="3529013"/>
          <p14:tracePt t="141941" x="2003425" y="3529013"/>
          <p14:tracePt t="141944" x="2039938" y="3529013"/>
          <p14:tracePt t="141957" x="2065338" y="3541713"/>
          <p14:tracePt t="141964" x="2090738" y="3541713"/>
          <p14:tracePt t="141980" x="2103438" y="3541713"/>
          <p14:tracePt t="142146" x="2078038" y="3541713"/>
          <p14:tracePt t="142156" x="2014538" y="3541713"/>
          <p14:tracePt t="142160" x="1952625" y="3541713"/>
          <p14:tracePt t="142171" x="1827213" y="3541713"/>
          <p14:tracePt t="142176" x="1727200" y="3541713"/>
          <p14:tracePt t="142186" x="1627188" y="3541713"/>
          <p14:tracePt t="142196" x="1577975" y="3541713"/>
          <p14:tracePt t="142202" x="1552575" y="3541713"/>
          <p14:tracePt t="142212" x="1527175" y="3541713"/>
          <p14:tracePt t="142216" x="1489075" y="3541713"/>
          <p14:tracePt t="142226" x="1476375" y="3554413"/>
          <p14:tracePt t="142362" x="1501775" y="3554413"/>
          <p14:tracePt t="142373" x="1527175" y="3541713"/>
          <p14:tracePt t="142382" x="1539875" y="3541713"/>
          <p14:tracePt t="142388" x="1565275" y="3529013"/>
          <p14:tracePt t="142398" x="1627188" y="3490913"/>
          <p14:tracePt t="142402" x="1639888" y="3490913"/>
          <p14:tracePt t="142414" x="1677988" y="3479800"/>
          <p14:tracePt t="142424" x="1714500" y="3467100"/>
          <p14:tracePt t="142428" x="1739900" y="3454400"/>
          <p14:tracePt t="142534" x="1714500" y="3479800"/>
          <p14:tracePt t="142544" x="1714500" y="3579813"/>
          <p14:tracePt t="142550" x="1689100" y="3703638"/>
          <p14:tracePt t="142560" x="1689100" y="3816350"/>
          <p14:tracePt t="142570" x="1689100" y="3979863"/>
          <p14:tracePt t="142574" x="1689100" y="4141788"/>
          <p14:tracePt t="142584" x="1689100" y="4267200"/>
          <p14:tracePt t="142590" x="1689100" y="4379913"/>
          <p14:tracePt t="142600" x="1701800" y="4492625"/>
          <p14:tracePt t="142610" x="1739900" y="4592638"/>
          <p14:tracePt t="142614" x="1790700" y="4643438"/>
          <p14:tracePt t="142624" x="1852613" y="4743450"/>
          <p14:tracePt t="142630" x="1939925" y="4792663"/>
          <p14:tracePt t="142640" x="2014538" y="4856163"/>
          <p14:tracePt t="142650" x="2116138" y="4918075"/>
          <p14:tracePt t="142657" x="2152650" y="4930775"/>
          <p14:tracePt t="142666" x="2190750" y="4968875"/>
          <p14:tracePt t="142670" x="2239963" y="4981575"/>
          <p14:tracePt t="142680" x="2252663" y="4992688"/>
          <p14:tracePt t="142978" x="2252663" y="5005388"/>
          <p14:tracePt t="143004" x="2252663" y="5056188"/>
          <p14:tracePt t="143018" x="2252663" y="5068888"/>
          <p14:tracePt t="143094" x="2252663" y="5081588"/>
          <p14:tracePt t="143110" x="2252663" y="5092700"/>
          <p14:tracePt t="143120" x="2265363" y="5105400"/>
          <p14:tracePt t="143412" x="2278063" y="5105400"/>
          <p14:tracePt t="143426" x="2290763" y="5105400"/>
          <p14:tracePt t="143489" x="2303463" y="5105400"/>
          <p14:tracePt t="143492" x="2316163" y="5105400"/>
          <p14:tracePt t="143502" x="2378075" y="5105400"/>
          <p14:tracePt t="143512" x="2416175" y="5105400"/>
          <p14:tracePt t="143518" x="2503488" y="5105400"/>
          <p14:tracePt t="143528" x="2554288" y="5105400"/>
          <p14:tracePt t="143532" x="2667000" y="5118100"/>
          <p14:tracePt t="143542" x="2767013" y="5156200"/>
          <p14:tracePt t="143552" x="2903538" y="5181600"/>
          <p14:tracePt t="143558" x="3128963" y="5205413"/>
          <p14:tracePt t="143568" x="3354388" y="5230813"/>
          <p14:tracePt t="143574" x="3554413" y="5281613"/>
          <p14:tracePt t="143584" x="3767138" y="5294313"/>
          <p14:tracePt t="143594" x="3892550" y="5318125"/>
          <p14:tracePt t="143598" x="4005263" y="5318125"/>
          <p14:tracePt t="143608" x="4092575" y="5318125"/>
          <p14:tracePt t="143614" x="4168775" y="5318125"/>
          <p14:tracePt t="143624" x="4217988" y="5318125"/>
          <p14:tracePt t="143634" x="4243388" y="5318125"/>
          <p14:tracePt t="143640" x="4268788" y="5318125"/>
          <p14:tracePt t="143650" x="4294188" y="5318125"/>
          <p14:tracePt t="143664" x="4305300" y="5318125"/>
          <p14:tracePt t="143674" x="4318000" y="5305425"/>
          <p14:tracePt t="143690" x="4330700" y="5305425"/>
          <p14:tracePt t="143694" x="4356100" y="5305425"/>
          <p14:tracePt t="143715" x="4406900" y="5281613"/>
          <p14:tracePt t="143720" x="4406900" y="5268913"/>
          <p14:tracePt t="143731" x="4456113" y="5256213"/>
          <p14:tracePt t="143734" x="4468813" y="5243513"/>
          <p14:tracePt t="143744" x="4506913" y="5230813"/>
          <p14:tracePt t="143757" x="4518025" y="5218113"/>
          <p14:tracePt t="143760" x="4543425" y="5205413"/>
          <p14:tracePt t="143770" x="4568825" y="5194300"/>
          <p14:tracePt t="143776" x="4606925" y="5156200"/>
          <p14:tracePt t="143786" x="4619625" y="5143500"/>
          <p14:tracePt t="143796" x="4643438" y="5118100"/>
          <p14:tracePt t="143800" x="4668838" y="5081588"/>
          <p14:tracePt t="143810" x="4706938" y="5056188"/>
          <p14:tracePt t="143816" x="4719638" y="5005388"/>
          <p14:tracePt t="143826" x="4732338" y="4968875"/>
          <p14:tracePt t="143836" x="4743450" y="4956175"/>
          <p14:tracePt t="143841" x="4756150" y="4918075"/>
          <p14:tracePt t="143850" x="4781550" y="4892675"/>
          <p14:tracePt t="143857" x="4781550" y="4868863"/>
          <p14:tracePt t="143866" x="4806950" y="4830763"/>
          <p14:tracePt t="143876" x="4806950" y="4792663"/>
          <p14:tracePt t="143880" x="4806950" y="4779963"/>
          <p14:tracePt t="143891" x="4806950" y="4756150"/>
          <p14:tracePt t="143896" x="4806950" y="4730750"/>
          <p14:tracePt t="143907" x="4806950" y="4705350"/>
          <p14:tracePt t="143916" x="4806950" y="4667250"/>
          <p14:tracePt t="143924" x="4832350" y="4630738"/>
          <p14:tracePt t="143932" x="4832350" y="4618038"/>
          <p14:tracePt t="143936" x="4832350" y="4605338"/>
          <p14:tracePt t="143946" x="4832350" y="4592638"/>
          <p14:tracePt t="144018" x="4832350" y="4579938"/>
          <p14:tracePt t="144023" x="4832350" y="4567238"/>
          <p14:tracePt t="144058" x="4832350" y="4554538"/>
          <p14:tracePt t="144072" x="4832350" y="4543425"/>
          <p14:tracePt t="144089" x="4832350" y="4518025"/>
          <p14:tracePt t="144098" x="4819650" y="4518025"/>
          <p14:tracePt t="144108" x="4794250" y="4492625"/>
          <p14:tracePt t="144112" x="4732338" y="4443413"/>
          <p14:tracePt t="144124" x="4681538" y="4430713"/>
          <p14:tracePt t="144128" x="4630738" y="4418013"/>
          <p14:tracePt t="144139" x="4568825" y="4379913"/>
          <p14:tracePt t="144148" x="4481513" y="4341813"/>
          <p14:tracePt t="144154" x="4430713" y="4318000"/>
          <p14:tracePt t="144164" x="4394200" y="4305300"/>
          <p14:tracePt t="144168" x="4356100" y="4292600"/>
          <p14:tracePt t="144178" x="4305300" y="4279900"/>
          <p14:tracePt t="144188" x="4256088" y="4254500"/>
          <p14:tracePt t="144194" x="4217988" y="4254500"/>
          <p14:tracePt t="144204" x="4181475" y="4254500"/>
          <p14:tracePt t="144208" x="4143375" y="4230688"/>
          <p14:tracePt t="144218" x="4117975" y="4217988"/>
          <p14:tracePt t="144230" x="4092575" y="4217988"/>
          <p14:tracePt t="144234" x="4068763" y="4192588"/>
          <p14:tracePt t="144260" x="4043363" y="4179888"/>
          <p14:tracePt t="144270" x="4030663" y="4167188"/>
          <p14:tracePt t="144275" x="3979863" y="4154488"/>
          <p14:tracePt t="144284" x="3930650" y="4117975"/>
          <p14:tracePt t="144291" x="3867150" y="4079875"/>
          <p14:tracePt t="144300" x="3830638" y="4041775"/>
          <p14:tracePt t="144310" x="3756025" y="4029075"/>
          <p14:tracePt t="144316" x="3692525" y="4005263"/>
          <p14:tracePt t="144326" x="3643313" y="3967163"/>
          <p14:tracePt t="144330" x="3579813" y="3941763"/>
          <p14:tracePt t="144341" x="3567113" y="3929063"/>
          <p14:tracePt t="144350" x="3517900" y="3905250"/>
          <p14:tracePt t="144357" x="3492500" y="3879850"/>
          <p14:tracePt t="144370" x="3454400" y="3867150"/>
          <p14:tracePt t="144380" x="3441700" y="3854450"/>
          <p14:tracePt t="144391" x="3405188" y="3829050"/>
          <p14:tracePt t="144396" x="3379788" y="3829050"/>
          <p14:tracePt t="144407" x="3354388" y="3803650"/>
          <p14:tracePt t="144410" x="3317875" y="3792538"/>
          <p14:tracePt t="144420" x="3292475" y="3792538"/>
          <p14:tracePt t="144430" x="3267075" y="3779838"/>
          <p14:tracePt t="144436" x="3228975" y="3779838"/>
          <p14:tracePt t="144446" x="3192463" y="3767138"/>
          <p14:tracePt t="144450" x="3141663" y="3741738"/>
          <p14:tracePt t="144460" x="3103563" y="3741738"/>
          <p14:tracePt t="144470" x="3041650" y="3729038"/>
          <p14:tracePt t="144476" x="3003550" y="3716338"/>
          <p14:tracePt t="144486" x="2967038" y="3703638"/>
          <p14:tracePt t="144492" x="2928938" y="3692525"/>
          <p14:tracePt t="144502" x="2867025" y="3679825"/>
          <p14:tracePt t="144512" x="2841625" y="3679825"/>
          <p14:tracePt t="144516" x="2790825" y="3654425"/>
          <p14:tracePt t="144527" x="2767013" y="3641725"/>
          <p14:tracePt t="144532" x="2754313" y="3641725"/>
          <p14:tracePt t="144552" x="2741613" y="3641725"/>
          <p14:tracePt t="144588" x="2728913" y="3629025"/>
          <p14:tracePt t="144592" x="2716213" y="3629025"/>
          <p14:tracePt t="144638" x="2690813" y="3629025"/>
          <p14:tracePt t="144648" x="2641600" y="3590925"/>
          <p14:tracePt t="144652" x="2565400" y="3554413"/>
          <p14:tracePt t="144662" x="2503488" y="3541713"/>
          <p14:tracePt t="144668" x="2452688" y="3516313"/>
          <p14:tracePt t="144678" x="2416175" y="3503613"/>
          <p14:tracePt t="144688" x="2416175" y="3490913"/>
          <p14:tracePt t="144694" x="2390775" y="3490913"/>
          <p14:tracePt t="144704" x="2365375" y="3479800"/>
          <p14:tracePt t="144764" x="2352675" y="3479800"/>
          <p14:tracePt t="144814" x="2339975" y="3467100"/>
          <p14:tracePt t="144818" x="2339975" y="3454400"/>
          <p14:tracePt t="144829" x="2339975" y="3441700"/>
          <p14:tracePt t="144834" x="2316163" y="3429000"/>
          <p14:tracePt t="144844" x="2265363" y="3416300"/>
          <p14:tracePt t="144854" x="2216150" y="3390900"/>
          <p14:tracePt t="144860" x="2203450" y="3378200"/>
          <p14:tracePt t="144870" x="2178050" y="3378200"/>
          <p14:tracePt t="145000" x="2165350" y="3367088"/>
          <p14:tracePt t="145016" x="2152650" y="3367088"/>
          <p14:tracePt t="149550" x="2127250" y="3367088"/>
          <p14:tracePt t="149570" x="2103438" y="3367088"/>
          <p14:tracePt t="149580" x="2090738" y="3367088"/>
          <p14:tracePt t="149590" x="2090738" y="3378200"/>
          <p14:tracePt t="149596" x="2065338" y="3378200"/>
          <p14:tracePt t="149606" x="2039938" y="3403600"/>
          <p14:tracePt t="149636" x="2014538" y="3403600"/>
          <p14:tracePt t="149646" x="2003425" y="3416300"/>
          <p14:tracePt t="149692" x="1990725" y="3416300"/>
          <p14:tracePt t="149702" x="1978025" y="3416300"/>
          <p14:tracePt t="149802" x="1965325" y="3416300"/>
          <p14:tracePt t="149807" x="1927225" y="3416300"/>
          <p14:tracePt t="149816" x="1903413" y="3416300"/>
          <p14:tracePt t="149822" x="1890713" y="3416300"/>
          <p14:tracePt t="149832" x="1878013" y="3416300"/>
          <p14:tracePt t="150131" x="1890713" y="3416300"/>
          <p14:tracePt t="150140" x="1914525" y="3403600"/>
          <p14:tracePt t="150252" x="1939925" y="3378200"/>
          <p14:tracePt t="150262" x="1965325" y="3367088"/>
          <p14:tracePt t="150266" x="1990725" y="3354388"/>
          <p14:tracePt t="150276" x="2014538" y="3341688"/>
          <p14:tracePt t="150282" x="2039938" y="3328988"/>
          <p14:tracePt t="150292" x="2078038" y="3316288"/>
          <p14:tracePt t="150307" x="2090738" y="3316288"/>
          <p14:tracePt t="150326" x="2090738" y="3303588"/>
          <p14:tracePt t="150554" x="2052638" y="3303588"/>
          <p14:tracePt t="150564" x="2014538" y="3303588"/>
          <p14:tracePt t="150574" x="1978025" y="3316288"/>
          <p14:tracePt t="150588" x="1952625" y="3328988"/>
          <p14:tracePt t="150680" x="1939925" y="3328988"/>
          <p14:tracePt t="150684" x="1927225" y="3328988"/>
          <p14:tracePt t="150696" x="1903413" y="3328988"/>
          <p14:tracePt t="150700" x="1890713" y="3328988"/>
          <p14:tracePt t="150710" x="1878013" y="3328988"/>
          <p14:tracePt t="150720" x="1852613" y="3341688"/>
          <p14:tracePt t="150726" x="1852613" y="3354388"/>
          <p14:tracePt t="150740" x="1839913" y="3354388"/>
          <p14:tracePt t="150766" x="1814513" y="3354388"/>
          <p14:tracePt t="150776" x="1778000" y="3390900"/>
          <p14:tracePt t="150780" x="1752600" y="3390900"/>
          <p14:tracePt t="150790" x="1665288" y="3429000"/>
          <p14:tracePt t="150800" x="1552575" y="3454400"/>
          <p14:tracePt t="150806" x="1476375" y="3454400"/>
          <p14:tracePt t="150816" x="1363663" y="3467100"/>
          <p14:tracePt t="150820" x="1252538" y="3490913"/>
          <p14:tracePt t="150832" x="1201738" y="3490913"/>
          <p14:tracePt t="150842" x="1101725" y="3503613"/>
          <p14:tracePt t="150846" x="1063625" y="3503613"/>
          <p14:tracePt t="150857" x="1001713" y="3516313"/>
          <p14:tracePt t="150862" x="963613" y="3516313"/>
          <p14:tracePt t="150873" x="950913" y="3516313"/>
          <p14:tracePt t="151048" x="976313" y="3516313"/>
          <p14:tracePt t="151058" x="1027113" y="3516313"/>
          <p14:tracePt t="151068" x="1063625" y="3503613"/>
          <p14:tracePt t="151074" x="1089025" y="3503613"/>
          <p14:tracePt t="151084" x="1127125" y="3490913"/>
          <p14:tracePt t="151089" x="1150938" y="3479800"/>
          <p14:tracePt t="151098" x="1176338" y="3467100"/>
          <p14:tracePt t="151108" x="1201738" y="3454400"/>
          <p14:tracePt t="151114" x="1214438" y="3454400"/>
          <p14:tracePt t="151124" x="1239838" y="3441700"/>
          <p14:tracePt t="151128" x="1263650" y="3416300"/>
          <p14:tracePt t="151140" x="1289050" y="3416300"/>
          <p14:tracePt t="151150" x="1314450" y="3390900"/>
          <p14:tracePt t="151156" x="1363663" y="3378200"/>
          <p14:tracePt t="151164" x="1376363" y="3378200"/>
          <p14:tracePt t="151170" x="1414463" y="3378200"/>
          <p14:tracePt t="151180" x="1427163" y="3367088"/>
          <p14:tracePt t="151190" x="1452563" y="3354388"/>
          <p14:tracePt t="151200" x="1465263" y="3354388"/>
          <p14:tracePt t="151210" x="1476375" y="3354388"/>
          <p14:tracePt t="151234" x="1489075" y="3354388"/>
          <p14:tracePt t="151492" x="1476375" y="3354388"/>
          <p14:tracePt t="151502" x="1452563" y="3378200"/>
          <p14:tracePt t="151506" x="1414463" y="3416300"/>
          <p14:tracePt t="151516" x="1363663" y="3429000"/>
          <p14:tracePt t="151522" x="1352550" y="3454400"/>
          <p14:tracePt t="151532" x="1339850" y="3454400"/>
          <p14:tracePt t="151542" x="1314450" y="3467100"/>
          <p14:tracePt t="151562" x="1301750" y="3479800"/>
          <p14:tracePt t="151612" x="1301750" y="3490913"/>
          <p14:tracePt t="151628" x="1301750" y="3503613"/>
          <p14:tracePt t="151638" x="1301750" y="3516313"/>
          <p14:tracePt t="151654" x="1301750" y="3529013"/>
          <p14:tracePt t="151664" x="1301750" y="3541713"/>
          <p14:tracePt t="151668" x="1339850" y="3541713"/>
          <p14:tracePt t="151678" x="1363663" y="3541713"/>
          <p14:tracePt t="151684" x="1401763" y="3541713"/>
          <p14:tracePt t="151694" x="1452563" y="3541713"/>
          <p14:tracePt t="151706" x="1465263" y="3554413"/>
          <p14:tracePt t="151708" x="1489075" y="3554413"/>
          <p14:tracePt t="151718" x="1514475" y="3541713"/>
          <p14:tracePt t="151724" x="1539875" y="3516313"/>
          <p14:tracePt t="151734" x="1552575" y="3516313"/>
          <p14:tracePt t="151744" x="1565275" y="3503613"/>
          <p14:tracePt t="151910" x="1577975" y="3490913"/>
          <p14:tracePt t="151926" x="1639888" y="3490913"/>
          <p14:tracePt t="151936" x="1652588" y="3490913"/>
          <p14:tracePt t="151942" x="1665288" y="3490913"/>
          <p14:tracePt t="151952" x="1689100" y="3490913"/>
          <p14:tracePt t="151956" x="1727200" y="3467100"/>
          <p14:tracePt t="151966" x="1765300" y="3467100"/>
          <p14:tracePt t="151976" x="1790700" y="3467100"/>
          <p14:tracePt t="151990" x="1827213" y="3441700"/>
          <p14:tracePt t="151992" x="1852613" y="3429000"/>
          <p14:tracePt t="151996" x="1903413" y="3429000"/>
          <p14:tracePt t="152006" x="1939925" y="3416300"/>
          <p14:tracePt t="152032" x="1952625" y="3416300"/>
          <p14:tracePt t="152078" x="1965325" y="3416300"/>
          <p14:tracePt t="152112" x="1978025" y="3416300"/>
          <p14:tracePt t="152132" x="1990725" y="3416300"/>
          <p14:tracePt t="152204" x="2027238" y="3416300"/>
          <p14:tracePt t="152214" x="2052638" y="3416300"/>
          <p14:tracePt t="152244" x="2065338" y="3416300"/>
          <p14:tracePt t="152248" x="2065338" y="3429000"/>
          <p14:tracePt t="152258" x="2078038" y="3429000"/>
          <p14:tracePt t="152268" x="2116138" y="3429000"/>
          <p14:tracePt t="152284" x="2127250" y="3429000"/>
          <p14:tracePt t="152289" x="2152650" y="3429000"/>
          <p14:tracePt t="152298" x="2178050" y="3429000"/>
          <p14:tracePt t="152310" x="2203450" y="3454400"/>
          <p14:tracePt t="152314" x="2228850" y="3454400"/>
          <p14:tracePt t="152324" x="2239963" y="3454400"/>
          <p14:tracePt t="152330" x="2252663" y="3454400"/>
          <p14:tracePt t="152340" x="2265363" y="3454400"/>
          <p14:tracePt t="152526" x="2278063" y="3454400"/>
          <p14:tracePt t="152739" x="2252663" y="3467100"/>
          <p14:tracePt t="152742" x="2239963" y="3479800"/>
          <p14:tracePt t="152762" x="2228850" y="3479800"/>
          <p14:tracePt t="152766" x="2203450" y="3490913"/>
          <p14:tracePt t="152778" x="2190750" y="3490913"/>
          <p14:tracePt t="152792" x="2165350" y="3490913"/>
          <p14:tracePt t="152804" x="2152650" y="3490913"/>
          <p14:tracePt t="152808" x="2127250" y="3490913"/>
          <p14:tracePt t="152818" x="2116138" y="3490913"/>
          <p14:tracePt t="152822" x="2090738" y="3490913"/>
          <p14:tracePt t="152832" x="2078038" y="3503613"/>
          <p14:tracePt t="152964" x="2090738" y="3503613"/>
          <p14:tracePt t="152978" x="2103438" y="3503613"/>
          <p14:tracePt t="154372" x="2116138" y="3490913"/>
          <p14:tracePt t="154382" x="2116138" y="3467100"/>
          <p14:tracePt t="154387" x="2152650" y="3367088"/>
          <p14:tracePt t="154396" x="2190750" y="3228975"/>
          <p14:tracePt t="154406" x="2252663" y="3054350"/>
          <p14:tracePt t="154412" x="2290763" y="2852738"/>
          <p14:tracePt t="154422" x="2339975" y="2703513"/>
          <p14:tracePt t="154426" x="2378075" y="2578100"/>
          <p14:tracePt t="154437" x="2403475" y="2490788"/>
          <p14:tracePt t="154446" x="2403475" y="2478088"/>
          <p14:tracePt t="154453" x="2403475" y="2465388"/>
          <p14:tracePt t="154624" x="2403475" y="2490788"/>
          <p14:tracePt t="154634" x="2403475" y="2516188"/>
          <p14:tracePt t="154638" x="2378075" y="2540000"/>
          <p14:tracePt t="154648" x="2316163" y="2603500"/>
          <p14:tracePt t="154658" x="2265363" y="2665413"/>
          <p14:tracePt t="154664" x="2203450" y="2728913"/>
          <p14:tracePt t="154674" x="2165350" y="2765425"/>
          <p14:tracePt t="154678" x="2103438" y="2803525"/>
          <p14:tracePt t="154688" x="2039938" y="2865438"/>
          <p14:tracePt t="154698" x="1965325" y="2916238"/>
          <p14:tracePt t="154704" x="1890713" y="3003550"/>
          <p14:tracePt t="154714" x="1827213" y="3041650"/>
          <p14:tracePt t="154719" x="1790700" y="3116263"/>
          <p14:tracePt t="154728" x="1752600" y="3165475"/>
          <p14:tracePt t="154740" x="1727200" y="3228975"/>
          <p14:tracePt t="154744" x="1689100" y="3267075"/>
          <p14:tracePt t="154754" x="1665288" y="3328988"/>
          <p14:tracePt t="154760" x="1639888" y="3354388"/>
          <p14:tracePt t="154770" x="1614488" y="3403600"/>
          <p14:tracePt t="154780" x="1589088" y="3467100"/>
          <p14:tracePt t="154785" x="1552575" y="3541713"/>
          <p14:tracePt t="154794" x="1527175" y="3616325"/>
          <p14:tracePt t="154803" x="1514475" y="3667125"/>
          <p14:tracePt t="154810" x="1501775" y="3703638"/>
          <p14:tracePt t="154820" x="1501775" y="3729038"/>
          <p14:tracePt t="154826" x="1489075" y="3779838"/>
          <p14:tracePt t="154836" x="1465263" y="3829050"/>
          <p14:tracePt t="154840" x="1465263" y="3854450"/>
          <p14:tracePt t="154850" x="1465263" y="3879850"/>
          <p14:tracePt t="154986" x="1452563" y="3892550"/>
          <p14:tracePt t="155092" x="1465263" y="3892550"/>
          <p14:tracePt t="155102" x="1501775" y="3892550"/>
          <p14:tracePt t="155112" x="1565275" y="3892550"/>
          <p14:tracePt t="155118" x="1601788" y="3892550"/>
          <p14:tracePt t="155128" x="1689100" y="3879850"/>
          <p14:tracePt t="155132" x="1778000" y="3854450"/>
          <p14:tracePt t="155142" x="1839913" y="3841750"/>
          <p14:tracePt t="155153" x="1927225" y="3803650"/>
          <p14:tracePt t="155158" x="2003425" y="3767138"/>
          <p14:tracePt t="155169" x="2078038" y="3729038"/>
          <p14:tracePt t="155172" x="2165350" y="3692525"/>
          <p14:tracePt t="155182" x="2203450" y="3667125"/>
          <p14:tracePt t="155192" x="2239963" y="3654425"/>
          <p14:tracePt t="155198" x="2278063" y="3629025"/>
          <p14:tracePt t="155208" x="2303463" y="3629025"/>
          <p14:tracePt t="155214" x="2328863" y="3616325"/>
          <p14:tracePt t="155235" x="2339975" y="3603625"/>
          <p14:tracePt t="155248" x="2352675" y="3603625"/>
          <p14:tracePt t="155566" x="2352675" y="3590925"/>
          <p14:tracePt t="155596" x="2352675" y="3579813"/>
          <p14:tracePt t="155692" x="2339975" y="3579813"/>
          <p14:tracePt t="155708" x="2328863" y="3579813"/>
          <p14:tracePt t="155718" x="2316163" y="3579813"/>
          <p14:tracePt t="155728" x="2303463" y="3579813"/>
          <p14:tracePt t="155748" x="2278063" y="3579813"/>
          <p14:tracePt t="155820" x="2265363" y="3579813"/>
          <p14:tracePt t="155824" x="2252663" y="3579813"/>
          <p14:tracePt t="155834" x="2239963" y="3579813"/>
          <p14:tracePt t="155840" x="2228850" y="3579813"/>
          <p14:tracePt t="155851" x="2203450" y="3579813"/>
          <p14:tracePt t="155860" x="2190750" y="3579813"/>
          <p14:tracePt t="155874" x="2165350" y="3579813"/>
          <p14:tracePt t="155901" x="2152650" y="3579813"/>
          <p14:tracePt t="155926" x="2139950" y="3579813"/>
          <p14:tracePt t="155966" x="2127250" y="3579813"/>
          <p14:tracePt t="155976" x="2116138" y="3579813"/>
          <p14:tracePt t="155992" x="2090738" y="3579813"/>
          <p14:tracePt t="156006" x="2065338" y="3590925"/>
          <p14:tracePt t="156022" x="2052638" y="3590925"/>
          <p14:tracePt t="156032" x="2027238" y="3590925"/>
          <p14:tracePt t="156042" x="1990725" y="3590925"/>
          <p14:tracePt t="156046" x="1952625" y="3590925"/>
          <p14:tracePt t="156056" x="1890713" y="3590925"/>
          <p14:tracePt t="156062" x="1814513" y="3590925"/>
          <p14:tracePt t="156072" x="1727200" y="3590925"/>
          <p14:tracePt t="156082" x="1701800" y="3603625"/>
          <p14:tracePt t="156086" x="1677988" y="3603625"/>
          <p14:tracePt t="156102" x="1665288" y="3590925"/>
          <p14:tracePt t="156122" x="1652588" y="3590925"/>
          <p14:tracePt t="156126" x="1639888" y="3590925"/>
          <p14:tracePt t="156142" x="1627188" y="3567113"/>
          <p14:tracePt t="156178" x="1614488" y="3567113"/>
          <p14:tracePt t="156188" x="1601788" y="3567113"/>
          <p14:tracePt t="156202" x="1589088" y="3567113"/>
          <p14:tracePt t="156219" x="1577975" y="3567113"/>
          <p14:tracePt t="156235" x="1552575" y="3567113"/>
          <p14:tracePt t="156254" x="1527175" y="3567113"/>
          <p14:tracePt t="156268" x="1501775" y="3567113"/>
          <p14:tracePt t="156284" x="1489075" y="3567113"/>
          <p14:tracePt t="156294" x="1476375" y="3567113"/>
          <p14:tracePt t="156298" x="1465263" y="3567113"/>
          <p14:tracePt t="156308" x="1452563" y="3567113"/>
          <p14:tracePt t="156314" x="1439863" y="3567113"/>
          <p14:tracePt t="156374" x="1414463" y="3567113"/>
          <p14:tracePt t="156446" x="1401763" y="3567113"/>
          <p14:tracePt t="156540" x="1389063" y="3567113"/>
          <p14:tracePt t="156560" x="1401763" y="3567113"/>
          <p14:tracePt t="156567" x="1427163" y="3554413"/>
          <p14:tracePt t="156576" x="1452563" y="3554413"/>
          <p14:tracePt t="156583" x="1476375" y="3554413"/>
          <p14:tracePt t="156592" x="1501775" y="3554413"/>
          <p14:tracePt t="156602" x="1527175" y="3554413"/>
          <p14:tracePt t="156606" x="1552575" y="3554413"/>
          <p14:tracePt t="156632" x="1577975" y="3554413"/>
          <p14:tracePt t="156642" x="1589088" y="3554413"/>
          <p14:tracePt t="156646" x="1601788" y="3529013"/>
          <p14:tracePt t="156748" x="1565275" y="3529013"/>
          <p14:tracePt t="156752" x="1514475" y="3554413"/>
          <p14:tracePt t="156762" x="1465263" y="3579813"/>
          <p14:tracePt t="156772" x="1439863" y="3579813"/>
          <p14:tracePt t="156778" x="1427163" y="3590925"/>
          <p14:tracePt t="156788" x="1414463" y="3590925"/>
          <p14:tracePt t="156835" x="1427163" y="3590925"/>
          <p14:tracePt t="156844" x="1465263" y="3590925"/>
          <p14:tracePt t="156854" x="1476375" y="3616325"/>
          <p14:tracePt t="156858" x="1527175" y="3616325"/>
          <p14:tracePt t="156868" x="1601788" y="3629025"/>
          <p14:tracePt t="156874" x="1677988" y="3654425"/>
          <p14:tracePt t="156885" x="1701800" y="3654425"/>
          <p14:tracePt t="156994" x="1714500" y="3654425"/>
          <p14:tracePt t="157034" x="1714500" y="3667125"/>
          <p14:tracePt t="157054" x="1701800" y="3679825"/>
          <p14:tracePt t="157076" x="1689100" y="3692525"/>
          <p14:tracePt t="157510" x="1689100" y="3703638"/>
          <p14:tracePt t="157846" x="1701800" y="3703638"/>
          <p14:tracePt t="157852" x="1739900" y="3716338"/>
          <p14:tracePt t="157872" x="1765300" y="3716338"/>
          <p14:tracePt t="157878" x="1790700" y="3716338"/>
          <p14:tracePt t="157888" x="1814513" y="3729038"/>
          <p14:tracePt t="157902" x="1839913" y="3729038"/>
          <p14:tracePt t="157912" x="1852613" y="3741738"/>
          <p14:tracePt t="157918" x="1865313" y="3754438"/>
          <p14:tracePt t="158396" x="1865313" y="3767138"/>
          <p14:tracePt t="158634" x="1852613" y="3767138"/>
          <p14:tracePt t="158648" x="1839913" y="3767138"/>
          <p14:tracePt t="158664" x="1827213" y="3767138"/>
          <p14:tracePt t="160188" x="1801813" y="3767138"/>
          <p14:tracePt t="160199" x="1765300" y="3767138"/>
          <p14:tracePt t="160208" x="1727200" y="3779838"/>
          <p14:tracePt t="160213" x="1677988" y="3792538"/>
          <p14:tracePt t="160222" x="1652588" y="3792538"/>
          <p14:tracePt t="160228" x="1639888" y="3803650"/>
          <p14:tracePt t="160248" x="1627188" y="3829050"/>
          <p14:tracePt t="160980" x="1639888" y="3829050"/>
          <p14:tracePt t="160990" x="1652588" y="3829050"/>
          <p14:tracePt t="160994" x="1665288" y="3816350"/>
          <p14:tracePt t="161010" x="1677988" y="3816350"/>
          <p14:tracePt t="161902" x="1689100" y="3816350"/>
          <p14:tracePt t="161922" x="1689100" y="3803650"/>
          <p14:tracePt t="161938" x="1701800" y="3792538"/>
          <p14:tracePt t="161942" x="1714500" y="3779838"/>
          <p14:tracePt t="161963" x="1739900" y="3767138"/>
          <p14:tracePt t="161968" x="1739900" y="3754438"/>
          <p14:tracePt t="161984" x="1752600" y="3741738"/>
          <p14:tracePt t="162074" x="1765300" y="3741738"/>
          <p14:tracePt t="162078" x="1778000" y="3729038"/>
          <p14:tracePt t="162098" x="1790700" y="3729038"/>
          <p14:tracePt t="163268" x="1790700" y="3716338"/>
          <p14:tracePt t="163274" x="1801813" y="3703638"/>
          <p14:tracePt t="163340" x="1814513" y="3703638"/>
          <p14:tracePt t="163370" x="1814513" y="3692525"/>
          <p14:tracePt t="163374" x="1827213" y="3692525"/>
          <p14:tracePt t="163400" x="1839913" y="3679825"/>
          <p14:tracePt t="163410" x="1852613" y="3667125"/>
          <p14:tracePt t="164070" x="1878013" y="3641725"/>
          <p14:tracePt t="164080" x="1939925" y="3616325"/>
          <p14:tracePt t="164086" x="1990725" y="3603625"/>
          <p14:tracePt t="164096" x="2039938" y="3579813"/>
          <p14:tracePt t="164106" x="2065338" y="3567113"/>
          <p14:tracePt t="164112" x="2090738" y="3554413"/>
          <p14:tracePt t="164182" x="2078038" y="3541713"/>
          <p14:tracePt t="164186" x="2027238" y="3541713"/>
          <p14:tracePt t="164196" x="1965325" y="3516313"/>
          <p14:tracePt t="164202" x="1952625" y="3516313"/>
          <p14:tracePt t="164222" x="1927225" y="3516313"/>
          <p14:tracePt t="164388" x="1939925" y="3516313"/>
          <p14:tracePt t="164394" x="1939925" y="3529013"/>
          <p14:tracePt t="164404" x="1927225" y="3554413"/>
          <p14:tracePt t="164414" x="1903413" y="3567113"/>
          <p14:tracePt t="164420" x="1878013" y="3579813"/>
          <p14:tracePt t="164430" x="1827213" y="3590925"/>
          <p14:tracePt t="164434" x="1801813" y="3590925"/>
          <p14:tracePt t="164444" x="1790700" y="3603625"/>
          <p14:tracePt t="164510" x="1814513" y="3603625"/>
          <p14:tracePt t="164526" x="1827213" y="3603625"/>
          <p14:tracePt t="164536" x="1839913" y="3603625"/>
          <p14:tracePt t="164570" x="1839913" y="3616325"/>
          <p14:tracePt t="164580" x="1839913" y="3629025"/>
          <p14:tracePt t="164586" x="1839913" y="3641725"/>
          <p14:tracePt t="164596" x="1827213" y="3654425"/>
          <p14:tracePt t="164606" x="1790700" y="3667125"/>
          <p14:tracePt t="164610" x="1765300" y="3679825"/>
          <p14:tracePt t="164620" x="1739900" y="3692525"/>
          <p14:tracePt t="164627" x="1714500" y="3692525"/>
          <p14:tracePt t="164722" x="1714500" y="3703638"/>
          <p14:tracePt t="164928" x="1727200" y="3703638"/>
          <p14:tracePt t="164934" x="1739900" y="3703638"/>
          <p14:tracePt t="164948" x="1752600" y="3703638"/>
          <p14:tracePt t="165010" x="1752600" y="3692525"/>
          <p14:tracePt t="165020" x="1739900" y="3692525"/>
          <p14:tracePt t="165024" x="1701800" y="3692525"/>
          <p14:tracePt t="165034" x="1652588" y="3692525"/>
          <p14:tracePt t="165044" x="1614488" y="3692525"/>
          <p14:tracePt t="165050" x="1589088" y="3692525"/>
          <p14:tracePt t="166022" x="1577975" y="3692525"/>
          <p14:tracePt t="166038" x="1565275" y="3692525"/>
          <p14:tracePt t="166064" x="1552575" y="3692525"/>
          <p14:tracePt t="166084" x="1539875" y="3692525"/>
          <p14:tracePt t="166134" x="1527175" y="3692525"/>
          <p14:tracePt t="166180" x="1514475" y="3703638"/>
          <p14:tracePt t="166200" x="1489075" y="3703638"/>
          <p14:tracePt t="166204" x="1476375" y="3703638"/>
          <p14:tracePt t="166214" x="1465263" y="3703638"/>
          <p14:tracePt t="166346" x="1439863" y="3703638"/>
          <p14:tracePt t="166362" x="1414463" y="3692525"/>
          <p14:tracePt t="166376" x="1401763" y="3692525"/>
          <p14:tracePt t="166396" x="1389063" y="3667125"/>
          <p14:tracePt t="166402" x="1376363" y="3667125"/>
          <p14:tracePt t="166416" x="1363663" y="3667125"/>
          <p14:tracePt t="166436" x="1352550" y="3654425"/>
          <p14:tracePt t="166466" x="1314450" y="3654425"/>
          <p14:tracePt t="166472" x="1289050" y="3654425"/>
          <p14:tracePt t="166482" x="1227138" y="3654425"/>
          <p14:tracePt t="166486" x="1227138" y="3629025"/>
          <p14:tracePt t="166509" x="1227138" y="3567113"/>
          <p14:tracePt t="166528" x="1252538" y="3541713"/>
          <p14:tracePt t="166538" x="1314450" y="3516313"/>
          <p14:tracePt t="166548" x="1314450" y="3503613"/>
          <p14:tracePt t="166552" x="1339850" y="3479800"/>
          <p14:tracePt t="166568" x="1327150" y="3490913"/>
          <p14:tracePt t="166578" x="1314450" y="3490913"/>
          <p14:tracePt t="166588" x="1301750" y="3490913"/>
          <p14:tracePt t="166592" x="1276350" y="3490913"/>
          <p14:tracePt t="166728" x="1263650" y="3490913"/>
          <p14:tracePt t="166734" x="1252538" y="3490913"/>
          <p14:tracePt t="166814" x="1252538" y="3467100"/>
          <p14:tracePt t="166820" x="1252538" y="3441700"/>
          <p14:tracePt t="166834" x="1252538" y="3416300"/>
          <p14:tracePt t="166844" x="1252538" y="3390900"/>
          <p14:tracePt t="166860" x="1227138" y="3378200"/>
          <p14:tracePt t="166870" x="1227138" y="3341688"/>
          <p14:tracePt t="166875" x="1227138" y="3316288"/>
          <p14:tracePt t="166894" x="1227138" y="3303588"/>
          <p14:tracePt t="166900" x="1227138" y="3290888"/>
          <p14:tracePt t="166910" x="1227138" y="3267075"/>
          <p14:tracePt t="166914" x="1227138" y="3254375"/>
          <p14:tracePt t="166924" x="1227138" y="3241675"/>
          <p14:tracePt t="166934" x="1227138" y="3216275"/>
          <p14:tracePt t="166941" x="1227138" y="3203575"/>
          <p14:tracePt t="166950" x="1227138" y="3190875"/>
          <p14:tracePt t="166964" x="1227138" y="3178175"/>
          <p14:tracePt t="166996" x="1227138" y="3154363"/>
          <p14:tracePt t="167016" x="1227138" y="3141663"/>
          <p14:tracePt t="167030" x="1227138" y="3128963"/>
          <p14:tracePt t="167036" x="1227138" y="3116263"/>
          <p14:tracePt t="167152" x="1227138" y="3103563"/>
          <p14:tracePt t="167242" x="1239838" y="3090863"/>
          <p14:tracePt t="167248" x="1252538" y="3090863"/>
          <p14:tracePt t="167302" x="1263650" y="3078163"/>
          <p14:tracePt t="168146" x="1252538" y="3078163"/>
          <p14:tracePt t="168180" x="1239838" y="3078163"/>
          <p14:tracePt t="168190" x="1227138" y="3078163"/>
          <p14:tracePt t="168226" x="1201738" y="3078163"/>
          <p14:tracePt t="168250" x="1189038" y="3078163"/>
          <p14:tracePt t="168336" x="1163638" y="3078163"/>
          <p14:tracePt t="170848" x="1176338" y="3078163"/>
          <p14:tracePt t="170854" x="1214438" y="3103563"/>
          <p14:tracePt t="170864" x="1352550" y="3116263"/>
          <p14:tracePt t="170868" x="1527175" y="3154363"/>
          <p14:tracePt t="170878" x="1714500" y="3178175"/>
          <p14:tracePt t="170888" x="1865313" y="3203575"/>
          <p14:tracePt t="170894" x="2014538" y="3241675"/>
          <p14:tracePt t="170905" x="2127250" y="3254375"/>
          <p14:tracePt t="170910" x="2216150" y="3267075"/>
          <p14:tracePt t="170921" x="2290763" y="3267075"/>
          <p14:tracePt t="170930" x="2303463" y="3278188"/>
          <p14:tracePt t="170934" x="2328863" y="3278188"/>
          <p14:tracePt t="170944" x="2339975" y="3278188"/>
          <p14:tracePt t="171242" x="2352675" y="3278188"/>
          <p14:tracePt t="171258" x="2378075" y="3278188"/>
          <p14:tracePt t="171268" x="2390775" y="3278188"/>
          <p14:tracePt t="171278" x="2403475" y="3278188"/>
          <p14:tracePt t="171282" x="2452688" y="3278188"/>
          <p14:tracePt t="171294" x="2478088" y="3278188"/>
          <p14:tracePt t="171299" x="2516188" y="3267075"/>
          <p14:tracePt t="171440" x="2503488" y="3267075"/>
          <p14:tracePt t="171450" x="2490788" y="3267075"/>
          <p14:tracePt t="171466" x="2478088" y="3267075"/>
          <p14:tracePt t="171470" x="2441575" y="3267075"/>
          <p14:tracePt t="171480" x="2416175" y="3267075"/>
          <p14:tracePt t="171490" x="2365375" y="3254375"/>
          <p14:tracePt t="171496" x="2316163" y="3241675"/>
          <p14:tracePt t="171506" x="2216150" y="3228975"/>
          <p14:tracePt t="171510" x="2178050" y="3228975"/>
          <p14:tracePt t="171520" x="2078038" y="3216275"/>
          <p14:tracePt t="171530" x="2039938" y="3203575"/>
          <p14:tracePt t="171537" x="1978025" y="3203575"/>
          <p14:tracePt t="171546" x="1965325" y="3203575"/>
          <p14:tracePt t="171738" x="1990725" y="3178175"/>
          <p14:tracePt t="171742" x="2052638" y="3178175"/>
          <p14:tracePt t="171752" x="2165350" y="3165475"/>
          <p14:tracePt t="171758" x="2290763" y="3141663"/>
          <p14:tracePt t="171770" x="2416175" y="3141663"/>
          <p14:tracePt t="171778" x="2516188" y="3141663"/>
          <p14:tracePt t="171784" x="2603500" y="3128963"/>
          <p14:tracePt t="171792" x="2667000" y="3103563"/>
          <p14:tracePt t="171798" x="2728913" y="3103563"/>
          <p14:tracePt t="171808" x="2754313" y="3103563"/>
          <p14:tracePt t="171878" x="2728913" y="3103563"/>
          <p14:tracePt t="171884" x="2690813" y="3103563"/>
          <p14:tracePt t="171894" x="2641600" y="3103563"/>
          <p14:tracePt t="171904" x="2578100" y="3103563"/>
          <p14:tracePt t="171910" x="2541588" y="3103563"/>
          <p14:tracePt t="171920" x="2516188" y="3103563"/>
          <p14:tracePt t="171924" x="2503488" y="3116263"/>
          <p14:tracePt t="171935" x="2490788" y="3116263"/>
          <p14:tracePt t="171985" x="2490788" y="3128963"/>
          <p14:tracePt t="172010" x="2516188" y="3128963"/>
          <p14:tracePt t="172014" x="2578100" y="3128963"/>
          <p14:tracePt t="172026" x="2654300" y="3116263"/>
          <p14:tracePt t="172037" x="2728913" y="3090863"/>
          <p14:tracePt t="172040" x="2816225" y="3065463"/>
          <p14:tracePt t="172052" x="2854325" y="3054350"/>
          <p14:tracePt t="172056" x="2890838" y="3054350"/>
          <p14:tracePt t="172067" x="2903538" y="3028950"/>
          <p14:tracePt t="172140" x="2867025" y="3028950"/>
          <p14:tracePt t="172146" x="2828925" y="3028950"/>
          <p14:tracePt t="172156" x="2803525" y="3028950"/>
          <p14:tracePt t="172162" x="2778125" y="3028950"/>
          <p14:tracePt t="172172" x="2754313" y="3028950"/>
          <p14:tracePt t="172182" x="2741613" y="3028950"/>
          <p14:tracePt t="172186" x="2703513" y="3028950"/>
          <p14:tracePt t="172196" x="2678113" y="3028950"/>
          <p14:tracePt t="172202" x="2667000" y="3041650"/>
          <p14:tracePt t="172212" x="2654300" y="3054350"/>
          <p14:tracePt t="172226" x="2603500" y="3078163"/>
          <p14:tracePt t="172252" x="2590800" y="3078163"/>
          <p14:tracePt t="172262" x="2565400" y="3103563"/>
          <p14:tracePt t="172268" x="2541588" y="3128963"/>
          <p14:tracePt t="172278" x="2490788" y="3141663"/>
          <p14:tracePt t="172284" x="2465388" y="3165475"/>
          <p14:tracePt t="172292" x="2428875" y="3178175"/>
          <p14:tracePt t="172302" x="2428875" y="3190875"/>
          <p14:tracePt t="172308" x="2403475" y="3203575"/>
          <p14:tracePt t="172318" x="2378075" y="3216275"/>
          <p14:tracePt t="172322" x="2339975" y="3241675"/>
          <p14:tracePt t="172332" x="2303463" y="3254375"/>
          <p14:tracePt t="172342" x="2290763" y="3278188"/>
          <p14:tracePt t="172358" x="2278063" y="3278188"/>
          <p14:tracePt t="172372" x="2252663" y="3290888"/>
          <p14:tracePt t="172494" x="2239963" y="3290888"/>
          <p14:tracePt t="172515" x="2216150" y="3290888"/>
          <p14:tracePt t="172524" x="2190750" y="3290888"/>
          <p14:tracePt t="172534" x="2178050" y="3290888"/>
          <p14:tracePt t="172540" x="2165350" y="3290888"/>
          <p14:tracePt t="172550" x="2139950" y="3290888"/>
          <p14:tracePt t="172554" x="2103438" y="3290888"/>
          <p14:tracePt t="172565" x="2052638" y="3290888"/>
          <p14:tracePt t="172574" x="2003425" y="3290888"/>
          <p14:tracePt t="172581" x="1939925" y="3316288"/>
          <p14:tracePt t="172590" x="1914525" y="3316288"/>
          <p14:tracePt t="172599" x="1903413" y="3316288"/>
          <p14:tracePt t="172604" x="1878013" y="3316288"/>
          <p14:tracePt t="172616" x="1852613" y="3316288"/>
          <p14:tracePt t="172620" x="1827213" y="3316288"/>
          <p14:tracePt t="172631" x="1801813" y="3316288"/>
          <p14:tracePt t="172932" x="1827213" y="3316288"/>
          <p14:tracePt t="172972" x="1839913" y="3316288"/>
          <p14:tracePt t="173382" x="1865313" y="3316288"/>
          <p14:tracePt t="173393" x="1927225" y="3316288"/>
          <p14:tracePt t="173398" x="2027238" y="3316288"/>
          <p14:tracePt t="173408" x="2127250" y="3316288"/>
          <p14:tracePt t="173412" x="2216150" y="3341688"/>
          <p14:tracePt t="173422" x="2328863" y="3354388"/>
          <p14:tracePt t="173432" x="2452688" y="3378200"/>
          <p14:tracePt t="173438" x="2565400" y="3378200"/>
          <p14:tracePt t="173448" x="2678113" y="3378200"/>
          <p14:tracePt t="173452" x="2816225" y="3390900"/>
          <p14:tracePt t="173462" x="2954338" y="3429000"/>
          <p14:tracePt t="173472" x="3054350" y="3429000"/>
          <p14:tracePt t="173478" x="3141663" y="3429000"/>
          <p14:tracePt t="173488" x="3205163" y="3429000"/>
          <p14:tracePt t="173492" x="3241675" y="3429000"/>
          <p14:tracePt t="173502" x="3292475" y="3429000"/>
          <p14:tracePt t="173512" x="3305175" y="3429000"/>
          <p14:tracePt t="173518" x="3317875" y="3429000"/>
          <p14:tracePt t="173704" x="3328988" y="3429000"/>
          <p14:tracePt t="173720" x="3354388" y="3429000"/>
          <p14:tracePt t="173730" x="3367088" y="3429000"/>
          <p14:tracePt t="173741" x="3392488" y="3429000"/>
          <p14:tracePt t="173744" x="3417888" y="3429000"/>
          <p14:tracePt t="173754" x="3454400" y="3429000"/>
          <p14:tracePt t="173760" x="3505200" y="3429000"/>
          <p14:tracePt t="173770" x="3541713" y="3429000"/>
          <p14:tracePt t="173780" x="3592513" y="3429000"/>
          <p14:tracePt t="173786" x="3630613" y="3416300"/>
          <p14:tracePt t="173902" x="3554413" y="3416300"/>
          <p14:tracePt t="173906" x="3454400" y="3390900"/>
          <p14:tracePt t="173916" x="3317875" y="3378200"/>
          <p14:tracePt t="173923" x="3192463" y="3354388"/>
          <p14:tracePt t="173932" x="3079750" y="3341688"/>
          <p14:tracePt t="173942" x="2954338" y="3341688"/>
          <p14:tracePt t="173946" x="2828925" y="3341688"/>
          <p14:tracePt t="173956" x="2690813" y="3341688"/>
          <p14:tracePt t="173962" x="2578100" y="3341688"/>
          <p14:tracePt t="173974" x="2490788" y="3341688"/>
          <p14:tracePt t="173982" x="2428875" y="3341688"/>
          <p14:tracePt t="173989" x="2403475" y="3341688"/>
          <p14:tracePt t="174112" x="2390775" y="3341688"/>
          <p14:tracePt t="174122" x="2416175" y="3316288"/>
          <p14:tracePt t="174134" x="2528888" y="3316288"/>
          <p14:tracePt t="174138" x="2667000" y="3290888"/>
          <p14:tracePt t="174148" x="2816225" y="3290888"/>
          <p14:tracePt t="174154" x="2967038" y="3278188"/>
          <p14:tracePt t="174164" x="3103563" y="3241675"/>
          <p14:tracePt t="174174" x="3292475" y="3203575"/>
          <p14:tracePt t="174178" x="3441700" y="3190875"/>
          <p14:tracePt t="174188" x="3592513" y="3190875"/>
          <p14:tracePt t="174194" x="3692525" y="3165475"/>
          <p14:tracePt t="174204" x="3756025" y="3165475"/>
          <p14:tracePt t="174214" x="3767138" y="3154363"/>
          <p14:tracePt t="174300" x="3756025" y="3165475"/>
          <p14:tracePt t="174304" x="3743325" y="3165475"/>
          <p14:tracePt t="174314" x="3717925" y="3178175"/>
          <p14:tracePt t="174324" x="3654425" y="3190875"/>
          <p14:tracePt t="174330" x="3617913" y="3216275"/>
          <p14:tracePt t="174340" x="3541713" y="3254375"/>
          <p14:tracePt t="174344" x="3517900" y="3254375"/>
          <p14:tracePt t="174354" x="3454400" y="3290888"/>
          <p14:tracePt t="174364" x="3429000" y="3290888"/>
          <p14:tracePt t="174370" x="3379788" y="3316288"/>
          <p14:tracePt t="174380" x="3367088" y="3316288"/>
          <p14:tracePt t="174386" x="3354388" y="3341688"/>
          <p14:tracePt t="174486" x="3379788" y="3341688"/>
          <p14:tracePt t="174492" x="3429000" y="3341688"/>
          <p14:tracePt t="174502" x="3454400" y="3341688"/>
          <p14:tracePt t="174506" x="3492500" y="3328988"/>
          <p14:tracePt t="174517" x="3530600" y="3316288"/>
          <p14:tracePt t="174526" x="3541713" y="3316288"/>
          <p14:tracePt t="174533" x="3592513" y="3290888"/>
          <p14:tracePt t="174542" x="3617913" y="3278188"/>
          <p14:tracePt t="174556" x="3643313" y="3278188"/>
          <p14:tracePt t="174566" x="3654425" y="3278188"/>
          <p14:tracePt t="174572" x="3654425" y="3267075"/>
          <p14:tracePt t="174658" x="3643313" y="3267075"/>
          <p14:tracePt t="174668" x="3630613" y="3267075"/>
          <p14:tracePt t="174678" x="3617913" y="3267075"/>
          <p14:tracePt t="174682" x="3605213" y="3267075"/>
          <p14:tracePt t="174692" x="3592513" y="3267075"/>
          <p14:tracePt t="174774" x="3605213" y="3267075"/>
          <p14:tracePt t="174804" x="3617913" y="3267075"/>
          <p14:tracePt t="174814" x="3643313" y="3267075"/>
          <p14:tracePt t="174824" x="3679825" y="3241675"/>
          <p14:tracePt t="174830" x="3705225" y="3241675"/>
          <p14:tracePt t="174840" x="3730625" y="3241675"/>
          <p14:tracePt t="174847" x="3756025" y="3241675"/>
          <p14:tracePt t="174854" x="3792538" y="3241675"/>
          <p14:tracePt t="174864" x="3805238" y="3241675"/>
          <p14:tracePt t="174870" x="3817938" y="3241675"/>
          <p14:tracePt t="174936" x="3817938" y="3254375"/>
          <p14:tracePt t="174946" x="3843338" y="3267075"/>
          <p14:tracePt t="174950" x="3843338" y="3278188"/>
          <p14:tracePt t="175172" x="3843338" y="3290888"/>
          <p14:tracePt t="175188" x="3817938" y="3290888"/>
          <p14:tracePt t="175198" x="3779838" y="3290888"/>
          <p14:tracePt t="175202" x="3717925" y="3290888"/>
          <p14:tracePt t="175212" x="3617913" y="3290888"/>
          <p14:tracePt t="175222" x="3479800" y="3290888"/>
          <p14:tracePt t="175228" x="3328988" y="3290888"/>
          <p14:tracePt t="175238" x="3167063" y="3290888"/>
          <p14:tracePt t="175243" x="2979738" y="3290888"/>
          <p14:tracePt t="175252" x="2803525" y="3290888"/>
          <p14:tracePt t="175262" x="2603500" y="3290888"/>
          <p14:tracePt t="175268" x="2441575" y="3290888"/>
          <p14:tracePt t="175278" x="2239963" y="3328988"/>
          <p14:tracePt t="175284" x="2090738" y="3354388"/>
          <p14:tracePt t="175294" x="1927225" y="3367088"/>
          <p14:tracePt t="175304" x="1801813" y="3403600"/>
          <p14:tracePt t="175309" x="1739900" y="3416300"/>
          <p14:tracePt t="175318" x="1652588" y="3441700"/>
          <p14:tracePt t="175325" x="1601788" y="3441700"/>
          <p14:tracePt t="175334" x="1577975" y="3467100"/>
          <p14:tracePt t="175358" x="1552575" y="3467100"/>
          <p14:tracePt t="175364" x="1552575" y="3479800"/>
          <p14:tracePt t="175384" x="1552575" y="3490913"/>
          <p14:tracePt t="175400" x="1552575" y="3503613"/>
          <p14:tracePt t="175470" x="1565275" y="3503613"/>
          <p14:tracePt t="175480" x="1627188" y="3503613"/>
          <p14:tracePt t="175484" x="1765300" y="3479800"/>
          <p14:tracePt t="175494" x="1965325" y="3467100"/>
          <p14:tracePt t="175504" x="2203450" y="3416300"/>
          <p14:tracePt t="175508" x="2428875" y="3378200"/>
          <p14:tracePt t="175520" x="2703513" y="3378200"/>
          <p14:tracePt t="175524" x="2941638" y="3378200"/>
          <p14:tracePt t="175534" x="3054350" y="3367088"/>
          <p14:tracePt t="175544" x="3116263" y="3341688"/>
          <p14:tracePt t="175590" x="3079750" y="3341688"/>
          <p14:tracePt t="175600" x="3003550" y="3341688"/>
          <p14:tracePt t="175604" x="2867025" y="3341688"/>
          <p14:tracePt t="175614" x="2716213" y="3378200"/>
          <p14:tracePt t="175622" x="2578100" y="3390900"/>
          <p14:tracePt t="175630" x="2441575" y="3416300"/>
          <p14:tracePt t="175640" x="2316163" y="3429000"/>
          <p14:tracePt t="175646" x="2228850" y="3429000"/>
          <p14:tracePt t="175656" x="2152650" y="3454400"/>
          <p14:tracePt t="175660" x="2127250" y="3454400"/>
          <p14:tracePt t="175671" x="2116138" y="3467100"/>
          <p14:tracePt t="175732" x="2127250" y="3467100"/>
          <p14:tracePt t="175742" x="2178050" y="3467100"/>
          <p14:tracePt t="175746" x="2190750" y="3467100"/>
          <p14:tracePt t="175756" x="2203450" y="3467100"/>
          <p14:tracePt t="175762" x="2239963" y="3467100"/>
          <p14:tracePt t="175782" x="2265363" y="3467100"/>
          <p14:tracePt t="175787" x="2278063" y="3467100"/>
          <p14:tracePt t="175848" x="2228850" y="3467100"/>
          <p14:tracePt t="175858" x="2216150" y="3467100"/>
          <p14:tracePt t="175862" x="2165350" y="3467100"/>
          <p14:tracePt t="175872" x="2139950" y="3467100"/>
          <p14:tracePt t="175878" x="2116138" y="3467100"/>
          <p14:tracePt t="175888" x="2090738" y="3479800"/>
          <p14:tracePt t="175903" x="2078038" y="3490913"/>
          <p14:tracePt t="175944" x="2065338" y="3490913"/>
          <p14:tracePt t="175958" x="2065338" y="3503613"/>
          <p14:tracePt t="175969" x="2039938" y="3516313"/>
          <p14:tracePt t="175994" x="2039938" y="3529013"/>
          <p14:tracePt t="176008" x="2027238" y="3529013"/>
          <p14:tracePt t="176019" x="2014538" y="3554413"/>
          <p14:tracePt t="176024" x="2003425" y="3554413"/>
          <p14:tracePt t="176035" x="1978025" y="3554413"/>
          <p14:tracePt t="176044" x="1965325" y="3567113"/>
          <p14:tracePt t="176048" x="1939925" y="3579813"/>
          <p14:tracePt t="176060" x="1890713" y="3579813"/>
          <p14:tracePt t="176064" x="1827213" y="3603625"/>
          <p14:tracePt t="176074" x="1801813" y="3603625"/>
          <p14:tracePt t="176085" x="1765300" y="3603625"/>
          <p14:tracePt t="176090" x="1739900" y="3603625"/>
          <p14:tracePt t="176396" x="1752600" y="3603625"/>
          <p14:tracePt t="176416" x="1765300" y="3603625"/>
          <p14:tracePt t="176422" x="1778000" y="3603625"/>
          <p14:tracePt t="176438" x="1790700" y="3603625"/>
          <p14:tracePt t="176538" x="1790700" y="3590925"/>
          <p14:tracePt t="176588" x="1765300" y="3590925"/>
          <p14:tracePt t="176694" x="1827213" y="3590925"/>
          <p14:tracePt t="176704" x="1927225" y="3590925"/>
          <p14:tracePt t="176710" x="2003425" y="3590925"/>
          <p14:tracePt t="176720" x="2039938" y="3567113"/>
          <p14:tracePt t="176730" x="2103438" y="3567113"/>
          <p14:tracePt t="176734" x="2139950" y="3567113"/>
          <p14:tracePt t="176745" x="2152650" y="3567113"/>
          <p14:tracePt t="176806" x="2165350" y="3554413"/>
          <p14:tracePt t="176830" x="2165350" y="3541713"/>
          <p14:tracePt t="176840" x="2152650" y="3541713"/>
          <p14:tracePt t="176850" x="2127250" y="3541713"/>
          <p14:tracePt t="176866" x="2065338" y="3541713"/>
          <p14:tracePt t="176880" x="2039938" y="3541713"/>
          <p14:tracePt t="176988" x="2027238" y="3554413"/>
          <p14:tracePt t="177108" x="1990725" y="3567113"/>
          <p14:tracePt t="177118" x="1952625" y="3567113"/>
          <p14:tracePt t="177123" x="1914525" y="3567113"/>
          <p14:tracePt t="177132" x="1890713" y="3579813"/>
          <p14:tracePt t="177139" x="1865313" y="3579813"/>
          <p14:tracePt t="177290" x="1865313" y="3590925"/>
          <p14:tracePt t="177304" x="1878013" y="3590925"/>
          <p14:tracePt t="177314" x="1890713" y="3603625"/>
          <p14:tracePt t="177330" x="1914525" y="3603625"/>
          <p14:tracePt t="177354" x="1927225" y="3603625"/>
          <p14:tracePt t="178112" x="2003425" y="3603625"/>
          <p14:tracePt t="178122" x="2027238" y="3603625"/>
          <p14:tracePt t="178126" x="2127250" y="3603625"/>
          <p14:tracePt t="178136" x="2290763" y="3603625"/>
          <p14:tracePt t="178147" x="2541588" y="3603625"/>
          <p14:tracePt t="178152" x="2854325" y="3603625"/>
          <p14:tracePt t="178163" x="3254375" y="3603625"/>
          <p14:tracePt t="178168" x="3805238" y="3616325"/>
          <p14:tracePt t="178180" x="4330700" y="3679825"/>
          <p14:tracePt t="178188" x="4894263" y="3754438"/>
          <p14:tracePt t="178192" x="5383213" y="3816350"/>
          <p14:tracePt t="178202" x="6008688" y="3892550"/>
          <p14:tracePt t="178208" x="6496050" y="3954463"/>
          <p14:tracePt t="178218" x="7046913" y="3979863"/>
          <p14:tracePt t="178229" x="7410450" y="4041775"/>
          <p14:tracePt t="178232" x="7797800" y="4105275"/>
          <p14:tracePt t="178242" x="8061325" y="4141788"/>
          <p14:tracePt t="178248" x="8274050" y="4154488"/>
          <p14:tracePt t="178258" x="8374063" y="4179888"/>
          <p14:tracePt t="178268" x="8435975" y="4179888"/>
          <p14:tracePt t="178284" x="8448675" y="4179888"/>
          <p14:tracePt t="178490" x="8435975" y="4154488"/>
          <p14:tracePt t="178494" x="8424863" y="4117975"/>
          <p14:tracePt t="178506" x="8399463" y="4079875"/>
          <p14:tracePt t="178511" x="8386763" y="4054475"/>
          <p14:tracePt t="178520" x="8386763" y="4029075"/>
          <p14:tracePt t="178530" x="8348663" y="3979863"/>
          <p14:tracePt t="178536" x="8348663" y="3941763"/>
          <p14:tracePt t="178546" x="8335963" y="3929063"/>
          <p14:tracePt t="178600" x="8335963" y="3916363"/>
          <p14:tracePt t="178662" x="8335963" y="3905250"/>
          <p14:tracePt t="178672" x="8335963" y="3892550"/>
          <p14:tracePt t="178686" x="8335963" y="3867150"/>
          <p14:tracePt t="178874" x="8348663" y="3867150"/>
          <p14:tracePt t="178954" x="8348663" y="3854450"/>
          <p14:tracePt t="178970" x="8348663" y="3841750"/>
          <p14:tracePt t="178980" x="8348663" y="3829050"/>
          <p14:tracePt t="178994" x="8348663" y="3803650"/>
          <p14:tracePt t="179010" x="8348663" y="3779838"/>
          <p14:tracePt t="179024" x="8348663" y="3767138"/>
          <p14:tracePt t="179040" x="8348663" y="3754438"/>
          <p14:tracePt t="179060" x="8348663" y="3741738"/>
          <p14:tracePt t="179064" x="8348663" y="3729038"/>
          <p14:tracePt t="179342" x="8348663" y="3692525"/>
          <p14:tracePt t="179352" x="8348663" y="3654425"/>
          <p14:tracePt t="179362" x="8348663" y="3603625"/>
          <p14:tracePt t="179368" x="8348663" y="3567113"/>
          <p14:tracePt t="179378" x="8348663" y="3541713"/>
          <p14:tracePt t="179383" x="8348663" y="3516313"/>
          <p14:tracePt t="179392" x="8348663" y="3490913"/>
          <p14:tracePt t="179402" x="8348663" y="3467100"/>
          <p14:tracePt t="179408" x="8348663" y="3441700"/>
          <p14:tracePt t="179418" x="8348663" y="3429000"/>
          <p14:tracePt t="179424" x="8348663" y="3416300"/>
          <p14:tracePt t="179752" x="8335963" y="3416300"/>
          <p14:tracePt t="179772" x="8335963" y="3479800"/>
          <p14:tracePt t="179778" x="8335963" y="3516313"/>
          <p14:tracePt t="179788" x="8335963" y="3541713"/>
          <p14:tracePt t="179793" x="8335963" y="3567113"/>
          <p14:tracePt t="179802" x="8335963" y="3590925"/>
          <p14:tracePt t="179818" x="8335963" y="3603625"/>
          <p14:tracePt t="179904" x="8335963" y="3616325"/>
          <p14:tracePt t="179918" x="8361363" y="3616325"/>
          <p14:tracePt t="179928" x="8399463" y="3616325"/>
          <p14:tracePt t="179934" x="8461375" y="3616325"/>
          <p14:tracePt t="179944" x="8561388" y="3616325"/>
          <p14:tracePt t="179954" x="8699500" y="3567113"/>
          <p14:tracePt t="179958" x="8874125" y="3503613"/>
          <p14:tracePt t="179968" x="9112250" y="3429000"/>
          <p14:tracePt t="179974" x="9350375" y="3378200"/>
          <p14:tracePt t="179991" x="9550400" y="3328988"/>
          <p14:tracePt t="179994" x="9701213" y="3290888"/>
          <p14:tracePt t="180000" x="9839325" y="3254375"/>
          <p14:tracePt t="180010" x="9926638" y="3228975"/>
          <p14:tracePt t="180014" x="9952038" y="3216275"/>
          <p14:tracePt t="180024" x="9975850" y="3203575"/>
          <p14:tracePt t="180044" x="9988550" y="3203575"/>
          <p14:tracePt t="180176" x="9963150" y="3203575"/>
          <p14:tracePt t="180180" x="9913938" y="3203575"/>
          <p14:tracePt t="180190" x="9863138" y="3203575"/>
          <p14:tracePt t="180200" x="9726613" y="3228975"/>
          <p14:tracePt t="180206" x="9525000" y="3290888"/>
          <p14:tracePt t="180216" x="9175750" y="3354388"/>
          <p14:tracePt t="180220" x="8786813" y="3390900"/>
          <p14:tracePt t="180230" x="8135938" y="3416300"/>
          <p14:tracePt t="180243" x="7523163" y="3416300"/>
          <p14:tracePt t="180246" x="6946900" y="3416300"/>
          <p14:tracePt t="180256" x="6334125" y="3416300"/>
          <p14:tracePt t="180262" x="5757863" y="3416300"/>
          <p14:tracePt t="180272" x="5219700" y="3416300"/>
          <p14:tracePt t="180282" x="4706938" y="3416300"/>
          <p14:tracePt t="180286" x="4294188" y="3416300"/>
          <p14:tracePt t="180296" x="3956050" y="3416300"/>
          <p14:tracePt t="180302" x="3679825" y="3416300"/>
          <p14:tracePt t="180312" x="3530600" y="3416300"/>
          <p14:tracePt t="180322" x="3454400" y="3416300"/>
          <p14:tracePt t="180328" x="3405188" y="3416300"/>
          <p14:tracePt t="180338" x="3392488" y="3416300"/>
          <p14:tracePt t="180342" x="3379788" y="3416300"/>
          <p14:tracePt t="180432" x="3367088" y="3416300"/>
          <p14:tracePt t="180438" x="3328988" y="3416300"/>
          <p14:tracePt t="180448" x="3292475" y="3416300"/>
          <p14:tracePt t="180458" x="3228975" y="3416300"/>
          <p14:tracePt t="180465" x="3154363" y="3416300"/>
          <p14:tracePt t="180474" x="3128963" y="3416300"/>
          <p14:tracePt t="180478" x="3116263" y="3416300"/>
          <p14:tracePt t="180499" x="3103563" y="3416300"/>
          <p14:tracePt t="180588" x="3092450" y="3416300"/>
          <p14:tracePt t="180600" x="3054350" y="3416300"/>
          <p14:tracePt t="180604" x="2992438" y="3416300"/>
          <p14:tracePt t="180614" x="2916238" y="3416300"/>
          <p14:tracePt t="180624" x="2803525" y="3416300"/>
          <p14:tracePt t="180631" x="2690813" y="3416300"/>
          <p14:tracePt t="180640" x="2590800" y="3416300"/>
          <p14:tracePt t="180646" x="2452688" y="3416300"/>
          <p14:tracePt t="180654" x="2303463" y="3416300"/>
          <p14:tracePt t="180664" x="2152650" y="3416300"/>
          <p14:tracePt t="180670" x="2027238" y="3416300"/>
          <p14:tracePt t="180680" x="1927225" y="3416300"/>
          <p14:tracePt t="180684" x="1827213" y="3416300"/>
          <p14:tracePt t="180695" x="1752600" y="3416300"/>
          <p14:tracePt t="180707" x="1739900" y="3416300"/>
          <p14:tracePt t="180712" x="1727200" y="3416300"/>
          <p14:tracePt t="180796" x="1714500" y="3416300"/>
          <p14:tracePt t="180816" x="1701800" y="3416300"/>
          <p14:tracePt t="180820" x="1689100" y="3429000"/>
          <p14:tracePt t="180836" x="1652588" y="3467100"/>
          <p14:tracePt t="180846" x="1627188" y="3479800"/>
          <p14:tracePt t="180856" x="1589088" y="3503613"/>
          <p14:tracePt t="180862" x="1565275" y="3541713"/>
          <p14:tracePt t="180877" x="1539875" y="3567113"/>
          <p14:tracePt t="180886" x="1527175" y="3567113"/>
          <p14:tracePt t="180896" x="1514475" y="3579813"/>
          <p14:tracePt t="180912" x="1501775" y="3590925"/>
          <p14:tracePt t="180972" x="1501775" y="3603625"/>
          <p14:tracePt t="181018" x="1501775" y="3616325"/>
          <p14:tracePt t="181048" x="1501775" y="3629025"/>
          <p14:tracePt t="181058" x="1501775" y="3641725"/>
          <p14:tracePt t="181088" x="1501775" y="3654425"/>
          <p14:tracePt t="181150" x="1514475" y="3654425"/>
          <p14:tracePt t="181160" x="1539875" y="3692525"/>
          <p14:tracePt t="181174" x="1601788" y="3692525"/>
          <p14:tracePt t="181184" x="1614488" y="3703638"/>
          <p14:tracePt t="181190" x="1627188" y="3703638"/>
          <p14:tracePt t="181210" x="1639888" y="3703638"/>
          <p14:tracePt t="181214" x="1652588" y="3703638"/>
          <p14:tracePt t="181224" x="1665288" y="3716338"/>
          <p14:tracePt t="181240" x="1689100" y="3729038"/>
          <p14:tracePt t="181274" x="1714500" y="3741738"/>
          <p14:tracePt t="181290" x="1727200" y="3741738"/>
          <p14:tracePt t="181294" x="1752600" y="3741738"/>
          <p14:tracePt t="181304" x="1765300" y="3741738"/>
          <p14:tracePt t="181314" x="1790700" y="3754438"/>
          <p14:tracePt t="181320" x="1801813" y="3754438"/>
          <p14:tracePt t="181330" x="1827213" y="3754438"/>
          <p14:tracePt t="181336" x="1839913" y="3754438"/>
          <p14:tracePt t="181354" x="1865313" y="3754438"/>
          <p14:tracePt t="182186" x="1865313" y="3767138"/>
          <p14:tracePt t="182198" x="1865313" y="3779838"/>
          <p14:tracePt t="182208" x="1865313" y="3792538"/>
          <p14:tracePt t="182212" x="1865313" y="3803650"/>
          <p14:tracePt t="182222" x="1865313" y="3816350"/>
          <p14:tracePt t="182228" x="1865313" y="3829050"/>
          <p14:tracePt t="182238" x="1852613" y="3841750"/>
          <p14:tracePt t="182318" x="1839913" y="3854450"/>
          <p14:tracePt t="182328" x="1827213" y="3867150"/>
          <p14:tracePt t="182374" x="1814513" y="3867150"/>
          <p14:tracePt t="182388" x="1814513" y="3879850"/>
          <p14:tracePt t="182534" x="1827213" y="3879850"/>
          <p14:tracePt t="182540" x="1865313" y="3879850"/>
          <p14:tracePt t="182550" x="1903413" y="3879850"/>
          <p14:tracePt t="182560" x="1965325" y="3892550"/>
          <p14:tracePt t="182566" x="2027238" y="3905250"/>
          <p14:tracePt t="182576" x="2090738" y="3929063"/>
          <p14:tracePt t="182580" x="2139950" y="3941763"/>
          <p14:tracePt t="182590" x="2239963" y="3967163"/>
          <p14:tracePt t="182600" x="2290763" y="3967163"/>
          <p14:tracePt t="182606" x="2339975" y="3979863"/>
          <p14:tracePt t="182616" x="2365375" y="3979863"/>
          <p14:tracePt t="182620" x="2403475" y="3979863"/>
          <p14:tracePt t="182630" x="2416175" y="3979863"/>
          <p14:tracePt t="182646" x="2441575" y="3979863"/>
          <p14:tracePt t="182862" x="2465388" y="3979863"/>
          <p14:tracePt t="182868" x="2490788" y="3979863"/>
          <p14:tracePt t="182878" x="2516188" y="3979863"/>
          <p14:tracePt t="182888" x="2541588" y="3979863"/>
          <p14:tracePt t="182892" x="2578100" y="3979863"/>
          <p14:tracePt t="182904" x="2603500" y="3979863"/>
          <p14:tracePt t="182908" x="2628900" y="3979863"/>
          <p14:tracePt t="182920" x="2641600" y="3979863"/>
          <p14:tracePt t="182928" x="2678113" y="3979863"/>
          <p14:tracePt t="182934" x="2690813" y="3979863"/>
          <p14:tracePt t="182944" x="2728913" y="3979863"/>
          <p14:tracePt t="182958" x="2754313" y="3979863"/>
          <p14:tracePt t="183074" x="2767013" y="3979863"/>
          <p14:tracePt t="183190" x="2778125" y="3979863"/>
          <p14:tracePt t="183196" x="2803525" y="3979863"/>
          <p14:tracePt t="183206" x="2867025" y="3979863"/>
          <p14:tracePt t="183216" x="2903538" y="3979863"/>
          <p14:tracePt t="183221" x="2941638" y="3979863"/>
          <p14:tracePt t="183240" x="3003550" y="3979863"/>
          <p14:tracePt t="183246" x="3028950" y="4005263"/>
          <p14:tracePt t="183256" x="3041650" y="4005263"/>
          <p14:tracePt t="184124" x="3016250" y="3979863"/>
          <p14:tracePt t="184134" x="2992438" y="3941763"/>
          <p14:tracePt t="184144" x="2928938" y="3905250"/>
          <p14:tracePt t="184150" x="2867025" y="3867150"/>
          <p14:tracePt t="184160" x="2828925" y="3816350"/>
          <p14:tracePt t="184164" x="2778125" y="3767138"/>
          <p14:tracePt t="184174" x="2667000" y="3703638"/>
          <p14:tracePt t="184184" x="2628900" y="3654425"/>
          <p14:tracePt t="184190" x="2528888" y="3603625"/>
          <p14:tracePt t="184200" x="2490788" y="3567113"/>
          <p14:tracePt t="184204" x="2441575" y="3529013"/>
          <p14:tracePt t="184214" x="2403475" y="3503613"/>
          <p14:tracePt t="184224" x="2378075" y="3479800"/>
          <p14:tracePt t="184230" x="2303463" y="3429000"/>
          <p14:tracePt t="184240" x="2228850" y="3378200"/>
          <p14:tracePt t="184244" x="2127250" y="3316288"/>
          <p14:tracePt t="184254" x="2078038" y="3290888"/>
          <p14:tracePt t="184266" x="2003425" y="3254375"/>
          <p14:tracePt t="184271" x="1939925" y="3228975"/>
          <p14:tracePt t="184280" x="1878013" y="3203575"/>
          <p14:tracePt t="184288" x="1801813" y="3190875"/>
          <p14:tracePt t="184296" x="1714500" y="3178175"/>
          <p14:tracePt t="184306" x="1665288" y="3178175"/>
          <p14:tracePt t="184312" x="1577975" y="3165475"/>
          <p14:tracePt t="184322" x="1527175" y="3165475"/>
          <p14:tracePt t="184326" x="1476375" y="3165475"/>
          <p14:tracePt t="184336" x="1439863" y="3165475"/>
          <p14:tracePt t="184342" x="1414463" y="3165475"/>
          <p14:tracePt t="184362" x="1389063" y="3165475"/>
          <p14:tracePt t="184469" x="1376363" y="3165475"/>
          <p14:tracePt t="184489" x="1376363" y="3178175"/>
          <p14:tracePt t="184498" x="1376363" y="3190875"/>
          <p14:tracePt t="184508" x="1376363" y="3203575"/>
          <p14:tracePt t="184544" x="1376363" y="3216275"/>
          <p14:tracePt t="184564" x="1376363" y="3228975"/>
          <p14:tracePt t="184568" x="1389063" y="3241675"/>
          <p14:tracePt t="184588" x="1401763" y="3267075"/>
          <p14:tracePt t="184605" x="1427163" y="3290888"/>
          <p14:tracePt t="184614" x="1439863" y="3290888"/>
          <p14:tracePt t="184618" x="1452563" y="3303588"/>
          <p14:tracePt t="184628" x="1465263" y="3316288"/>
          <p14:tracePt t="184638" x="1489075" y="3316288"/>
          <p14:tracePt t="184644" x="1489075" y="3328988"/>
          <p14:tracePt t="184664" x="1501775" y="3328988"/>
          <p14:tracePt t="184724" x="1514475" y="3328988"/>
          <p14:tracePt t="184734" x="1552575" y="3341688"/>
          <p14:tracePt t="184740" x="1565275" y="3354388"/>
          <p14:tracePt t="184750" x="1589088" y="3354388"/>
          <p14:tracePt t="184760" x="1601788" y="3367088"/>
          <p14:tracePt t="185036" x="1665288" y="3403600"/>
          <p14:tracePt t="185046" x="1765300" y="3529013"/>
          <p14:tracePt t="185052" x="1865313" y="3654425"/>
          <p14:tracePt t="185062" x="1965325" y="3767138"/>
          <p14:tracePt t="185072" x="2052638" y="3879850"/>
          <p14:tracePt t="185076" x="2152650" y="3967163"/>
          <p14:tracePt t="185088" x="2228850" y="4092575"/>
          <p14:tracePt t="185092" x="2316163" y="4167188"/>
          <p14:tracePt t="185102" x="2390775" y="4279900"/>
          <p14:tracePt t="185114" x="2416175" y="4305300"/>
          <p14:tracePt t="185118" x="2441575" y="4367213"/>
          <p14:tracePt t="185128" x="2452688" y="4379913"/>
          <p14:tracePt t="185174" x="2452688" y="4392613"/>
          <p14:tracePt t="185178" x="2452688" y="4405313"/>
          <p14:tracePt t="185194" x="2452688" y="4418013"/>
          <p14:tracePt t="185205" x="2452688" y="4430713"/>
          <p14:tracePt t="185219" x="2452688" y="4443413"/>
          <p14:tracePt t="185220" x="2452688" y="4454525"/>
          <p14:tracePt t="185228" x="2452688" y="4467225"/>
          <p14:tracePt t="185240" x="2452688" y="4492625"/>
          <p14:tracePt t="185255" x="2452688" y="4518025"/>
          <p14:tracePt t="185260" x="2452688" y="4543425"/>
          <p14:tracePt t="185271" x="2452688" y="4567238"/>
          <p14:tracePt t="185274" x="2452688" y="4592638"/>
          <p14:tracePt t="185284" x="2452688" y="4618038"/>
          <p14:tracePt t="185294" x="2452688" y="4643438"/>
          <p14:tracePt t="185300" x="2452688" y="4705350"/>
          <p14:tracePt t="185310" x="2465388" y="4730750"/>
          <p14:tracePt t="185316" x="2490788" y="4792663"/>
          <p14:tracePt t="185326" x="2503488" y="4805363"/>
          <p14:tracePt t="185341" x="2503488" y="4818063"/>
          <p14:tracePt t="185456" x="2503488" y="4830763"/>
          <p14:tracePt t="185476" x="2503488" y="4856163"/>
          <p14:tracePt t="185482" x="2503488" y="4868863"/>
          <p14:tracePt t="185492" x="2503488" y="4879975"/>
          <p14:tracePt t="185503" x="2503488" y="4892675"/>
          <p14:tracePt t="185598" x="2503488" y="4918075"/>
          <p14:tracePt t="185612" x="2490788" y="4930775"/>
          <p14:tracePt t="185628" x="2490788" y="4943475"/>
          <p14:tracePt t="185642" x="2478088" y="4956175"/>
          <p14:tracePt t="185788" x="2478088" y="4968875"/>
          <p14:tracePt t="185828" x="2478088" y="4981575"/>
          <p14:tracePt t="185834" x="2465388" y="4992688"/>
          <p14:tracePt t="185855" x="2465388" y="5005388"/>
          <p14:tracePt t="185868" x="2452688" y="5018088"/>
          <p14:tracePt t="185975" x="2452688" y="5030788"/>
          <p14:tracePt t="185994" x="2478088" y="5068888"/>
          <p14:tracePt t="186000" x="2541588" y="5105400"/>
          <p14:tracePt t="186010" x="2654300" y="5143500"/>
          <p14:tracePt t="186016" x="2778125" y="5205413"/>
          <p14:tracePt t="186026" x="2867025" y="5256213"/>
          <p14:tracePt t="186037" x="2928938" y="5268913"/>
          <p14:tracePt t="186040" x="3003550" y="5305425"/>
          <p14:tracePt t="186050" x="3054350" y="5318125"/>
          <p14:tracePt t="186056" x="3067050" y="5330825"/>
          <p14:tracePt t="186066" x="3116263" y="5356225"/>
          <p14:tracePt t="186076" x="3128963" y="5356225"/>
          <p14:tracePt t="186082" x="3154363" y="5356225"/>
          <p14:tracePt t="186092" x="3179763" y="5381625"/>
          <p14:tracePt t="186096" x="3216275" y="5394325"/>
          <p14:tracePt t="186106" x="3279775" y="5407025"/>
          <p14:tracePt t="186112" x="3317875" y="5407025"/>
          <p14:tracePt t="186123" x="3379788" y="5418138"/>
          <p14:tracePt t="186132" x="3441700" y="5443538"/>
          <p14:tracePt t="186139" x="3567113" y="5456238"/>
          <p14:tracePt t="186148" x="3643313" y="5481638"/>
          <p14:tracePt t="186152" x="3756025" y="5494338"/>
          <p14:tracePt t="186162" x="3892550" y="5518150"/>
          <p14:tracePt t="186173" x="3992563" y="5518150"/>
          <p14:tracePt t="186178" x="4105275" y="5518150"/>
          <p14:tracePt t="186189" x="4230688" y="5518150"/>
          <p14:tracePt t="186192" x="4305300" y="5518150"/>
          <p14:tracePt t="186202" x="4406900" y="5518150"/>
          <p14:tracePt t="186212" x="4481513" y="5518150"/>
          <p14:tracePt t="186218" x="4581525" y="5494338"/>
          <p14:tracePt t="186228" x="4656138" y="5456238"/>
          <p14:tracePt t="186232" x="4743450" y="5443538"/>
          <p14:tracePt t="186242" x="4819650" y="5407025"/>
          <p14:tracePt t="186255" x="4856163" y="5394325"/>
          <p14:tracePt t="186258" x="4956175" y="5305425"/>
          <p14:tracePt t="186268" x="5032375" y="5268913"/>
          <p14:tracePt t="186274" x="5081588" y="5218113"/>
          <p14:tracePt t="186284" x="5145088" y="5194300"/>
          <p14:tracePt t="186294" x="5170488" y="5156200"/>
          <p14:tracePt t="186298" x="5207000" y="5130800"/>
          <p14:tracePt t="186308" x="5207000" y="5118100"/>
          <p14:tracePt t="186314" x="5232400" y="5081588"/>
          <p14:tracePt t="186324" x="5232400" y="5068888"/>
          <p14:tracePt t="186334" x="5232400" y="5043488"/>
          <p14:tracePt t="186339" x="5232400" y="5005388"/>
          <p14:tracePt t="186350" x="5232400" y="4956175"/>
          <p14:tracePt t="186358" x="5232400" y="4868863"/>
          <p14:tracePt t="186364" x="5232400" y="4779963"/>
          <p14:tracePt t="186374" x="5194300" y="4692650"/>
          <p14:tracePt t="186378" x="5106988" y="4567238"/>
          <p14:tracePt t="186388" x="5057775" y="4479925"/>
          <p14:tracePt t="186398" x="4994275" y="4405313"/>
          <p14:tracePt t="186404" x="4981575" y="4379913"/>
          <p14:tracePt t="186414" x="4932363" y="4318000"/>
          <p14:tracePt t="186418" x="4894263" y="4241800"/>
          <p14:tracePt t="186428" x="4832350" y="4192588"/>
          <p14:tracePt t="186438" x="4794250" y="4141788"/>
          <p14:tracePt t="186444" x="4732338" y="4079875"/>
          <p14:tracePt t="186454" x="4681538" y="4029075"/>
          <p14:tracePt t="186460" x="4606925" y="3979863"/>
          <p14:tracePt t="186472" x="4506913" y="3892550"/>
          <p14:tracePt t="186480" x="4430713" y="3829050"/>
          <p14:tracePt t="186484" x="4343400" y="3816350"/>
          <p14:tracePt t="186496" x="4243388" y="3779838"/>
          <p14:tracePt t="186500" x="4143375" y="3716338"/>
          <p14:tracePt t="186510" x="4056063" y="3692525"/>
          <p14:tracePt t="186516" x="3956050" y="3654425"/>
          <p14:tracePt t="186526" x="3843338" y="3629025"/>
          <p14:tracePt t="186537" x="3717925" y="3590925"/>
          <p14:tracePt t="186540" x="3630613" y="3579813"/>
          <p14:tracePt t="186550" x="3530600" y="3541713"/>
          <p14:tracePt t="186556" x="3454400" y="3541713"/>
          <p14:tracePt t="186566" x="3392488" y="3516313"/>
          <p14:tracePt t="186576" x="3292475" y="3516313"/>
          <p14:tracePt t="186580" x="3205163" y="3503613"/>
          <p14:tracePt t="186592" x="3103563" y="3479800"/>
          <p14:tracePt t="186596" x="3016250" y="3479800"/>
          <p14:tracePt t="186607" x="2928938" y="3467100"/>
          <p14:tracePt t="186616" x="2854325" y="3454400"/>
          <p14:tracePt t="186623" x="2803525" y="3441700"/>
          <p14:tracePt t="186632" x="2728913" y="3429000"/>
          <p14:tracePt t="186636" x="2654300" y="3429000"/>
          <p14:tracePt t="186646" x="2565400" y="3403600"/>
          <p14:tracePt t="186656" x="2490788" y="3390900"/>
          <p14:tracePt t="186662" x="2452688" y="3390900"/>
          <p14:tracePt t="186673" x="2428875" y="3390900"/>
          <p14:tracePt t="186678" x="2403475" y="3390900"/>
          <p14:tracePt t="186689" x="2365375" y="3378200"/>
          <p14:tracePt t="186698" x="2339975" y="3378200"/>
          <p14:tracePt t="186702" x="2316163" y="3378200"/>
          <p14:tracePt t="186712" x="2265363" y="3378200"/>
          <p14:tracePt t="186718" x="2239963" y="3378200"/>
          <p14:tracePt t="186728" x="2216150" y="3378200"/>
          <p14:tracePt t="186739" x="2178050" y="3378200"/>
          <p14:tracePt t="186742" x="2152650" y="3378200"/>
          <p14:tracePt t="186752" x="2103438" y="3378200"/>
          <p14:tracePt t="186758" x="2027238" y="3378200"/>
          <p14:tracePt t="186768" x="1978025" y="3378200"/>
          <p14:tracePt t="186778" x="1927225" y="3378200"/>
          <p14:tracePt t="186782" x="1903413" y="3378200"/>
          <p14:tracePt t="186794" x="1878013" y="3378200"/>
          <p14:tracePt t="186808" x="1865313" y="3378200"/>
          <p14:tracePt t="187444" x="1852613" y="3378200"/>
          <p14:tracePt t="187454" x="1839913" y="3378200"/>
          <p14:tracePt t="187468" x="1827213" y="3378200"/>
          <p14:tracePt t="187484" x="1814513" y="3378200"/>
          <p14:tracePt t="187520" x="1801813" y="3378200"/>
          <p14:tracePt t="187796" x="1801813" y="3390900"/>
          <p14:tracePt t="187828" x="1814513" y="3390900"/>
          <p14:tracePt t="187832" x="1852613" y="3416300"/>
          <p14:tracePt t="187842" x="1890713" y="3441700"/>
          <p14:tracePt t="187848" x="1903413" y="3454400"/>
          <p14:tracePt t="187858" x="1939925" y="3467100"/>
          <p14:tracePt t="187868" x="1978025" y="3479800"/>
          <p14:tracePt t="187872" x="2052638" y="3516313"/>
          <p14:tracePt t="187882" x="2116138" y="3541713"/>
          <p14:tracePt t="187889" x="2190750" y="3554413"/>
          <p14:tracePt t="187898" x="2239963" y="3554413"/>
          <p14:tracePt t="187908" x="2290763" y="3554413"/>
          <p14:tracePt t="187912" x="2316163" y="3567113"/>
          <p14:tracePt t="187923" x="2339975" y="3567113"/>
          <p14:tracePt t="187928" x="2365375" y="3567113"/>
          <p14:tracePt t="187939" x="2378075" y="3567113"/>
          <p14:tracePt t="187948" x="2403475" y="3567113"/>
          <p14:tracePt t="187952" x="2416175" y="3567113"/>
          <p14:tracePt t="187962" x="2428875" y="3567113"/>
          <p14:tracePt t="187968" x="2452688" y="3567113"/>
          <p14:tracePt t="187978" x="2478088" y="3567113"/>
          <p14:tracePt t="187990" x="2503488" y="3567113"/>
          <p14:tracePt t="187994" x="2554288" y="3567113"/>
          <p14:tracePt t="188005" x="2578100" y="3567113"/>
          <p14:tracePt t="188008" x="2603500" y="3567113"/>
          <p14:tracePt t="188018" x="2628900" y="3567113"/>
          <p14:tracePt t="188028" x="2654300" y="3567113"/>
          <p14:tracePt t="188034" x="2667000" y="3567113"/>
          <p14:tracePt t="188044" x="2678113" y="3567113"/>
          <p14:tracePt t="188064" x="2690813" y="3567113"/>
          <p14:tracePt t="188094" x="2703513" y="3567113"/>
          <p14:tracePt t="188114" x="2728913" y="3567113"/>
          <p14:tracePt t="188134" x="2741613" y="3567113"/>
          <p14:tracePt t="188154" x="2754313" y="3567113"/>
          <p14:tracePt t="188164" x="2767013" y="3567113"/>
          <p14:tracePt t="188170" x="2790825" y="3590925"/>
          <p14:tracePt t="188184" x="2803525" y="3603625"/>
          <p14:tracePt t="188194" x="2816225" y="3616325"/>
          <p14:tracePt t="188210" x="2828925" y="3629025"/>
          <p14:tracePt t="188310" x="2828925" y="3641725"/>
          <p14:tracePt t="188320" x="2828925" y="3654425"/>
          <p14:tracePt t="188326" x="2828925" y="3667125"/>
          <p14:tracePt t="188336" x="2854325" y="3692525"/>
          <p14:tracePt t="188366" x="2854325" y="3716338"/>
          <p14:tracePt t="188376" x="2854325" y="3729038"/>
          <p14:tracePt t="188406" x="2854325" y="3754438"/>
          <p14:tracePt t="188416" x="2854325" y="3779838"/>
          <p14:tracePt t="188432" x="2854325" y="3803650"/>
          <p14:tracePt t="188442" x="2854325" y="3841750"/>
          <p14:tracePt t="188446" x="2854325" y="3879850"/>
          <p14:tracePt t="188456" x="2854325" y="3905250"/>
          <p14:tracePt t="188466" x="2854325" y="3941763"/>
          <p14:tracePt t="188472" x="2854325" y="3979863"/>
          <p14:tracePt t="188482" x="2854325" y="4029075"/>
          <p14:tracePt t="188486" x="2854325" y="4054475"/>
          <p14:tracePt t="188496" x="2854325" y="4092575"/>
          <p14:tracePt t="188507" x="2854325" y="4117975"/>
          <p14:tracePt t="188523" x="2854325" y="4129088"/>
          <p14:tracePt t="188588" x="2854325" y="4141788"/>
          <p14:tracePt t="188612" x="2828925" y="4141788"/>
          <p14:tracePt t="188623" x="2790825" y="4167188"/>
          <p14:tracePt t="188628" x="2767013" y="4167188"/>
          <p14:tracePt t="188638" x="2678113" y="4179888"/>
          <p14:tracePt t="188648" x="2578100" y="4179888"/>
          <p14:tracePt t="188652" x="2416175" y="4179888"/>
          <p14:tracePt t="188664" x="2303463" y="4179888"/>
          <p14:tracePt t="188668" x="2127250" y="4179888"/>
          <p14:tracePt t="188678" x="2003425" y="4179888"/>
          <p14:tracePt t="188689" x="1903413" y="4154488"/>
          <p14:tracePt t="188694" x="1778000" y="4154488"/>
          <p14:tracePt t="188707" x="1665288" y="4154488"/>
          <p14:tracePt t="188708" x="1565275" y="4154488"/>
          <p14:tracePt t="188718" x="1476375" y="4154488"/>
          <p14:tracePt t="188728" x="1414463" y="4154488"/>
          <p14:tracePt t="188734" x="1339850" y="4154488"/>
          <p14:tracePt t="188744" x="1314450" y="4154488"/>
          <p14:tracePt t="188748" x="1301750" y="4154488"/>
          <p14:tracePt t="188896" x="1289050" y="4154488"/>
          <p14:tracePt t="188907" x="1301750" y="4141788"/>
          <p14:tracePt t="188920" x="1314450" y="4141788"/>
          <p14:tracePt t="188926" x="1352550" y="4141788"/>
          <p14:tracePt t="188936" x="1376363" y="4141788"/>
          <p14:tracePt t="188946" x="1414463" y="4141788"/>
          <p14:tracePt t="188950" x="1452563" y="4117975"/>
          <p14:tracePt t="188960" x="1501775" y="4117975"/>
          <p14:tracePt t="188966" x="1552575" y="4117975"/>
          <p14:tracePt t="188976" x="1639888" y="4117975"/>
          <p14:tracePt t="188986" x="1765300" y="4117975"/>
          <p14:tracePt t="188990" x="1878013" y="4117975"/>
          <p14:tracePt t="189000" x="2027238" y="4117975"/>
          <p14:tracePt t="189006" x="2152650" y="4117975"/>
          <p14:tracePt t="189016" x="2352675" y="4154488"/>
          <p14:tracePt t="189026" x="2478088" y="4154488"/>
          <p14:tracePt t="189032" x="2565400" y="4167188"/>
          <p14:tracePt t="189042" x="2628900" y="4179888"/>
          <p14:tracePt t="189290" x="2641600" y="4179888"/>
          <p14:tracePt t="189300" x="2654300" y="4179888"/>
          <p14:tracePt t="189304" x="2678113" y="4179888"/>
          <p14:tracePt t="189314" x="2703513" y="4179888"/>
          <p14:tracePt t="189324" x="2741613" y="4179888"/>
          <p14:tracePt t="189328" x="2778125" y="4179888"/>
          <p14:tracePt t="189340" x="2867025" y="4179888"/>
          <p14:tracePt t="189348" x="2916238" y="4179888"/>
          <p14:tracePt t="189354" x="3003550" y="4179888"/>
          <p14:tracePt t="189364" x="3054350" y="4179888"/>
          <p14:tracePt t="189370" x="3079750" y="4179888"/>
          <p14:tracePt t="189380" x="3116263" y="4179888"/>
          <p14:tracePt t="189390" x="3141663" y="4179888"/>
          <p14:tracePt t="189606" x="3141663" y="4167188"/>
          <p14:tracePt t="189616" x="3141663" y="4154488"/>
          <p14:tracePt t="189632" x="3141663" y="4129088"/>
          <p14:tracePt t="189642" x="3141663" y="4105275"/>
          <p14:tracePt t="189646" x="3141663" y="4079875"/>
          <p14:tracePt t="189666" x="3141663" y="4054475"/>
          <p14:tracePt t="189748" x="3128963" y="4041775"/>
          <p14:tracePt t="189758" x="3128963" y="4029075"/>
          <p14:tracePt t="189762" x="3116263" y="4005263"/>
          <p14:tracePt t="189772" x="3092450" y="3979863"/>
          <p14:tracePt t="189778" x="3079750" y="3967163"/>
          <p14:tracePt t="189858" x="3067050" y="3954463"/>
          <p14:tracePt t="189875" x="3041650" y="3954463"/>
          <p14:tracePt t="189884" x="3016250" y="3954463"/>
          <p14:tracePt t="189891" x="3003550" y="3941763"/>
          <p14:tracePt t="189900" x="2979738" y="3941763"/>
          <p14:tracePt t="189910" x="2967038" y="3941763"/>
          <p14:tracePt t="189914" x="2954338" y="3941763"/>
          <p14:tracePt t="189924" x="2941638" y="3941763"/>
          <p14:tracePt t="189950" x="2916238" y="3941763"/>
          <p14:tracePt t="189986" x="2903538" y="3941763"/>
          <p14:tracePt t="190242" x="2903538" y="3967163"/>
          <p14:tracePt t="190252" x="2879725" y="4029075"/>
          <p14:tracePt t="190258" x="2879725" y="4041775"/>
          <p14:tracePt t="190268" x="2854325" y="4067175"/>
          <p14:tracePt t="190274" x="2854325" y="4092575"/>
          <p14:tracePt t="190284" x="2854325" y="4105275"/>
          <p14:tracePt t="190294" x="2854325" y="4117975"/>
          <p14:tracePt t="190298" x="2854325" y="4129088"/>
          <p14:tracePt t="190364" x="2867025" y="4129088"/>
          <p14:tracePt t="190552" x="2867025" y="4117975"/>
          <p14:tracePt t="190570" x="2890838" y="4105275"/>
          <p14:tracePt t="190626" x="2890838" y="4092575"/>
          <p14:tracePt t="190988" x="2903538" y="4079875"/>
          <p14:tracePt t="190994" x="2928938" y="4079875"/>
          <p14:tracePt t="191004" x="2967038" y="4079875"/>
          <p14:tracePt t="191014" x="3054350" y="4079875"/>
          <p14:tracePt t="191020" x="3167063" y="4079875"/>
          <p14:tracePt t="191030" x="3317875" y="4079875"/>
          <p14:tracePt t="191034" x="3479800" y="4079875"/>
          <p14:tracePt t="191044" x="3643313" y="4079875"/>
          <p14:tracePt t="191054" x="3830638" y="4079875"/>
          <p14:tracePt t="191060" x="4005263" y="4079875"/>
          <p14:tracePt t="191070" x="4192588" y="4079875"/>
          <p14:tracePt t="191076" x="4356100" y="4079875"/>
          <p14:tracePt t="191086" x="4543425" y="4079875"/>
          <p14:tracePt t="191096" x="4668838" y="4079875"/>
          <p14:tracePt t="191100" x="4756150" y="4079875"/>
          <p14:tracePt t="191110" x="4819650" y="4079875"/>
          <p14:tracePt t="191116" x="4856163" y="4079875"/>
          <p14:tracePt t="191126" x="4881563" y="4079875"/>
          <p14:tracePt t="191136" x="4919663" y="4067175"/>
          <p14:tracePt t="191141" x="4932363" y="4067175"/>
          <p14:tracePt t="191158" x="4945063" y="4067175"/>
          <p14:tracePt t="191192" x="4956175" y="4067175"/>
          <p14:tracePt t="191202" x="4968875" y="4067175"/>
          <p14:tracePt t="191207" x="5006975" y="4067175"/>
          <p14:tracePt t="191216" x="5057775" y="4067175"/>
          <p14:tracePt t="191224" x="5132388" y="4067175"/>
          <p14:tracePt t="191232" x="5170488" y="4067175"/>
          <p14:tracePt t="191242" x="5232400" y="4067175"/>
          <p14:tracePt t="191246" x="5281613" y="4067175"/>
          <p14:tracePt t="191257" x="5345113" y="4067175"/>
          <p14:tracePt t="191262" x="5419725" y="4067175"/>
          <p14:tracePt t="191273" x="5495925" y="4067175"/>
          <p14:tracePt t="191282" x="5619750" y="4054475"/>
          <p14:tracePt t="191286" x="5732463" y="4054475"/>
          <p14:tracePt t="191296" x="5870575" y="4054475"/>
          <p14:tracePt t="191302" x="6021388" y="4054475"/>
          <p14:tracePt t="191312" x="6134100" y="4054475"/>
          <p14:tracePt t="191323" x="6246813" y="4054475"/>
          <p14:tracePt t="191326" x="6370638" y="4054475"/>
          <p14:tracePt t="191338" x="6496050" y="4054475"/>
          <p14:tracePt t="191342" x="6646863" y="4054475"/>
          <p14:tracePt t="191352" x="6808788" y="4054475"/>
          <p14:tracePt t="191362" x="6985000" y="4054475"/>
          <p14:tracePt t="191368" x="7134225" y="4054475"/>
          <p14:tracePt t="191378" x="7210425" y="4054475"/>
          <p14:tracePt t="191382" x="7335838" y="4054475"/>
          <p14:tracePt t="191392" x="7385050" y="4067175"/>
          <p14:tracePt t="191402" x="7423150" y="4067175"/>
          <p14:tracePt t="191408" x="7472363" y="4067175"/>
          <p14:tracePt t="191418" x="7485063" y="4067175"/>
          <p14:tracePt t="191478" x="7497763" y="4079875"/>
          <p14:tracePt t="191484" x="7510463" y="4079875"/>
          <p14:tracePt t="191494" x="7548563" y="4079875"/>
          <p14:tracePt t="191504" x="7585075" y="4079875"/>
          <p14:tracePt t="191508" x="7635875" y="4079875"/>
          <p14:tracePt t="191518" x="7673975" y="4079875"/>
          <p14:tracePt t="191524" x="7761288" y="4079875"/>
          <p14:tracePt t="191534" x="7848600" y="4079875"/>
          <p14:tracePt t="191544" x="7910513" y="4079875"/>
          <p14:tracePt t="191548" x="8035925" y="4092575"/>
          <p14:tracePt t="191560" x="8148638" y="4117975"/>
          <p14:tracePt t="191564" x="8223250" y="4129088"/>
          <p14:tracePt t="191575" x="8286750" y="4129088"/>
          <p14:tracePt t="191584" x="8335963" y="4154488"/>
          <p14:tracePt t="191701" x="8335963" y="4141788"/>
          <p14:tracePt t="191721" x="8335963" y="4129088"/>
          <p14:tracePt t="191727" x="8324850" y="4117975"/>
          <p14:tracePt t="191737" x="8312150" y="4117975"/>
          <p14:tracePt t="191746" x="8286750" y="4105275"/>
          <p14:tracePt t="191750" x="8261350" y="4105275"/>
          <p14:tracePt t="191760" x="8248650" y="4105275"/>
          <p14:tracePt t="191766" x="8235950" y="4092575"/>
          <p14:tracePt t="193648" x="8223250" y="4092575"/>
          <p14:tracePt t="193652" x="8135938" y="4054475"/>
          <p14:tracePt t="193662" x="8010525" y="4005263"/>
          <p14:tracePt t="193672" x="7897813" y="3941763"/>
          <p14:tracePt t="193678" x="7797800" y="3892550"/>
          <p14:tracePt t="193688" x="7697788" y="3829050"/>
          <p14:tracePt t="193693" x="7661275" y="3779838"/>
          <p14:tracePt t="193702" x="7635875" y="3741738"/>
          <p14:tracePt t="193714" x="7623175" y="3692525"/>
          <p14:tracePt t="193718" x="7610475" y="3641725"/>
          <p14:tracePt t="193728" x="7610475" y="3554413"/>
          <p14:tracePt t="193734" x="7585075" y="3467100"/>
          <p14:tracePt t="193744" x="7572375" y="3367088"/>
          <p14:tracePt t="193755" x="7572375" y="3316288"/>
          <p14:tracePt t="193759" x="7548563" y="3290888"/>
          <p14:tracePt t="193768" x="7535863" y="3278188"/>
          <p14:tracePt t="193776" x="7472363" y="3278188"/>
          <p14:tracePt t="193784" x="7310438" y="3278188"/>
          <p14:tracePt t="193794" x="7223125" y="3267075"/>
          <p14:tracePt t="193809" x="7197725" y="3267075"/>
          <p14:tracePt t="193826" x="7185025" y="3254375"/>
          <p14:tracePt t="193844" x="7172325" y="3241675"/>
          <p14:tracePt t="194156" x="7146925" y="3241675"/>
          <p14:tracePt t="194166" x="7034213" y="3290888"/>
          <p14:tracePt t="194178" x="6859588" y="3354388"/>
          <p14:tracePt t="194182" x="6672263" y="3441700"/>
          <p14:tracePt t="194193" x="6472238" y="3503613"/>
          <p14:tracePt t="194198" x="6121400" y="3629025"/>
          <p14:tracePt t="194209" x="5870575" y="3729038"/>
          <p14:tracePt t="194218" x="5557838" y="3803650"/>
          <p14:tracePt t="194222" x="5294313" y="3854450"/>
          <p14:tracePt t="194232" x="5081588" y="3941763"/>
          <p14:tracePt t="194238" x="4932363" y="3979863"/>
          <p14:tracePt t="194248" x="4843463" y="3992563"/>
          <p14:tracePt t="194259" x="4756150" y="4005263"/>
          <p14:tracePt t="194262" x="4719638" y="4017963"/>
          <p14:tracePt t="194414" x="4706938" y="4017963"/>
          <p14:tracePt t="194424" x="4694238" y="4017963"/>
          <p14:tracePt t="194434" x="4668838" y="4017963"/>
          <p14:tracePt t="194450" x="4643438" y="4029075"/>
          <p14:tracePt t="194454" x="4606925" y="4029075"/>
          <p14:tracePt t="194464" x="4568825" y="4029075"/>
          <p14:tracePt t="194476" x="4556125" y="4029075"/>
          <p14:tracePt t="194492" x="4543425" y="4029075"/>
          <p14:tracePt t="194494" x="4530725" y="4029075"/>
          <p14:tracePt t="194504" x="4494213" y="4029075"/>
          <p14:tracePt t="194514" x="4481513" y="4029075"/>
          <p14:tracePt t="194520" x="4468813" y="4029075"/>
          <p14:tracePt t="195418" x="4443413" y="4029075"/>
          <p14:tracePt t="195428" x="4430713" y="4029075"/>
          <p14:tracePt t="195458" x="4418013" y="4029075"/>
          <p14:tracePt t="195462" x="4406900" y="4029075"/>
          <p14:tracePt t="195472" x="4381500" y="4017963"/>
          <p14:tracePt t="195484" x="4305300" y="4005263"/>
          <p14:tracePt t="195488" x="4268788" y="3992563"/>
          <p14:tracePt t="195518" x="4256088" y="3967163"/>
          <p14:tracePt t="195528" x="4230688" y="3967163"/>
          <p14:tracePt t="195538" x="4205288" y="3967163"/>
          <p14:tracePt t="195544" x="4156075" y="3967163"/>
          <p14:tracePt t="195554" x="4117975" y="3967163"/>
          <p14:tracePt t="195559" x="4092575" y="3967163"/>
          <p14:tracePt t="195568" x="4081463" y="3967163"/>
          <p14:tracePt t="195580" x="4043363" y="3967163"/>
          <p14:tracePt t="195584" x="3992563" y="3967163"/>
          <p14:tracePt t="195594" x="3917950" y="3967163"/>
          <p14:tracePt t="195600" x="3879850" y="3967163"/>
          <p14:tracePt t="195610" x="3830638" y="3967163"/>
          <p14:tracePt t="195620" x="3805238" y="3967163"/>
          <p14:tracePt t="195634" x="3779838" y="3967163"/>
          <p14:tracePt t="195664" x="3767138" y="3967163"/>
          <p14:tracePt t="195670" x="3756025" y="3967163"/>
          <p14:tracePt t="197036" x="3743325" y="3954463"/>
          <p14:tracePt t="197066" x="3743325" y="3941763"/>
          <p14:tracePt t="197072" x="3730625" y="3905250"/>
          <p14:tracePt t="197082" x="3730625" y="3867150"/>
          <p14:tracePt t="197092" x="3730625" y="3841750"/>
          <p14:tracePt t="197098" x="3730625" y="3816350"/>
          <p14:tracePt t="197138" x="3730625" y="3803650"/>
          <p14:tracePt t="197142" x="3730625" y="3767138"/>
          <p14:tracePt t="197152" x="3730625" y="3754438"/>
          <p14:tracePt t="197158" x="3717925" y="3729038"/>
          <p14:tracePt t="197168" x="3717925" y="3716338"/>
          <p14:tracePt t="197192" x="3717925" y="3692525"/>
          <p14:tracePt t="197198" x="3705225" y="3667125"/>
          <p14:tracePt t="197208" x="3692525" y="3616325"/>
          <p14:tracePt t="197218" x="3654425" y="3567113"/>
          <p14:tracePt t="197224" x="3630613" y="3490913"/>
          <p14:tracePt t="197234" x="3579813" y="3403600"/>
          <p14:tracePt t="197238" x="3554413" y="3341688"/>
          <p14:tracePt t="197248" x="3517900" y="3254375"/>
          <p14:tracePt t="197258" x="3505200" y="3216275"/>
          <p14:tracePt t="197264" x="3479800" y="3165475"/>
          <p14:tracePt t="197274" x="3467100" y="3128963"/>
          <p14:tracePt t="197278" x="3429000" y="3078163"/>
          <p14:tracePt t="197289" x="3417888" y="3041650"/>
          <p14:tracePt t="197300" x="3367088" y="2978150"/>
          <p14:tracePt t="197304" x="3354388" y="2952750"/>
          <p14:tracePt t="197314" x="3317875" y="2890838"/>
          <p14:tracePt t="197320" x="3305175" y="2878138"/>
          <p14:tracePt t="197331" x="3292475" y="2865438"/>
          <p14:tracePt t="197341" x="3279775" y="2852738"/>
          <p14:tracePt t="197384" x="3279775" y="2840038"/>
          <p14:tracePt t="197394" x="3267075" y="2828925"/>
          <p14:tracePt t="197406" x="3267075" y="2816225"/>
          <p14:tracePt t="197420" x="3254375" y="2816225"/>
          <p14:tracePt t="197436" x="3241675" y="2816225"/>
          <p14:tracePt t="197446" x="3228975" y="2816225"/>
          <p14:tracePt t="197450" x="3216275" y="2816225"/>
          <p14:tracePt t="197460" x="3192463" y="2803525"/>
          <p14:tracePt t="197470" x="3179763" y="2803525"/>
          <p14:tracePt t="197510" x="3141663" y="2790825"/>
          <p14:tracePt t="197522" x="3067050" y="2752725"/>
          <p14:tracePt t="197532" x="2979738" y="2703513"/>
          <p14:tracePt t="197536" x="2841625" y="2640013"/>
          <p14:tracePt t="197546" x="2716213" y="2552700"/>
          <p14:tracePt t="197552" x="2603500" y="2503488"/>
          <p14:tracePt t="197562" x="2503488" y="2439988"/>
          <p14:tracePt t="197574" x="2416175" y="2390775"/>
          <p14:tracePt t="197576" x="2339975" y="2352675"/>
          <p14:tracePt t="197586" x="2278063" y="2314575"/>
          <p14:tracePt t="197592" x="2252663" y="2290763"/>
          <p14:tracePt t="197616" x="2239963" y="2290763"/>
          <p14:tracePt t="197626" x="2239963" y="2278063"/>
          <p14:tracePt t="197632" x="2228850" y="2252663"/>
          <p14:tracePt t="197642" x="2165350" y="2139950"/>
          <p14:tracePt t="197646" x="2116138" y="1989138"/>
          <p14:tracePt t="197658" x="1978025" y="1776413"/>
          <p14:tracePt t="197668" x="1727200" y="1450975"/>
          <p14:tracePt t="197674" x="1452563" y="1138238"/>
          <p14:tracePt t="197682" x="1189038" y="876300"/>
          <p14:tracePt t="197690" x="914400" y="650875"/>
          <p14:tracePt t="197698" x="701675" y="500063"/>
          <p14:tracePt t="197708" x="463550" y="374650"/>
          <p14:tracePt t="197712" x="212725" y="250825"/>
          <p14:tracePt t="197723" x="12700" y="150813"/>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14846" y="389236"/>
            <a:ext cx="6962123" cy="569843"/>
          </a:xfrm>
        </p:spPr>
        <p:txBody>
          <a:bodyPr>
            <a:noAutofit/>
          </a:bodyPr>
          <a:lstStyle/>
          <a:p>
            <a:r>
              <a:rPr lang="en-US" sz="2800" b="1" dirty="0">
                <a:latin typeface="Times New Roman" pitchFamily="18" charset="0"/>
                <a:cs typeface="Times New Roman" pitchFamily="18" charset="0"/>
              </a:rPr>
              <a:t>this – to pass as an argument in the method:</a:t>
            </a:r>
            <a:br>
              <a:rPr lang="en-US" sz="2800" b="1" dirty="0">
                <a:latin typeface="Times New Roman" pitchFamily="18" charset="0"/>
                <a:cs typeface="Times New Roman" pitchFamily="18" charset="0"/>
              </a:rPr>
            </a:br>
            <a:br>
              <a:rPr lang="en-IN" sz="2800"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49531" y="1332411"/>
            <a:ext cx="7903029" cy="2031325"/>
          </a:xfrm>
          <a:prstGeom prst="rect">
            <a:avLst/>
          </a:prstGeom>
        </p:spPr>
        <p:txBody>
          <a:bodyPr wrap="square">
            <a:spAutoFit/>
          </a:bodyPr>
          <a:lstStyle/>
          <a:p>
            <a:pPr algn="just"/>
            <a:r>
              <a:rPr lang="en-US" dirty="0">
                <a:latin typeface="Times New Roman" pitchFamily="18" charset="0"/>
                <a:cs typeface="Times New Roman" pitchFamily="18" charset="0"/>
              </a:rPr>
              <a:t>The this keyword can also be passed as an argument in the method. It is mainly used in the event handling. Let's see the example</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031348CF-09DE-4651-AB6B-39113111B0B4}"/>
              </a:ext>
            </a:extLst>
          </p:cNvPr>
          <p:cNvSpPr/>
          <p:nvPr/>
        </p:nvSpPr>
        <p:spPr>
          <a:xfrm>
            <a:off x="677332" y="1894114"/>
            <a:ext cx="7790807" cy="646331"/>
          </a:xfrm>
          <a:prstGeom prst="rect">
            <a:avLst/>
          </a:prstGeom>
        </p:spPr>
        <p:txBody>
          <a:bodyPr wrap="square">
            <a:spAutoFit/>
          </a:bodyPr>
          <a:lstStyle/>
          <a:p>
            <a:endParaRPr lang="en-IN" dirty="0">
              <a:latin typeface="Times New Roman" pitchFamily="18" charset="0"/>
              <a:cs typeface="Times New Roman" pitchFamily="18" charset="0"/>
            </a:endParaRPr>
          </a:p>
          <a:p>
            <a:pPr marL="342900" indent="-342900"/>
            <a:r>
              <a:rPr lang="en-IN" b="1"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8" name="Rounded Rectangle 7"/>
          <p:cNvSpPr/>
          <p:nvPr/>
        </p:nvSpPr>
        <p:spPr>
          <a:xfrm>
            <a:off x="1026170" y="2294261"/>
            <a:ext cx="4712022" cy="354003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2">
                    <a:lumMod val="10000"/>
                  </a:schemeClr>
                </a:solidFill>
                <a:latin typeface="Times New Roman" pitchFamily="18" charset="0"/>
                <a:cs typeface="Times New Roman" pitchFamily="18" charset="0"/>
              </a:rPr>
              <a:t>class S2{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void m(S2 </a:t>
            </a:r>
            <a:r>
              <a:rPr lang="en-US" sz="1600" dirty="0" err="1">
                <a:solidFill>
                  <a:schemeClr val="bg2">
                    <a:lumMod val="10000"/>
                  </a:schemeClr>
                </a:solidFill>
                <a:latin typeface="Times New Roman" pitchFamily="18" charset="0"/>
                <a:cs typeface="Times New Roman" pitchFamily="18" charset="0"/>
              </a:rPr>
              <a:t>obj</a:t>
            </a:r>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a:t>
            </a:r>
            <a:r>
              <a:rPr lang="en-US" sz="1600" dirty="0" err="1">
                <a:solidFill>
                  <a:schemeClr val="bg2">
                    <a:lumMod val="10000"/>
                  </a:schemeClr>
                </a:solidFill>
                <a:latin typeface="Times New Roman" pitchFamily="18" charset="0"/>
                <a:cs typeface="Times New Roman" pitchFamily="18" charset="0"/>
              </a:rPr>
              <a:t>System.out.println</a:t>
            </a:r>
            <a:r>
              <a:rPr lang="en-US" sz="1600" dirty="0">
                <a:solidFill>
                  <a:schemeClr val="bg2">
                    <a:lumMod val="10000"/>
                  </a:schemeClr>
                </a:solidFill>
                <a:latin typeface="Times New Roman" pitchFamily="18" charset="0"/>
                <a:cs typeface="Times New Roman" pitchFamily="18" charset="0"/>
              </a:rPr>
              <a:t>("method is invoked");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void p(){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m(this);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public static void main(String </a:t>
            </a:r>
            <a:r>
              <a:rPr lang="en-US" sz="1600" dirty="0" err="1">
                <a:solidFill>
                  <a:schemeClr val="bg2">
                    <a:lumMod val="10000"/>
                  </a:schemeClr>
                </a:solidFill>
                <a:latin typeface="Times New Roman" pitchFamily="18" charset="0"/>
                <a:cs typeface="Times New Roman" pitchFamily="18" charset="0"/>
              </a:rPr>
              <a:t>args</a:t>
            </a:r>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S2 s1 = new S2();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s1.p();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  </a:t>
            </a:r>
            <a:endParaRPr lang="en-IN" sz="1600" dirty="0">
              <a:solidFill>
                <a:schemeClr val="bg2">
                  <a:lumMod val="10000"/>
                </a:schemeClr>
              </a:solidFill>
              <a:latin typeface="Times New Roman" pitchFamily="18" charset="0"/>
              <a:cs typeface="Times New Roman" pitchFamily="18" charset="0"/>
            </a:endParaRPr>
          </a:p>
          <a:p>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a:p>
            <a:endParaRPr lang="en-IN" sz="1600" dirty="0">
              <a:solidFill>
                <a:schemeClr val="bg2">
                  <a:lumMod val="10000"/>
                </a:schemeClr>
              </a:solidFill>
              <a:latin typeface="Times New Roman" pitchFamily="18" charset="0"/>
              <a:cs typeface="Times New Roman" pitchFamily="18" charset="0"/>
            </a:endParaRPr>
          </a:p>
        </p:txBody>
      </p:sp>
      <p:sp>
        <p:nvSpPr>
          <p:cNvPr id="9" name="Rectangle 8">
            <a:extLst>
              <a:ext uri="{FF2B5EF4-FFF2-40B4-BE49-F238E27FC236}">
                <a16:creationId xmlns:a16="http://schemas.microsoft.com/office/drawing/2014/main" id="{0DF05050-A538-44F0-9DCF-98E10ACD72A7}"/>
              </a:ext>
            </a:extLst>
          </p:cNvPr>
          <p:cNvSpPr/>
          <p:nvPr/>
        </p:nvSpPr>
        <p:spPr>
          <a:xfrm>
            <a:off x="5910469" y="3240987"/>
            <a:ext cx="2557670" cy="923330"/>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Output -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method is invoked</a:t>
            </a:r>
          </a:p>
        </p:txBody>
      </p:sp>
      <p:pic>
        <p:nvPicPr>
          <p:cNvPr id="10" name="Picture 9">
            <a:extLst>
              <a:ext uri="{FF2B5EF4-FFF2-40B4-BE49-F238E27FC236}">
                <a16:creationId xmlns:a16="http://schemas.microsoft.com/office/drawing/2014/main" id="{5590CAF4-4E0F-254A-BED1-E46BFEC61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2356177761"/>
      </p:ext>
    </p:extLst>
  </p:cSld>
  <p:clrMapOvr>
    <a:masterClrMapping/>
  </p:clrMapOvr>
  <mc:AlternateContent xmlns:mc="http://schemas.openxmlformats.org/markup-compatibility/2006" xmlns:p14="http://schemas.microsoft.com/office/powerpoint/2010/main">
    <mc:Choice Requires="p14">
      <p:transition spd="slow" p14:dur="2000" advTm="148940"/>
    </mc:Choice>
    <mc:Fallback xmlns="">
      <p:transition spd="slow" advTm="148940"/>
    </mc:Fallback>
  </mc:AlternateContent>
  <p:extLst>
    <p:ext uri="{3A86A75C-4F4B-4683-9AE1-C65F6400EC91}">
      <p14:laserTraceLst xmlns:p14="http://schemas.microsoft.com/office/powerpoint/2010/main">
        <p14:tracePtLst>
          <p14:tracePt t="10572" x="5895975" y="2439988"/>
          <p14:tracePt t="10576" x="5808663" y="2803525"/>
          <p14:tracePt t="10586" x="5708650" y="3141663"/>
          <p14:tracePt t="10596" x="5632450" y="3454400"/>
          <p14:tracePt t="10601" x="5583238" y="3716338"/>
          <p14:tracePt t="10612" x="5519738" y="4005263"/>
          <p14:tracePt t="10615" x="5495925" y="4292600"/>
          <p14:tracePt t="10627" x="5394325" y="4643438"/>
          <p14:tracePt t="10635" x="5294313" y="4918075"/>
          <p14:tracePt t="10641" x="5194300" y="5230813"/>
          <p14:tracePt t="10651" x="5081588" y="5543550"/>
          <p14:tracePt t="10655" x="4945063" y="5832475"/>
          <p14:tracePt t="10665" x="4781550" y="6194425"/>
          <p14:tracePt t="10678" x="4630738" y="6545263"/>
          <p14:tracePt t="19043" x="312738" y="6657975"/>
          <p14:tracePt t="19054" x="350838" y="6570663"/>
          <p14:tracePt t="19060" x="376238" y="6519863"/>
          <p14:tracePt t="19125" x="376238" y="6507163"/>
          <p14:tracePt t="19129" x="325438" y="6507163"/>
          <p14:tracePt t="19140" x="112713" y="6394450"/>
          <p14:tracePt t="19470" x="250825" y="5118100"/>
          <p14:tracePt t="19473" x="412750" y="5156200"/>
          <p14:tracePt t="19483" x="512763" y="5156200"/>
          <p14:tracePt t="19489" x="638175" y="5156200"/>
          <p14:tracePt t="19499" x="738188" y="5156200"/>
          <p14:tracePt t="19509" x="801688" y="5156200"/>
          <p14:tracePt t="19514" x="863600" y="5118100"/>
          <p14:tracePt t="19525" x="938213" y="5056188"/>
          <p14:tracePt t="19529" x="989013" y="5018088"/>
          <p14:tracePt t="19539" x="1027113" y="4981575"/>
          <p14:tracePt t="19550" x="1101725" y="4892675"/>
          <p14:tracePt t="19556" x="1163638" y="4830763"/>
          <p14:tracePt t="19565" x="1239838" y="4730750"/>
          <p14:tracePt t="19570" x="1289050" y="4643438"/>
          <p14:tracePt t="19579" x="1352550" y="4518025"/>
          <p14:tracePt t="19589" x="1401763" y="4405313"/>
          <p14:tracePt t="19595" x="1439863" y="4305300"/>
          <p14:tracePt t="19605" x="1452563" y="4217988"/>
          <p14:tracePt t="19609" x="1452563" y="4129088"/>
          <p14:tracePt t="19619" x="1452563" y="4029075"/>
          <p14:tracePt t="19630" x="1452563" y="3967163"/>
          <p14:tracePt t="19636" x="1439863" y="3892550"/>
          <p14:tracePt t="19646" x="1401763" y="3854450"/>
          <p14:tracePt t="19650" x="1339850" y="3792538"/>
          <p14:tracePt t="19659" x="1314450" y="3754438"/>
          <p14:tracePt t="19671" x="1289050" y="3741738"/>
          <p14:tracePt t="19675" x="1252538" y="3716338"/>
          <p14:tracePt t="19686" x="1201738" y="3716338"/>
          <p14:tracePt t="19691" x="1163638" y="3716338"/>
          <p14:tracePt t="19703" x="1101725" y="3716338"/>
          <p14:tracePt t="19711" x="1001713" y="3754438"/>
          <p14:tracePt t="19715" x="863600" y="3841750"/>
          <p14:tracePt t="19726" x="750888" y="3954463"/>
          <p14:tracePt t="19732" x="638175" y="4067175"/>
          <p14:tracePt t="19742" x="525463" y="4217988"/>
          <p14:tracePt t="19753" x="438150" y="4354513"/>
          <p14:tracePt t="19755" x="400050" y="4467225"/>
          <p14:tracePt t="19765" x="387350" y="4579938"/>
          <p14:tracePt t="19771" x="387350" y="4679950"/>
          <p14:tracePt t="19782" x="387350" y="4756150"/>
          <p14:tracePt t="19792" x="450850" y="4843463"/>
          <p14:tracePt t="19798" x="576263" y="4918075"/>
          <p14:tracePt t="19808" x="712788" y="4956175"/>
          <p14:tracePt t="19811" x="863600" y="4981575"/>
          <p14:tracePt t="19821" x="1038225" y="4981575"/>
          <p14:tracePt t="19831" x="1214438" y="4981575"/>
          <p14:tracePt t="19837" x="1439863" y="4968875"/>
          <p14:tracePt t="19848" x="1589088" y="4930775"/>
          <p14:tracePt t="19853" x="1790700" y="4868863"/>
          <p14:tracePt t="19863" x="1978025" y="4779963"/>
          <p14:tracePt t="19873" x="2190750" y="4618038"/>
          <p14:tracePt t="19877" x="2316163" y="4518025"/>
          <p14:tracePt t="19887" x="2416175" y="4405313"/>
          <p14:tracePt t="19894" x="2478088" y="4279900"/>
          <p14:tracePt t="19903" x="2528888" y="4167188"/>
          <p14:tracePt t="19914" x="2541588" y="4079875"/>
          <p14:tracePt t="19919" x="2541588" y="3992563"/>
          <p14:tracePt t="19927" x="2541588" y="3929063"/>
          <p14:tracePt t="19936" x="2541588" y="3854450"/>
          <p14:tracePt t="19943" x="2541588" y="3803650"/>
          <p14:tracePt t="19954" x="2528888" y="3754438"/>
          <p14:tracePt t="19957" x="2490788" y="3692525"/>
          <p14:tracePt t="19968" x="2441575" y="3616325"/>
          <p14:tracePt t="19973" x="2365375" y="3567113"/>
          <p14:tracePt t="19985" x="2278063" y="3529013"/>
          <p14:tracePt t="19993" x="2165350" y="3490913"/>
          <p14:tracePt t="19997" x="2090738" y="3490913"/>
          <p14:tracePt t="20007" x="1990725" y="3490913"/>
          <p14:tracePt t="20013" x="1903413" y="3490913"/>
          <p14:tracePt t="20023" x="1790700" y="3490913"/>
          <p14:tracePt t="20035" x="1701800" y="3490913"/>
          <p14:tracePt t="20040" x="1589088" y="3541713"/>
          <p14:tracePt t="20049" x="1514475" y="3616325"/>
          <p14:tracePt t="20053" x="1389063" y="3741738"/>
          <p14:tracePt t="20063" x="1289050" y="3892550"/>
          <p14:tracePt t="20073" x="1201738" y="4029075"/>
          <p14:tracePt t="20079" x="1163638" y="4179888"/>
          <p14:tracePt t="20089" x="1089025" y="4330700"/>
          <p14:tracePt t="20093" x="1089025" y="4430713"/>
          <p14:tracePt t="20103" x="1089025" y="4505325"/>
          <p14:tracePt t="20113" x="1089025" y="4530725"/>
          <p14:tracePt t="20119" x="1114425" y="4605338"/>
          <p14:tracePt t="20130" x="1239838" y="4667250"/>
          <p14:tracePt t="20136" x="1376363" y="4679950"/>
          <p14:tracePt t="20145" x="1577975" y="4679950"/>
          <p14:tracePt t="20156" x="1952625" y="4679950"/>
          <p14:tracePt t="20159" x="2178050" y="4643438"/>
          <p14:tracePt t="20169" x="2565400" y="4518025"/>
          <p14:tracePt t="20175" x="2854325" y="4379913"/>
          <p14:tracePt t="20186" x="3154363" y="4192588"/>
          <p14:tracePt t="20196" x="3267075" y="4067175"/>
          <p14:tracePt t="20203" x="3328988" y="3916363"/>
          <p14:tracePt t="20212" x="3379788" y="3754438"/>
          <p14:tracePt t="20215" x="3405188" y="3590925"/>
          <p14:tracePt t="20226" x="3379788" y="3454400"/>
          <p14:tracePt t="20236" x="3317875" y="3316288"/>
          <p14:tracePt t="20241" x="3241675" y="3216275"/>
          <p14:tracePt t="20253" x="3116263" y="3116263"/>
          <p14:tracePt t="20255" x="2979738" y="3041650"/>
          <p14:tracePt t="20265" x="2841625" y="3028950"/>
          <p14:tracePt t="20276" x="2703513" y="3003550"/>
          <p14:tracePt t="20282" x="2554288" y="3003550"/>
          <p14:tracePt t="20292" x="2390775" y="3003550"/>
          <p14:tracePt t="20295" x="2139950" y="3103563"/>
          <p14:tracePt t="20306" x="1814513" y="3254375"/>
          <p14:tracePt t="20316" x="1514475" y="3454400"/>
          <p14:tracePt t="20322" x="1239838" y="3629025"/>
          <p14:tracePt t="20332" x="1027113" y="3779838"/>
          <p14:tracePt t="20336" x="901700" y="3879850"/>
          <p14:tracePt t="20346" x="750888" y="4017963"/>
          <p14:tracePt t="20356" x="676275" y="4105275"/>
          <p14:tracePt t="20361" x="638175" y="4167188"/>
          <p14:tracePt t="20372" x="612775" y="4205288"/>
          <p14:tracePt t="20378" x="612775" y="4241800"/>
          <p14:tracePt t="20402" x="612775" y="4254500"/>
          <p14:tracePt t="20620" x="612775" y="4267200"/>
          <p14:tracePt t="20644" x="612775" y="4279900"/>
          <p14:tracePt t="20653" x="612775" y="4292600"/>
          <p14:tracePt t="20663" x="625475" y="4292600"/>
          <p14:tracePt t="20669" x="638175" y="4318000"/>
          <p14:tracePt t="20679" x="650875" y="4318000"/>
          <p14:tracePt t="21137" x="663575" y="4318000"/>
          <p14:tracePt t="21149" x="676275" y="4318000"/>
          <p14:tracePt t="21153" x="688975" y="4318000"/>
          <p14:tracePt t="21164" x="701675" y="4318000"/>
          <p14:tracePt t="21170" x="725488" y="4318000"/>
          <p14:tracePt t="21180" x="763588" y="4318000"/>
          <p14:tracePt t="21189" x="801688" y="4318000"/>
          <p14:tracePt t="21193" x="825500" y="4318000"/>
          <p14:tracePt t="21204" x="850900" y="4318000"/>
          <p14:tracePt t="21209" x="863600" y="4318000"/>
          <p14:tracePt t="21219" x="876300" y="4318000"/>
          <p14:tracePt t="21229" x="914400" y="4318000"/>
          <p14:tracePt t="21234" x="925513" y="4318000"/>
          <p14:tracePt t="21250" x="950913" y="4318000"/>
          <p14:tracePt t="21271" x="976313" y="4318000"/>
          <p14:tracePt t="21274" x="989013" y="4305300"/>
          <p14:tracePt t="21285" x="1001713" y="4305300"/>
          <p14:tracePt t="21290" x="1001713" y="4292600"/>
          <p14:tracePt t="21301" x="1027113" y="4279900"/>
          <p14:tracePt t="21310" x="1050925" y="4279900"/>
          <p14:tracePt t="21316" x="1076325" y="4279900"/>
          <p14:tracePt t="21325" x="1089025" y="4267200"/>
          <p14:tracePt t="21329" x="1089025" y="4254500"/>
          <p14:tracePt t="21340" x="1101725" y="4254500"/>
          <p14:tracePt t="21351" x="1114425" y="4241800"/>
          <p14:tracePt t="21355" x="1114425" y="4230688"/>
          <p14:tracePt t="21366" x="1139825" y="4217988"/>
          <p14:tracePt t="21382" x="1150938" y="4192588"/>
          <p14:tracePt t="21392" x="1163638" y="4192588"/>
          <p14:tracePt t="21395" x="1176338" y="4167188"/>
          <p14:tracePt t="21406" x="1189038" y="4129088"/>
          <p14:tracePt t="21412" x="1227138" y="4067175"/>
          <p14:tracePt t="21422" x="1263650" y="3992563"/>
          <p14:tracePt t="21432" x="1301750" y="3916363"/>
          <p14:tracePt t="21436" x="1327150" y="3841750"/>
          <p14:tracePt t="21446" x="1401763" y="3741738"/>
          <p14:tracePt t="21452" x="1439863" y="3667125"/>
          <p14:tracePt t="21462" x="1489075" y="3603625"/>
          <p14:tracePt t="21472" x="1552575" y="3503613"/>
          <p14:tracePt t="21477" x="1601788" y="3403600"/>
          <p14:tracePt t="21487" x="1665288" y="3328988"/>
          <p14:tracePt t="21491" x="1714500" y="3254375"/>
          <p14:tracePt t="21502" x="1752600" y="3190875"/>
          <p14:tracePt t="21512" x="1790700" y="3128963"/>
          <p14:tracePt t="21518" x="1801813" y="3090863"/>
          <p14:tracePt t="21528" x="1839913" y="3041650"/>
          <p14:tracePt t="21532" x="1890713" y="2978150"/>
          <p14:tracePt t="21542" x="1939925" y="2903538"/>
          <p14:tracePt t="21552" x="2014538" y="2852738"/>
          <p14:tracePt t="21557" x="2103438" y="2778125"/>
          <p14:tracePt t="21568" x="2228850" y="2716213"/>
          <p14:tracePt t="21572" x="2316163" y="2665413"/>
          <p14:tracePt t="21582" x="2452688" y="2627313"/>
          <p14:tracePt t="21591" x="2578100" y="2590800"/>
          <p14:tracePt t="21597" x="2716213" y="2527300"/>
          <p14:tracePt t="21607" x="2816225" y="2490788"/>
          <p14:tracePt t="21611" x="2903538" y="2465388"/>
          <p14:tracePt t="21621" x="3003550" y="2465388"/>
          <p14:tracePt t="21634" x="3079750" y="2452688"/>
          <p14:tracePt t="21637" x="3167063" y="2427288"/>
          <p14:tracePt t="21647" x="3192463" y="2427288"/>
          <p14:tracePt t="21653" x="3216275" y="2427288"/>
          <p14:tracePt t="21673" x="3254375" y="2427288"/>
          <p14:tracePt t="21826" x="3241675" y="2403475"/>
          <p14:tracePt t="21849" x="3216275" y="2403475"/>
          <p14:tracePt t="21859" x="3205163" y="2390775"/>
          <p14:tracePt t="21865" x="3192463" y="2390775"/>
          <p14:tracePt t="21875" x="3154363" y="2365375"/>
          <p14:tracePt t="21879" x="3116263" y="2352675"/>
          <p14:tracePt t="21889" x="3103563" y="2352675"/>
          <p14:tracePt t="21899" x="3067050" y="2327275"/>
          <p14:tracePt t="21906" x="3016250" y="2303463"/>
          <p14:tracePt t="21917" x="2967038" y="2290763"/>
          <p14:tracePt t="21919" x="2916238" y="2278063"/>
          <p14:tracePt t="21929" x="2841625" y="2252663"/>
          <p14:tracePt t="21939" x="2767013" y="2239963"/>
          <p14:tracePt t="21946" x="2678113" y="2214563"/>
          <p14:tracePt t="21956" x="2628900" y="2214563"/>
          <p14:tracePt t="21959" x="2565400" y="2214563"/>
          <p14:tracePt t="21970" x="2503488" y="2201863"/>
          <p14:tracePt t="21982" x="2478088" y="2201863"/>
          <p14:tracePt t="21986" x="2452688" y="2201863"/>
          <p14:tracePt t="21996" x="2428875" y="2190750"/>
          <p14:tracePt t="22002" x="2416175" y="2190750"/>
          <p14:tracePt t="22012" x="2390775" y="2190750"/>
          <p14:tracePt t="22022" x="2365375" y="2190750"/>
          <p14:tracePt t="22026" x="2352675" y="2190750"/>
          <p14:tracePt t="22035" x="2339975" y="2190750"/>
          <p14:tracePt t="22041" x="2339975" y="2178050"/>
          <p14:tracePt t="22052" x="2328863" y="2178050"/>
          <p14:tracePt t="22141" x="2303463" y="2178050"/>
          <p14:tracePt t="22148" x="2265363" y="2152650"/>
          <p14:tracePt t="22157" x="2252663" y="2152650"/>
          <p14:tracePt t="22162" x="2228850" y="2127250"/>
          <p14:tracePt t="22171" x="2190750" y="2114550"/>
          <p14:tracePt t="22182" x="2152650" y="2101850"/>
          <p14:tracePt t="22187" x="2090738" y="2089150"/>
          <p14:tracePt t="22198" x="2039938" y="2078038"/>
          <p14:tracePt t="22201" x="1990725" y="2065338"/>
          <p14:tracePt t="22213" x="1914525" y="2039938"/>
          <p14:tracePt t="22223" x="1865313" y="2014538"/>
          <p14:tracePt t="22227" x="1827213" y="2001838"/>
          <p14:tracePt t="22237" x="1790700" y="1989138"/>
          <p14:tracePt t="22253" x="1778000" y="1989138"/>
          <p14:tracePt t="22298" x="1752600" y="1989138"/>
          <p14:tracePt t="22308" x="1739900" y="1989138"/>
          <p14:tracePt t="22317" x="1727200" y="1989138"/>
          <p14:tracePt t="22333" x="1701800" y="1989138"/>
          <p14:tracePt t="22360" x="1689100" y="1989138"/>
          <p14:tracePt t="22363" x="1677988" y="1989138"/>
          <p14:tracePt t="22374" x="1665288" y="1989138"/>
          <p14:tracePt t="22380" x="1639888" y="1989138"/>
          <p14:tracePt t="22390" x="1614488" y="1989138"/>
          <p14:tracePt t="22401" x="1601788" y="1989138"/>
          <p14:tracePt t="22404" x="1565275" y="2027238"/>
          <p14:tracePt t="22414" x="1552575" y="2039938"/>
          <p14:tracePt t="22419" x="1539875" y="2052638"/>
          <p14:tracePt t="22430" x="1514475" y="2078038"/>
          <p14:tracePt t="22440" x="1514475" y="2089150"/>
          <p14:tracePt t="22445" x="1489075" y="2127250"/>
          <p14:tracePt t="22455" x="1489075" y="2152650"/>
          <p14:tracePt t="22459" x="1489075" y="2165350"/>
          <p14:tracePt t="22470" x="1489075" y="2201863"/>
          <p14:tracePt t="22480" x="1465263" y="2227263"/>
          <p14:tracePt t="22486" x="1465263" y="2252663"/>
          <p14:tracePt t="22496" x="1465263" y="2278063"/>
          <p14:tracePt t="22501" x="1452563" y="2290763"/>
          <p14:tracePt t="22512" x="1452563" y="2303463"/>
          <p14:tracePt t="22525" x="1452563" y="2327275"/>
          <p14:tracePt t="22542" x="1452563" y="2339975"/>
          <p14:tracePt t="22552" x="1452563" y="2352675"/>
          <p14:tracePt t="22616" x="1452563" y="2365375"/>
          <p14:tracePt t="22625" x="1452563" y="2378075"/>
          <p14:tracePt t="22632" x="1452563" y="2390775"/>
          <p14:tracePt t="22648" x="1452563" y="2414588"/>
          <p14:tracePt t="22667" x="1452563" y="2439988"/>
          <p14:tracePt t="22671" x="1452563" y="2465388"/>
          <p14:tracePt t="22707" x="1452563" y="2478088"/>
          <p14:tracePt t="22742" x="1452563" y="2490788"/>
          <p14:tracePt t="22803" x="1452563" y="2503488"/>
          <p14:tracePt t="22817" x="1452563" y="2516188"/>
          <p14:tracePt t="22854" x="1439863" y="2527300"/>
          <p14:tracePt t="22910" x="1439863" y="2540000"/>
          <p14:tracePt t="22930" x="1439863" y="2552700"/>
          <p14:tracePt t="22944" x="1439863" y="2578100"/>
          <p14:tracePt t="22960" x="1439863" y="2590800"/>
          <p14:tracePt t="22970" x="1414463" y="2616200"/>
          <p14:tracePt t="22984" x="1414463" y="2627313"/>
          <p14:tracePt t="22989" x="1414463" y="2640013"/>
          <p14:tracePt t="23000" x="1414463" y="2652713"/>
          <p14:tracePt t="23010" x="1414463" y="2665413"/>
          <p14:tracePt t="23016" x="1414463" y="2678113"/>
          <p14:tracePt t="23026" x="1414463" y="2690813"/>
          <p14:tracePt t="23039" x="1401763" y="2716213"/>
          <p14:tracePt t="23050" x="1389063" y="2728913"/>
          <p14:tracePt t="23069" x="1389063" y="2740025"/>
          <p14:tracePt t="23079" x="1389063" y="2752725"/>
          <p14:tracePt t="23095" x="1389063" y="2765425"/>
          <p14:tracePt t="23121" x="1389063" y="2778125"/>
          <p14:tracePt t="24315" x="1401763" y="2778125"/>
          <p14:tracePt t="24326" x="1427163" y="2765425"/>
          <p14:tracePt t="24341" x="1489075" y="2752725"/>
          <p14:tracePt t="24352" x="1514475" y="2740025"/>
          <p14:tracePt t="24355" x="1527175" y="2740025"/>
          <p14:tracePt t="24366" x="1552575" y="2740025"/>
          <p14:tracePt t="24375" x="1577975" y="2728913"/>
          <p14:tracePt t="24382" x="1589088" y="2716213"/>
          <p14:tracePt t="24392" x="1601788" y="2716213"/>
          <p14:tracePt t="24398" x="1627188" y="2716213"/>
          <p14:tracePt t="24417" x="1639888" y="2716213"/>
          <p14:tracePt t="24462" x="1652588" y="2716213"/>
          <p14:tracePt t="24477" x="1665288" y="2716213"/>
          <p14:tracePt t="24498" x="1677988" y="2716213"/>
          <p14:tracePt t="24513" x="1689100" y="2716213"/>
          <p14:tracePt t="24527" x="1689100" y="2728913"/>
          <p14:tracePt t="24537" x="1689100" y="2740025"/>
          <p14:tracePt t="24543" x="1689100" y="2752725"/>
          <p14:tracePt t="24553" x="1689100" y="2778125"/>
          <p14:tracePt t="24557" x="1689100" y="2790825"/>
          <p14:tracePt t="24567" x="1689100" y="2816225"/>
          <p14:tracePt t="24578" x="1689100" y="2828925"/>
          <p14:tracePt t="24583" x="1689100" y="2852738"/>
          <p14:tracePt t="24594" x="1689100" y="2865438"/>
          <p14:tracePt t="24610" x="1689100" y="2903538"/>
          <p14:tracePt t="24619" x="1689100" y="2916238"/>
          <p14:tracePt t="24624" x="1665288" y="2941638"/>
          <p14:tracePt t="24633" x="1665288" y="2965450"/>
          <p14:tracePt t="24643" x="1652588" y="2965450"/>
          <p14:tracePt t="24649" x="1652588" y="2990850"/>
          <p14:tracePt t="24659" x="1639888" y="3003550"/>
          <p14:tracePt t="24664" x="1614488" y="3028950"/>
          <p14:tracePt t="24673" x="1614488" y="3054350"/>
          <p14:tracePt t="24683" x="1589088" y="3078163"/>
          <p14:tracePt t="24689" x="1589088" y="3090863"/>
          <p14:tracePt t="24699" x="1565275" y="3116263"/>
          <p14:tracePt t="24703" x="1552575" y="3154363"/>
          <p14:tracePt t="24714" x="1539875" y="3165475"/>
          <p14:tracePt t="24723" x="1527175" y="3178175"/>
          <p14:tracePt t="24730" x="1527175" y="3190875"/>
          <p14:tracePt t="24740" x="1501775" y="3203575"/>
          <p14:tracePt t="24756" x="1489075" y="3228975"/>
          <p14:tracePt t="24770" x="1476375" y="3228975"/>
          <p14:tracePt t="24835" x="1476375" y="3254375"/>
          <p14:tracePt t="25290" x="1476375" y="3241675"/>
          <p14:tracePt t="25309" x="1476375" y="3228975"/>
          <p14:tracePt t="25323" x="1476375" y="3216275"/>
          <p14:tracePt t="25335" x="1501775" y="3203575"/>
          <p14:tracePt t="25339" x="1514475" y="3203575"/>
          <p14:tracePt t="25349" x="1527175" y="3190875"/>
          <p14:tracePt t="25360" x="1539875" y="3178175"/>
          <p14:tracePt t="25366" x="1552575" y="3165475"/>
          <p14:tracePt t="25375" x="1565275" y="3165475"/>
          <p14:tracePt t="25381" x="1577975" y="3154363"/>
          <p14:tracePt t="25389" x="1589088" y="3141663"/>
          <p14:tracePt t="25399" x="1601788" y="3128963"/>
          <p14:tracePt t="25406" x="1601788" y="3116263"/>
          <p14:tracePt t="25415" x="1639888" y="3090863"/>
          <p14:tracePt t="25430" x="1652588" y="3090863"/>
          <p14:tracePt t="25441" x="1665288" y="3065463"/>
          <p14:tracePt t="25455" x="1677988" y="3065463"/>
          <p14:tracePt t="25728" x="1677988" y="3078163"/>
          <p14:tracePt t="25744" x="1677988" y="3090863"/>
          <p14:tracePt t="25823" x="1665288" y="3090863"/>
          <p14:tracePt t="25844" x="1652588" y="3116263"/>
          <p14:tracePt t="25860" x="1639888" y="3116263"/>
          <p14:tracePt t="25875" x="1614488" y="3116263"/>
          <p14:tracePt t="25896" x="1589088" y="3116263"/>
          <p14:tracePt t="25936" x="1577975" y="3128963"/>
          <p14:tracePt t="27262" x="1589088" y="3128963"/>
          <p14:tracePt t="27281" x="1601788" y="3128963"/>
          <p14:tracePt t="27297" x="1614488" y="3128963"/>
          <p14:tracePt t="27312" x="1652588" y="3116263"/>
          <p14:tracePt t="27321" x="1665288" y="3116263"/>
          <p14:tracePt t="27351" x="1689100" y="3116263"/>
          <p14:tracePt t="27367" x="1701800" y="3116263"/>
          <p14:tracePt t="27378" x="1714500" y="3116263"/>
          <p14:tracePt t="27394" x="1727200" y="3116263"/>
          <p14:tracePt t="27403" x="1739900" y="3116263"/>
          <p14:tracePt t="27407" x="1752600" y="3116263"/>
          <p14:tracePt t="27423" x="1765300" y="3116263"/>
          <p14:tracePt t="27433" x="1790700" y="3116263"/>
          <p14:tracePt t="27446" x="1801813" y="3116263"/>
          <p14:tracePt t="27457" x="1839913" y="3103563"/>
          <p14:tracePt t="27463" x="1865313" y="3090863"/>
          <p14:tracePt t="27473" x="1903413" y="3090863"/>
          <p14:tracePt t="27483" x="1914525" y="3090863"/>
          <p14:tracePt t="27487" x="1952625" y="3090863"/>
          <p14:tracePt t="27497" x="1978025" y="3090863"/>
          <p14:tracePt t="27503" x="2014538" y="3090863"/>
          <p14:tracePt t="27513" x="2027238" y="3090863"/>
          <p14:tracePt t="27524" x="2039938" y="3090863"/>
          <p14:tracePt t="27530" x="2065338" y="3090863"/>
          <p14:tracePt t="27539" x="2090738" y="3090863"/>
          <p14:tracePt t="27545" x="2103438" y="3065463"/>
          <p14:tracePt t="27564" x="2116138" y="3065463"/>
          <p14:tracePt t="28008" x="2127250" y="3065463"/>
          <p14:tracePt t="28316" x="2127250" y="3054350"/>
          <p14:tracePt t="28331" x="2127250" y="3028950"/>
          <p14:tracePt t="28355" x="2127250" y="3016250"/>
          <p14:tracePt t="28371" x="2127250" y="3003550"/>
          <p14:tracePt t="28547" x="2127250" y="2990850"/>
          <p14:tracePt t="28557" x="2116138" y="2990850"/>
          <p14:tracePt t="28564" x="2103438" y="2990850"/>
          <p14:tracePt t="28583" x="2090738" y="2978150"/>
          <p14:tracePt t="28597" x="2065338" y="2978150"/>
          <p14:tracePt t="28613" x="2052638" y="2978150"/>
          <p14:tracePt t="28623" x="2039938" y="2978150"/>
          <p14:tracePt t="28627" x="2014538" y="2978150"/>
          <p14:tracePt t="28658" x="2003425" y="2978150"/>
          <p14:tracePt t="28932" x="1990725" y="2965450"/>
          <p14:tracePt t="28975" x="2014538" y="3003550"/>
          <p14:tracePt t="28985" x="2027238" y="3028950"/>
          <p14:tracePt t="28991" x="2039938" y="3041650"/>
          <p14:tracePt t="29002" x="2065338" y="3054350"/>
          <p14:tracePt t="29006" x="2078038" y="3078163"/>
          <p14:tracePt t="29015" x="2090738" y="3078163"/>
          <p14:tracePt t="29031" x="2103438" y="3078163"/>
          <p14:tracePt t="29047" x="2116138" y="3078163"/>
          <p14:tracePt t="29058" x="2127250" y="3078163"/>
          <p14:tracePt t="29067" x="2152650" y="3078163"/>
          <p14:tracePt t="29071" x="2178050" y="3078163"/>
          <p14:tracePt t="29081" x="2203450" y="3078163"/>
          <p14:tracePt t="29088" x="2228850" y="3078163"/>
          <p14:tracePt t="29098" x="2265363" y="3078163"/>
          <p14:tracePt t="29107" x="2290763" y="3078163"/>
          <p14:tracePt t="29111" x="2328863" y="3078163"/>
          <p14:tracePt t="29123" x="2339975" y="3078163"/>
          <p14:tracePt t="29127" x="2352675" y="3078163"/>
          <p14:tracePt t="29137" x="2365375" y="3078163"/>
          <p14:tracePt t="29153" x="2390775" y="3078163"/>
          <p14:tracePt t="29163" x="2416175" y="3078163"/>
          <p14:tracePt t="29167" x="2441575" y="3078163"/>
          <p14:tracePt t="29178" x="2465388" y="3065463"/>
          <p14:tracePt t="29195" x="2478088" y="3065463"/>
          <p14:tracePt t="29218" x="2490788" y="3065463"/>
          <p14:tracePt t="29240" x="2516188" y="3065463"/>
          <p14:tracePt t="30221" x="2503488" y="3054350"/>
          <p14:tracePt t="30248" x="2490788" y="3054350"/>
          <p14:tracePt t="30313" x="2478088" y="3054350"/>
          <p14:tracePt t="30337" x="2465388" y="3054350"/>
          <p14:tracePt t="30348" x="2452688" y="3065463"/>
          <p14:tracePt t="30423" x="2441575" y="3078163"/>
          <p14:tracePt t="30469" x="2428875" y="3078163"/>
          <p14:tracePt t="30510" x="2403475" y="3078163"/>
          <p14:tracePt t="30716" x="2390775" y="3078163"/>
          <p14:tracePt t="30721" x="2378075" y="3078163"/>
          <p14:tracePt t="30731" x="2365375" y="3078163"/>
          <p14:tracePt t="30738" x="2352675" y="3078163"/>
          <p14:tracePt t="30827" x="2339975" y="3078163"/>
          <p14:tracePt t="33767" x="2365375" y="3078163"/>
          <p14:tracePt t="33774" x="2416175" y="3078163"/>
          <p14:tracePt t="33784" x="2452688" y="3078163"/>
          <p14:tracePt t="34393" x="2441575" y="3078163"/>
          <p14:tracePt t="34409" x="2428875" y="3078163"/>
          <p14:tracePt t="34434" x="2403475" y="3078163"/>
          <p14:tracePt t="34449" x="2378075" y="3078163"/>
          <p14:tracePt t="34459" x="2352675" y="3078163"/>
          <p14:tracePt t="34463" x="2303463" y="3078163"/>
          <p14:tracePt t="34473" x="2265363" y="3078163"/>
          <p14:tracePt t="34479" x="2239963" y="3078163"/>
          <p14:tracePt t="34490" x="2190750" y="3078163"/>
          <p14:tracePt t="34500" x="2178050" y="3078163"/>
          <p14:tracePt t="34506" x="2152650" y="3078163"/>
          <p14:tracePt t="35225" x="2139950" y="3054350"/>
          <p14:tracePt t="35229" x="2139950" y="3028950"/>
          <p14:tracePt t="35241" x="2139950" y="3003550"/>
          <p14:tracePt t="35245" x="2139950" y="2965450"/>
          <p14:tracePt t="35255" x="2127250" y="2965450"/>
          <p14:tracePt t="35265" x="2116138" y="2941638"/>
          <p14:tracePt t="35271" x="2116138" y="2903538"/>
          <p14:tracePt t="35281" x="2103438" y="2878138"/>
          <p14:tracePt t="35285" x="2090738" y="2865438"/>
          <p14:tracePt t="35295" x="2090738" y="2840038"/>
          <p14:tracePt t="35305" x="2078038" y="2828925"/>
          <p14:tracePt t="35311" x="2065338" y="2816225"/>
          <p14:tracePt t="35322" x="2065338" y="2803525"/>
          <p14:tracePt t="35325" x="2052638" y="2790825"/>
          <p14:tracePt t="35345" x="2039938" y="2778125"/>
          <p14:tracePt t="35361" x="2027238" y="2765425"/>
          <p14:tracePt t="35377" x="2003425" y="2740025"/>
          <p14:tracePt t="35388" x="2003425" y="2728913"/>
          <p14:tracePt t="35401" x="1990725" y="2716213"/>
          <p14:tracePt t="35458" x="1978025" y="2703513"/>
          <p14:tracePt t="35493" x="1965325" y="2703513"/>
          <p14:tracePt t="35504" x="1952625" y="2703513"/>
          <p14:tracePt t="35507" x="1952625" y="2728913"/>
          <p14:tracePt t="35517" x="1927225" y="2752725"/>
          <p14:tracePt t="35527" x="1903413" y="2803525"/>
          <p14:tracePt t="35533" x="1878013" y="2852738"/>
          <p14:tracePt t="35543" x="1865313" y="2878138"/>
          <p14:tracePt t="35547" x="1852613" y="2928938"/>
          <p14:tracePt t="35557" x="1852613" y="2952750"/>
          <p14:tracePt t="35567" x="1852613" y="3003550"/>
          <p14:tracePt t="35573" x="1852613" y="3016250"/>
          <p14:tracePt t="35584" x="1852613" y="3028950"/>
          <p14:tracePt t="35600" x="1865313" y="3054350"/>
          <p14:tracePt t="35610" x="1890713" y="3065463"/>
          <p14:tracePt t="35613" x="1903413" y="3090863"/>
          <p14:tracePt t="35624" x="1927225" y="3090863"/>
          <p14:tracePt t="35629" x="1939925" y="3090863"/>
          <p14:tracePt t="35639" x="1965325" y="3090863"/>
          <p14:tracePt t="35649" x="1990725" y="3090863"/>
          <p14:tracePt t="35654" x="2065338" y="3065463"/>
          <p14:tracePt t="35665" x="2103438" y="3003550"/>
          <p14:tracePt t="35670" x="2165350" y="2916238"/>
          <p14:tracePt t="35679" x="2216150" y="2790825"/>
          <p14:tracePt t="35689" x="2239963" y="2652713"/>
          <p14:tracePt t="35695" x="2265363" y="2590800"/>
          <p14:tracePt t="35705" x="2265363" y="2503488"/>
          <p14:tracePt t="35709" x="2265363" y="2465388"/>
          <p14:tracePt t="35720" x="2265363" y="2414588"/>
          <p14:tracePt t="35730" x="2265363" y="2403475"/>
          <p14:tracePt t="35736" x="2252663" y="2365375"/>
          <p14:tracePt t="35745" x="2239963" y="2365375"/>
          <p14:tracePt t="35750" x="2228850" y="2352675"/>
          <p14:tracePt t="35795" x="2216150" y="2352675"/>
          <p14:tracePt t="35821" x="2190750" y="2352675"/>
          <p14:tracePt t="35825" x="2190750" y="2390775"/>
          <p14:tracePt t="35835" x="2190750" y="2427288"/>
          <p14:tracePt t="35841" x="2165350" y="2478088"/>
          <p14:tracePt t="35851" x="2165350" y="2552700"/>
          <p14:tracePt t="35861" x="2165350" y="2590800"/>
          <p14:tracePt t="35865" x="2152650" y="2640013"/>
          <p14:tracePt t="35875" x="2152650" y="2678113"/>
          <p14:tracePt t="35881" x="2152650" y="2703513"/>
          <p14:tracePt t="35891" x="2152650" y="2728913"/>
          <p14:tracePt t="35902" x="2152650" y="2740025"/>
          <p14:tracePt t="35906" x="2152650" y="2752725"/>
          <p14:tracePt t="35915" x="2152650" y="2778125"/>
          <p14:tracePt t="35932" x="2152650" y="2790825"/>
          <p14:tracePt t="35947" x="2165350" y="2803525"/>
          <p14:tracePt t="35957" x="2165350" y="2816225"/>
          <p14:tracePt t="35981" x="2178050" y="2828925"/>
          <p14:tracePt t="36007" x="2178050" y="2852738"/>
          <p14:tracePt t="36011" x="2178050" y="2865438"/>
          <p14:tracePt t="36021" x="2190750" y="2865438"/>
          <p14:tracePt t="36033" x="2203450" y="2890838"/>
          <p14:tracePt t="36047" x="2216150" y="2903538"/>
          <p14:tracePt t="36054" x="2216150" y="2916238"/>
          <p14:tracePt t="36063" x="2228850" y="2916238"/>
          <p14:tracePt t="36073" x="2228850" y="2928938"/>
          <p14:tracePt t="36077" x="2239963" y="2952750"/>
          <p14:tracePt t="36104" x="2252663" y="2978150"/>
          <p14:tracePt t="36117" x="2265363" y="2990850"/>
          <p14:tracePt t="36133" x="2278063" y="3016250"/>
          <p14:tracePt t="36144" x="2290763" y="3041650"/>
          <p14:tracePt t="36159" x="2303463" y="3054350"/>
          <p14:tracePt t="36171" x="2316163" y="3078163"/>
          <p14:tracePt t="36173" x="2328863" y="3078163"/>
          <p14:tracePt t="36183" x="2328863" y="3090863"/>
          <p14:tracePt t="36199" x="2339975" y="3090863"/>
          <p14:tracePt t="36209" x="2365375" y="3090863"/>
          <p14:tracePt t="36213" x="2378075" y="3103563"/>
          <p14:tracePt t="36223" x="2390775" y="3103563"/>
          <p14:tracePt t="36233" x="2403475" y="3103563"/>
          <p14:tracePt t="36239" x="2416175" y="3103563"/>
          <p14:tracePt t="36249" x="2441575" y="3103563"/>
          <p14:tracePt t="36265" x="2452688" y="3103563"/>
          <p14:tracePt t="36275" x="2465388" y="3103563"/>
          <p14:tracePt t="36289" x="2478088" y="3103563"/>
          <p14:tracePt t="36325" x="2490788" y="3103563"/>
          <p14:tracePt t="36518" x="2478088" y="3090863"/>
          <p14:tracePt t="36547" x="2465388" y="3090863"/>
          <p14:tracePt t="36740" x="2465388" y="3078163"/>
          <p14:tracePt t="36749" x="2465388" y="3054350"/>
          <p14:tracePt t="36753" x="2465388" y="3028950"/>
          <p14:tracePt t="36764" x="2465388" y="2990850"/>
          <p14:tracePt t="36773" x="2465388" y="2965450"/>
          <p14:tracePt t="36779" x="2452688" y="2941638"/>
          <p14:tracePt t="36789" x="2452688" y="2916238"/>
          <p14:tracePt t="36793" x="2441575" y="2903538"/>
          <p14:tracePt t="36803" x="2428875" y="2890838"/>
          <p14:tracePt t="36815" x="2416175" y="2878138"/>
          <p14:tracePt t="36820" x="2390775" y="2852738"/>
          <p14:tracePt t="36829" x="2378075" y="2852738"/>
          <p14:tracePt t="36836" x="2352675" y="2840038"/>
          <p14:tracePt t="36845" x="2339975" y="2828925"/>
          <p14:tracePt t="36880" x="2316163" y="2828925"/>
          <p14:tracePt t="36885" x="2290763" y="2828925"/>
          <p14:tracePt t="36905" x="2252663" y="2840038"/>
          <p14:tracePt t="36909" x="2228850" y="2878138"/>
          <p14:tracePt t="36920" x="2203450" y="2903538"/>
          <p14:tracePt t="36925" x="2190750" y="2928938"/>
          <p14:tracePt t="36936" x="2178050" y="2952750"/>
          <p14:tracePt t="36950" x="2165350" y="2990850"/>
          <p14:tracePt t="36971" x="2165350" y="3016250"/>
          <p14:tracePt t="36975" x="2165350" y="3028950"/>
          <p14:tracePt t="36986" x="2165350" y="3041650"/>
          <p14:tracePt t="36991" x="2165350" y="3054350"/>
          <p14:tracePt t="37005" x="2165350" y="3065463"/>
          <p14:tracePt t="37015" x="2165350" y="3078163"/>
          <p14:tracePt t="37025" x="2165350" y="3090863"/>
          <p14:tracePt t="37031" x="2178050" y="3103563"/>
          <p14:tracePt t="37042" x="2190750" y="3103563"/>
          <p14:tracePt t="37046" x="2190750" y="3116263"/>
          <p14:tracePt t="37055" x="2216150" y="3116263"/>
          <p14:tracePt t="37066" x="2216150" y="3128963"/>
          <p14:tracePt t="37072" x="2228850" y="3141663"/>
          <p14:tracePt t="37082" x="2252663" y="3141663"/>
          <p14:tracePt t="37098" x="2265363" y="3141663"/>
          <p14:tracePt t="37107" x="2290763" y="3141663"/>
          <p14:tracePt t="37111" x="2303463" y="3141663"/>
          <p14:tracePt t="37121" x="2316163" y="3141663"/>
          <p14:tracePt t="37127" x="2328863" y="3141663"/>
          <p14:tracePt t="37137" x="2339975" y="3141663"/>
          <p14:tracePt t="37147" x="2352675" y="3141663"/>
          <p14:tracePt t="37161" x="2352675" y="3128963"/>
          <p14:tracePt t="37329" x="2365375" y="3128963"/>
          <p14:tracePt t="37354" x="2390775" y="3128963"/>
          <p14:tracePt t="37359" x="2416175" y="3116263"/>
          <p14:tracePt t="37370" x="2452688" y="3103563"/>
          <p14:tracePt t="37379" x="2478088" y="3103563"/>
          <p14:tracePt t="37383" x="2528888" y="3078163"/>
          <p14:tracePt t="37394" x="2590800" y="3078163"/>
          <p14:tracePt t="37399" x="2603500" y="3078163"/>
          <p14:tracePt t="37410" x="2616200" y="3078163"/>
          <p14:tracePt t="37758" x="2628900" y="3065463"/>
          <p14:tracePt t="37767" x="2628900" y="3028950"/>
          <p14:tracePt t="37771" x="2628900" y="2965450"/>
          <p14:tracePt t="37784" x="2628900" y="2916238"/>
          <p14:tracePt t="37793" x="2603500" y="2878138"/>
          <p14:tracePt t="37797" x="2590800" y="2816225"/>
          <p14:tracePt t="37807" x="2578100" y="2765425"/>
          <p14:tracePt t="37814" x="2541588" y="2716213"/>
          <p14:tracePt t="37824" x="2528888" y="2678113"/>
          <p14:tracePt t="37836" x="2516188" y="2652713"/>
          <p14:tracePt t="37837" x="2503488" y="2627313"/>
          <p14:tracePt t="37847" x="2503488" y="2616200"/>
          <p14:tracePt t="37853" x="2490788" y="2590800"/>
          <p14:tracePt t="37873" x="2478088" y="2578100"/>
          <p14:tracePt t="38009" x="2478088" y="2616200"/>
          <p14:tracePt t="38016" x="2503488" y="2652713"/>
          <p14:tracePt t="38025" x="2528888" y="2678113"/>
          <p14:tracePt t="38029" x="2554288" y="2703513"/>
          <p14:tracePt t="38040" x="2578100" y="2728913"/>
          <p14:tracePt t="38050" x="2616200" y="2765425"/>
          <p14:tracePt t="38066" x="2654300" y="2803525"/>
          <p14:tracePt t="38069" x="2667000" y="2828925"/>
          <p14:tracePt t="38080" x="2678113" y="2840038"/>
          <p14:tracePt t="38090" x="2678113" y="2865438"/>
          <p14:tracePt t="38096" x="2678113" y="2890838"/>
          <p14:tracePt t="38106" x="2678113" y="2941638"/>
          <p14:tracePt t="38109" x="2678113" y="2965450"/>
          <p14:tracePt t="38122" x="2678113" y="3003550"/>
          <p14:tracePt t="38132" x="2678113" y="3041650"/>
          <p14:tracePt t="38136" x="2678113" y="3054350"/>
          <p14:tracePt t="38145" x="2678113" y="3090863"/>
          <p14:tracePt t="38152" x="2678113" y="3103563"/>
          <p14:tracePt t="38161" x="2654300" y="3141663"/>
          <p14:tracePt t="38171" x="2641600" y="3154363"/>
          <p14:tracePt t="38175" x="2628900" y="3165475"/>
          <p14:tracePt t="38186" x="2616200" y="3178175"/>
          <p14:tracePt t="38192" x="2603500" y="3190875"/>
          <p14:tracePt t="38212" x="2590800" y="3216275"/>
          <p14:tracePt t="38490" x="2565400" y="3216275"/>
          <p14:tracePt t="38494" x="2528888" y="3216275"/>
          <p14:tracePt t="38503" x="2503488" y="3216275"/>
          <p14:tracePt t="38514" x="2478088" y="3216275"/>
          <p14:tracePt t="38529" x="2465388" y="3216275"/>
          <p14:tracePt t="38544" x="2452688" y="3216275"/>
          <p14:tracePt t="38554" x="2441575" y="3216275"/>
          <p14:tracePt t="38559" x="2428875" y="3216275"/>
          <p14:tracePt t="38570" x="2416175" y="3216275"/>
          <p14:tracePt t="38573" x="2390775" y="3216275"/>
          <p14:tracePt t="38596" x="2378075" y="3216275"/>
          <p14:tracePt t="38745" x="2365375" y="3216275"/>
          <p14:tracePt t="38771" x="2339975" y="3216275"/>
          <p14:tracePt t="38781" x="2316163" y="3216275"/>
          <p14:tracePt t="38785" x="2278063" y="3216275"/>
          <p14:tracePt t="38795" x="2216150" y="3216275"/>
          <p14:tracePt t="38805" x="2152650" y="3216275"/>
          <p14:tracePt t="38811" x="2065338" y="3216275"/>
          <p14:tracePt t="38822" x="1914525" y="3241675"/>
          <p14:tracePt t="38825" x="1765300" y="3316288"/>
          <p14:tracePt t="38837" x="1639888" y="3328988"/>
          <p14:tracePt t="38847" x="1539875" y="3354388"/>
          <p14:tracePt t="38851" x="1489075" y="3367088"/>
          <p14:tracePt t="38862" x="1427163" y="3378200"/>
          <p14:tracePt t="38868" x="1401763" y="3378200"/>
          <p14:tracePt t="38877" x="1376363" y="3390900"/>
          <p14:tracePt t="38887" x="1363663" y="3390900"/>
          <p14:tracePt t="38891" x="1352550" y="3390900"/>
          <p14:tracePt t="38901" x="1339850" y="3403600"/>
          <p14:tracePt t="39080" x="1352550" y="3403600"/>
          <p14:tracePt t="39083" x="1352550" y="3416300"/>
          <p14:tracePt t="39119" x="1363663" y="3429000"/>
          <p14:tracePt t="39156" x="1376363" y="3429000"/>
          <p14:tracePt t="39159" x="1389063" y="3429000"/>
          <p14:tracePt t="39169" x="1414463" y="3429000"/>
          <p14:tracePt t="39179" x="1439863" y="3429000"/>
          <p14:tracePt t="39185" x="1465263" y="3429000"/>
          <p14:tracePt t="39196" x="1501775" y="3429000"/>
          <p14:tracePt t="39201" x="1527175" y="3429000"/>
          <p14:tracePt t="39209" x="1552575" y="3429000"/>
          <p14:tracePt t="39220" x="1589088" y="3429000"/>
          <p14:tracePt t="39225" x="1614488" y="3429000"/>
          <p14:tracePt t="39236" x="1665288" y="3441700"/>
          <p14:tracePt t="39239" x="1701800" y="3441700"/>
          <p14:tracePt t="39250" x="1752600" y="3441700"/>
          <p14:tracePt t="39260" x="1790700" y="3467100"/>
          <p14:tracePt t="39268" x="1839913" y="3467100"/>
          <p14:tracePt t="39276" x="1890713" y="3467100"/>
          <p14:tracePt t="39282" x="1903413" y="3467100"/>
          <p14:tracePt t="39292" x="1939925" y="3467100"/>
          <p14:tracePt t="39302" x="1965325" y="3479800"/>
          <p14:tracePt t="39305" x="1978025" y="3490913"/>
          <p14:tracePt t="39317" x="2014538" y="3490913"/>
          <p14:tracePt t="39321" x="2039938" y="3490913"/>
          <p14:tracePt t="39331" x="2065338" y="3490913"/>
          <p14:tracePt t="39341" x="2103438" y="3490913"/>
          <p14:tracePt t="39345" x="2116138" y="3490913"/>
          <p14:tracePt t="39355" x="2127250" y="3490913"/>
          <p14:tracePt t="39361" x="2152650" y="3490913"/>
          <p14:tracePt t="39371" x="2178050" y="3516313"/>
          <p14:tracePt t="39408" x="2190750" y="3516313"/>
          <p14:tracePt t="39492" x="2203450" y="3516313"/>
          <p14:tracePt t="39512" x="2216150" y="3516313"/>
          <p14:tracePt t="39528" x="2228850" y="3516313"/>
          <p14:tracePt t="39563" x="2239963" y="3516313"/>
          <p14:tracePt t="39644" x="2265363" y="3516313"/>
          <p14:tracePt t="39829" x="2278063" y="3516313"/>
          <p14:tracePt t="39840" x="2290763" y="3516313"/>
          <p14:tracePt t="39845" x="2316163" y="3516313"/>
          <p14:tracePt t="39855" x="2328863" y="3516313"/>
          <p14:tracePt t="39871" x="2339975" y="3516313"/>
          <p14:tracePt t="39881" x="2352675" y="3516313"/>
          <p14:tracePt t="40180" x="2365375" y="3516313"/>
          <p14:tracePt t="40189" x="2378075" y="3516313"/>
          <p14:tracePt t="40214" x="2390775" y="3516313"/>
          <p14:tracePt t="40219" x="2403475" y="3516313"/>
          <p14:tracePt t="40229" x="2403475" y="3529013"/>
          <p14:tracePt t="40234" x="2416175" y="3541713"/>
          <p14:tracePt t="40598" x="2441575" y="3541713"/>
          <p14:tracePt t="40607" x="2465388" y="3541713"/>
          <p14:tracePt t="40611" x="2503488" y="3541713"/>
          <p14:tracePt t="40623" x="2528888" y="3541713"/>
          <p14:tracePt t="40633" x="2565400" y="3541713"/>
          <p14:tracePt t="40638" x="2603500" y="3541713"/>
          <p14:tracePt t="40647" x="2641600" y="3541713"/>
          <p14:tracePt t="40653" x="2678113" y="3541713"/>
          <p14:tracePt t="40663" x="2728913" y="3541713"/>
          <p14:tracePt t="40674" x="2767013" y="3541713"/>
          <p14:tracePt t="40678" x="2790825" y="3541713"/>
          <p14:tracePt t="40687" x="2841625" y="3541713"/>
          <p14:tracePt t="40693" x="2854325" y="3541713"/>
          <p14:tracePt t="40703" x="2867025" y="3541713"/>
          <p14:tracePt t="40713" x="2890838" y="3541713"/>
          <p14:tracePt t="40717" x="2916238" y="3541713"/>
          <p14:tracePt t="40727" x="2928938" y="3541713"/>
          <p14:tracePt t="40744" x="2954338" y="3541713"/>
          <p14:tracePt t="40754" x="2967038" y="3541713"/>
          <p14:tracePt t="40757" x="2979738" y="3541713"/>
          <p14:tracePt t="40767" x="3003550" y="3541713"/>
          <p14:tracePt t="40773" x="3016250" y="3541713"/>
          <p14:tracePt t="40784" x="3028950" y="3541713"/>
          <p14:tracePt t="40793" x="3067050" y="3541713"/>
          <p14:tracePt t="40800" x="3079750" y="3541713"/>
          <p14:tracePt t="40809" x="3103563" y="3541713"/>
          <p14:tracePt t="40813" x="3116263" y="3541713"/>
          <p14:tracePt t="40823" x="3141663" y="3541713"/>
          <p14:tracePt t="40833" x="3167063" y="3541713"/>
          <p14:tracePt t="40839" x="3192463" y="3541713"/>
          <p14:tracePt t="40850" x="3216275" y="3541713"/>
          <p14:tracePt t="40854" x="3241675" y="3541713"/>
          <p14:tracePt t="40864" x="3267075" y="3541713"/>
          <p14:tracePt t="40874" x="3317875" y="3541713"/>
          <p14:tracePt t="40879" x="3392488" y="3541713"/>
          <p14:tracePt t="40889" x="3429000" y="3541713"/>
          <p14:tracePt t="40895" x="3479800" y="3541713"/>
          <p14:tracePt t="40905" x="3517900" y="3541713"/>
          <p14:tracePt t="40916" x="3592513" y="3541713"/>
          <p14:tracePt t="40919" x="3654425" y="3541713"/>
          <p14:tracePt t="40929" x="3730625" y="3529013"/>
          <p14:tracePt t="40935" x="3792538" y="3503613"/>
          <p14:tracePt t="40945" x="3867150" y="3490913"/>
          <p14:tracePt t="40955" x="3956050" y="3454400"/>
          <p14:tracePt t="40959" x="3992563" y="3454400"/>
          <p14:tracePt t="40971" x="4030663" y="3441700"/>
          <p14:tracePt t="40975" x="4068763" y="3429000"/>
          <p14:tracePt t="40986" x="4092575" y="3429000"/>
          <p14:tracePt t="40996" x="4117975" y="3416300"/>
          <p14:tracePt t="41003" x="4130675" y="3416300"/>
          <p14:tracePt t="41017" x="4143375" y="3416300"/>
          <p14:tracePt t="41161" x="4143375" y="3403600"/>
          <p14:tracePt t="41187" x="4143375" y="3390900"/>
          <p14:tracePt t="41197" x="4143375" y="3378200"/>
          <p14:tracePt t="41201" x="4143375" y="3367088"/>
          <p14:tracePt t="41211" x="4143375" y="3354388"/>
          <p14:tracePt t="41217" x="4143375" y="3341688"/>
          <p14:tracePt t="41369" x="4143375" y="3328988"/>
          <p14:tracePt t="41509" x="4130675" y="3328988"/>
          <p14:tracePt t="41519" x="4092575" y="3328988"/>
          <p14:tracePt t="41525" x="4043363" y="3328988"/>
          <p14:tracePt t="41536" x="4005263" y="3328988"/>
          <p14:tracePt t="41539" x="3943350" y="3328988"/>
          <p14:tracePt t="41550" x="3892550" y="3328988"/>
          <p14:tracePt t="41560" x="3856038" y="3328988"/>
          <p14:tracePt t="41566" x="3792538" y="3328988"/>
          <p14:tracePt t="41575" x="3743325" y="3328988"/>
          <p14:tracePt t="41583" x="3705225" y="3328988"/>
          <p14:tracePt t="41592" x="3679825" y="3328988"/>
          <p14:tracePt t="41602" x="3630613" y="3328988"/>
          <p14:tracePt t="41605" x="3605213" y="3328988"/>
          <p14:tracePt t="41616" x="3567113" y="3341688"/>
          <p14:tracePt t="41621" x="3530600" y="3354388"/>
          <p14:tracePt t="41632" x="3517900" y="3354388"/>
          <p14:tracePt t="41641" x="3505200" y="3354388"/>
          <p14:tracePt t="41645" x="3492500" y="3367088"/>
          <p14:tracePt t="41801" x="3554413" y="3367088"/>
          <p14:tracePt t="41807" x="3617913" y="3367088"/>
          <p14:tracePt t="41817" x="3743325" y="3367088"/>
          <p14:tracePt t="41823" x="3856038" y="3367088"/>
          <p14:tracePt t="41833" x="3968750" y="3367088"/>
          <p14:tracePt t="41843" x="4092575" y="3367088"/>
          <p14:tracePt t="41848" x="4205288" y="3367088"/>
          <p14:tracePt t="41857" x="4318000" y="3367088"/>
          <p14:tracePt t="41864" x="4406900" y="3367088"/>
          <p14:tracePt t="41873" x="4506913" y="3367088"/>
          <p14:tracePt t="41883" x="4543425" y="3367088"/>
          <p14:tracePt t="41887" x="4594225" y="3367088"/>
          <p14:tracePt t="41899" x="4606925" y="3367088"/>
          <p14:tracePt t="41903" x="4619625" y="3367088"/>
          <p14:tracePt t="41984" x="4643438" y="3367088"/>
          <p14:tracePt t="42009" x="4643438" y="3354388"/>
          <p14:tracePt t="42013" x="4643438" y="3328988"/>
          <p14:tracePt t="42023" x="4643438" y="3303588"/>
          <p14:tracePt t="42030" x="4643438" y="3290888"/>
          <p14:tracePt t="42039" x="4643438" y="3267075"/>
          <p14:tracePt t="42049" x="4643438" y="3254375"/>
          <p14:tracePt t="42066" x="4643438" y="3228975"/>
          <p14:tracePt t="42082" x="4630738" y="3228975"/>
          <p14:tracePt t="42089" x="4619625" y="3216275"/>
          <p14:tracePt t="42096" x="4581525" y="3216275"/>
          <p14:tracePt t="42105" x="4556125" y="3216275"/>
          <p14:tracePt t="42109" x="4530725" y="3216275"/>
          <p14:tracePt t="42120" x="4494213" y="3216275"/>
          <p14:tracePt t="42132" x="4443413" y="3216275"/>
          <p14:tracePt t="42135" x="4418013" y="3216275"/>
          <p14:tracePt t="42146" x="4368800" y="3216275"/>
          <p14:tracePt t="42152" x="4330700" y="3216275"/>
          <p14:tracePt t="42162" x="4305300" y="3216275"/>
          <p14:tracePt t="42172" x="4217988" y="3203575"/>
          <p14:tracePt t="42175" x="4181475" y="3203575"/>
          <p14:tracePt t="42185" x="4117975" y="3190875"/>
          <p14:tracePt t="42191" x="4081463" y="3190875"/>
          <p14:tracePt t="42201" x="4030663" y="3190875"/>
          <p14:tracePt t="42211" x="3992563" y="3165475"/>
          <p14:tracePt t="42215" x="3917950" y="3154363"/>
          <p14:tracePt t="42225" x="3805238" y="3128963"/>
          <p14:tracePt t="42232" x="3654425" y="3128963"/>
          <p14:tracePt t="42241" x="3492500" y="3128963"/>
          <p14:tracePt t="42251" x="3317875" y="3128963"/>
          <p14:tracePt t="42255" x="3192463" y="3128963"/>
          <p14:tracePt t="42265" x="3041650" y="3128963"/>
          <p14:tracePt t="42271" x="2954338" y="3128963"/>
          <p14:tracePt t="42282" x="2890838" y="3128963"/>
          <p14:tracePt t="42291" x="2841625" y="3128963"/>
          <p14:tracePt t="42298" x="2778125" y="3141663"/>
          <p14:tracePt t="42308" x="2741613" y="3154363"/>
          <p14:tracePt t="42311" x="2703513" y="3154363"/>
          <p14:tracePt t="42321" x="2690813" y="3154363"/>
          <p14:tracePt t="42332" x="2667000" y="3178175"/>
          <p14:tracePt t="42468" x="2654300" y="3178175"/>
          <p14:tracePt t="42484" x="2641600" y="3178175"/>
          <p14:tracePt t="42500" x="2616200" y="3190875"/>
          <p14:tracePt t="42514" x="2603500" y="3190875"/>
          <p14:tracePt t="42523" x="2565400" y="3203575"/>
          <p14:tracePt t="42539" x="2541588" y="3203575"/>
          <p14:tracePt t="42550" x="2516188" y="3216275"/>
          <p14:tracePt t="42554" x="2441575" y="3241675"/>
          <p14:tracePt t="42564" x="2378075" y="3267075"/>
          <p14:tracePt t="42570" x="2290763" y="3290888"/>
          <p14:tracePt t="42581" x="2228850" y="3316288"/>
          <p14:tracePt t="42589" x="2139950" y="3354388"/>
          <p14:tracePt t="42593" x="2078038" y="3378200"/>
          <p14:tracePt t="42604" x="2039938" y="3403600"/>
          <p14:tracePt t="42609" x="2014538" y="3416300"/>
          <p14:tracePt t="42630" x="1990725" y="3429000"/>
          <p14:tracePt t="42636" x="1978025" y="3429000"/>
          <p14:tracePt t="42649" x="1965325" y="3429000"/>
          <p14:tracePt t="42660" x="1952625" y="3441700"/>
          <p14:tracePt t="42978" x="1965325" y="3441700"/>
          <p14:tracePt t="42987" x="1978025" y="3441700"/>
          <p14:tracePt t="42993" x="2014538" y="3441700"/>
          <p14:tracePt t="43003" x="2052638" y="3441700"/>
          <p14:tracePt t="43007" x="2103438" y="3441700"/>
          <p14:tracePt t="43017" x="2139950" y="3441700"/>
          <p14:tracePt t="43027" x="2178050" y="3441700"/>
          <p14:tracePt t="43033" x="2216150" y="3441700"/>
          <p14:tracePt t="43044" x="2228850" y="3441700"/>
          <p14:tracePt t="43048" x="2252663" y="3441700"/>
          <p14:tracePt t="43060" x="2265363" y="3441700"/>
          <p14:tracePt t="43070" x="2278063" y="3429000"/>
          <p14:tracePt t="43083" x="2290763" y="3416300"/>
          <p14:tracePt t="43153" x="2290763" y="3403600"/>
          <p14:tracePt t="43170" x="2290763" y="3378200"/>
          <p14:tracePt t="43179" x="2290763" y="3367088"/>
          <p14:tracePt t="43189" x="2278063" y="3367088"/>
          <p14:tracePt t="43195" x="2278063" y="3354388"/>
          <p14:tracePt t="43206" x="2252663" y="3341688"/>
          <p14:tracePt t="43210" x="2228850" y="3341688"/>
          <p14:tracePt t="43220" x="2178050" y="3316288"/>
          <p14:tracePt t="43231" x="2152650" y="3316288"/>
          <p14:tracePt t="43236" x="2127250" y="3316288"/>
          <p14:tracePt t="43247" x="2103438" y="3316288"/>
          <p14:tracePt t="43249" x="2078038" y="3303588"/>
          <p14:tracePt t="43260" x="2052638" y="3303588"/>
          <p14:tracePt t="43286" x="2027238" y="3303588"/>
          <p14:tracePt t="43292" x="2003425" y="3303588"/>
          <p14:tracePt t="43312" x="1978025" y="3316288"/>
          <p14:tracePt t="43316" x="1952625" y="3316288"/>
          <p14:tracePt t="43325" x="1939925" y="3341688"/>
          <p14:tracePt t="43332" x="1914525" y="3341688"/>
          <p14:tracePt t="43341" x="1890713" y="3378200"/>
          <p14:tracePt t="43352" x="1878013" y="3378200"/>
          <p14:tracePt t="43355" x="1865313" y="3403600"/>
          <p14:tracePt t="43366" x="1852613" y="3403600"/>
          <p14:tracePt t="43371" x="1814513" y="3429000"/>
          <p14:tracePt t="43381" x="1801813" y="3441700"/>
          <p14:tracePt t="43392" x="1790700" y="3454400"/>
          <p14:tracePt t="43397" x="1778000" y="3467100"/>
          <p14:tracePt t="43406" x="1765300" y="3490913"/>
          <p14:tracePt t="43412" x="1752600" y="3503613"/>
          <p14:tracePt t="43422" x="1739900" y="3516313"/>
          <p14:tracePt t="43431" x="1739900" y="3529013"/>
          <p14:tracePt t="43435" x="1714500" y="3554413"/>
          <p14:tracePt t="43452" x="1701800" y="3567113"/>
          <p14:tracePt t="43462" x="1701800" y="3579813"/>
          <p14:tracePt t="43471" x="1689100" y="3579813"/>
          <p14:tracePt t="43487" x="1689100" y="3590925"/>
          <p14:tracePt t="43491" x="1689100" y="3616325"/>
          <p14:tracePt t="43517" x="1689100" y="3629025"/>
          <p14:tracePt t="43531" x="1689100" y="3654425"/>
          <p14:tracePt t="43548" x="1689100" y="3667125"/>
          <p14:tracePt t="43557" x="1689100" y="3679825"/>
          <p14:tracePt t="43574" x="1689100" y="3703638"/>
          <p14:tracePt t="43588" x="1689100" y="3729038"/>
          <p14:tracePt t="43597" x="1689100" y="3741738"/>
          <p14:tracePt t="43624" x="1689100" y="3754438"/>
          <p14:tracePt t="43628" x="1689100" y="3767138"/>
          <p14:tracePt t="43713" x="1701800" y="3767138"/>
          <p14:tracePt t="43733" x="1714500" y="3767138"/>
          <p14:tracePt t="43876" x="1727200" y="3767138"/>
          <p14:tracePt t="43891" x="1727200" y="3779838"/>
          <p14:tracePt t="43902" x="1739900" y="3779838"/>
          <p14:tracePt t="43925" x="1765300" y="3779838"/>
          <p14:tracePt t="43931" x="1790700" y="3779838"/>
          <p14:tracePt t="43941" x="1827213" y="3779838"/>
          <p14:tracePt t="43946" x="1852613" y="3779838"/>
          <p14:tracePt t="43964" x="1878013" y="3779838"/>
          <p14:tracePt t="43965" x="1903413" y="3779838"/>
          <p14:tracePt t="43971" x="1927225" y="3779838"/>
          <p14:tracePt t="43981" x="1965325" y="3767138"/>
          <p14:tracePt t="43986" x="1978025" y="3767138"/>
          <p14:tracePt t="43997" x="2003425" y="3754438"/>
          <p14:tracePt t="44006" x="2027238" y="3754438"/>
          <p14:tracePt t="44012" x="2052638" y="3729038"/>
          <p14:tracePt t="44021" x="2090738" y="3729038"/>
          <p14:tracePt t="44027" x="2116138" y="3729038"/>
          <p14:tracePt t="44047" x="2139950" y="3703638"/>
          <p14:tracePt t="44062" x="2152650" y="3703638"/>
          <p14:tracePt t="44068" x="2165350" y="3703638"/>
          <p14:tracePt t="44087" x="2178050" y="3703638"/>
          <p14:tracePt t="44102" x="2190750" y="3703638"/>
          <p14:tracePt t="44117" x="2203450" y="3703638"/>
          <p14:tracePt t="44138" x="2216150" y="3703638"/>
          <p14:tracePt t="44183" x="2228850" y="3703638"/>
          <p14:tracePt t="45771" x="2152650" y="3703638"/>
          <p14:tracePt t="45781" x="2078038" y="3729038"/>
          <p14:tracePt t="45791" x="1978025" y="3767138"/>
          <p14:tracePt t="45797" x="1852613" y="3816350"/>
          <p14:tracePt t="45807" x="1739900" y="3829050"/>
          <p14:tracePt t="45812" x="1614488" y="3867150"/>
          <p14:tracePt t="45821" x="1489075" y="3892550"/>
          <p14:tracePt t="45831" x="1401763" y="3929063"/>
          <p14:tracePt t="45838" x="1301750" y="3967163"/>
          <p14:tracePt t="45847" x="1214438" y="3979863"/>
          <p14:tracePt t="45854" x="1139825" y="4005263"/>
          <p14:tracePt t="45864" x="1089025" y="4017963"/>
          <p14:tracePt t="45873" x="1050925" y="4041775"/>
          <p14:tracePt t="45878" x="1014413" y="4041775"/>
          <p14:tracePt t="45887" x="989013" y="4041775"/>
          <p14:tracePt t="46076" x="1001713" y="4041775"/>
          <p14:tracePt t="46085" x="1027113" y="4041775"/>
          <p14:tracePt t="46089" x="1050925" y="4041775"/>
          <p14:tracePt t="46099" x="1089025" y="4017963"/>
          <p14:tracePt t="46106" x="1114425" y="4017963"/>
          <p14:tracePt t="46116" x="1163638" y="3992563"/>
          <p14:tracePt t="46126" x="1189038" y="3979863"/>
          <p14:tracePt t="46129" x="1214438" y="3967163"/>
          <p14:tracePt t="46140" x="1252538" y="3954463"/>
          <p14:tracePt t="46145" x="1276350" y="3941763"/>
          <p14:tracePt t="46156" x="1276350" y="3929063"/>
          <p14:tracePt t="46166" x="1301750" y="3916363"/>
          <p14:tracePt t="46179" x="1314450" y="3905250"/>
          <p14:tracePt t="46185" x="1327150" y="3905250"/>
          <p14:tracePt t="46205" x="1339850" y="3892550"/>
          <p14:tracePt t="46211" x="1363663" y="3879850"/>
          <p14:tracePt t="46235" x="1376363" y="3879850"/>
          <p14:tracePt t="46252" x="1401763" y="3879850"/>
          <p14:tracePt t="46262" x="1401763" y="3867150"/>
          <p14:tracePt t="46265" x="1414463" y="3867150"/>
          <p14:tracePt t="46279" x="1414463" y="3854450"/>
          <p14:tracePt t="46286" x="1439863" y="3854450"/>
          <p14:tracePt t="46291" x="1452563" y="3841750"/>
          <p14:tracePt t="46308" x="1465263" y="3841750"/>
          <p14:tracePt t="46332" x="1476375" y="3829050"/>
          <p14:tracePt t="46378" x="1489075" y="3829050"/>
          <p14:tracePt t="46388" x="1501775" y="3829050"/>
          <p14:tracePt t="46397" x="1514475" y="3829050"/>
          <p14:tracePt t="46412" x="1539875" y="3816350"/>
          <p14:tracePt t="46428" x="1577975" y="3792538"/>
          <p14:tracePt t="46444" x="1589088" y="3779838"/>
          <p14:tracePt t="46454" x="1614488" y="3779838"/>
          <p14:tracePt t="46458" x="1614488" y="3767138"/>
          <p14:tracePt t="46468" x="1627188" y="3767138"/>
          <p14:tracePt t="46478" x="1639888" y="3754438"/>
          <p14:tracePt t="46483" x="1652588" y="3741738"/>
          <p14:tracePt t="46507" x="1665288" y="3741738"/>
          <p14:tracePt t="47018" x="1665288" y="3754438"/>
          <p14:tracePt t="47023" x="1665288" y="3767138"/>
          <p14:tracePt t="47044" x="1652588" y="3767138"/>
          <p14:tracePt t="47567" x="1677988" y="3767138"/>
          <p14:tracePt t="47577" x="1727200" y="3767138"/>
          <p14:tracePt t="47588" x="1752600" y="3767138"/>
          <p14:tracePt t="47594" x="1765300" y="3767138"/>
          <p14:tracePt t="47603" x="1790700" y="3767138"/>
          <p14:tracePt t="47617" x="1814513" y="3767138"/>
          <p14:tracePt t="47627" x="1827213" y="3767138"/>
          <p14:tracePt t="47633" x="1839913" y="3767138"/>
          <p14:tracePt t="47644" x="1852613" y="3767138"/>
          <p14:tracePt t="47647" x="1865313" y="3767138"/>
          <p14:tracePt t="47657" x="1878013" y="3767138"/>
          <p14:tracePt t="47674" x="1890713" y="3767138"/>
          <p14:tracePt t="47729" x="1903413" y="3767138"/>
          <p14:tracePt t="47763" x="1914525" y="3767138"/>
          <p14:tracePt t="47774" x="1927225" y="3767138"/>
          <p14:tracePt t="47799" x="1939925" y="3767138"/>
          <p14:tracePt t="47825" x="1952625" y="3767138"/>
          <p14:tracePt t="47839" x="1965325" y="3767138"/>
          <p14:tracePt t="47855" x="1990725" y="3767138"/>
          <p14:tracePt t="47870" x="2003425" y="3767138"/>
          <p14:tracePt t="47879" x="2014538" y="3767138"/>
          <p14:tracePt t="47905" x="2039938" y="3754438"/>
          <p14:tracePt t="47975" x="2039938" y="3741738"/>
          <p14:tracePt t="47992" x="2014538" y="3741738"/>
          <p14:tracePt t="48001" x="1978025" y="3741738"/>
          <p14:tracePt t="48011" x="1914525" y="3779838"/>
          <p14:tracePt t="48015" x="1890713" y="3792538"/>
          <p14:tracePt t="48026" x="1827213" y="3829050"/>
          <p14:tracePt t="48031" x="1778000" y="3854450"/>
          <p14:tracePt t="48043" x="1739900" y="3867150"/>
          <p14:tracePt t="48052" x="1701800" y="3905250"/>
          <p14:tracePt t="48060" x="1677988" y="3916363"/>
          <p14:tracePt t="48067" x="1665288" y="3929063"/>
          <p14:tracePt t="48071" x="1652588" y="3941763"/>
          <p14:tracePt t="48081" x="1652588" y="3954463"/>
          <p14:tracePt t="48093" x="1639888" y="3967163"/>
          <p14:tracePt t="48122" x="1639888" y="3979863"/>
          <p14:tracePt t="48131" x="1639888" y="3992563"/>
          <p14:tracePt t="48158" x="1639888" y="4017963"/>
          <p14:tracePt t="48164" x="1652588" y="4017963"/>
          <p14:tracePt t="48173" x="1689100" y="4017963"/>
          <p14:tracePt t="48183" x="1727200" y="4017963"/>
          <p14:tracePt t="48187" x="1778000" y="4017963"/>
          <p14:tracePt t="48197" x="1801813" y="4017963"/>
          <p14:tracePt t="48203" x="1865313" y="3992563"/>
          <p14:tracePt t="48213" x="1878013" y="3979863"/>
          <p14:tracePt t="48223" x="1914525" y="3954463"/>
          <p14:tracePt t="48227" x="1927225" y="3941763"/>
          <p14:tracePt t="48238" x="1939925" y="3929063"/>
          <p14:tracePt t="48244" x="1939925" y="3916363"/>
          <p14:tracePt t="48267" x="1939925" y="3905250"/>
          <p14:tracePt t="48277" x="1939925" y="3892550"/>
          <p14:tracePt t="48293" x="1939925" y="3879850"/>
          <p14:tracePt t="48310" x="1939925" y="3867150"/>
          <p14:tracePt t="48344" x="1914525" y="3841750"/>
          <p14:tracePt t="48349" x="1878013" y="3841750"/>
          <p14:tracePt t="48360" x="1852613" y="3841750"/>
          <p14:tracePt t="48364" x="1801813" y="3841750"/>
          <p14:tracePt t="48374" x="1752600" y="3867150"/>
          <p14:tracePt t="48385" x="1727200" y="3879850"/>
          <p14:tracePt t="48389" x="1689100" y="3879850"/>
          <p14:tracePt t="48399" x="1677988" y="3905250"/>
          <p14:tracePt t="48405" x="1665288" y="3905250"/>
          <p14:tracePt t="48415" x="1639888" y="3941763"/>
          <p14:tracePt t="48429" x="1639888" y="3954463"/>
          <p14:tracePt t="48439" x="1639888" y="3967163"/>
          <p14:tracePt t="48455" x="1639888" y="3992563"/>
          <p14:tracePt t="48465" x="1639888" y="4005263"/>
          <p14:tracePt t="48479" x="1639888" y="4017963"/>
          <p14:tracePt t="48493" x="1639888" y="4041775"/>
          <p14:tracePt t="48505" x="1652588" y="4041775"/>
          <p14:tracePt t="48511" x="1677988" y="4041775"/>
          <p14:tracePt t="48522" x="1701800" y="4041775"/>
          <p14:tracePt t="48532" x="1727200" y="4041775"/>
          <p14:tracePt t="48535" x="1765300" y="4041775"/>
          <p14:tracePt t="48546" x="1814513" y="4041775"/>
          <p14:tracePt t="48551" x="1852613" y="4041775"/>
          <p14:tracePt t="48561" x="1878013" y="4041775"/>
          <p14:tracePt t="48572" x="1914525" y="4041775"/>
          <p14:tracePt t="48576" x="1952625" y="4017963"/>
          <p14:tracePt t="48586" x="1965325" y="4005263"/>
          <p14:tracePt t="48593" x="1978025" y="3967163"/>
          <p14:tracePt t="48602" x="2003425" y="3905250"/>
          <p14:tracePt t="48612" x="2003425" y="3879850"/>
          <p14:tracePt t="48615" x="2003425" y="3816350"/>
          <p14:tracePt t="48628" x="2003425" y="3803650"/>
          <p14:tracePt t="48631" x="1978025" y="3779838"/>
          <p14:tracePt t="48642" x="1965325" y="3779838"/>
          <p14:tracePt t="48651" x="1939925" y="3754438"/>
          <p14:tracePt t="48658" x="1914525" y="3754438"/>
          <p14:tracePt t="48667" x="1903413" y="3754438"/>
          <p14:tracePt t="48671" x="1878013" y="3754438"/>
          <p14:tracePt t="48681" x="1852613" y="3754438"/>
          <p14:tracePt t="48692" x="1827213" y="3754438"/>
          <p14:tracePt t="48698" x="1801813" y="3754438"/>
          <p14:tracePt t="48710" x="1790700" y="3754438"/>
          <p14:tracePt t="48712" x="1765300" y="3754438"/>
          <p14:tracePt t="48722" x="1752600" y="3754438"/>
          <p14:tracePt t="48734" x="1739900" y="3754438"/>
          <p14:tracePt t="48737" x="1727200" y="3754438"/>
          <p14:tracePt t="49252" x="1701800" y="3779838"/>
          <p14:tracePt t="49262" x="1689100" y="3792538"/>
          <p14:tracePt t="49265" x="1665288" y="3803650"/>
          <p14:tracePt t="49277" x="1639888" y="3829050"/>
          <p14:tracePt t="49281" x="1627188" y="3854450"/>
          <p14:tracePt t="49292" x="1614488" y="3879850"/>
          <p14:tracePt t="49302" x="1601788" y="3892550"/>
          <p14:tracePt t="49309" x="1565275" y="3916363"/>
          <p14:tracePt t="49317" x="1565275" y="3929063"/>
          <p14:tracePt t="49321" x="1552575" y="3954463"/>
          <p14:tracePt t="49332" x="1539875" y="3967163"/>
          <p14:tracePt t="49342" x="1527175" y="3979863"/>
          <p14:tracePt t="49359" x="1514475" y="3979863"/>
          <p14:tracePt t="49382" x="1514475" y="3992563"/>
          <p14:tracePt t="49388" x="1501775" y="4005263"/>
          <p14:tracePt t="49412" x="1489075" y="4017963"/>
          <p14:tracePt t="49423" x="1489075" y="4029075"/>
          <p14:tracePt t="49427" x="1476375" y="4041775"/>
          <p14:tracePt t="49454" x="1476375" y="4054475"/>
          <p14:tracePt t="49463" x="1465263" y="4067175"/>
          <p14:tracePt t="49479" x="1452563" y="4067175"/>
          <p14:tracePt t="50988" x="1465263" y="4067175"/>
          <p14:tracePt t="51001" x="1476375" y="4067175"/>
          <p14:tracePt t="51007" x="1476375" y="4054475"/>
          <p14:tracePt t="51027" x="1489075" y="4041775"/>
          <p14:tracePt t="52072" x="1501775" y="4041775"/>
          <p14:tracePt t="52081" x="1514475" y="4029075"/>
          <p14:tracePt t="52091" x="1552575" y="4005263"/>
          <p14:tracePt t="52097" x="1565275" y="3992563"/>
          <p14:tracePt t="52107" x="1601788" y="3992563"/>
          <p14:tracePt t="52111" x="1627188" y="3979863"/>
          <p14:tracePt t="52122" x="1639888" y="3967163"/>
          <p14:tracePt t="52131" x="1665288" y="3967163"/>
          <p14:tracePt t="52138" x="1689100" y="3954463"/>
          <p14:tracePt t="52147" x="1739900" y="3941763"/>
          <p14:tracePt t="52151" x="1778000" y="3929063"/>
          <p14:tracePt t="52161" x="1827213" y="3905250"/>
          <p14:tracePt t="52172" x="1865313" y="3892550"/>
          <p14:tracePt t="52177" x="1878013" y="3892550"/>
          <p14:tracePt t="52189" x="1903413" y="3892550"/>
          <p14:tracePt t="52193" x="1914525" y="3879850"/>
          <p14:tracePt t="52213" x="1927225" y="3879850"/>
          <p14:tracePt t="52641" x="1927225" y="3867150"/>
          <p14:tracePt t="52647" x="1927225" y="3854450"/>
          <p14:tracePt t="52672" x="1914525" y="3841750"/>
          <p14:tracePt t="52682" x="1903413" y="3841750"/>
          <p14:tracePt t="52688" x="1890713" y="3816350"/>
          <p14:tracePt t="52722" x="1865313" y="3803650"/>
          <p14:tracePt t="52727" x="1865313" y="3792538"/>
          <p14:tracePt t="52747" x="1852613" y="3792538"/>
          <p14:tracePt t="52751" x="1839913" y="3792538"/>
          <p14:tracePt t="52773" x="1827213" y="3792538"/>
          <p14:tracePt t="52783" x="1814513" y="3792538"/>
          <p14:tracePt t="52797" x="1801813" y="3779838"/>
          <p14:tracePt t="52813" x="1790700" y="3779838"/>
          <p14:tracePt t="52823" x="1765300" y="3767138"/>
          <p14:tracePt t="52838" x="1739900" y="3767138"/>
          <p14:tracePt t="52855" x="1727200" y="3767138"/>
          <p14:tracePt t="52863" x="1714500" y="3767138"/>
          <p14:tracePt t="52867" x="1689100" y="3767138"/>
          <p14:tracePt t="52877" x="1677988" y="3767138"/>
          <p14:tracePt t="52883" x="1652588" y="3767138"/>
          <p14:tracePt t="52893" x="1639888" y="3767138"/>
          <p14:tracePt t="52904" x="1627188" y="3767138"/>
          <p14:tracePt t="52910" x="1614488" y="3767138"/>
          <p14:tracePt t="52922" x="1601788" y="3792538"/>
          <p14:tracePt t="52933" x="1565275" y="3816350"/>
          <p14:tracePt t="52943" x="1552575" y="3829050"/>
          <p14:tracePt t="52971" x="1527175" y="3854450"/>
          <p14:tracePt t="52973" x="1514475" y="3867150"/>
          <p14:tracePt t="52983" x="1514475" y="3892550"/>
          <p14:tracePt t="52989" x="1501775" y="3905250"/>
          <p14:tracePt t="53000" x="1489075" y="3929063"/>
          <p14:tracePt t="53009" x="1489075" y="3941763"/>
          <p14:tracePt t="53015" x="1489075" y="3979863"/>
          <p14:tracePt t="53025" x="1489075" y="4005263"/>
          <p14:tracePt t="53029" x="1489075" y="4041775"/>
          <p14:tracePt t="53039" x="1489075" y="4079875"/>
          <p14:tracePt t="53049" x="1489075" y="4129088"/>
          <p14:tracePt t="53055" x="1489075" y="4154488"/>
          <p14:tracePt t="53065" x="1501775" y="4179888"/>
          <p14:tracePt t="53070" x="1527175" y="4217988"/>
          <p14:tracePt t="53081" x="1527175" y="4230688"/>
          <p14:tracePt t="53091" x="1552575" y="4254500"/>
          <p14:tracePt t="53095" x="1565275" y="4254500"/>
          <p14:tracePt t="53105" x="1577975" y="4279900"/>
          <p14:tracePt t="53122" x="1601788" y="4279900"/>
          <p14:tracePt t="53132" x="1614488" y="4292600"/>
          <p14:tracePt t="53135" x="1627188" y="4305300"/>
          <p14:tracePt t="53145" x="1652588" y="4318000"/>
          <p14:tracePt t="53161" x="1677988" y="4318000"/>
          <p14:tracePt t="53172" x="1689100" y="4318000"/>
          <p14:tracePt t="53175" x="1714500" y="4318000"/>
          <p14:tracePt t="53186" x="1727200" y="4318000"/>
          <p14:tracePt t="53191" x="1739900" y="4318000"/>
          <p14:tracePt t="53202" x="1752600" y="4318000"/>
          <p14:tracePt t="53211" x="1765300" y="4318000"/>
          <p14:tracePt t="53215" x="1778000" y="4318000"/>
          <p14:tracePt t="53225" x="1801813" y="4318000"/>
          <p14:tracePt t="53231" x="1801813" y="4305300"/>
          <p14:tracePt t="53241" x="1827213" y="4279900"/>
          <p14:tracePt t="53251" x="1852613" y="4254500"/>
          <p14:tracePt t="53257" x="1865313" y="4217988"/>
          <p14:tracePt t="53267" x="1878013" y="4192588"/>
          <p14:tracePt t="53271" x="1890713" y="4154488"/>
          <p14:tracePt t="53281" x="1914525" y="4117975"/>
          <p14:tracePt t="53291" x="1914525" y="4079875"/>
          <p14:tracePt t="53297" x="1914525" y="4041775"/>
          <p14:tracePt t="53307" x="1914525" y="4017963"/>
          <p14:tracePt t="53311" x="1939925" y="3992563"/>
          <p14:tracePt t="53321" x="1939925" y="3979863"/>
          <p14:tracePt t="53331" x="1939925" y="3954463"/>
          <p14:tracePt t="53338" x="1939925" y="3941763"/>
          <p14:tracePt t="53347" x="1939925" y="3929063"/>
          <p14:tracePt t="53354" x="1939925" y="3916363"/>
          <p14:tracePt t="53373" x="1939925" y="3905250"/>
          <p14:tracePt t="53388" x="1939925" y="3892550"/>
          <p14:tracePt t="53393" x="1939925" y="3879850"/>
          <p14:tracePt t="53434" x="1939925" y="3867150"/>
          <p14:tracePt t="53499" x="1927225" y="3867150"/>
          <p14:tracePt t="53509" x="1914525" y="3867150"/>
          <p14:tracePt t="53513" x="1890713" y="3867150"/>
          <p14:tracePt t="53523" x="1878013" y="3867150"/>
          <p14:tracePt t="53533" x="1865313" y="3867150"/>
          <p14:tracePt t="53539" x="1852613" y="3867150"/>
          <p14:tracePt t="53550" x="1839913" y="3867150"/>
          <p14:tracePt t="53564" x="1814513" y="3867150"/>
          <p14:tracePt t="53589" x="1801813" y="3867150"/>
          <p14:tracePt t="53659" x="1790700" y="3867150"/>
          <p14:tracePt t="53716" x="1778000" y="3879850"/>
          <p14:tracePt t="53732" x="1778000" y="3905250"/>
          <p14:tracePt t="53736" x="1778000" y="3916363"/>
          <p14:tracePt t="53755" x="1778000" y="3929063"/>
          <p14:tracePt t="53771" x="1790700" y="3929063"/>
          <p14:tracePt t="53887" x="1790700" y="3941763"/>
          <p14:tracePt t="53947" x="1801813" y="3941763"/>
          <p14:tracePt t="53970" x="1801813" y="3929063"/>
          <p14:tracePt t="53989" x="1801813" y="3916363"/>
          <p14:tracePt t="54002" x="1801813" y="3905250"/>
          <p14:tracePt t="54130" x="1801813" y="3929063"/>
          <p14:tracePt t="54140" x="1801813" y="3967163"/>
          <p14:tracePt t="54143" x="1814513" y="3992563"/>
          <p14:tracePt t="54160" x="1814513" y="4017963"/>
          <p14:tracePt t="54170" x="1827213" y="4017963"/>
          <p14:tracePt t="54180" x="1827213" y="4029075"/>
          <p14:tracePt t="54204" x="1839913" y="4041775"/>
          <p14:tracePt t="55632" x="1852613" y="4041775"/>
          <p14:tracePt t="55667" x="1839913" y="4041775"/>
          <p14:tracePt t="55747" x="1827213" y="4041775"/>
          <p14:tracePt t="55773" x="1814513" y="4029075"/>
          <p14:tracePt t="55797" x="1801813" y="4029075"/>
          <p14:tracePt t="55817" x="1790700" y="4029075"/>
          <p14:tracePt t="55823" x="1765300" y="4029075"/>
          <p14:tracePt t="55834" x="1752600" y="4029075"/>
          <p14:tracePt t="55837" x="1739900" y="4029075"/>
          <p14:tracePt t="55847" x="1714500" y="4029075"/>
          <p14:tracePt t="55864" x="1714500" y="4041775"/>
          <p14:tracePt t="55873" x="1689100" y="4041775"/>
          <p14:tracePt t="55889" x="1677988" y="4067175"/>
          <p14:tracePt t="55899" x="1665288" y="4067175"/>
          <p14:tracePt t="55914" x="1652588" y="4092575"/>
          <p14:tracePt t="55934" x="1639888" y="4092575"/>
          <p14:tracePt t="55953" x="1627188" y="4105275"/>
          <p14:tracePt t="55975" x="1601788" y="4129088"/>
          <p14:tracePt t="55979" x="1589088" y="4129088"/>
          <p14:tracePt t="55989" x="1577975" y="4141788"/>
          <p14:tracePt t="55995" x="1552575" y="4167188"/>
          <p14:tracePt t="56005" x="1552575" y="4179888"/>
          <p14:tracePt t="56015" x="1539875" y="4179888"/>
          <p14:tracePt t="56019" x="1527175" y="4192588"/>
          <p14:tracePt t="56029" x="1514475" y="4205288"/>
          <p14:tracePt t="56036" x="1514475" y="4217988"/>
          <p14:tracePt t="56046" x="1501775" y="4241800"/>
          <p14:tracePt t="56060" x="1501775" y="4254500"/>
          <p14:tracePt t="56070" x="1489075" y="4267200"/>
          <p14:tracePt t="56096" x="1489075" y="4279900"/>
          <p14:tracePt t="56100" x="1476375" y="4279900"/>
          <p14:tracePt t="56191" x="1476375" y="4292600"/>
          <p14:tracePt t="56202" x="1476375" y="4305300"/>
          <p14:tracePt t="56217" x="1465263" y="4330700"/>
          <p14:tracePt t="56248" x="1465263" y="4341813"/>
          <p14:tracePt t="56257" x="1465263" y="4354513"/>
          <p14:tracePt t="56261" x="1452563" y="4354513"/>
          <p14:tracePt t="56271" x="1452563" y="4379913"/>
          <p14:tracePt t="56277" x="1452563" y="4392613"/>
          <p14:tracePt t="56297" x="1427163" y="4418013"/>
          <p14:tracePt t="56311" x="1427163" y="4443413"/>
          <p14:tracePt t="56327" x="1414463" y="4454525"/>
          <p14:tracePt t="56343" x="1414463" y="4467225"/>
          <p14:tracePt t="56353" x="1414463" y="4479925"/>
          <p14:tracePt t="56373" x="1414463" y="4505325"/>
          <p14:tracePt t="56649" x="1414463" y="4518025"/>
          <p14:tracePt t="56756" x="1427163" y="4518025"/>
          <p14:tracePt t="56771" x="1452563" y="4518025"/>
          <p14:tracePt t="56781" x="1465263" y="4518025"/>
          <p14:tracePt t="56791" x="1476375" y="4518025"/>
          <p14:tracePt t="56797" x="1489075" y="4518025"/>
          <p14:tracePt t="56807" x="1501775" y="4518025"/>
          <p14:tracePt t="56821" x="1514475" y="4518025"/>
          <p14:tracePt t="56831" x="1527175" y="4505325"/>
          <p14:tracePt t="56892" x="1539875" y="4505325"/>
          <p14:tracePt t="56907" x="1552575" y="4505325"/>
          <p14:tracePt t="56913" x="1565275" y="4505325"/>
          <p14:tracePt t="56924" x="1577975" y="4505325"/>
          <p14:tracePt t="56934" x="1601788" y="4505325"/>
          <p14:tracePt t="56937" x="1627188" y="4505325"/>
          <p14:tracePt t="56952" x="1639888" y="4479925"/>
          <p14:tracePt t="56953" x="1665288" y="4479925"/>
          <p14:tracePt t="56964" x="1677988" y="4479925"/>
          <p14:tracePt t="56974" x="1701800" y="4479925"/>
          <p14:tracePt t="56977" x="1739900" y="4467225"/>
          <p14:tracePt t="56988" x="1752600" y="4467225"/>
          <p14:tracePt t="56993" x="1778000" y="4467225"/>
          <p14:tracePt t="57003" x="1814513" y="4454525"/>
          <p14:tracePt t="57013" x="1839913" y="4454525"/>
          <p14:tracePt t="57019" x="1865313" y="4454525"/>
          <p14:tracePt t="57027" x="1890713" y="4443413"/>
          <p14:tracePt t="57035" x="1914525" y="4430713"/>
          <p14:tracePt t="57043" x="1965325" y="4430713"/>
          <p14:tracePt t="57053" x="2039938" y="4392613"/>
          <p14:tracePt t="57059" x="2078038" y="4392613"/>
          <p14:tracePt t="57069" x="2139950" y="4379913"/>
          <p14:tracePt t="57073" x="2190750" y="4379913"/>
          <p14:tracePt t="57084" x="2303463" y="4354513"/>
          <p14:tracePt t="57093" x="2352675" y="4354513"/>
          <p14:tracePt t="57100" x="2403475" y="4341813"/>
          <p14:tracePt t="57109" x="2441575" y="4341813"/>
          <p14:tracePt t="57113" x="2465388" y="4341813"/>
          <p14:tracePt t="57123" x="2490788" y="4318000"/>
          <p14:tracePt t="57139" x="2516188" y="4318000"/>
          <p14:tracePt t="57149" x="2528888" y="4318000"/>
          <p14:tracePt t="57153" x="2565400" y="4318000"/>
          <p14:tracePt t="57166" x="2603500" y="4305300"/>
          <p14:tracePt t="57176" x="2628900" y="4292600"/>
          <p14:tracePt t="57180" x="2678113" y="4279900"/>
          <p14:tracePt t="57189" x="2728913" y="4267200"/>
          <p14:tracePt t="57195" x="2767013" y="4267200"/>
          <p14:tracePt t="57205" x="2803525" y="4254500"/>
          <p14:tracePt t="57218" x="2841625" y="4254500"/>
          <p14:tracePt t="57220" x="2890838" y="4230688"/>
          <p14:tracePt t="57230" x="2941638" y="4230688"/>
          <p14:tracePt t="57236" x="2992438" y="4230688"/>
          <p14:tracePt t="57245" x="3079750" y="4230688"/>
          <p14:tracePt t="57255" x="3141663" y="4230688"/>
          <p14:tracePt t="57262" x="3241675" y="4230688"/>
          <p14:tracePt t="57271" x="3328988" y="4230688"/>
          <p14:tracePt t="57275" x="3417888" y="4230688"/>
          <p14:tracePt t="57285" x="3479800" y="4230688"/>
          <p14:tracePt t="57295" x="3554413" y="4230688"/>
          <p14:tracePt t="57301" x="3617913" y="4192588"/>
          <p14:tracePt t="57311" x="3692525" y="4192588"/>
          <p14:tracePt t="57316" x="3743325" y="4192588"/>
          <p14:tracePt t="57325" x="3779838" y="4192588"/>
          <p14:tracePt t="57335" x="3817938" y="4192588"/>
          <p14:tracePt t="57342" x="3843338" y="4192588"/>
          <p14:tracePt t="57352" x="3856038" y="4192588"/>
          <p14:tracePt t="57366" x="3867150" y="4192588"/>
          <p14:tracePt t="57841" x="3830638" y="4192588"/>
          <p14:tracePt t="57851" x="3756025" y="4192588"/>
          <p14:tracePt t="57855" x="3654425" y="4217988"/>
          <p14:tracePt t="57866" x="3541713" y="4217988"/>
          <p14:tracePt t="57872" x="3417888" y="4230688"/>
          <p14:tracePt t="57884" x="3305175" y="4230688"/>
          <p14:tracePt t="57892" x="3216275" y="4254500"/>
          <p14:tracePt t="57895" x="3116263" y="4254500"/>
          <p14:tracePt t="57905" x="2992438" y="4267200"/>
          <p14:tracePt t="57911" x="2903538" y="4292600"/>
          <p14:tracePt t="57921" x="2803525" y="4305300"/>
          <p14:tracePt t="57932" x="2728913" y="4305300"/>
          <p14:tracePt t="57935" x="2616200" y="4330700"/>
          <p14:tracePt t="57946" x="2554288" y="4341813"/>
          <p14:tracePt t="57952" x="2516188" y="4341813"/>
          <p14:tracePt t="57969" x="2452688" y="4367213"/>
          <p14:tracePt t="57972" x="2416175" y="4367213"/>
          <p14:tracePt t="57977" x="2390775" y="4379913"/>
          <p14:tracePt t="57987" x="2365375" y="4379913"/>
          <p14:tracePt t="57991" x="2339975" y="4379913"/>
          <p14:tracePt t="58002" x="2316163" y="4379913"/>
          <p14:tracePt t="58012" x="2278063" y="4392613"/>
          <p14:tracePt t="58017" x="2252663" y="4392613"/>
          <p14:tracePt t="58027" x="2228850" y="4392613"/>
          <p14:tracePt t="58033" x="2216150" y="4392613"/>
          <p14:tracePt t="58041" x="2203450" y="4392613"/>
          <p14:tracePt t="58051" x="2178050" y="4392613"/>
          <p14:tracePt t="58058" x="2165350" y="4392613"/>
          <p14:tracePt t="58068" x="2139950" y="4392613"/>
          <p14:tracePt t="58071" x="2127250" y="4392613"/>
          <p14:tracePt t="58084" x="2090738" y="4405313"/>
          <p14:tracePt t="58093" x="2052638" y="4405313"/>
          <p14:tracePt t="58097" x="2027238" y="4405313"/>
          <p14:tracePt t="58108" x="1990725" y="4430713"/>
          <p14:tracePt t="58113" x="1978025" y="4430713"/>
          <p14:tracePt t="58123" x="1939925" y="4430713"/>
          <p14:tracePt t="58133" x="1914525" y="4430713"/>
          <p14:tracePt t="58137" x="1890713" y="4430713"/>
          <p14:tracePt t="58147" x="1865313" y="4454525"/>
          <p14:tracePt t="58153" x="1839913" y="4467225"/>
          <p14:tracePt t="58173" x="1801813" y="4467225"/>
          <p14:tracePt t="58189" x="1790700" y="4479925"/>
          <p14:tracePt t="58203" x="1765300" y="4479925"/>
          <p14:tracePt t="58219" x="1752600" y="4479925"/>
          <p14:tracePt t="58229" x="1739900" y="4492625"/>
          <p14:tracePt t="58234" x="1727200" y="4505325"/>
          <p14:tracePt t="58244" x="1714500" y="4505325"/>
          <p14:tracePt t="58260" x="1689100" y="4530725"/>
          <p14:tracePt t="58270" x="1677988" y="4530725"/>
          <p14:tracePt t="58273" x="1652588" y="4554538"/>
          <p14:tracePt t="58284" x="1639888" y="4554538"/>
          <p14:tracePt t="58293" x="1601788" y="4592638"/>
          <p14:tracePt t="58309" x="1589088" y="4605338"/>
          <p14:tracePt t="58316" x="1565275" y="4618038"/>
          <p14:tracePt t="58325" x="1539875" y="4630738"/>
          <p14:tracePt t="58335" x="1539875" y="4643438"/>
          <p14:tracePt t="58350" x="1527175" y="4656138"/>
          <p14:tracePt t="58356" x="1514475" y="4656138"/>
          <p14:tracePt t="58386" x="1501775" y="4667250"/>
          <p14:tracePt t="58455" x="1489075" y="4679950"/>
          <p14:tracePt t="58931" x="1476375" y="4679950"/>
          <p14:tracePt t="58941" x="1476375" y="4667250"/>
          <p14:tracePt t="58951" x="1514475" y="4592638"/>
          <p14:tracePt t="58956" x="1565275" y="4530725"/>
          <p14:tracePt t="58969" x="1639888" y="4418013"/>
          <p14:tracePt t="58972" x="1714500" y="4330700"/>
          <p14:tracePt t="58983" x="1814513" y="4241800"/>
          <p14:tracePt t="58991" x="1927225" y="4167188"/>
          <p14:tracePt t="58999" x="2003425" y="4092575"/>
          <p14:tracePt t="59008" x="2090738" y="4005263"/>
          <p14:tracePt t="59012" x="2190750" y="3916363"/>
          <p14:tracePt t="59022" x="2265363" y="3816350"/>
          <p14:tracePt t="59033" x="2365375" y="3703638"/>
          <p14:tracePt t="59037" x="2403475" y="3654425"/>
          <p14:tracePt t="59048" x="2428875" y="3579813"/>
          <p14:tracePt t="59051" x="2465388" y="3503613"/>
          <p14:tracePt t="59061" x="2490788" y="3441700"/>
          <p14:tracePt t="59071" x="2503488" y="3378200"/>
          <p14:tracePt t="59078" x="2528888" y="3303588"/>
          <p14:tracePt t="59088" x="2528888" y="3216275"/>
          <p14:tracePt t="59093" x="2541588" y="3165475"/>
          <p14:tracePt t="59104" x="2541588" y="3128963"/>
          <p14:tracePt t="59116" x="2541588" y="3103563"/>
          <p14:tracePt t="59117" x="2541588" y="3065463"/>
          <p14:tracePt t="59127" x="2541588" y="3028950"/>
          <p14:tracePt t="59133" x="2528888" y="3003550"/>
          <p14:tracePt t="59143" x="2516188" y="2990850"/>
          <p14:tracePt t="59153" x="2490788" y="2952750"/>
          <p14:tracePt t="59157" x="2490788" y="2941638"/>
          <p14:tracePt t="59167" x="2478088" y="2916238"/>
          <p14:tracePt t="59173" x="2452688" y="2890838"/>
          <p14:tracePt t="59184" x="2452688" y="2852738"/>
          <p14:tracePt t="59199" x="2441575" y="2828925"/>
          <p14:tracePt t="59207" x="2428875" y="2816225"/>
          <p14:tracePt t="59215" x="2428875" y="2803525"/>
          <p14:tracePt t="59233" x="2428875" y="2778125"/>
          <p14:tracePt t="59239" x="2403475" y="2752725"/>
          <p14:tracePt t="59253" x="2403475" y="2728913"/>
          <p14:tracePt t="59266" x="2403475" y="2716213"/>
          <p14:tracePt t="59274" x="2378075" y="2678113"/>
          <p14:tracePt t="59280" x="2378075" y="2652713"/>
          <p14:tracePt t="59289" x="2378075" y="2627313"/>
          <p14:tracePt t="59293" x="2378075" y="2616200"/>
          <p14:tracePt t="59303" x="2352675" y="2590800"/>
          <p14:tracePt t="59315" x="2352675" y="2578100"/>
          <p14:tracePt t="59319" x="2339975" y="2540000"/>
          <p14:tracePt t="59330" x="2328863" y="2527300"/>
          <p14:tracePt t="59333" x="2328863" y="2503488"/>
          <p14:tracePt t="59346" x="2316163" y="2478088"/>
          <p14:tracePt t="59356" x="2290763" y="2452688"/>
          <p14:tracePt t="59359" x="2278063" y="2439988"/>
          <p14:tracePt t="59369" x="2278063" y="2427288"/>
          <p14:tracePt t="59376" x="2252663" y="2403475"/>
          <p14:tracePt t="59385" x="2239963" y="2403475"/>
          <p14:tracePt t="59400" x="2228850" y="2378075"/>
          <p14:tracePt t="59416" x="2203450" y="2378075"/>
          <p14:tracePt t="59426" x="2190750" y="2365375"/>
          <p14:tracePt t="59441" x="2178050" y="2365375"/>
          <p14:tracePt t="59456" x="2165350" y="2365375"/>
          <p14:tracePt t="59475" x="2152650" y="2365375"/>
          <p14:tracePt t="59482" x="2139950" y="2365375"/>
          <p14:tracePt t="59491" x="2127250" y="2365375"/>
          <p14:tracePt t="59495" x="2116138" y="2365375"/>
          <p14:tracePt t="59515" x="2078038" y="2365375"/>
          <p14:tracePt t="59521" x="2052638" y="2390775"/>
          <p14:tracePt t="59532" x="2027238" y="2414588"/>
          <p14:tracePt t="59535" x="1978025" y="2439988"/>
          <p14:tracePt t="59545" x="1939925" y="2465388"/>
          <p14:tracePt t="59556" x="1927225" y="2478088"/>
          <p14:tracePt t="59562" x="1903413" y="2503488"/>
          <p14:tracePt t="59572" x="1890713" y="2503488"/>
          <p14:tracePt t="59577" x="1852613" y="2516188"/>
          <p14:tracePt t="59598" x="1839913" y="2540000"/>
          <p14:tracePt t="59602" x="1827213" y="2565400"/>
          <p14:tracePt t="59612" x="1801813" y="2603500"/>
          <p14:tracePt t="59618" x="1801813" y="2616200"/>
          <p14:tracePt t="59627" x="1778000" y="2652713"/>
          <p14:tracePt t="59642" x="1765300" y="2665413"/>
          <p14:tracePt t="59651" x="1765300" y="2703513"/>
          <p14:tracePt t="59657" x="1752600" y="2728913"/>
          <p14:tracePt t="59668" x="1752600" y="2752725"/>
          <p14:tracePt t="59678" x="1752600" y="2790825"/>
          <p14:tracePt t="59683" x="1752600" y="2816225"/>
          <p14:tracePt t="59692" x="1752600" y="2840038"/>
          <p14:tracePt t="59699" x="1752600" y="2890838"/>
          <p14:tracePt t="59707" x="1752600" y="2916238"/>
          <p14:tracePt t="59717" x="1752600" y="2952750"/>
          <p14:tracePt t="59723" x="1752600" y="2990850"/>
          <p14:tracePt t="59734" x="1765300" y="3016250"/>
          <p14:tracePt t="59737" x="1778000" y="3041650"/>
          <p14:tracePt t="59749" x="1801813" y="3078163"/>
          <p14:tracePt t="59757" x="1801813" y="3090863"/>
          <p14:tracePt t="59765" x="1814513" y="3116263"/>
          <p14:tracePt t="59773" x="1827213" y="3116263"/>
          <p14:tracePt t="59777" x="1839913" y="3128963"/>
          <p14:tracePt t="59800" x="1865313" y="3128963"/>
          <p14:tracePt t="59803" x="1890713" y="3128963"/>
          <p14:tracePt t="59816" x="1914525" y="3128963"/>
          <p14:tracePt t="59820" x="1939925" y="3128963"/>
          <p14:tracePt t="59830" x="1965325" y="3128963"/>
          <p14:tracePt t="59839" x="1990725" y="3128963"/>
          <p14:tracePt t="59843" x="2014538" y="3128963"/>
          <p14:tracePt t="59854" x="2027238" y="3128963"/>
          <p14:tracePt t="59860" x="2039938" y="3103563"/>
          <p14:tracePt t="59870" x="2065338" y="3090863"/>
          <p14:tracePt t="59884" x="2065338" y="3078163"/>
          <p14:tracePt t="59894" x="2078038" y="3078163"/>
          <p14:tracePt t="60036" x="2078038" y="3116263"/>
          <p14:tracePt t="60041" x="2052638" y="3165475"/>
          <p14:tracePt t="60052" x="2039938" y="3254375"/>
          <p14:tracePt t="60055" x="2003425" y="3341688"/>
          <p14:tracePt t="60066" x="1965325" y="3441700"/>
          <p14:tracePt t="60076" x="1927225" y="3529013"/>
          <p14:tracePt t="60082" x="1903413" y="3641725"/>
          <p14:tracePt t="60091" x="1865313" y="3754438"/>
          <p14:tracePt t="60095" x="1852613" y="3854450"/>
          <p14:tracePt t="60105" x="1801813" y="3979863"/>
          <p14:tracePt t="60117" x="1801813" y="4079875"/>
          <p14:tracePt t="60121" x="1778000" y="4192588"/>
          <p14:tracePt t="60132" x="1765300" y="4267200"/>
          <p14:tracePt t="60142" x="1765300" y="4341813"/>
          <p14:tracePt t="60146" x="1765300" y="4418013"/>
          <p14:tracePt t="60156" x="1765300" y="4479925"/>
          <p14:tracePt t="60161" x="1765300" y="4554538"/>
          <p14:tracePt t="60172" x="1765300" y="4618038"/>
          <p14:tracePt t="60182" x="1778000" y="4679950"/>
          <p14:tracePt t="60185" x="1778000" y="4718050"/>
          <p14:tracePt t="60196" x="1814513" y="4756150"/>
          <p14:tracePt t="60202" x="1827213" y="4779963"/>
          <p14:tracePt t="60212" x="1852613" y="4818063"/>
          <p14:tracePt t="60222" x="1878013" y="4830763"/>
          <p14:tracePt t="60225" x="1878013" y="4843463"/>
          <p14:tracePt t="60242" x="1890713" y="4843463"/>
          <p14:tracePt t="60308" x="1903413" y="4856163"/>
          <p14:tracePt t="60338" x="1914525" y="4843463"/>
          <p14:tracePt t="60348" x="1927225" y="4843463"/>
          <p14:tracePt t="60353" x="1939925" y="4756150"/>
          <p14:tracePt t="60363" x="1965325" y="4692650"/>
          <p14:tracePt t="60374" x="1990725" y="4605338"/>
          <p14:tracePt t="60377" x="2003425" y="4530725"/>
          <p14:tracePt t="60387" x="2014538" y="4454525"/>
          <p14:tracePt t="60394" x="2014538" y="4430713"/>
          <p14:tracePt t="60404" x="2014538" y="4379913"/>
          <p14:tracePt t="60417" x="2014538" y="4367213"/>
          <p14:tracePt t="60437" x="2014538" y="4354513"/>
          <p14:tracePt t="60646" x="2003425" y="4379913"/>
          <p14:tracePt t="60656" x="1952625" y="4418013"/>
          <p14:tracePt t="60666" x="1939925" y="4454525"/>
          <p14:tracePt t="60670" x="1914525" y="4479925"/>
          <p14:tracePt t="60681" x="1890713" y="4518025"/>
          <p14:tracePt t="60686" x="1865313" y="4554538"/>
          <p14:tracePt t="60698" x="1814513" y="4618038"/>
          <p14:tracePt t="60706" x="1801813" y="4630738"/>
          <p14:tracePt t="60709" x="1790700" y="4656138"/>
          <p14:tracePt t="60719" x="1778000" y="4679950"/>
          <p14:tracePt t="60725" x="1765300" y="4679950"/>
          <p14:tracePt t="60736" x="1752600" y="4705350"/>
          <p14:tracePt t="62472" x="1739900" y="4718050"/>
          <p14:tracePt t="62475" x="1701800" y="4718050"/>
          <p14:tracePt t="62496" x="1665288" y="4743450"/>
          <p14:tracePt t="62501" x="1627188" y="4756150"/>
          <p14:tracePt t="62511" x="1577975" y="4779963"/>
          <p14:tracePt t="62515" x="1539875" y="4805363"/>
          <p14:tracePt t="62525" x="1514475" y="4818063"/>
          <p14:tracePt t="62537" x="1489075" y="4830763"/>
          <p14:tracePt t="62544" x="1476375" y="4830763"/>
          <p14:tracePt t="62703" x="1501775" y="4830763"/>
          <p14:tracePt t="62713" x="1527175" y="4830763"/>
          <p14:tracePt t="62717" x="1552575" y="4818063"/>
          <p14:tracePt t="62729" x="1577975" y="4805363"/>
          <p14:tracePt t="62739" x="1614488" y="4792663"/>
          <p14:tracePt t="62744" x="1639888" y="4779963"/>
          <p14:tracePt t="62753" x="1652588" y="4768850"/>
          <p14:tracePt t="62759" x="1665288" y="4768850"/>
          <p14:tracePt t="62769" x="1665288" y="4756150"/>
          <p14:tracePt t="62780" x="1689100" y="4743450"/>
          <p14:tracePt t="63187" x="1665288" y="4743450"/>
          <p14:tracePt t="63197" x="1652588" y="4743450"/>
          <p14:tracePt t="63204" x="1639888" y="4756150"/>
          <p14:tracePt t="63247" x="1627188" y="4768850"/>
          <p14:tracePt t="63253" x="1614488" y="4779963"/>
          <p14:tracePt t="63565" x="1627188" y="4779963"/>
          <p14:tracePt t="63575" x="1652588" y="4779963"/>
          <p14:tracePt t="63581" x="1677988" y="4779963"/>
          <p14:tracePt t="63591" x="1701800" y="4779963"/>
          <p14:tracePt t="63595" x="1714500" y="4779963"/>
          <p14:tracePt t="63605" x="1752600" y="4779963"/>
          <p14:tracePt t="63615" x="1765300" y="4792663"/>
          <p14:tracePt t="63631" x="1778000" y="4792663"/>
          <p14:tracePt t="63636" x="1790700" y="4805363"/>
          <p14:tracePt t="63647" x="1801813" y="4805363"/>
          <p14:tracePt t="63657" x="1814513" y="4805363"/>
          <p14:tracePt t="63671" x="1827213" y="4805363"/>
          <p14:tracePt t="63678" x="1839913" y="4818063"/>
          <p14:tracePt t="63701" x="1865313" y="4818063"/>
          <p14:tracePt t="63722" x="1890713" y="4830763"/>
          <p14:tracePt t="63737" x="1903413" y="4830763"/>
          <p14:tracePt t="63745" x="1914525" y="4830763"/>
          <p14:tracePt t="63753" x="1927225" y="4830763"/>
          <p14:tracePt t="63763" x="1939925" y="4830763"/>
          <p14:tracePt t="63767" x="1952625" y="4830763"/>
          <p14:tracePt t="63804" x="1978025" y="4830763"/>
          <p14:tracePt t="63857" x="1990725" y="4830763"/>
          <p14:tracePt t="63873" x="2003425" y="4830763"/>
          <p14:tracePt t="63879" x="2014538" y="4830763"/>
          <p14:tracePt t="63889" x="2027238" y="4830763"/>
          <p14:tracePt t="63899" x="2039938" y="4830763"/>
          <p14:tracePt t="63919" x="2065338" y="4830763"/>
          <p14:tracePt t="63929" x="2078038" y="4830763"/>
          <p14:tracePt t="63940" x="2090738" y="4830763"/>
          <p14:tracePt t="63963" x="2116138" y="4830763"/>
          <p14:tracePt t="64039" x="2127250" y="4830763"/>
          <p14:tracePt t="64055" x="2139950" y="4830763"/>
          <p14:tracePt t="64069" x="2152650" y="4830763"/>
          <p14:tracePt t="64091" x="2165350" y="4830763"/>
          <p14:tracePt t="64095" x="2178050" y="4830763"/>
          <p14:tracePt t="64105" x="2203450" y="4805363"/>
          <p14:tracePt t="64111" x="2228850" y="4805363"/>
          <p14:tracePt t="64121" x="2239963" y="4805363"/>
          <p14:tracePt t="64132" x="2265363" y="4805363"/>
          <p14:tracePt t="64135" x="2290763" y="4779963"/>
          <p14:tracePt t="64145" x="2328863" y="4768850"/>
          <p14:tracePt t="64151" x="2339975" y="4768850"/>
          <p14:tracePt t="64162" x="2365375" y="4768850"/>
          <p14:tracePt t="64178" x="2378075" y="4756150"/>
          <p14:tracePt t="64207" x="2390775" y="4756150"/>
          <p14:tracePt t="64228" x="2403475" y="4756150"/>
          <p14:tracePt t="64257" x="2416175" y="4743450"/>
          <p14:tracePt t="64312" x="2428875" y="4743450"/>
          <p14:tracePt t="64334" x="2441575" y="4743450"/>
          <p14:tracePt t="64348" x="2452688" y="4743450"/>
          <p14:tracePt t="64357" x="2465388" y="4756150"/>
          <p14:tracePt t="64363" x="2478088" y="4756150"/>
          <p14:tracePt t="64373" x="2541588" y="4768850"/>
          <p14:tracePt t="64383" x="2565400" y="4779963"/>
          <p14:tracePt t="64387" x="2603500" y="4805363"/>
          <p14:tracePt t="64397" x="2628900" y="4805363"/>
          <p14:tracePt t="64403" x="2654300" y="4805363"/>
          <p14:tracePt t="64413" x="2678113" y="4805363"/>
          <p14:tracePt t="64423" x="2703513" y="4830763"/>
          <p14:tracePt t="64427" x="2741613" y="4830763"/>
          <p14:tracePt t="64439" x="2767013" y="4843463"/>
          <p14:tracePt t="64444" x="2816225" y="4843463"/>
          <p14:tracePt t="64454" x="2841625" y="4843463"/>
          <p14:tracePt t="64464" x="2890838" y="4856163"/>
          <p14:tracePt t="64470" x="2916238" y="4856163"/>
          <p14:tracePt t="64480" x="2941638" y="4856163"/>
          <p14:tracePt t="64483" x="2954338" y="4868863"/>
          <p14:tracePt t="64495" x="2967038" y="4868863"/>
          <p14:tracePt t="64511" x="2979738" y="4868863"/>
          <p14:tracePt t="64530" x="2992438" y="4868863"/>
          <p14:tracePt t="65019" x="2992438" y="4856163"/>
          <p14:tracePt t="65023" x="2992438" y="4830763"/>
          <p14:tracePt t="65039" x="2992438" y="4805363"/>
          <p14:tracePt t="65060" x="2992438" y="4779963"/>
          <p14:tracePt t="65073" x="2992438" y="4756150"/>
          <p14:tracePt t="65090" x="2992438" y="4730750"/>
          <p14:tracePt t="65116" x="2992438" y="4718050"/>
          <p14:tracePt t="65129" x="2992438" y="4705350"/>
          <p14:tracePt t="65145" x="2979738" y="4692650"/>
          <p14:tracePt t="65160" x="2967038" y="4679950"/>
          <p14:tracePt t="65179" x="2954338" y="4679950"/>
          <p14:tracePt t="65195" x="2941638" y="4656138"/>
          <p14:tracePt t="65215" x="2916238" y="4643438"/>
          <p14:tracePt t="65221" x="2903538" y="4630738"/>
          <p14:tracePt t="65231" x="2879725" y="4605338"/>
          <p14:tracePt t="65235" x="2828925" y="4579938"/>
          <p14:tracePt t="65245" x="2816225" y="4567238"/>
          <p14:tracePt t="65255" x="2790825" y="4543425"/>
          <p14:tracePt t="65261" x="2778125" y="4530725"/>
          <p14:tracePt t="65271" x="2767013" y="4518025"/>
          <p14:tracePt t="65276" x="2741613" y="4492625"/>
          <p14:tracePt t="65285" x="2728913" y="4479925"/>
          <p14:tracePt t="65295" x="2690813" y="4454525"/>
          <p14:tracePt t="65302" x="2667000" y="4454525"/>
          <p14:tracePt t="65312" x="2654300" y="4430713"/>
          <p14:tracePt t="65316" x="2616200" y="4418013"/>
          <p14:tracePt t="65327" x="2590800" y="4405313"/>
          <p14:tracePt t="65336" x="2554288" y="4392613"/>
          <p14:tracePt t="65342" x="2541588" y="4379913"/>
          <p14:tracePt t="65352" x="2503488" y="4354513"/>
          <p14:tracePt t="65355" x="2478088" y="4341813"/>
          <p14:tracePt t="65377" x="2452688" y="4341813"/>
          <p14:tracePt t="65381" x="2452688" y="4330700"/>
          <p14:tracePt t="65393" x="2428875" y="4330700"/>
          <p14:tracePt t="65397" x="2416175" y="4330700"/>
          <p14:tracePt t="65409" x="2403475" y="4330700"/>
          <p14:tracePt t="65422" x="2390775" y="4330700"/>
          <p14:tracePt t="65431" x="2365375" y="4330700"/>
          <p14:tracePt t="65447" x="2339975" y="4330700"/>
          <p14:tracePt t="65458" x="2290763" y="4354513"/>
          <p14:tracePt t="65474" x="2265363" y="4379913"/>
          <p14:tracePt t="65478" x="2239963" y="4418013"/>
          <p14:tracePt t="65487" x="2203450" y="4443413"/>
          <p14:tracePt t="65497" x="2190750" y="4467225"/>
          <p14:tracePt t="65503" x="2152650" y="4518025"/>
          <p14:tracePt t="65513" x="2139950" y="4543425"/>
          <p14:tracePt t="65517" x="2127250" y="4543425"/>
          <p14:tracePt t="65527" x="2116138" y="4567238"/>
          <p14:tracePt t="65537" x="2103438" y="4605338"/>
          <p14:tracePt t="65553" x="2103438" y="4630738"/>
          <p14:tracePt t="65560" x="2103438" y="4643438"/>
          <p14:tracePt t="65570" x="2103438" y="4667250"/>
          <p14:tracePt t="65580" x="2103438" y="4679950"/>
          <p14:tracePt t="65584" x="2103438" y="4705350"/>
          <p14:tracePt t="65594" x="2103438" y="4730750"/>
          <p14:tracePt t="65599" x="2103438" y="4756150"/>
          <p14:tracePt t="65612" x="2116138" y="4779963"/>
          <p14:tracePt t="65619" x="2139950" y="4805363"/>
          <p14:tracePt t="65623" x="2152650" y="4818063"/>
          <p14:tracePt t="65634" x="2190750" y="4830763"/>
          <p14:tracePt t="65639" x="2228850" y="4856163"/>
          <p14:tracePt t="65649" x="2265363" y="4879975"/>
          <p14:tracePt t="65660" x="2303463" y="4918075"/>
          <p14:tracePt t="65663" x="2365375" y="4943475"/>
          <p14:tracePt t="65673" x="2403475" y="4968875"/>
          <p14:tracePt t="65679" x="2478088" y="4992688"/>
          <p14:tracePt t="65689" x="2528888" y="5005388"/>
          <p14:tracePt t="65699" x="2590800" y="5018088"/>
          <p14:tracePt t="65703" x="2678113" y="5018088"/>
          <p14:tracePt t="65713" x="2754313" y="5018088"/>
          <p14:tracePt t="65719" x="2828925" y="5018088"/>
          <p14:tracePt t="65729" x="2928938" y="5018088"/>
          <p14:tracePt t="65739" x="2992438" y="5018088"/>
          <p14:tracePt t="65745" x="3067050" y="5005388"/>
          <p14:tracePt t="65755" x="3141663" y="4968875"/>
          <p14:tracePt t="65760" x="3179763" y="4930775"/>
          <p14:tracePt t="65769" x="3241675" y="4892675"/>
          <p14:tracePt t="65779" x="3279775" y="4868863"/>
          <p14:tracePt t="65785" x="3341688" y="4830763"/>
          <p14:tracePt t="65795" x="3354388" y="4818063"/>
          <p14:tracePt t="65801" x="3379788" y="4768850"/>
          <p14:tracePt t="65811" x="3417888" y="4730750"/>
          <p14:tracePt t="65822" x="3417888" y="4692650"/>
          <p14:tracePt t="65826" x="3441700" y="4630738"/>
          <p14:tracePt t="65835" x="3454400" y="4605338"/>
          <p14:tracePt t="65841" x="3479800" y="4554538"/>
          <p14:tracePt t="65851" x="3479800" y="4518025"/>
          <p14:tracePt t="65861" x="3479800" y="4479925"/>
          <p14:tracePt t="65866" x="3479800" y="4454525"/>
          <p14:tracePt t="65877" x="3479800" y="4430713"/>
          <p14:tracePt t="65881" x="3479800" y="4392613"/>
          <p14:tracePt t="65893" x="3454400" y="4354513"/>
          <p14:tracePt t="65901" x="3417888" y="4330700"/>
          <p14:tracePt t="65905" x="3367088" y="4305300"/>
          <p14:tracePt t="65917" x="3341688" y="4292600"/>
          <p14:tracePt t="65921" x="3317875" y="4279900"/>
          <p14:tracePt t="65932" x="3254375" y="4267200"/>
          <p14:tracePt t="65944" x="3216275" y="4241800"/>
          <p14:tracePt t="65948" x="3141663" y="4241800"/>
          <p14:tracePt t="65960" x="3079750" y="4241800"/>
          <p14:tracePt t="65961" x="3003550" y="4241800"/>
          <p14:tracePt t="65972" x="2954338" y="4241800"/>
          <p14:tracePt t="65982" x="2890838" y="4241800"/>
          <p14:tracePt t="65987" x="2816225" y="4241800"/>
          <p14:tracePt t="65998" x="2754313" y="4279900"/>
          <p14:tracePt t="66001" x="2690813" y="4318000"/>
          <p14:tracePt t="66012" x="2628900" y="4341813"/>
          <p14:tracePt t="66022" x="2565400" y="4379913"/>
          <p14:tracePt t="66027" x="2516188" y="4405313"/>
          <p14:tracePt t="66037" x="2465388" y="4443413"/>
          <p14:tracePt t="66042" x="2452688" y="4467225"/>
          <p14:tracePt t="66053" x="2416175" y="4505325"/>
          <p14:tracePt t="66063" x="2403475" y="4554538"/>
          <p14:tracePt t="66067" x="2390775" y="4592638"/>
          <p14:tracePt t="66077" x="2365375" y="4656138"/>
          <p14:tracePt t="66083" x="2365375" y="4679950"/>
          <p14:tracePt t="66093" x="2352675" y="4705350"/>
          <p14:tracePt t="66104" x="2352675" y="4743450"/>
          <p14:tracePt t="66109" x="2352675" y="4768850"/>
          <p14:tracePt t="66118" x="2352675" y="4805363"/>
          <p14:tracePt t="66124" x="2365375" y="4818063"/>
          <p14:tracePt t="66134" x="2390775" y="4843463"/>
          <p14:tracePt t="66143" x="2403475" y="4856163"/>
          <p14:tracePt t="66149" x="2428875" y="4879975"/>
          <p14:tracePt t="66160" x="2452688" y="4905375"/>
          <p14:tracePt t="66163" x="2465388" y="4918075"/>
          <p14:tracePt t="66174" x="2478088" y="4918075"/>
          <p14:tracePt t="66190" x="2503488" y="4918075"/>
          <p14:tracePt t="66200" x="2528888" y="4918075"/>
          <p14:tracePt t="66203" x="2541588" y="4918075"/>
          <p14:tracePt t="66214" x="2554288" y="4918075"/>
          <p14:tracePt t="66228" x="2603500" y="4918075"/>
          <p14:tracePt t="66229" x="2616200" y="4918075"/>
          <p14:tracePt t="66237" x="2641600" y="4918075"/>
          <p14:tracePt t="66249" x="2667000" y="4905375"/>
          <p14:tracePt t="66259" x="2690813" y="4879975"/>
          <p14:tracePt t="66263" x="2703513" y="4868863"/>
          <p14:tracePt t="66269" x="2716213" y="4843463"/>
          <p14:tracePt t="66289" x="2728913" y="4818063"/>
          <p14:tracePt t="66294" x="2728913" y="4792663"/>
          <p14:tracePt t="66304" x="2728913" y="4768850"/>
          <p14:tracePt t="66310" x="2728913" y="4743450"/>
          <p14:tracePt t="66320" x="2703513" y="4718050"/>
          <p14:tracePt t="66330" x="2667000" y="4667250"/>
          <p14:tracePt t="66333" x="2641600" y="4630738"/>
          <p14:tracePt t="66343" x="2628900" y="4618038"/>
          <p14:tracePt t="66350" x="2616200" y="4605338"/>
          <p14:tracePt t="66360" x="2554288" y="4567238"/>
          <p14:tracePt t="66376" x="2528888" y="4554538"/>
          <p14:tracePt t="66384" x="2503488" y="4554538"/>
          <p14:tracePt t="66399" x="2490788" y="4567238"/>
          <p14:tracePt t="66410" x="2478088" y="4579938"/>
          <p14:tracePt t="66415" x="2465388" y="4592638"/>
          <p14:tracePt t="66426" x="2465388" y="4643438"/>
          <p14:tracePt t="66429" x="2465388" y="4679950"/>
          <p14:tracePt t="66440" x="2465388" y="4730750"/>
          <p14:tracePt t="66449" x="2465388" y="4756150"/>
          <p14:tracePt t="66456" x="2465388" y="4779963"/>
          <p14:tracePt t="66466" x="2465388" y="4818063"/>
          <p14:tracePt t="66469" x="2478088" y="4843463"/>
          <p14:tracePt t="66482" x="2490788" y="4868863"/>
          <p14:tracePt t="66493" x="2503488" y="4868863"/>
          <p14:tracePt t="66495" x="2516188" y="4892675"/>
          <p14:tracePt t="66506" x="2528888" y="4892675"/>
          <p14:tracePt t="66511" x="2554288" y="4918075"/>
          <p14:tracePt t="66531" x="2578100" y="4918075"/>
          <p14:tracePt t="66535" x="2603500" y="4918075"/>
          <p14:tracePt t="66546" x="2616200" y="4918075"/>
          <p14:tracePt t="66551" x="2641600" y="4918075"/>
          <p14:tracePt t="66562" x="2678113" y="4905375"/>
          <p14:tracePt t="66572" x="2703513" y="4868863"/>
          <p14:tracePt t="66576" x="2703513" y="4843463"/>
          <p14:tracePt t="66587" x="2703513" y="4792663"/>
          <p14:tracePt t="66593" x="2703513" y="4756150"/>
          <p14:tracePt t="66602" x="2703513" y="4692650"/>
          <p14:tracePt t="66612" x="2703513" y="4643438"/>
          <p14:tracePt t="66617" x="2703513" y="4605338"/>
          <p14:tracePt t="66627" x="2703513" y="4579938"/>
          <p14:tracePt t="66631" x="2690813" y="4554538"/>
          <p14:tracePt t="66642" x="2678113" y="4518025"/>
          <p14:tracePt t="66651" x="2667000" y="4518025"/>
          <p14:tracePt t="66658" x="2654300" y="4518025"/>
          <p14:tracePt t="66667" x="2641600" y="4505325"/>
          <p14:tracePt t="66671" x="2628900" y="4505325"/>
          <p14:tracePt t="66681" x="2590800" y="4505325"/>
          <p14:tracePt t="66692" x="2565400" y="4505325"/>
          <p14:tracePt t="66697" x="2541588" y="4505325"/>
          <p14:tracePt t="66709" x="2528888" y="4505325"/>
          <p14:tracePt t="66712" x="2503488" y="4505325"/>
          <p14:tracePt t="66732" x="2478088" y="4505325"/>
          <p14:tracePt t="66737" x="2465388" y="4518025"/>
          <p14:tracePt t="66747" x="2465388" y="4543425"/>
          <p14:tracePt t="66753" x="2465388" y="4592638"/>
          <p14:tracePt t="66764" x="2465388" y="4618038"/>
          <p14:tracePt t="66776" x="2465388" y="4643438"/>
          <p14:tracePt t="66777" x="2465388" y="4667250"/>
          <p14:tracePt t="66787" x="2478088" y="4692650"/>
          <p14:tracePt t="66794" x="2503488" y="4730750"/>
          <p14:tracePt t="66804" x="2528888" y="4743450"/>
          <p14:tracePt t="66814" x="2528888" y="4756150"/>
          <p14:tracePt t="66817" x="2541588" y="4768850"/>
          <p14:tracePt t="66833" x="2565400" y="4768850"/>
          <p14:tracePt t="66854" x="2578100" y="4768850"/>
          <p14:tracePt t="66860" x="2590800" y="4768850"/>
          <p14:tracePt t="66869" x="2603500" y="4768850"/>
          <p14:tracePt t="66876" x="2616200" y="4768850"/>
          <p14:tracePt t="66900" x="2616200" y="4730750"/>
          <p14:tracePt t="66910" x="2616200" y="4667250"/>
          <p14:tracePt t="66913" x="2616200" y="4630738"/>
          <p14:tracePt t="66926" x="2616200" y="4605338"/>
          <p14:tracePt t="66936" x="2616200" y="4567238"/>
          <p14:tracePt t="66940" x="2616200" y="4543425"/>
          <p14:tracePt t="66956" x="2603500" y="4518025"/>
          <p14:tracePt t="67010" x="2590800" y="4518025"/>
          <p14:tracePt t="67019" x="2578100" y="4518025"/>
          <p14:tracePt t="67035" x="2578100" y="4530725"/>
          <p14:tracePt t="67040" x="2578100" y="4554538"/>
          <p14:tracePt t="67050" x="2578100" y="4592638"/>
          <p14:tracePt t="67059" x="2603500" y="4605338"/>
          <p14:tracePt t="67066" x="2603500" y="4630738"/>
          <p14:tracePt t="67076" x="2628900" y="4656138"/>
          <p14:tracePt t="67081" x="2628900" y="4667250"/>
          <p14:tracePt t="67092" x="2654300" y="4692650"/>
          <p14:tracePt t="67102" x="2667000" y="4705350"/>
          <p14:tracePt t="67106" x="2678113" y="4718050"/>
          <p14:tracePt t="67132" x="2703513" y="4743450"/>
          <p14:tracePt t="67142" x="2716213" y="4743450"/>
          <p14:tracePt t="67145" x="2728913" y="4743450"/>
          <p14:tracePt t="67156" x="2741613" y="4743450"/>
          <p14:tracePt t="67161" x="2767013" y="4743450"/>
          <p14:tracePt t="67171" x="2790825" y="4743450"/>
          <p14:tracePt t="67181" x="2803525" y="4743450"/>
          <p14:tracePt t="67195" x="2828925" y="4730750"/>
          <p14:tracePt t="67201" x="2828925" y="4705350"/>
          <p14:tracePt t="67211" x="2828925" y="4679950"/>
          <p14:tracePt t="67221" x="2828925" y="4630738"/>
          <p14:tracePt t="67237" x="2828925" y="4605338"/>
          <p14:tracePt t="67241" x="2828925" y="4579938"/>
          <p14:tracePt t="67261" x="2828925" y="4567238"/>
          <p14:tracePt t="67267" x="2828925" y="4554538"/>
          <p14:tracePt t="67291" x="2816225" y="4543425"/>
          <p14:tracePt t="67308" x="2803525" y="4530725"/>
          <p14:tracePt t="67323" x="2790825" y="4530725"/>
          <p14:tracePt t="67333" x="2778125" y="4530725"/>
          <p14:tracePt t="67343" x="2754313" y="4530725"/>
          <p14:tracePt t="67347" x="2728913" y="4543425"/>
          <p14:tracePt t="67358" x="2703513" y="4579938"/>
          <p14:tracePt t="67363" x="2703513" y="4605338"/>
          <p14:tracePt t="67375" x="2678113" y="4656138"/>
          <p14:tracePt t="67384" x="2678113" y="4692650"/>
          <p14:tracePt t="67387" x="2678113" y="4718050"/>
          <p14:tracePt t="67400" x="2678113" y="4743450"/>
          <p14:tracePt t="67403" x="2678113" y="4756150"/>
          <p14:tracePt t="67414" x="2678113" y="4768850"/>
          <p14:tracePt t="67424" x="2678113" y="4779963"/>
          <p14:tracePt t="67442" x="2690813" y="4792663"/>
          <p14:tracePt t="67444" x="2703513" y="4792663"/>
          <p14:tracePt t="67479" x="2716213" y="4792663"/>
          <p14:tracePt t="67483" x="2728913" y="4792663"/>
          <p14:tracePt t="67494" x="2767013" y="4792663"/>
          <p14:tracePt t="67506" x="2803525" y="4792663"/>
          <p14:tracePt t="67509" x="2841625" y="4756150"/>
          <p14:tracePt t="67519" x="2867025" y="4730750"/>
          <p14:tracePt t="67525" x="2903538" y="4692650"/>
          <p14:tracePt t="67536" x="2916238" y="4656138"/>
          <p14:tracePt t="67546" x="2916238" y="4643438"/>
          <p14:tracePt t="67549" x="2916238" y="4630738"/>
          <p14:tracePt t="67560" x="2916238" y="4618038"/>
          <p14:tracePt t="67575" x="2916238" y="4592638"/>
          <p14:tracePt t="67671" x="2903538" y="4592638"/>
          <p14:tracePt t="67681" x="2879725" y="4592638"/>
          <p14:tracePt t="67692" x="2854325" y="4592638"/>
          <p14:tracePt t="67695" x="2828925" y="4592638"/>
          <p14:tracePt t="67706" x="2803525" y="4592638"/>
          <p14:tracePt t="67711" x="2767013" y="4605338"/>
          <p14:tracePt t="67721" x="2741613" y="4618038"/>
          <p14:tracePt t="67731" x="2690813" y="4643438"/>
          <p14:tracePt t="67748" x="2667000" y="4656138"/>
          <p14:tracePt t="67751" x="2654300" y="4667250"/>
          <p14:tracePt t="67761" x="2641600" y="4679950"/>
          <p14:tracePt t="67772" x="2641600" y="4705350"/>
          <p14:tracePt t="67787" x="2641600" y="4730750"/>
          <p14:tracePt t="67801" x="2641600" y="4743450"/>
          <p14:tracePt t="67812" x="2641600" y="4756150"/>
          <p14:tracePt t="67818" x="2641600" y="4768850"/>
          <p14:tracePt t="67828" x="2641600" y="4779963"/>
          <p14:tracePt t="67858" x="2641600" y="4792663"/>
          <p14:tracePt t="67892" x="2654300" y="4792663"/>
          <p14:tracePt t="67901" x="2667000" y="4792663"/>
          <p14:tracePt t="67917" x="2690813" y="4792663"/>
          <p14:tracePt t="67927" x="2703513" y="4779963"/>
          <p14:tracePt t="67933" x="2716213" y="4768850"/>
          <p14:tracePt t="67953" x="2716213" y="4756150"/>
          <p14:tracePt t="67974" x="2716213" y="4743450"/>
          <p14:tracePt t="67979" x="2716213" y="4718050"/>
          <p14:tracePt t="67994" x="2716213" y="4705350"/>
          <p14:tracePt t="68004" x="2716213" y="4692650"/>
          <p14:tracePt t="68009" x="2716213" y="4667250"/>
          <p14:tracePt t="68025" x="2703513" y="4667250"/>
          <p14:tracePt t="68040" x="2690813" y="4667250"/>
          <p14:tracePt t="68059" x="2678113" y="4667250"/>
          <p14:tracePt t="68065" x="2667000" y="4667250"/>
          <p14:tracePt t="68075" x="2654300" y="4667250"/>
          <p14:tracePt t="68090" x="2641600" y="4667250"/>
          <p14:tracePt t="68099" x="2616200" y="4667250"/>
          <p14:tracePt t="68106" x="2603500" y="4667250"/>
          <p14:tracePt t="68115" x="2590800" y="4667250"/>
          <p14:tracePt t="68142" x="2578100" y="4667250"/>
          <p14:tracePt t="68146" x="2565400" y="4667250"/>
          <p14:tracePt t="68162" x="2565400" y="4692650"/>
          <p14:tracePt t="68172" x="2565400" y="4730750"/>
          <p14:tracePt t="68182" x="2565400" y="4743450"/>
          <p14:tracePt t="68185" x="2565400" y="4756150"/>
          <p14:tracePt t="68197" x="2565400" y="4779963"/>
          <p14:tracePt t="68201" x="2565400" y="4805363"/>
          <p14:tracePt t="68212" x="2590800" y="4818063"/>
          <p14:tracePt t="68228" x="2603500" y="4830763"/>
          <p14:tracePt t="68235" x="2616200" y="4843463"/>
          <p14:tracePt t="68256" x="2628900" y="4843463"/>
          <p14:tracePt t="68275" x="2654300" y="4843463"/>
          <p14:tracePt t="68285" x="2667000" y="4843463"/>
          <p14:tracePt t="68291" x="2690813" y="4843463"/>
          <p14:tracePt t="68301" x="2728913" y="4830763"/>
          <p14:tracePt t="68311" x="2741613" y="4818063"/>
          <p14:tracePt t="68317" x="2767013" y="4779963"/>
          <p14:tracePt t="68327" x="2767013" y="4756150"/>
          <p14:tracePt t="68331" x="2767013" y="4730750"/>
          <p14:tracePt t="68342" x="2767013" y="4705350"/>
          <p14:tracePt t="68351" x="2767013" y="4656138"/>
          <p14:tracePt t="68357" x="2767013" y="4630738"/>
          <p14:tracePt t="68367" x="2767013" y="4605338"/>
          <p14:tracePt t="68372" x="2767013" y="4579938"/>
          <p14:tracePt t="68381" x="2741613" y="4554538"/>
          <p14:tracePt t="68391" x="2728913" y="4543425"/>
          <p14:tracePt t="68398" x="2703513" y="4530725"/>
          <p14:tracePt t="68408" x="2690813" y="4530725"/>
          <p14:tracePt t="68411" x="2667000" y="4530725"/>
          <p14:tracePt t="68422" x="2628900" y="4530725"/>
          <p14:tracePt t="68431" x="2590800" y="4505325"/>
          <p14:tracePt t="68437" x="2554288" y="4505325"/>
          <p14:tracePt t="68447" x="2503488" y="4505325"/>
          <p14:tracePt t="68453" x="2452688" y="4543425"/>
          <p14:tracePt t="68463" x="2416175" y="4592638"/>
          <p14:tracePt t="68474" x="2365375" y="4630738"/>
          <p14:tracePt t="68477" x="2328863" y="4679950"/>
          <p14:tracePt t="68487" x="2278063" y="4743450"/>
          <p14:tracePt t="68493" x="2239963" y="4768850"/>
          <p14:tracePt t="68503" x="2239963" y="4779963"/>
          <p14:tracePt t="68513" x="2228850" y="4805363"/>
          <p14:tracePt t="68517" x="2228850" y="4818063"/>
          <p14:tracePt t="68527" x="2228850" y="4830763"/>
          <p14:tracePt t="68533" x="2228850" y="4843463"/>
          <p14:tracePt t="68544" x="2228850" y="4856163"/>
          <p14:tracePt t="68558" x="2228850" y="4868863"/>
          <p14:tracePt t="68574" x="2239963" y="4868863"/>
          <p14:tracePt t="68583" x="2265363" y="4868863"/>
          <p14:tracePt t="68594" x="2278063" y="4868863"/>
          <p14:tracePt t="68599" x="2339975" y="4868863"/>
          <p14:tracePt t="68609" x="2378075" y="4868863"/>
          <p14:tracePt t="68613" x="2428875" y="4868863"/>
          <p14:tracePt t="68624" x="2465388" y="4868863"/>
          <p14:tracePt t="68633" x="2503488" y="4830763"/>
          <p14:tracePt t="68649" x="2503488" y="4805363"/>
          <p14:tracePt t="68653" x="2503488" y="4779963"/>
          <p14:tracePt t="68665" x="2503488" y="4756150"/>
          <p14:tracePt t="68674" x="2503488" y="4743450"/>
          <p14:tracePt t="68690" x="2503488" y="4730750"/>
          <p14:tracePt t="68699" x="2503488" y="4718050"/>
          <p14:tracePt t="68706" x="2490788" y="4718050"/>
          <p14:tracePt t="68725" x="2465388" y="4718050"/>
          <p14:tracePt t="68729" x="2441575" y="4718050"/>
          <p14:tracePt t="68740" x="2416175" y="4718050"/>
          <p14:tracePt t="68745" x="2390775" y="4718050"/>
          <p14:tracePt t="68755" x="2378075" y="4730750"/>
          <p14:tracePt t="68766" x="2352675" y="4756150"/>
          <p14:tracePt t="68780" x="2352675" y="4779963"/>
          <p14:tracePt t="68785" x="2352675" y="4805363"/>
          <p14:tracePt t="68799" x="2352675" y="4830763"/>
          <p14:tracePt t="68835" x="2352675" y="4843463"/>
          <p14:tracePt t="68852" x="2365375" y="4843463"/>
          <p14:tracePt t="68865" x="2378075" y="4843463"/>
          <p14:tracePt t="68875" x="2403475" y="4843463"/>
          <p14:tracePt t="68882" x="2441575" y="4843463"/>
          <p14:tracePt t="68891" x="2478088" y="4818063"/>
          <p14:tracePt t="68901" x="2503488" y="4792663"/>
          <p14:tracePt t="68906" x="2516188" y="4792663"/>
          <p14:tracePt t="68915" x="2528888" y="4768850"/>
          <p14:tracePt t="68941" x="2528888" y="4743450"/>
          <p14:tracePt t="68957" x="2528888" y="4730750"/>
          <p14:tracePt t="69078" x="2528888" y="4718050"/>
          <p14:tracePt t="69097" x="2541588" y="4718050"/>
          <p14:tracePt t="69124" x="2554288" y="4718050"/>
          <p14:tracePt t="69140" x="2554288" y="4730750"/>
          <p14:tracePt t="69179" x="2565400" y="4730750"/>
          <p14:tracePt t="69284" x="2590800" y="4730750"/>
          <p14:tracePt t="69326" x="2603500" y="4730750"/>
          <p14:tracePt t="69335" x="2616200" y="4730750"/>
          <p14:tracePt t="69340" x="2628900" y="4730750"/>
          <p14:tracePt t="69349" x="2667000" y="4730750"/>
          <p14:tracePt t="69356" x="2690813" y="4705350"/>
          <p14:tracePt t="69365" x="2741613" y="4679950"/>
          <p14:tracePt t="69375" x="2803525" y="4630738"/>
          <p14:tracePt t="69379" x="2803525" y="4618038"/>
          <p14:tracePt t="69390" x="2841625" y="4543425"/>
          <p14:tracePt t="69395" x="2879725" y="4479925"/>
          <p14:tracePt t="69406" x="2916238" y="4354513"/>
          <p14:tracePt t="69415" x="2954338" y="4230688"/>
          <p14:tracePt t="69423" x="2954338" y="4129088"/>
          <p14:tracePt t="69431" x="2979738" y="4017963"/>
          <p14:tracePt t="69435" x="2979738" y="3892550"/>
          <p14:tracePt t="69446" x="2979738" y="3779838"/>
          <p14:tracePt t="69457" x="2979738" y="3641725"/>
          <p14:tracePt t="69461" x="2979738" y="3490913"/>
          <p14:tracePt t="69473" x="2979738" y="3367088"/>
          <p14:tracePt t="69477" x="2979738" y="3203575"/>
          <p14:tracePt t="69489" x="2979738" y="3054350"/>
          <p14:tracePt t="69497" x="2979738" y="2952750"/>
          <p14:tracePt t="69501" x="2941638" y="2852738"/>
          <p14:tracePt t="69511" x="2916238" y="2765425"/>
          <p14:tracePt t="69517" x="2890838" y="2716213"/>
          <p14:tracePt t="69527" x="2854325" y="2640013"/>
          <p14:tracePt t="69539" x="2816225" y="2565400"/>
          <p14:tracePt t="69541" x="2767013" y="2503488"/>
          <p14:tracePt t="69552" x="2741613" y="2478088"/>
          <p14:tracePt t="69558" x="2716213" y="2452688"/>
          <p14:tracePt t="69567" x="2690813" y="2427288"/>
          <p14:tracePt t="69578" x="2667000" y="2414588"/>
          <p14:tracePt t="69592" x="2641600" y="2414588"/>
          <p14:tracePt t="69611" x="2616200" y="2414588"/>
          <p14:tracePt t="69617" x="2590800" y="2414588"/>
          <p14:tracePt t="69627" x="2565400" y="2414588"/>
          <p14:tracePt t="69633" x="2503488" y="2452688"/>
          <p14:tracePt t="69643" x="2441575" y="2540000"/>
          <p14:tracePt t="69653" x="2378075" y="2652713"/>
          <p14:tracePt t="69657" x="2278063" y="2778125"/>
          <p14:tracePt t="69667" x="2228850" y="2865438"/>
          <p14:tracePt t="69673" x="2139950" y="3003550"/>
          <p14:tracePt t="69684" x="2103438" y="3090863"/>
          <p14:tracePt t="69694" x="2039938" y="3203575"/>
          <p14:tracePt t="69697" x="2003425" y="3278188"/>
          <p14:tracePt t="69708" x="1990725" y="3367088"/>
          <p14:tracePt t="69714" x="1952625" y="3416300"/>
          <p14:tracePt t="69724" x="1927225" y="3490913"/>
          <p14:tracePt t="69734" x="1914525" y="3579813"/>
          <p14:tracePt t="69739" x="1890713" y="3654425"/>
          <p14:tracePt t="69750" x="1890713" y="3729038"/>
          <p14:tracePt t="69754" x="1890713" y="3816350"/>
          <p14:tracePt t="69764" x="1890713" y="3892550"/>
          <p14:tracePt t="69773" x="1890713" y="3954463"/>
          <p14:tracePt t="69780" x="1914525" y="4005263"/>
          <p14:tracePt t="69789" x="1927225" y="4067175"/>
          <p14:tracePt t="69793" x="1978025" y="4141788"/>
          <p14:tracePt t="69804" x="2027238" y="4205288"/>
          <p14:tracePt t="69813" x="2027238" y="4230688"/>
          <p14:tracePt t="69819" x="2065338" y="4254500"/>
          <p14:tracePt t="69829" x="2078038" y="4292600"/>
          <p14:tracePt t="69835" x="2103438" y="4305300"/>
          <p14:tracePt t="69845" x="2116138" y="4330700"/>
          <p14:tracePt t="69857" x="2127250" y="4330700"/>
          <p14:tracePt t="69859" x="2139950" y="4341813"/>
          <p14:tracePt t="69886" x="2139950" y="4354513"/>
          <p14:tracePt t="69909" x="2152650" y="4367213"/>
          <p14:tracePt t="69925" x="2165350" y="4367213"/>
          <p14:tracePt t="69961" x="2203450" y="4341813"/>
          <p14:tracePt t="69972" x="2252663" y="4279900"/>
          <p14:tracePt t="69975" x="2290763" y="4205288"/>
          <p14:tracePt t="69985" x="2352675" y="4105275"/>
          <p14:tracePt t="69995" x="2403475" y="4017963"/>
          <p14:tracePt t="70001" x="2441575" y="3916363"/>
          <p14:tracePt t="70011" x="2503488" y="3816350"/>
          <p14:tracePt t="70016" x="2528888" y="3716338"/>
          <p14:tracePt t="70025" x="2565400" y="3629025"/>
          <p14:tracePt t="70035" x="2590800" y="3554413"/>
          <p14:tracePt t="70042" x="2590800" y="3467100"/>
          <p14:tracePt t="70052" x="2603500" y="3416300"/>
          <p14:tracePt t="70056" x="2603500" y="3390900"/>
          <p14:tracePt t="70068" x="2603500" y="3341688"/>
          <p14:tracePt t="70077" x="2603500" y="3303588"/>
          <p14:tracePt t="70081" x="2603500" y="3278188"/>
          <p14:tracePt t="70092" x="2603500" y="3254375"/>
          <p14:tracePt t="70107" x="2603500" y="3228975"/>
          <p14:tracePt t="70117" x="2603500" y="3190875"/>
          <p14:tracePt t="70123" x="2590800" y="3190875"/>
          <p14:tracePt t="70132" x="2590800" y="3178175"/>
          <p14:tracePt t="70139" x="2578100" y="3154363"/>
          <p14:tracePt t="70147" x="2578100" y="3128963"/>
          <p14:tracePt t="70158" x="2565400" y="3128963"/>
          <p14:tracePt t="70161" x="2565400" y="3103563"/>
          <p14:tracePt t="70177" x="2554288" y="3090863"/>
          <p14:tracePt t="70267" x="2541588" y="3090863"/>
          <p14:tracePt t="70279" x="2452688" y="3141663"/>
          <p14:tracePt t="70283" x="2403475" y="3178175"/>
          <p14:tracePt t="70294" x="2328863" y="3241675"/>
          <p14:tracePt t="70305" x="2290763" y="3303588"/>
          <p14:tracePt t="70309" x="2216150" y="3378200"/>
          <p14:tracePt t="70320" x="2152650" y="3441700"/>
          <p14:tracePt t="70323" x="2116138" y="3529013"/>
          <p14:tracePt t="70334" x="2065338" y="3629025"/>
          <p14:tracePt t="70343" x="2027238" y="3692525"/>
          <p14:tracePt t="70350" x="2003425" y="3767138"/>
          <p14:tracePt t="70359" x="1965325" y="3854450"/>
          <p14:tracePt t="70363" x="1939925" y="3941763"/>
          <p14:tracePt t="70373" x="1914525" y="4054475"/>
          <p14:tracePt t="70383" x="1903413" y="4105275"/>
          <p14:tracePt t="70390" x="1890713" y="4167188"/>
          <p14:tracePt t="70399" x="1890713" y="4241800"/>
          <p14:tracePt t="70406" x="1890713" y="4292600"/>
          <p14:tracePt t="70413" x="1865313" y="4354513"/>
          <p14:tracePt t="70423" x="1865313" y="4392613"/>
          <p14:tracePt t="70429" x="1865313" y="4454525"/>
          <p14:tracePt t="70439" x="1865313" y="4505325"/>
          <p14:tracePt t="70445" x="1865313" y="4554538"/>
          <p14:tracePt t="70456" x="1890713" y="4618038"/>
          <p14:tracePt t="70465" x="1914525" y="4679950"/>
          <p14:tracePt t="70469" x="1927225" y="4705350"/>
          <p14:tracePt t="70479" x="1952625" y="4743450"/>
          <p14:tracePt t="70485" x="1965325" y="4768850"/>
          <p14:tracePt t="70496" x="1978025" y="4779963"/>
          <p14:tracePt t="70506" x="1990725" y="4805363"/>
          <p14:tracePt t="70509" x="2003425" y="4805363"/>
          <p14:tracePt t="70520" x="2003425" y="4818063"/>
          <p14:tracePt t="70525" x="2014538" y="4830763"/>
          <p14:tracePt t="70545" x="2027238" y="4843463"/>
          <p14:tracePt t="70561" x="2039938" y="4843463"/>
          <p14:tracePt t="70575" x="2052638" y="4843463"/>
          <p14:tracePt t="70586" x="2078038" y="4843463"/>
          <p14:tracePt t="70591" x="2116138" y="4843463"/>
          <p14:tracePt t="70601" x="2127250" y="4830763"/>
          <p14:tracePt t="70606" x="2152650" y="4805363"/>
          <p14:tracePt t="70618" x="2178050" y="4730750"/>
          <p14:tracePt t="70627" x="2190750" y="4656138"/>
          <p14:tracePt t="70631" x="2216150" y="4543425"/>
          <p14:tracePt t="70641" x="2216150" y="4430713"/>
          <p14:tracePt t="70647" x="2216150" y="4367213"/>
          <p14:tracePt t="70657" x="2216150" y="4241800"/>
          <p14:tracePt t="70667" x="2216150" y="4117975"/>
          <p14:tracePt t="70672" x="2216150" y="3992563"/>
          <p14:tracePt t="70681" x="2216150" y="3841750"/>
          <p14:tracePt t="70689" x="2216150" y="3729038"/>
          <p14:tracePt t="70698" x="2216150" y="3629025"/>
          <p14:tracePt t="70708" x="2216150" y="3529013"/>
          <p14:tracePt t="70711" x="2216150" y="3441700"/>
          <p14:tracePt t="70722" x="2216150" y="3367088"/>
          <p14:tracePt t="70727" x="2216150" y="3278188"/>
          <p14:tracePt t="70738" x="2216150" y="3203575"/>
          <p14:tracePt t="70748" x="2190750" y="3116263"/>
          <p14:tracePt t="70751" x="2178050" y="3065463"/>
          <p14:tracePt t="70761" x="2165350" y="3003550"/>
          <p14:tracePt t="70767" x="2152650" y="2941638"/>
          <p14:tracePt t="70778" x="2127250" y="2890838"/>
          <p14:tracePt t="70789" x="2127250" y="2865438"/>
          <p14:tracePt t="70794" x="2103438" y="2828925"/>
          <p14:tracePt t="70805" x="2103438" y="2816225"/>
          <p14:tracePt t="70817" x="2090738" y="2790825"/>
          <p14:tracePt t="70843" x="2078038" y="2778125"/>
          <p14:tracePt t="70959" x="2078038" y="2816225"/>
          <p14:tracePt t="70970" x="2039938" y="2916238"/>
          <p14:tracePt t="70973" x="1990725" y="3054350"/>
          <p14:tracePt t="70983" x="1952625" y="3190875"/>
          <p14:tracePt t="70993" x="1939925" y="3303588"/>
          <p14:tracePt t="70999" x="1903413" y="3441700"/>
          <p14:tracePt t="71009" x="1878013" y="3579813"/>
          <p14:tracePt t="71013" x="1878013" y="3716338"/>
          <p14:tracePt t="71025" x="1878013" y="3829050"/>
          <p14:tracePt t="71036" x="1878013" y="3967163"/>
          <p14:tracePt t="71040" x="1878013" y="4067175"/>
          <p14:tracePt t="71049" x="1878013" y="4129088"/>
          <p14:tracePt t="71056" x="1878013" y="4205288"/>
          <p14:tracePt t="71065" x="1878013" y="4241800"/>
          <p14:tracePt t="71076" x="1878013" y="4305300"/>
          <p14:tracePt t="71079" x="1878013" y="4330700"/>
          <p14:tracePt t="71089" x="1903413" y="4354513"/>
          <p14:tracePt t="71095" x="1903413" y="4379913"/>
          <p14:tracePt t="71106" x="1914525" y="4392613"/>
          <p14:tracePt t="71146" x="1927225" y="4392613"/>
          <p14:tracePt t="71156" x="1939925" y="4392613"/>
          <p14:tracePt t="71165" x="1952625" y="4392613"/>
          <p14:tracePt t="71172" x="1965325" y="4392613"/>
          <p14:tracePt t="71181" x="2003425" y="4379913"/>
          <p14:tracePt t="71186" x="2039938" y="4305300"/>
          <p14:tracePt t="71196" x="2078038" y="4217988"/>
          <p14:tracePt t="71205" x="2116138" y="4105275"/>
          <p14:tracePt t="71212" x="2139950" y="4005263"/>
          <p14:tracePt t="71222" x="2152650" y="3905250"/>
          <p14:tracePt t="71227" x="2152650" y="3792538"/>
          <p14:tracePt t="71238" x="2152650" y="3667125"/>
          <p14:tracePt t="71247" x="2152650" y="3603625"/>
          <p14:tracePt t="71252" x="2152650" y="3554413"/>
          <p14:tracePt t="71262" x="2152650" y="3516313"/>
          <p14:tracePt t="71267" x="2139950" y="3490913"/>
          <p14:tracePt t="71292" x="2139950" y="3479800"/>
          <p14:tracePt t="71311" x="2127250" y="3479800"/>
          <p14:tracePt t="71317" x="2116138" y="3479800"/>
          <p14:tracePt t="71327" x="2090738" y="3479800"/>
          <p14:tracePt t="71333" x="2052638" y="3516313"/>
          <p14:tracePt t="71344" x="2014538" y="3567113"/>
          <p14:tracePt t="71355" x="1978025" y="3654425"/>
          <p14:tracePt t="71358" x="1927225" y="3779838"/>
          <p14:tracePt t="71367" x="1890713" y="3879850"/>
          <p14:tracePt t="71373" x="1878013" y="4005263"/>
          <p14:tracePt t="71383" x="1839913" y="4141788"/>
          <p14:tracePt t="71394" x="1814513" y="4254500"/>
          <p14:tracePt t="71398" x="1814513" y="4354513"/>
          <p14:tracePt t="71407" x="1814513" y="4443413"/>
          <p14:tracePt t="71413" x="1814513" y="4518025"/>
          <p14:tracePt t="71423" x="1814513" y="4579938"/>
          <p14:tracePt t="71433" x="1827213" y="4656138"/>
          <p14:tracePt t="71438" x="1852613" y="4692650"/>
          <p14:tracePt t="71447" x="1890713" y="4756150"/>
          <p14:tracePt t="71455" x="1939925" y="4818063"/>
          <p14:tracePt t="71463" x="1978025" y="4856163"/>
          <p14:tracePt t="71473" x="2027238" y="4930775"/>
          <p14:tracePt t="71479" x="2052638" y="4981575"/>
          <p14:tracePt t="71489" x="2103438" y="5030788"/>
          <p14:tracePt t="71493" x="2165350" y="5092700"/>
          <p14:tracePt t="71504" x="2190750" y="5130800"/>
          <p14:tracePt t="71521" x="2203450" y="5143500"/>
          <p14:tracePt t="71529" x="2216150" y="5168900"/>
          <p14:tracePt t="71533" x="2239963" y="5194300"/>
          <p14:tracePt t="71543" x="2239963" y="5205413"/>
          <p14:tracePt t="71560" x="2252663" y="5218113"/>
          <p14:tracePt t="71572" x="2265363" y="5230813"/>
          <p14:tracePt t="71576" x="2290763" y="5256213"/>
          <p14:tracePt t="71588" x="2316163" y="5256213"/>
          <p14:tracePt t="71596" x="2328863" y="5268913"/>
          <p14:tracePt t="71600" x="2339975" y="5268913"/>
          <p14:tracePt t="71609" x="2352675" y="5281613"/>
          <p14:tracePt t="71625" x="2378075" y="5294313"/>
          <p14:tracePt t="71640" x="2390775" y="5294313"/>
          <p14:tracePt t="71650" x="2403475" y="5294313"/>
          <p14:tracePt t="71656" x="2416175" y="5294313"/>
          <p14:tracePt t="71665" x="2428875" y="5294313"/>
          <p14:tracePt t="71676" x="2441575" y="5294313"/>
          <p14:tracePt t="71679" x="2452688" y="5256213"/>
          <p14:tracePt t="71692" x="2465388" y="5243513"/>
          <p14:tracePt t="71695" x="2478088" y="5218113"/>
          <p14:tracePt t="71706" x="2490788" y="5194300"/>
          <p14:tracePt t="71716" x="2503488" y="5143500"/>
          <p14:tracePt t="71721" x="2503488" y="5105400"/>
          <p14:tracePt t="71731" x="2516188" y="5081588"/>
          <p14:tracePt t="71737" x="2541588" y="5018088"/>
          <p14:tracePt t="71746" x="2554288" y="4956175"/>
          <p14:tracePt t="71756" x="2554288" y="4918075"/>
          <p14:tracePt t="71761" x="2554288" y="4868863"/>
          <p14:tracePt t="71772" x="2565400" y="4856163"/>
          <p14:tracePt t="71776" x="2565400" y="4843463"/>
          <p14:tracePt t="71788" x="2565400" y="4830763"/>
          <p14:tracePt t="71796" x="2565400" y="4805363"/>
          <p14:tracePt t="71812" x="2565400" y="4792663"/>
          <p14:tracePt t="71815" x="2565400" y="4779963"/>
          <p14:tracePt t="71841" x="2565400" y="4768850"/>
          <p14:tracePt t="71857" x="2565400" y="4756150"/>
          <p14:tracePt t="71871" x="2554288" y="4743450"/>
          <p14:tracePt t="71882" x="2541588" y="4743450"/>
          <p14:tracePt t="71892" x="2516188" y="4743450"/>
          <p14:tracePt t="71897" x="2478088" y="4743450"/>
          <p14:tracePt t="71907" x="2452688" y="4743450"/>
          <p14:tracePt t="71912" x="2428875" y="4743450"/>
          <p14:tracePt t="71922" x="2378075" y="4743450"/>
          <p14:tracePt t="71934" x="2339975" y="4743450"/>
          <p14:tracePt t="71938" x="2278063" y="4756150"/>
          <p14:tracePt t="71947" x="2203450" y="4768850"/>
          <p14:tracePt t="71955" x="2139950" y="4792663"/>
          <p14:tracePt t="71972" x="2090738" y="4805363"/>
          <p14:tracePt t="71973" x="2039938" y="4830763"/>
          <p14:tracePt t="71977" x="1965325" y="4843463"/>
          <p14:tracePt t="71988" x="1903413" y="4856163"/>
          <p14:tracePt t="71993" x="1865313" y="4868863"/>
          <p14:tracePt t="72004" x="1839913" y="4868863"/>
          <p14:tracePt t="72013" x="1801813" y="4905375"/>
          <p14:tracePt t="72021" x="1790700" y="4905375"/>
          <p14:tracePt t="72029" x="1765300" y="4918075"/>
          <p14:tracePt t="72054" x="1739900" y="4930775"/>
          <p14:tracePt t="72073" x="1727200" y="4943475"/>
          <p14:tracePt t="72094" x="1701800" y="4956175"/>
          <p14:tracePt t="72195" x="1689100" y="4956175"/>
          <p14:tracePt t="72226" x="1677988" y="4956175"/>
          <p14:tracePt t="72256" x="1665288" y="4956175"/>
          <p14:tracePt t="72280" x="1639888" y="4968875"/>
          <p14:tracePt t="72289" x="1614488" y="4981575"/>
          <p14:tracePt t="72312" x="1601788" y="4981575"/>
          <p14:tracePt t="72325" x="1589088" y="4992688"/>
          <p14:tracePt t="72412" x="1577975" y="4992688"/>
          <p14:tracePt t="72437" x="1565275" y="4992688"/>
          <p14:tracePt t="72448" x="1552575" y="4992688"/>
          <p14:tracePt t="72463" x="1527175" y="4992688"/>
          <p14:tracePt t="72473" x="1501775" y="4992688"/>
          <p14:tracePt t="72477" x="1476375" y="4992688"/>
          <p14:tracePt t="72497" x="1465263" y="4992688"/>
          <p14:tracePt t="72618" x="1452563" y="4992688"/>
          <p14:tracePt t="72640" x="1439863" y="4992688"/>
          <p14:tracePt t="72643" x="1414463" y="5005388"/>
          <p14:tracePt t="72693" x="1401763" y="5005388"/>
          <p14:tracePt t="74141" x="1401763" y="5018088"/>
          <p14:tracePt t="74162" x="1414463" y="5018088"/>
          <p14:tracePt t="74177" x="1427163" y="5018088"/>
          <p14:tracePt t="74187" x="1439863" y="5005388"/>
          <p14:tracePt t="74191" x="1452563" y="5005388"/>
          <p14:tracePt t="74211" x="1465263" y="4992688"/>
          <p14:tracePt t="74237" x="1476375" y="4981575"/>
          <p14:tracePt t="74258" x="1489075" y="4981575"/>
          <p14:tracePt t="74274" x="1501775" y="4968875"/>
          <p14:tracePt t="74303" x="1514475" y="4968875"/>
          <p14:tracePt t="74323" x="1527175" y="4968875"/>
          <p14:tracePt t="74333" x="1539875" y="4968875"/>
          <p14:tracePt t="74340" x="1539875" y="4943475"/>
          <p14:tracePt t="74354" x="1552575" y="4943475"/>
          <p14:tracePt t="74364" x="1565275" y="4930775"/>
          <p14:tracePt t="74379" x="1577975" y="4930775"/>
          <p14:tracePt t="74389" x="1589088" y="4918075"/>
          <p14:tracePt t="74404" x="1589088" y="4905375"/>
          <p14:tracePt t="74414" x="1601788" y="4892675"/>
          <p14:tracePt t="74449" x="1601788" y="4868863"/>
          <p14:tracePt t="74459" x="1614488" y="4868863"/>
          <p14:tracePt t="74475" x="1614488" y="4856163"/>
          <p14:tracePt t="74485" x="1627188" y="4856163"/>
          <p14:tracePt t="74489" x="1627188" y="4830763"/>
          <p14:tracePt t="74685" x="1639888" y="4818063"/>
          <p14:tracePt t="74695" x="1652588" y="4805363"/>
          <p14:tracePt t="74711" x="1652588" y="4792663"/>
          <p14:tracePt t="74727" x="1652588" y="4779963"/>
          <p14:tracePt t="74771" x="1652588" y="4756150"/>
          <p14:tracePt t="74791" x="1677988" y="4743450"/>
          <p14:tracePt t="74817" x="1677988" y="4730750"/>
          <p14:tracePt t="74838" x="1701800" y="4718050"/>
          <p14:tracePt t="74863" x="1701800" y="4705350"/>
          <p14:tracePt t="76099" x="1701800" y="4718050"/>
          <p14:tracePt t="76109" x="1701800" y="4743450"/>
          <p14:tracePt t="76119" x="1701800" y="4756150"/>
          <p14:tracePt t="76129" x="1677988" y="4779963"/>
          <p14:tracePt t="76143" x="1677988" y="4792663"/>
          <p14:tracePt t="76150" x="1677988" y="4805363"/>
          <p14:tracePt t="76169" x="1677988" y="4830763"/>
          <p14:tracePt t="76173" x="1665288" y="4843463"/>
          <p14:tracePt t="76184" x="1665288" y="4856163"/>
          <p14:tracePt t="76209" x="1665288" y="4868863"/>
          <p14:tracePt t="76216" x="1665288" y="4879975"/>
          <p14:tracePt t="76226" x="1665288" y="4905375"/>
          <p14:tracePt t="76229" x="1665288" y="4918075"/>
          <p14:tracePt t="76239" x="1665288" y="4930775"/>
          <p14:tracePt t="76250" x="1665288" y="4956175"/>
          <p14:tracePt t="76267" x="1665288" y="4981575"/>
          <p14:tracePt t="76279" x="1665288" y="5005388"/>
          <p14:tracePt t="76295" x="1665288" y="5018088"/>
          <p14:tracePt t="76305" x="1677988" y="5018088"/>
          <p14:tracePt t="76321" x="1677988" y="5043488"/>
          <p14:tracePt t="76331" x="1689100" y="5056188"/>
          <p14:tracePt t="76335" x="1689100" y="5068888"/>
          <p14:tracePt t="76362" x="1701800" y="5081588"/>
          <p14:tracePt t="76375" x="1701800" y="5092700"/>
          <p14:tracePt t="76385" x="1701800" y="5105400"/>
          <p14:tracePt t="76391" x="1714500" y="5105400"/>
          <p14:tracePt t="76417" x="1714500" y="5118100"/>
          <p14:tracePt t="76567" x="1727200" y="5118100"/>
          <p14:tracePt t="76583" x="1739900" y="5118100"/>
          <p14:tracePt t="76593" x="1752600" y="5118100"/>
          <p14:tracePt t="76597" x="1778000" y="5118100"/>
          <p14:tracePt t="76609" x="1814513" y="5118100"/>
          <p14:tracePt t="76614" x="1839913" y="5118100"/>
          <p14:tracePt t="76623" x="1852613" y="5105400"/>
          <p14:tracePt t="76633" x="1865313" y="5092700"/>
          <p14:tracePt t="76639" x="1903413" y="5081588"/>
          <p14:tracePt t="76653" x="1903413" y="5068888"/>
          <p14:tracePt t="76674" x="1927225" y="5056188"/>
          <p14:tracePt t="76693" x="1927225" y="5030788"/>
          <p14:tracePt t="76713" x="1939925" y="5018088"/>
          <p14:tracePt t="76733" x="1939925" y="5005388"/>
          <p14:tracePt t="77476" x="1914525" y="5005388"/>
          <p14:tracePt t="77483" x="1865313" y="5005388"/>
          <p14:tracePt t="77491" x="1852613" y="5005388"/>
          <p14:tracePt t="77495" x="1801813" y="5005388"/>
          <p14:tracePt t="77505" x="1778000" y="5005388"/>
          <p14:tracePt t="77515" x="1752600" y="5005388"/>
          <p14:tracePt t="77521" x="1739900" y="5005388"/>
          <p14:tracePt t="77532" x="1714500" y="5005388"/>
          <p14:tracePt t="77535" x="1689100" y="5005388"/>
          <p14:tracePt t="77545" x="1665288" y="5005388"/>
          <p14:tracePt t="77556" x="1652588" y="5005388"/>
          <p14:tracePt t="77562" x="1627188" y="5005388"/>
          <p14:tracePt t="77571" x="1614488" y="5005388"/>
          <p14:tracePt t="77575" x="1601788" y="5005388"/>
          <p14:tracePt t="77587" x="1589088" y="5005388"/>
          <p14:tracePt t="77598" x="1565275" y="4992688"/>
          <p14:tracePt t="77601" x="1539875" y="4992688"/>
          <p14:tracePt t="77611" x="1527175" y="4992688"/>
          <p14:tracePt t="77628" x="1501775" y="4992688"/>
          <p14:tracePt t="77667" x="1489075" y="4992688"/>
          <p14:tracePt t="77697" x="1476375" y="4992688"/>
          <p14:tracePt t="78072" x="1476375" y="5005388"/>
          <p14:tracePt t="78082" x="1476375" y="5018088"/>
          <p14:tracePt t="78096" x="1476375" y="5030788"/>
          <p14:tracePt t="78111" x="1476375" y="5056188"/>
          <p14:tracePt t="78151" x="1476375" y="5068888"/>
          <p14:tracePt t="78167" x="1476375" y="5081588"/>
          <p14:tracePt t="78182" x="1476375" y="5092700"/>
          <p14:tracePt t="78201" x="1489075" y="5092700"/>
          <p14:tracePt t="78218" x="1501775" y="5092700"/>
          <p14:tracePt t="78232" x="1514475" y="5092700"/>
          <p14:tracePt t="78241" x="1527175" y="5092700"/>
          <p14:tracePt t="78248" x="1552575" y="5092700"/>
          <p14:tracePt t="78267" x="1577975" y="5092700"/>
          <p14:tracePt t="78271" x="1601788" y="5092700"/>
          <p14:tracePt t="78287" x="1627188" y="5092700"/>
          <p14:tracePt t="78298" x="1652588" y="5092700"/>
          <p14:tracePt t="78308" x="1677988" y="5092700"/>
          <p14:tracePt t="78324" x="1689100" y="5092700"/>
          <p14:tracePt t="78424" x="1701800" y="5092700"/>
          <p14:tracePt t="78439" x="1714500" y="5081588"/>
          <p14:tracePt t="78450" x="1727200" y="5081588"/>
          <p14:tracePt t="78453" x="1727200" y="5068888"/>
          <p14:tracePt t="78464" x="1739900" y="5043488"/>
          <p14:tracePt t="78473" x="1752600" y="5043488"/>
          <p14:tracePt t="78480" x="1765300" y="5018088"/>
          <p14:tracePt t="78493" x="1778000" y="4992688"/>
          <p14:tracePt t="78515" x="1801813" y="4981575"/>
          <p14:tracePt t="78519" x="1801813" y="4968875"/>
          <p14:tracePt t="78535" x="1801813" y="4956175"/>
          <p14:tracePt t="78546" x="1814513" y="4956175"/>
          <p14:tracePt t="78559" x="1814513" y="4943475"/>
          <p14:tracePt t="78575" x="1827213" y="4930775"/>
          <p14:tracePt t="78980" x="1827213" y="4918075"/>
          <p14:tracePt t="78993" x="1827213" y="4905375"/>
          <p14:tracePt t="79003" x="1827213" y="4892675"/>
          <p14:tracePt t="79024" x="1814513" y="4879975"/>
          <p14:tracePt t="79075" x="1790700" y="4879975"/>
          <p14:tracePt t="79080" x="1765300" y="4879975"/>
          <p14:tracePt t="79089" x="1739900" y="4879975"/>
          <p14:tracePt t="79100" x="1714500" y="4905375"/>
          <p14:tracePt t="79105" x="1689100" y="4905375"/>
          <p14:tracePt t="79115" x="1665288" y="4930775"/>
          <p14:tracePt t="79119" x="1639888" y="4956175"/>
          <p14:tracePt t="79131" x="1627188" y="4968875"/>
          <p14:tracePt t="79140" x="1601788" y="4981575"/>
          <p14:tracePt t="79148" x="1577975" y="4992688"/>
          <p14:tracePt t="79156" x="1565275" y="4992688"/>
          <p14:tracePt t="79159" x="1539875" y="5005388"/>
          <p14:tracePt t="79180" x="1527175" y="5018088"/>
          <p14:tracePt t="79185" x="1514475" y="5018088"/>
          <p14:tracePt t="79262" x="1514475" y="5030788"/>
          <p14:tracePt t="79442" x="1514475" y="5018088"/>
          <p14:tracePt t="79458" x="1514475" y="5005388"/>
          <p14:tracePt t="79468" x="1527175" y="5005388"/>
          <p14:tracePt t="79477" x="1527175" y="4992688"/>
          <p14:tracePt t="79493" x="1539875" y="4981575"/>
          <p14:tracePt t="79811" x="1527175" y="4968875"/>
          <p14:tracePt t="79815" x="1514475" y="4968875"/>
          <p14:tracePt t="79825" x="1501775" y="4968875"/>
          <p14:tracePt t="79835" x="1452563" y="4968875"/>
          <p14:tracePt t="79841" x="1414463" y="4968875"/>
          <p14:tracePt t="79852" x="1352550" y="4968875"/>
          <p14:tracePt t="79856" x="1314450" y="4968875"/>
          <p14:tracePt t="79865" x="1301750" y="4968875"/>
          <p14:tracePt t="79880" x="1276350" y="4981575"/>
          <p14:tracePt t="79882" x="1252538" y="4992688"/>
          <p14:tracePt t="79892" x="1239838" y="5018088"/>
          <p14:tracePt t="79897" x="1227138" y="5030788"/>
          <p14:tracePt t="79908" x="1201738" y="5043488"/>
          <p14:tracePt t="79917" x="1201738" y="5056188"/>
          <p14:tracePt t="79921" x="1189038" y="5056188"/>
          <p14:tracePt t="80356" x="1189038" y="5068888"/>
          <p14:tracePt t="80405" x="1201738" y="5068888"/>
          <p14:tracePt t="80442" x="1214438" y="5068888"/>
          <p14:tracePt t="80462" x="1239838" y="5068888"/>
          <p14:tracePt t="80487" x="1252538" y="5068888"/>
          <p14:tracePt t="80501" x="1263650" y="5068888"/>
          <p14:tracePt t="80532" x="1276350" y="5068888"/>
          <p14:tracePt t="80567" x="1289050" y="5068888"/>
          <p14:tracePt t="80583" x="1301750" y="5068888"/>
          <p14:tracePt t="80597" x="1314450" y="5068888"/>
          <p14:tracePt t="80608" x="1327150" y="5068888"/>
          <p14:tracePt t="80623" x="1352550" y="5068888"/>
          <p14:tracePt t="80638" x="1363663" y="5081588"/>
          <p14:tracePt t="80653" x="1376363" y="5081588"/>
          <p14:tracePt t="80663" x="1401763" y="5081588"/>
          <p14:tracePt t="80667" x="1414463" y="5092700"/>
          <p14:tracePt t="80690" x="1427163" y="5092700"/>
          <p14:tracePt t="80703" x="1439863" y="5092700"/>
          <p14:tracePt t="80709" x="1452563" y="5105400"/>
          <p14:tracePt t="80729" x="1465263" y="5105400"/>
          <p14:tracePt t="80734" x="1489075" y="5105400"/>
          <p14:tracePt t="80749" x="1501775" y="5105400"/>
          <p14:tracePt t="80759" x="1514475" y="5118100"/>
          <p14:tracePt t="81582" x="1539875" y="5118100"/>
          <p14:tracePt t="81605" x="1552575" y="5118100"/>
          <p14:tracePt t="81627" x="1565275" y="5118100"/>
          <p14:tracePt t="81672" x="1577975" y="5118100"/>
          <p14:tracePt t="81707" x="1589088" y="5118100"/>
          <p14:tracePt t="81764" x="1601788" y="5118100"/>
          <p14:tracePt t="81788" x="1627188" y="5118100"/>
          <p14:tracePt t="81813" x="1639888" y="5118100"/>
          <p14:tracePt t="81828" x="1652588" y="5118100"/>
          <p14:tracePt t="81863" x="1665288" y="5118100"/>
          <p14:tracePt t="81873" x="1677988" y="5118100"/>
          <p14:tracePt t="81889" x="1677988" y="5105400"/>
          <p14:tracePt t="81904" x="1689100" y="5105400"/>
          <p14:tracePt t="82066" x="1689100" y="5092700"/>
          <p14:tracePt t="82076" x="1701800" y="5092700"/>
          <p14:tracePt t="82080" x="1701800" y="5068888"/>
          <p14:tracePt t="82101" x="1701800" y="5043488"/>
          <p14:tracePt t="82105" x="1714500" y="5030788"/>
          <p14:tracePt t="82287" x="1714500" y="5018088"/>
          <p14:tracePt t="82297" x="1739900" y="5018088"/>
          <p14:tracePt t="82303" x="1739900" y="5005388"/>
          <p14:tracePt t="82313" x="1752600" y="5005388"/>
          <p14:tracePt t="82317" x="1778000" y="4992688"/>
          <p14:tracePt t="82344" x="1790700" y="4992688"/>
          <p14:tracePt t="82676" x="1801813" y="4992688"/>
          <p14:tracePt t="82695" x="1814513" y="4992688"/>
          <p14:tracePt t="83696" x="1827213" y="4992688"/>
          <p14:tracePt t="83705" x="1839913" y="4992688"/>
          <p14:tracePt t="83715" x="1852613" y="4981575"/>
          <p14:tracePt t="83719" x="1878013" y="4956175"/>
          <p14:tracePt t="83729" x="1890713" y="4943475"/>
          <p14:tracePt t="83735" x="1914525" y="4930775"/>
          <p14:tracePt t="83745" x="1952625" y="4918075"/>
          <p14:tracePt t="83756" x="1965325" y="4905375"/>
          <p14:tracePt t="83760" x="1990725" y="4879975"/>
          <p14:tracePt t="83770" x="2014538" y="4868863"/>
          <p14:tracePt t="83776" x="2052638" y="4856163"/>
          <p14:tracePt t="83786" x="2078038" y="4830763"/>
          <p14:tracePt t="83796" x="2103438" y="4830763"/>
          <p14:tracePt t="83799" x="2127250" y="4805363"/>
          <p14:tracePt t="83810" x="2165350" y="4792663"/>
          <p14:tracePt t="83815" x="2190750" y="4779963"/>
          <p14:tracePt t="83826" x="2203450" y="4768850"/>
          <p14:tracePt t="83835" x="2216150" y="4756150"/>
          <p14:tracePt t="83842" x="2216150" y="4743450"/>
          <p14:tracePt t="83852" x="2228850" y="4743450"/>
          <p14:tracePt t="83892" x="2239963" y="4730750"/>
          <p14:tracePt t="83952" x="2228850" y="4730750"/>
          <p14:tracePt t="83961" x="2203450" y="4743450"/>
          <p14:tracePt t="83968" x="2178050" y="4756150"/>
          <p14:tracePt t="83978" x="2127250" y="4768850"/>
          <p14:tracePt t="83981" x="2090738" y="4779963"/>
          <p14:tracePt t="83993" x="2027238" y="4792663"/>
          <p14:tracePt t="84001" x="2014538" y="4805363"/>
          <p14:tracePt t="84010" x="1965325" y="4805363"/>
          <p14:tracePt t="84017" x="1939925" y="4805363"/>
          <p14:tracePt t="84021" x="1903413" y="4818063"/>
          <p14:tracePt t="84031" x="1839913" y="4830763"/>
          <p14:tracePt t="84042" x="1778000" y="4830763"/>
          <p14:tracePt t="84047" x="1689100" y="4830763"/>
          <p14:tracePt t="84059" x="1639888" y="4830763"/>
          <p14:tracePt t="84063" x="1552575" y="4830763"/>
          <p14:tracePt t="84073" x="1489075" y="4830763"/>
          <p14:tracePt t="84083" x="1414463" y="4830763"/>
          <p14:tracePt t="84087" x="1352550" y="4830763"/>
          <p14:tracePt t="84097" x="1301750" y="4830763"/>
          <p14:tracePt t="84103" x="1227138" y="4792663"/>
          <p14:tracePt t="84113" x="1150938" y="4756150"/>
          <p14:tracePt t="84126" x="1076325" y="4730750"/>
          <p14:tracePt t="84127" x="1014413" y="4705350"/>
          <p14:tracePt t="84139" x="976313" y="4667250"/>
          <p14:tracePt t="84143" x="925513" y="4618038"/>
          <p14:tracePt t="84154" x="901700" y="4592638"/>
          <p14:tracePt t="84163" x="889000" y="4579938"/>
          <p14:tracePt t="84169" x="863600" y="4543425"/>
          <p14:tracePt t="84179" x="838200" y="4505325"/>
          <p14:tracePt t="84183" x="825500" y="4479925"/>
          <p14:tracePt t="84194" x="801688" y="4454525"/>
          <p14:tracePt t="84204" x="801688" y="4418013"/>
          <p14:tracePt t="84210" x="788988" y="4379913"/>
          <p14:tracePt t="84219" x="776288" y="4354513"/>
          <p14:tracePt t="84226" x="763588" y="4330700"/>
          <p14:tracePt t="84234" x="763588" y="4318000"/>
          <p14:tracePt t="84244" x="763588" y="4292600"/>
          <p14:tracePt t="84249" x="763588" y="4267200"/>
          <p14:tracePt t="84260" x="763588" y="4241800"/>
          <p14:tracePt t="84264" x="763588" y="4217988"/>
          <p14:tracePt t="84276" x="763588" y="4192588"/>
          <p14:tracePt t="84286" x="763588" y="4179888"/>
          <p14:tracePt t="84290" x="763588" y="4154488"/>
          <p14:tracePt t="84300" x="763588" y="4105275"/>
          <p14:tracePt t="84305" x="763588" y="4092575"/>
          <p14:tracePt t="84316" x="776288" y="4067175"/>
          <p14:tracePt t="84326" x="788988" y="4041775"/>
          <p14:tracePt t="84329" x="801688" y="4017963"/>
          <p14:tracePt t="84340" x="838200" y="3967163"/>
          <p14:tracePt t="84346" x="850900" y="3929063"/>
          <p14:tracePt t="84355" x="889000" y="3905250"/>
          <p14:tracePt t="84366" x="914400" y="3841750"/>
          <p14:tracePt t="84369" x="950913" y="3816350"/>
          <p14:tracePt t="84379" x="976313" y="3779838"/>
          <p14:tracePt t="84385" x="1001713" y="3754438"/>
          <p14:tracePt t="84395" x="1027113" y="3729038"/>
          <p14:tracePt t="84405" x="1027113" y="3716338"/>
          <p14:tracePt t="84411" x="1050925" y="3703638"/>
          <p14:tracePt t="84426" x="1050925" y="3692525"/>
          <p14:tracePt t="84435" x="1063625" y="3692525"/>
          <p14:tracePt t="84446" x="1063625" y="3679825"/>
          <p14:tracePt t="84461" x="1089025" y="3667125"/>
          <p14:tracePt t="84465" x="1089025" y="3654425"/>
          <p14:tracePt t="84477" x="1101725" y="3654425"/>
          <p14:tracePt t="84487" x="1127125" y="3654425"/>
          <p14:tracePt t="84492" x="1163638" y="3629025"/>
          <p14:tracePt t="84501" x="1189038" y="3616325"/>
          <p14:tracePt t="84508" x="1214438" y="3616325"/>
          <p14:tracePt t="84517" x="1252538" y="3603625"/>
          <p14:tracePt t="84527" x="1276350" y="3590925"/>
          <p14:tracePt t="84532" x="1301750" y="3590925"/>
          <p14:tracePt t="84542" x="1314450" y="3590925"/>
          <p14:tracePt t="84547" x="1327150" y="3590925"/>
          <p14:tracePt t="84559" x="1339850" y="3590925"/>
          <p14:tracePt t="85566" x="1352550" y="3590925"/>
          <p14:tracePt t="85621" x="1352550" y="3603625"/>
          <p14:tracePt t="85627" x="1352550" y="3616325"/>
          <p14:tracePt t="85722" x="1339850" y="3616325"/>
          <p14:tracePt t="85751" x="1327150" y="3629025"/>
          <p14:tracePt t="85803" x="1327150" y="3641725"/>
          <p14:tracePt t="85983" x="1314450" y="3641725"/>
          <p14:tracePt t="86009" x="1314450" y="3654425"/>
          <p14:tracePt t="86019" x="1314450" y="3667125"/>
          <p14:tracePt t="86046" x="1314450" y="3679825"/>
          <p14:tracePt t="86056" x="1301750" y="3679825"/>
          <p14:tracePt t="86060" x="1289050" y="3692525"/>
          <p14:tracePt t="86080" x="1289050" y="3703638"/>
          <p14:tracePt t="86086" x="1289050" y="3716338"/>
          <p14:tracePt t="86099" x="1263650" y="3741738"/>
          <p14:tracePt t="86121" x="1263650" y="3767138"/>
          <p14:tracePt t="86141" x="1263650" y="3792538"/>
          <p14:tracePt t="86175" x="1263650" y="3803650"/>
          <p14:tracePt t="86191" x="1252538" y="3816350"/>
          <p14:tracePt t="86407" x="1276350" y="3816350"/>
          <p14:tracePt t="86424" x="1289050" y="3816350"/>
          <p14:tracePt t="86433" x="1301750" y="3816350"/>
          <p14:tracePt t="86437" x="1327150" y="3816350"/>
          <p14:tracePt t="86448" x="1352550" y="3816350"/>
          <p14:tracePt t="86453" x="1376363" y="3816350"/>
          <p14:tracePt t="86463" x="1439863" y="3816350"/>
          <p14:tracePt t="86474" x="1539875" y="3816350"/>
          <p14:tracePt t="86479" x="1639888" y="3816350"/>
          <p14:tracePt t="86490" x="1752600" y="3816350"/>
          <p14:tracePt t="86493" x="1814513" y="3829050"/>
          <p14:tracePt t="86503" x="1890713" y="3854450"/>
          <p14:tracePt t="86515" x="1939925" y="3867150"/>
          <p14:tracePt t="86519" x="1965325" y="3867150"/>
          <p14:tracePt t="86529" x="1978025" y="3867150"/>
          <p14:tracePt t="86545" x="2003425" y="3867150"/>
          <p14:tracePt t="86650" x="2003425" y="3879850"/>
          <p14:tracePt t="86666" x="2014538" y="3879850"/>
          <p14:tracePt t="86726" x="2027238" y="3879850"/>
          <p14:tracePt t="86765" x="2039938" y="3879850"/>
          <p14:tracePt t="87220" x="2039938" y="3854450"/>
          <p14:tracePt t="87230" x="2039938" y="3841750"/>
          <p14:tracePt t="87236" x="2039938" y="3829050"/>
          <p14:tracePt t="87245" x="2039938" y="3816350"/>
          <p14:tracePt t="87256" x="2039938" y="3803650"/>
          <p14:tracePt t="87269" x="2039938" y="3779838"/>
          <p14:tracePt t="87689" x="2027238" y="3779838"/>
          <p14:tracePt t="87935" x="2014538" y="3779838"/>
          <p14:tracePt t="87941" x="2003425" y="3779838"/>
          <p14:tracePt t="87956" x="2003425" y="3767138"/>
          <p14:tracePt t="87972" x="1990725" y="3767138"/>
          <p14:tracePt t="87981" x="1990725" y="3741738"/>
          <p14:tracePt t="88071" x="1978025" y="3741738"/>
          <p14:tracePt t="88084" x="1965325" y="3741738"/>
          <p14:tracePt t="88094" x="1952625" y="3741738"/>
          <p14:tracePt t="88107" x="1927225" y="3741738"/>
          <p14:tracePt t="88117" x="1914525" y="3754438"/>
          <p14:tracePt t="88123" x="1890713" y="3767138"/>
          <p14:tracePt t="88133" x="1865313" y="3792538"/>
          <p14:tracePt t="88143" x="1839913" y="3816350"/>
          <p14:tracePt t="88147" x="1814513" y="3829050"/>
          <p14:tracePt t="88157" x="1801813" y="3841750"/>
          <p14:tracePt t="88164" x="1790700" y="3854450"/>
          <p14:tracePt t="88174" x="1765300" y="3879850"/>
          <p14:tracePt t="88183" x="1739900" y="3905250"/>
          <p14:tracePt t="88197" x="1714500" y="3916363"/>
          <p14:tracePt t="88205" x="1689100" y="3929063"/>
          <p14:tracePt t="88239" x="1677988" y="3929063"/>
          <p14:tracePt t="88273" x="1665288" y="3929063"/>
          <p14:tracePt t="88325" x="1665288" y="3941763"/>
          <p14:tracePt t="88339" x="1665288" y="3967163"/>
          <p14:tracePt t="88349" x="1689100" y="3979863"/>
          <p14:tracePt t="88355" x="1701800" y="3979863"/>
          <p14:tracePt t="88370" x="1727200" y="3979863"/>
          <p14:tracePt t="88389" x="1739900" y="3979863"/>
          <p14:tracePt t="88406" x="1752600" y="3967163"/>
          <p14:tracePt t="88410" x="1752600" y="3954463"/>
          <p14:tracePt t="88422" x="1752600" y="3941763"/>
          <p14:tracePt t="88429" x="1752600" y="3929063"/>
          <p14:tracePt t="88435" x="1752600" y="3905250"/>
          <p14:tracePt t="88445" x="1752600" y="3892550"/>
          <p14:tracePt t="88452" x="1752600" y="3854450"/>
          <p14:tracePt t="88461" x="1752600" y="3829050"/>
          <p14:tracePt t="88473" x="1714500" y="3803650"/>
          <p14:tracePt t="88476" x="1701800" y="3792538"/>
          <p14:tracePt t="88486" x="1689100" y="3779838"/>
          <p14:tracePt t="88491" x="1677988" y="3767138"/>
          <p14:tracePt t="88511" x="1665288" y="3754438"/>
          <p14:tracePt t="88525" x="1639888" y="3754438"/>
          <p14:tracePt t="88541" x="1627188" y="3754438"/>
          <p14:tracePt t="88551" x="1614488" y="3754438"/>
          <p14:tracePt t="88567" x="1589088" y="3754438"/>
          <p14:tracePt t="88581" x="1589088" y="3767138"/>
          <p14:tracePt t="88592" x="1577975" y="3767138"/>
          <p14:tracePt t="88597" x="1565275" y="3779838"/>
          <p14:tracePt t="88638" x="1565275" y="3792538"/>
          <p14:tracePt t="88658" x="1552575" y="3792538"/>
          <p14:tracePt t="88662" x="1552575" y="3803650"/>
          <p14:tracePt t="88673" x="1539875" y="3803650"/>
          <p14:tracePt t="88677" x="1527175" y="3829050"/>
          <p14:tracePt t="88688" x="1514475" y="3829050"/>
          <p14:tracePt t="88697" x="1501775" y="3841750"/>
          <p14:tracePt t="88704" x="1476375" y="3879850"/>
          <p14:tracePt t="88713" x="1465263" y="3892550"/>
          <p14:tracePt t="88717" x="1452563" y="3905250"/>
          <p14:tracePt t="88727" x="1439863" y="3916363"/>
          <p14:tracePt t="88738" x="1427163" y="3929063"/>
          <p14:tracePt t="88743" x="1414463" y="3941763"/>
          <p14:tracePt t="88759" x="1389063" y="3967163"/>
          <p14:tracePt t="88779" x="1376363" y="3979863"/>
          <p14:tracePt t="88783" x="1376363" y="3992563"/>
          <p14:tracePt t="88809" x="1376363" y="4005263"/>
          <p14:tracePt t="88829" x="1363663" y="4005263"/>
          <p14:tracePt t="88834" x="1352550" y="4017963"/>
          <p14:tracePt t="88850" x="1352550" y="4029075"/>
          <p14:tracePt t="88859" x="1327150" y="4054475"/>
          <p14:tracePt t="88875" x="1301750" y="4067175"/>
          <p14:tracePt t="88886" x="1301750" y="4092575"/>
          <p14:tracePt t="88900" x="1276350" y="4117975"/>
          <p14:tracePt t="88916" x="1276350" y="4129088"/>
          <p14:tracePt t="88925" x="1276350" y="4141788"/>
          <p14:tracePt t="88955" x="1276350" y="4154488"/>
          <p14:tracePt t="89757" x="1301750" y="4154488"/>
          <p14:tracePt t="89771" x="1314450" y="4154488"/>
          <p14:tracePt t="89781" x="1327150" y="4141788"/>
          <p14:tracePt t="89787" x="1352550" y="4129088"/>
          <p14:tracePt t="89797" x="1376363" y="4117975"/>
          <p14:tracePt t="89804" x="1376363" y="4105275"/>
          <p14:tracePt t="89814" x="1401763" y="4092575"/>
          <p14:tracePt t="89823" x="1439863" y="4079875"/>
          <p14:tracePt t="89827" x="1452563" y="4054475"/>
          <p14:tracePt t="89838" x="1465263" y="4054475"/>
          <p14:tracePt t="89854" x="1476375" y="4041775"/>
          <p14:tracePt t="89863" x="1489075" y="4041775"/>
          <p14:tracePt t="89873" x="1501775" y="4029075"/>
          <p14:tracePt t="89999" x="1514475" y="4029075"/>
          <p14:tracePt t="92128" x="1514475" y="4017963"/>
          <p14:tracePt t="92435" x="1527175" y="4017963"/>
          <p14:tracePt t="92445" x="1552575" y="4017963"/>
          <p14:tracePt t="92455" x="1577975" y="4017963"/>
          <p14:tracePt t="92469" x="1627188" y="4017963"/>
          <p14:tracePt t="92475" x="1639888" y="4017963"/>
          <p14:tracePt t="92485" x="1652588" y="4017963"/>
          <p14:tracePt t="92495" x="1701800" y="4017963"/>
          <p14:tracePt t="92501" x="1714500" y="4017963"/>
          <p14:tracePt t="92512" x="1727200" y="4005263"/>
          <p14:tracePt t="92518" x="1752600" y="4005263"/>
          <p14:tracePt t="92526" x="1790700" y="3992563"/>
          <p14:tracePt t="92541" x="1814513" y="3992563"/>
          <p14:tracePt t="92552" x="1827213" y="3979863"/>
          <p14:tracePt t="92555" x="1839913" y="3979863"/>
          <p14:tracePt t="92566" x="1852613" y="3967163"/>
          <p14:tracePt t="92577" x="1878013" y="3954463"/>
          <p14:tracePt t="92581" x="1914525" y="3954463"/>
          <p14:tracePt t="92591" x="1927225" y="3929063"/>
          <p14:tracePt t="92597" x="1939925" y="3929063"/>
          <p14:tracePt t="92607" x="1952625" y="3916363"/>
          <p14:tracePt t="92618" x="1965325" y="3905250"/>
          <p14:tracePt t="92621" x="1978025" y="3892550"/>
          <p14:tracePt t="92632" x="1990725" y="3879850"/>
          <p14:tracePt t="92647" x="2014538" y="3867150"/>
          <p14:tracePt t="92803" x="2014538" y="3854450"/>
          <p14:tracePt t="92823" x="1990725" y="3841750"/>
          <p14:tracePt t="92829" x="1990725" y="3829050"/>
          <p14:tracePt t="92840" x="1978025" y="3829050"/>
          <p14:tracePt t="92843" x="1965325" y="3816350"/>
          <p14:tracePt t="92854" x="1952625" y="3803650"/>
          <p14:tracePt t="92869" x="1939925" y="3792538"/>
          <p14:tracePt t="92879" x="1927225" y="3792538"/>
          <p14:tracePt t="92884" x="1914525" y="3779838"/>
          <p14:tracePt t="92905" x="1890713" y="3767138"/>
          <p14:tracePt t="92909" x="1878013" y="3767138"/>
          <p14:tracePt t="92919" x="1865313" y="3754438"/>
          <p14:tracePt t="92925" x="1852613" y="3754438"/>
          <p14:tracePt t="92935" x="1827213" y="3754438"/>
          <p14:tracePt t="92945" x="1814513" y="3741738"/>
          <p14:tracePt t="92950" x="1790700" y="3729038"/>
          <p14:tracePt t="92969" x="1778000" y="3729038"/>
          <p14:tracePt t="92975" x="1765300" y="3729038"/>
          <p14:tracePt t="92985" x="1752600" y="3729038"/>
          <p14:tracePt t="92989" x="1739900" y="3729038"/>
          <p14:tracePt t="93000" x="1727200" y="3729038"/>
          <p14:tracePt t="93026" x="1701800" y="3729038"/>
          <p14:tracePt t="93042" x="1689100" y="3729038"/>
          <p14:tracePt t="93045" x="1677988" y="3729038"/>
          <p14:tracePt t="93056" x="1665288" y="3729038"/>
          <p14:tracePt t="93067" x="1652588" y="3729038"/>
          <p14:tracePt t="93082" x="1639888" y="3729038"/>
          <p14:tracePt t="93085" x="1627188" y="3729038"/>
          <p14:tracePt t="93106" x="1614488" y="3729038"/>
          <p14:tracePt t="93121" x="1589088" y="3729038"/>
          <p14:tracePt t="93125" x="1577975" y="3754438"/>
          <p14:tracePt t="93135" x="1552575" y="3754438"/>
          <p14:tracePt t="93146" x="1552575" y="3767138"/>
          <p14:tracePt t="93151" x="1527175" y="3779838"/>
          <p14:tracePt t="93161" x="1527175" y="3792538"/>
          <p14:tracePt t="93167" x="1501775" y="3803650"/>
          <p14:tracePt t="93178" x="1501775" y="3816350"/>
          <p14:tracePt t="93188" x="1489075" y="3829050"/>
          <p14:tracePt t="93191" x="1476375" y="3841750"/>
          <p14:tracePt t="93202" x="1476375" y="3867150"/>
          <p14:tracePt t="93218" x="1476375" y="3892550"/>
          <p14:tracePt t="93228" x="1476375" y="3905250"/>
          <p14:tracePt t="93232" x="1476375" y="3916363"/>
          <p14:tracePt t="93242" x="1476375" y="3941763"/>
          <p14:tracePt t="93247" x="1476375" y="3954463"/>
          <p14:tracePt t="93258" x="1476375" y="3979863"/>
          <p14:tracePt t="93268" x="1476375" y="4005263"/>
          <p14:tracePt t="93273" x="1476375" y="4041775"/>
          <p14:tracePt t="93287" x="1501775" y="4067175"/>
          <p14:tracePt t="93298" x="1514475" y="4079875"/>
          <p14:tracePt t="93307" x="1527175" y="4079875"/>
          <p14:tracePt t="93313" x="1539875" y="4092575"/>
          <p14:tracePt t="93323" x="1565275" y="4105275"/>
          <p14:tracePt t="93327" x="1577975" y="4117975"/>
          <p14:tracePt t="93337" x="1589088" y="4117975"/>
          <p14:tracePt t="93350" x="1589088" y="4129088"/>
          <p14:tracePt t="93353" x="1614488" y="4129088"/>
          <p14:tracePt t="93363" x="1627188" y="4129088"/>
          <p14:tracePt t="93368" x="1652588" y="4141788"/>
          <p14:tracePt t="93380" x="1665288" y="4141788"/>
          <p14:tracePt t="93390" x="1677988" y="4141788"/>
          <p14:tracePt t="93393" x="1701800" y="4141788"/>
          <p14:tracePt t="93404" x="1739900" y="4141788"/>
          <p14:tracePt t="93409" x="1765300" y="4141788"/>
          <p14:tracePt t="93419" x="1790700" y="4141788"/>
          <p14:tracePt t="93429" x="1814513" y="4141788"/>
          <p14:tracePt t="93434" x="1839913" y="4141788"/>
          <p14:tracePt t="93443" x="1865313" y="4141788"/>
          <p14:tracePt t="93451" x="1927225" y="4129088"/>
          <p14:tracePt t="93460" x="1939925" y="4117975"/>
          <p14:tracePt t="93470" x="1978025" y="4092575"/>
          <p14:tracePt t="93473" x="2003425" y="4092575"/>
          <p14:tracePt t="93485" x="2039938" y="4067175"/>
          <p14:tracePt t="93489" x="2052638" y="4067175"/>
          <p14:tracePt t="93501" x="2078038" y="4054475"/>
          <p14:tracePt t="93510" x="2103438" y="4041775"/>
          <p14:tracePt t="93525" x="2116138" y="4029075"/>
          <p14:tracePt t="93539" x="2139950" y="4017963"/>
          <p14:tracePt t="93579" x="2152650" y="4005263"/>
          <p14:tracePt t="93619" x="2165350" y="3992563"/>
          <p14:tracePt t="93635" x="2178050" y="3992563"/>
          <p14:tracePt t="93641" x="2178050" y="3979863"/>
          <p14:tracePt t="93652" x="2178050" y="3967163"/>
          <p14:tracePt t="93666" x="2178050" y="3941763"/>
          <p14:tracePt t="93675" x="2178050" y="3929063"/>
          <p14:tracePt t="93692" x="2178050" y="3905250"/>
          <p14:tracePt t="93705" x="2178050" y="3892550"/>
          <p14:tracePt t="93717" x="2165350" y="3867150"/>
          <p14:tracePt t="93722" x="2152650" y="3854450"/>
          <p14:tracePt t="93734" x="2127250" y="3829050"/>
          <p14:tracePt t="93742" x="2103438" y="3816350"/>
          <p14:tracePt t="93748" x="2090738" y="3792538"/>
          <p14:tracePt t="93757" x="2078038" y="3792538"/>
          <p14:tracePt t="93761" x="2052638" y="3767138"/>
          <p14:tracePt t="93771" x="2027238" y="3767138"/>
          <p14:tracePt t="93782" x="2014538" y="3767138"/>
          <p14:tracePt t="93787" x="2003425" y="3754438"/>
          <p14:tracePt t="93797" x="1990725" y="3754438"/>
          <p14:tracePt t="93801" x="1978025" y="3754438"/>
          <p14:tracePt t="93811" x="1965325" y="3741738"/>
          <p14:tracePt t="93828" x="1939925" y="3741738"/>
          <p14:tracePt t="93837" x="1914525" y="3741738"/>
          <p14:tracePt t="93844" x="1878013" y="3741738"/>
          <p14:tracePt t="93853" x="1852613" y="3716338"/>
          <p14:tracePt t="93864" x="1827213" y="3716338"/>
          <p14:tracePt t="93868" x="1814513" y="3716338"/>
          <p14:tracePt t="93877" x="1790700" y="3716338"/>
          <p14:tracePt t="93884" x="1752600" y="3716338"/>
          <p14:tracePt t="93893" x="1727200" y="3716338"/>
          <p14:tracePt t="93907" x="1714500" y="3716338"/>
          <p14:tracePt t="93918" x="1701800" y="3716338"/>
          <p14:tracePt t="93923" x="1689100" y="3716338"/>
          <p14:tracePt t="93934" x="1677988" y="3716338"/>
          <p14:tracePt t="93944" x="1665288" y="3716338"/>
          <p14:tracePt t="93948" x="1639888" y="3716338"/>
          <p14:tracePt t="93968" x="1601788" y="3716338"/>
          <p14:tracePt t="93973" x="1565275" y="3741738"/>
          <p14:tracePt t="93989" x="1539875" y="3741738"/>
          <p14:tracePt t="94000" x="1514475" y="3741738"/>
          <p14:tracePt t="94003" x="1489075" y="3754438"/>
          <p14:tracePt t="94013" x="1489075" y="3767138"/>
          <p14:tracePt t="94023" x="1476375" y="3767138"/>
          <p14:tracePt t="94030" x="1465263" y="3767138"/>
          <p14:tracePt t="94039" x="1452563" y="3767138"/>
          <p14:tracePt t="94060" x="1452563" y="3779838"/>
          <p14:tracePt t="94073" x="1439863" y="3779838"/>
          <p14:tracePt t="94089" x="1439863" y="3792538"/>
          <p14:tracePt t="94101" x="1414463" y="3792538"/>
          <p14:tracePt t="94117" x="1414463" y="3803650"/>
          <p14:tracePt t="94136" x="1401763" y="3816350"/>
          <p14:tracePt t="94151" x="1401763" y="3829050"/>
          <p14:tracePt t="94167" x="1401763" y="3841750"/>
          <p14:tracePt t="94189" x="1401763" y="3867150"/>
          <p14:tracePt t="94205" x="1401763" y="3879850"/>
          <p14:tracePt t="94216" x="1401763" y="3892550"/>
          <p14:tracePt t="94221" x="1401763" y="3916363"/>
          <p14:tracePt t="94235" x="1401763" y="3941763"/>
          <p14:tracePt t="94246" x="1401763" y="3954463"/>
          <p14:tracePt t="94256" x="1427163" y="3979863"/>
          <p14:tracePt t="94261" x="1439863" y="3979863"/>
          <p14:tracePt t="94271" x="1465263" y="3992563"/>
          <p14:tracePt t="94275" x="1489075" y="4005263"/>
          <p14:tracePt t="94287" x="1514475" y="4017963"/>
          <p14:tracePt t="94300" x="1552575" y="4029075"/>
          <p14:tracePt t="94301" x="1614488" y="4054475"/>
          <p14:tracePt t="94312" x="1665288" y="4067175"/>
          <p14:tracePt t="94317" x="1739900" y="4092575"/>
          <p14:tracePt t="94327" x="1790700" y="4105275"/>
          <p14:tracePt t="94338" x="1852613" y="4117975"/>
          <p14:tracePt t="94341" x="1890713" y="4129088"/>
          <p14:tracePt t="94352" x="1939925" y="4154488"/>
          <p14:tracePt t="94357" x="1978025" y="4154488"/>
          <p14:tracePt t="94368" x="2003425" y="4167188"/>
          <p14:tracePt t="94377" x="2027238" y="4167188"/>
          <p14:tracePt t="94383" x="2039938" y="4167188"/>
          <p14:tracePt t="94392" x="2052638" y="4167188"/>
          <p14:tracePt t="94400" x="2078038" y="4167188"/>
          <p14:tracePt t="94407" x="2103438" y="4167188"/>
          <p14:tracePt t="94417" x="2127250" y="4167188"/>
          <p14:tracePt t="94421" x="2152650" y="4167188"/>
          <p14:tracePt t="94433" x="2178050" y="4167188"/>
          <p14:tracePt t="94437" x="2216150" y="4167188"/>
          <p14:tracePt t="94450" x="2252663" y="4141788"/>
          <p14:tracePt t="94457" x="2278063" y="4129088"/>
          <p14:tracePt t="94463" x="2278063" y="4105275"/>
          <p14:tracePt t="94473" x="2290763" y="4105275"/>
          <p14:tracePt t="94477" x="2303463" y="4092575"/>
          <p14:tracePt t="94487" x="2303463" y="4067175"/>
          <p14:tracePt t="94500" x="2303463" y="4029075"/>
          <p14:tracePt t="94503" x="2303463" y="4005263"/>
          <p14:tracePt t="94514" x="2303463" y="3967163"/>
          <p14:tracePt t="94517" x="2303463" y="3929063"/>
          <p14:tracePt t="94527" x="2303463" y="3905250"/>
          <p14:tracePt t="94539" x="2278063" y="3854450"/>
          <p14:tracePt t="94545" x="2239963" y="3803650"/>
          <p14:tracePt t="94555" x="2216150" y="3779838"/>
          <p14:tracePt t="94559" x="2190750" y="3754438"/>
          <p14:tracePt t="94569" x="2165350" y="3729038"/>
          <p14:tracePt t="94575" x="2139950" y="3703638"/>
          <p14:tracePt t="94585" x="2103438" y="3667125"/>
          <p14:tracePt t="94596" x="2078038" y="3654425"/>
          <p14:tracePt t="94600" x="2052638" y="3654425"/>
          <p14:tracePt t="94610" x="2027238" y="3641725"/>
          <p14:tracePt t="94616" x="1978025" y="3616325"/>
          <p14:tracePt t="94625" x="1939925" y="3616325"/>
          <p14:tracePt t="94635" x="1903413" y="3616325"/>
          <p14:tracePt t="94641" x="1839913" y="3616325"/>
          <p14:tracePt t="94652" x="1814513" y="3616325"/>
          <p14:tracePt t="94656" x="1778000" y="3616325"/>
          <p14:tracePt t="94666" x="1752600" y="3616325"/>
          <p14:tracePt t="94676" x="1727200" y="3616325"/>
          <p14:tracePt t="94682" x="1701800" y="3616325"/>
          <p14:tracePt t="94692" x="1689100" y="3616325"/>
          <p14:tracePt t="94695" x="1652588" y="3616325"/>
          <p14:tracePt t="94716" x="1627188" y="3616325"/>
          <p14:tracePt t="94721" x="1577975" y="3616325"/>
          <p14:tracePt t="94733" x="1539875" y="3654425"/>
          <p14:tracePt t="94735" x="1514475" y="3667125"/>
          <p14:tracePt t="94745" x="1514475" y="3679825"/>
          <p14:tracePt t="94755" x="1476375" y="3692525"/>
          <p14:tracePt t="94761" x="1452563" y="3703638"/>
          <p14:tracePt t="94771" x="1439863" y="3729038"/>
          <p14:tracePt t="94775" x="1427163" y="3729038"/>
          <p14:tracePt t="94786" x="1401763" y="3754438"/>
          <p14:tracePt t="94799" x="1376363" y="3779838"/>
          <p14:tracePt t="94801" x="1363663" y="3792538"/>
          <p14:tracePt t="94811" x="1352550" y="3816350"/>
          <p14:tracePt t="94818" x="1339850" y="3829050"/>
          <p14:tracePt t="94828" x="1339850" y="3841750"/>
          <p14:tracePt t="94838" x="1327150" y="3892550"/>
          <p14:tracePt t="94842" x="1327150" y="3905250"/>
          <p14:tracePt t="94852" x="1327150" y="3916363"/>
          <p14:tracePt t="94858" x="1327150" y="3941763"/>
          <p14:tracePt t="94867" x="1327150" y="3967163"/>
          <p14:tracePt t="94878" x="1327150" y="3979863"/>
          <p14:tracePt t="94884" x="1327150" y="4005263"/>
          <p14:tracePt t="94893" x="1327150" y="4017963"/>
          <p14:tracePt t="94899" x="1327150" y="4041775"/>
          <p14:tracePt t="94907" x="1339850" y="4067175"/>
          <p14:tracePt t="94924" x="1363663" y="4092575"/>
          <p14:tracePt t="94937" x="1376363" y="4105275"/>
          <p14:tracePt t="94949" x="1414463" y="4117975"/>
          <p14:tracePt t="94968" x="1427163" y="4117975"/>
          <p14:tracePt t="94973" x="1452563" y="4117975"/>
          <p14:tracePt t="94977" x="1489075" y="4117975"/>
          <p14:tracePt t="94987" x="1514475" y="4117975"/>
          <p14:tracePt t="95000" x="1539875" y="4117975"/>
          <p14:tracePt t="95003" x="1552575" y="4117975"/>
          <p14:tracePt t="95015" x="1577975" y="4117975"/>
          <p14:tracePt t="95019" x="1589088" y="4117975"/>
          <p14:tracePt t="95029" x="1601788" y="4117975"/>
          <p14:tracePt t="95039" x="1614488" y="4117975"/>
          <p14:tracePt t="95043" x="1627188" y="4117975"/>
          <p14:tracePt t="95053" x="1627188" y="4105275"/>
          <p14:tracePt t="95060" x="1652588" y="4105275"/>
          <p14:tracePt t="95069" x="1677988" y="4092575"/>
          <p14:tracePt t="95079" x="1689100" y="4067175"/>
          <p14:tracePt t="95084" x="1714500" y="4067175"/>
          <p14:tracePt t="95093" x="1739900" y="4054475"/>
          <p14:tracePt t="95099" x="1752600" y="4041775"/>
          <p14:tracePt t="95109" x="1765300" y="4029075"/>
          <p14:tracePt t="95119" x="1765300" y="4017963"/>
          <p14:tracePt t="95397" x="1765300" y="4005263"/>
          <p14:tracePt t="95461" x="1752600" y="4005263"/>
          <p14:tracePt t="95477" x="1727200" y="4005263"/>
          <p14:tracePt t="95488" x="1714500" y="3992563"/>
          <p14:tracePt t="95498" x="1714500" y="3979863"/>
          <p14:tracePt t="95503" x="1689100" y="3979863"/>
          <p14:tracePt t="95515" x="1677988" y="3979863"/>
          <p14:tracePt t="95517" x="1665288" y="3967163"/>
          <p14:tracePt t="95543" x="1639888" y="3967163"/>
          <p14:tracePt t="95568" x="1614488" y="3967163"/>
          <p14:tracePt t="95583" x="1601788" y="3967163"/>
          <p14:tracePt t="95593" x="1589088" y="3967163"/>
          <p14:tracePt t="95599" x="1565275" y="3967163"/>
          <p14:tracePt t="95609" x="1552575" y="3967163"/>
          <p14:tracePt t="95619" x="1527175" y="3967163"/>
          <p14:tracePt t="95623" x="1514475" y="3967163"/>
          <p14:tracePt t="95633" x="1489075" y="3967163"/>
          <p14:tracePt t="95640" x="1489075" y="3979863"/>
          <p14:tracePt t="95649" x="1476375" y="3979863"/>
          <p14:tracePt t="95659" x="1476375" y="3992563"/>
          <p14:tracePt t="95881" x="1476375" y="4005263"/>
          <p14:tracePt t="95892" x="1476375" y="4017963"/>
          <p14:tracePt t="95906" x="1476375" y="4029075"/>
          <p14:tracePt t="95912" x="1489075" y="4054475"/>
          <p14:tracePt t="95935" x="1501775" y="4054475"/>
          <p14:tracePt t="95951" x="1527175" y="4079875"/>
          <p14:tracePt t="95987" x="1539875" y="4079875"/>
          <p14:tracePt t="96007" x="1552575" y="4079875"/>
          <p14:tracePt t="96038" x="1565275" y="4079875"/>
          <p14:tracePt t="96054" x="1577975" y="4079875"/>
          <p14:tracePt t="96064" x="1589088" y="4079875"/>
          <p14:tracePt t="96077" x="1601788" y="4079875"/>
          <p14:tracePt t="96087" x="1614488" y="4079875"/>
          <p14:tracePt t="96138" x="1627188" y="4079875"/>
          <p14:tracePt t="96154" x="1639888" y="4079875"/>
          <p14:tracePt t="96164" x="1652588" y="4079875"/>
          <p14:tracePt t="96170" x="1665288" y="4079875"/>
          <p14:tracePt t="96183" x="1689100" y="4079875"/>
          <p14:tracePt t="96193" x="1701800" y="4079875"/>
          <p14:tracePt t="96220" x="1714500" y="4079875"/>
          <p14:tracePt t="96233" x="1727200" y="4079875"/>
          <p14:tracePt t="96260" x="1739900" y="4079875"/>
          <p14:tracePt t="96269" x="1752600" y="4079875"/>
          <p14:tracePt t="96325" x="1765300" y="4079875"/>
          <p14:tracePt t="96351" x="1778000" y="4079875"/>
          <p14:tracePt t="96365" x="1790700" y="4079875"/>
          <p14:tracePt t="96381" x="1801813" y="4079875"/>
          <p14:tracePt t="96401" x="1814513" y="4079875"/>
          <p14:tracePt t="96421" x="1839913" y="4079875"/>
          <p14:tracePt t="96442" x="1852613" y="4079875"/>
          <p14:tracePt t="96462" x="1865313" y="4079875"/>
          <p14:tracePt t="96482" x="1878013" y="4079875"/>
          <p14:tracePt t="96487" x="1890713" y="4067175"/>
          <p14:tracePt t="96512" x="1903413" y="4054475"/>
          <p14:tracePt t="96558" x="1914525" y="4054475"/>
          <p14:tracePt t="96562" x="1914525" y="4041775"/>
          <p14:tracePt t="96704" x="1914525" y="4029075"/>
          <p14:tracePt t="96724" x="1914525" y="4017963"/>
          <p14:tracePt t="96743" x="1914525" y="4005263"/>
          <p14:tracePt t="96759" x="1903413" y="4005263"/>
          <p14:tracePt t="96779" x="1890713" y="4005263"/>
          <p14:tracePt t="96789" x="1865313" y="3992563"/>
          <p14:tracePt t="96799" x="1852613" y="3992563"/>
          <p14:tracePt t="96803" x="1839913" y="3992563"/>
          <p14:tracePt t="96814" x="1827213" y="3992563"/>
          <p14:tracePt t="96819" x="1801813" y="3992563"/>
          <p14:tracePt t="96840" x="1790700" y="3992563"/>
          <p14:tracePt t="96847" x="1778000" y="3992563"/>
          <p14:tracePt t="96853" x="1765300" y="3992563"/>
          <p14:tracePt t="97045" x="1790700" y="3992563"/>
          <p14:tracePt t="97373" x="1801813" y="3992563"/>
          <p14:tracePt t="97377" x="1839913" y="3992563"/>
          <p14:tracePt t="97387" x="1865313" y="3992563"/>
          <p14:tracePt t="97403" x="1878013" y="3992563"/>
          <p14:tracePt t="97413" x="1890713" y="3992563"/>
          <p14:tracePt t="97430" x="1903413" y="3992563"/>
          <p14:tracePt t="97500" x="1914525" y="3992563"/>
          <p14:tracePt t="97520" x="1914525" y="4005263"/>
          <p14:tracePt t="97523" x="1914525" y="4017963"/>
          <p14:tracePt t="97533" x="1890713" y="4029075"/>
          <p14:tracePt t="97539" x="1878013" y="4041775"/>
          <p14:tracePt t="97550" x="1865313" y="4054475"/>
          <p14:tracePt t="97565" x="1865313" y="4067175"/>
          <p14:tracePt t="97575" x="1839913" y="4079875"/>
          <p14:tracePt t="97722" x="1865313" y="4079875"/>
          <p14:tracePt t="97731" x="1878013" y="4079875"/>
          <p14:tracePt t="97748" x="1903413" y="4079875"/>
          <p14:tracePt t="97771" x="1914525" y="4079875"/>
          <p14:tracePt t="97871" x="1890713" y="4079875"/>
          <p14:tracePt t="97883" x="1865313" y="4079875"/>
          <p14:tracePt t="97887" x="1839913" y="4079875"/>
          <p14:tracePt t="97907" x="1827213" y="4079875"/>
          <p14:tracePt t="98437" x="1814513" y="4079875"/>
          <p14:tracePt t="98464" x="1814513" y="4067175"/>
          <p14:tracePt t="98473" x="1827213" y="4067175"/>
          <p14:tracePt t="98866" x="1827213" y="4054475"/>
          <p14:tracePt t="99415" x="1827213" y="4041775"/>
          <p14:tracePt t="100863" x="1814513" y="4041775"/>
          <p14:tracePt t="100873" x="1790700" y="4041775"/>
          <p14:tracePt t="101308" x="1765300" y="4029075"/>
          <p14:tracePt t="101332" x="1778000" y="4054475"/>
          <p14:tracePt t="101337" x="1778000" y="4067175"/>
          <p14:tracePt t="101347" x="1614488" y="4067175"/>
          <p14:tracePt t="101358" x="1665288" y="4105275"/>
          <p14:tracePt t="101363" x="1665288" y="4117975"/>
          <p14:tracePt t="105574" x="1565275" y="4117975"/>
          <p14:tracePt t="105579" x="1465263" y="4117975"/>
          <p14:tracePt t="105589" x="1376363" y="4117975"/>
          <p14:tracePt t="105599" x="1301750" y="4117975"/>
          <p14:tracePt t="105606" x="1201738" y="4105275"/>
          <p14:tracePt t="105615" x="1127125" y="4079875"/>
          <p14:tracePt t="105619" x="1089025" y="4079875"/>
          <p14:tracePt t="105629" x="1063625" y="4079875"/>
          <p14:tracePt t="105645" x="1050925" y="4067175"/>
          <p14:tracePt t="105852" x="1076325" y="4067175"/>
          <p14:tracePt t="105861" x="1101725" y="4067175"/>
          <p14:tracePt t="105867" x="1163638" y="4067175"/>
          <p14:tracePt t="105877" x="1227138" y="4067175"/>
          <p14:tracePt t="105881" x="1276350" y="4067175"/>
          <p14:tracePt t="105891" x="1363663" y="4067175"/>
          <p14:tracePt t="105901" x="1427163" y="4067175"/>
          <p14:tracePt t="105907" x="1539875" y="4067175"/>
          <p14:tracePt t="105918" x="1627188" y="4041775"/>
          <p14:tracePt t="105922" x="1701800" y="4029075"/>
          <p14:tracePt t="105931" x="1839913" y="4005263"/>
          <p14:tracePt t="105943" x="1978025" y="3967163"/>
          <p14:tracePt t="105947" x="2127250" y="3916363"/>
          <p14:tracePt t="105957" x="2252663" y="3879850"/>
          <p14:tracePt t="105963" x="2378075" y="3829050"/>
          <p14:tracePt t="105973" x="2452688" y="3803650"/>
          <p14:tracePt t="105983" x="2490788" y="3803650"/>
          <p14:tracePt t="105988" x="2503488" y="3792538"/>
          <p14:tracePt t="106123" x="2490788" y="3792538"/>
          <p14:tracePt t="106133" x="2478088" y="3792538"/>
          <p14:tracePt t="106139" x="2465388" y="3792538"/>
          <p14:tracePt t="106149" x="2441575" y="3792538"/>
          <p14:tracePt t="106154" x="2428875" y="3792538"/>
          <p14:tracePt t="106163" x="2390775" y="3792538"/>
          <p14:tracePt t="106173" x="2378075" y="3792538"/>
          <p14:tracePt t="106179" x="2365375" y="3792538"/>
          <p14:tracePt t="106189" x="2328863" y="3803650"/>
          <p14:tracePt t="106194" x="2303463" y="3816350"/>
          <p14:tracePt t="106205" x="2265363" y="3829050"/>
          <p14:tracePt t="106213" x="2216150" y="3829050"/>
          <p14:tracePt t="106222" x="2178050" y="3841750"/>
          <p14:tracePt t="106229" x="2127250" y="3854450"/>
          <p14:tracePt t="106235" x="2052638" y="3879850"/>
          <p14:tracePt t="106245" x="1965325" y="3892550"/>
          <p14:tracePt t="106255" x="1890713" y="3929063"/>
          <p14:tracePt t="106259" x="1814513" y="3954463"/>
          <p14:tracePt t="106271" x="1752600" y="3967163"/>
          <p14:tracePt t="106275" x="1677988" y="3992563"/>
          <p14:tracePt t="106285" x="1627188" y="4005263"/>
          <p14:tracePt t="106295" x="1577975" y="4017963"/>
          <p14:tracePt t="106301" x="1514475" y="4029075"/>
          <p14:tracePt t="106311" x="1489075" y="4054475"/>
          <p14:tracePt t="106315" x="1452563" y="4067175"/>
          <p14:tracePt t="106325" x="1427163" y="4067175"/>
          <p14:tracePt t="106335" x="1414463" y="4079875"/>
          <p14:tracePt t="106341" x="1401763" y="4092575"/>
          <p14:tracePt t="106351" x="1376363" y="4092575"/>
          <p14:tracePt t="106355" x="1376363" y="4105275"/>
          <p14:tracePt t="106365" x="1352550" y="4129088"/>
          <p14:tracePt t="106375" x="1327150" y="4129088"/>
          <p14:tracePt t="106381" x="1301750" y="4141788"/>
          <p14:tracePt t="106391" x="1301750" y="4154488"/>
          <p14:tracePt t="106398" x="1276350" y="4167188"/>
          <p14:tracePt t="106406" x="1276350" y="4179888"/>
          <p14:tracePt t="106583" x="1327150" y="4167188"/>
          <p14:tracePt t="106593" x="1363663" y="4141788"/>
          <p14:tracePt t="106598" x="1401763" y="4129088"/>
          <p14:tracePt t="106607" x="1439863" y="4117975"/>
          <p14:tracePt t="106613" x="1501775" y="4092575"/>
          <p14:tracePt t="106623" x="1577975" y="4054475"/>
          <p14:tracePt t="106633" x="1627188" y="4041775"/>
          <p14:tracePt t="106638" x="1665288" y="4041775"/>
          <p14:tracePt t="106647" x="1701800" y="4017963"/>
          <p14:tracePt t="106654" x="1727200" y="4017963"/>
          <p14:tracePt t="106663" x="1739900" y="4005263"/>
          <p14:tracePt t="106961" x="1752600" y="4005263"/>
          <p14:tracePt t="106971" x="1765300" y="4005263"/>
          <p14:tracePt t="107077" x="1778000" y="4005263"/>
          <p14:tracePt t="107088" x="1778000" y="3979863"/>
          <p14:tracePt t="107097" x="1778000" y="3941763"/>
          <p14:tracePt t="107101" x="1752600" y="3916363"/>
          <p14:tracePt t="107113" x="1701800" y="3841750"/>
          <p14:tracePt t="107117" x="1689100" y="3816350"/>
          <p14:tracePt t="107127" x="1677988" y="3792538"/>
          <p14:tracePt t="107137" x="1665288" y="3779838"/>
          <p14:tracePt t="107230" x="1665288" y="3792538"/>
          <p14:tracePt t="107233" x="1652588" y="3829050"/>
          <p14:tracePt t="107243" x="1639888" y="3841750"/>
          <p14:tracePt t="107249" x="1639888" y="3854450"/>
          <p14:tracePt t="107259" x="1627188" y="3879850"/>
          <p14:tracePt t="107270" x="1627188" y="3892550"/>
          <p14:tracePt t="107273" x="1614488" y="3905250"/>
          <p14:tracePt t="107283" x="1614488" y="3916363"/>
          <p14:tracePt t="107299" x="1601788" y="3941763"/>
          <p14:tracePt t="107309" x="1589088" y="3967163"/>
          <p14:tracePt t="107340" x="1589088" y="3992563"/>
          <p14:tracePt t="107365" x="1589088" y="4005263"/>
          <p14:tracePt t="107369" x="1589088" y="4017963"/>
          <p14:tracePt t="107389" x="1589088" y="4029075"/>
          <p14:tracePt t="107395" x="1589088" y="4041775"/>
          <p14:tracePt t="107405" x="1589088" y="4067175"/>
          <p14:tracePt t="107409" x="1601788" y="4067175"/>
          <p14:tracePt t="107419" x="1627188" y="4092575"/>
          <p14:tracePt t="107429" x="1652588" y="4092575"/>
          <p14:tracePt t="107436" x="1689100" y="4117975"/>
          <p14:tracePt t="107445" x="1701800" y="4117975"/>
          <p14:tracePt t="107449" x="1714500" y="4117975"/>
          <p14:tracePt t="107460" x="1765300" y="4129088"/>
          <p14:tracePt t="107472" x="1790700" y="4129088"/>
          <p14:tracePt t="107476" x="1814513" y="4129088"/>
          <p14:tracePt t="107488" x="1827213" y="4129088"/>
          <p14:tracePt t="107491" x="1852613" y="4129088"/>
          <p14:tracePt t="107502" x="1865313" y="4129088"/>
          <p14:tracePt t="107734" x="1865313" y="4117975"/>
          <p14:tracePt t="107738" x="1865313" y="4105275"/>
          <p14:tracePt t="107748" x="1865313" y="4079875"/>
          <p14:tracePt t="107757" x="1878013" y="4054475"/>
          <p14:tracePt t="107763" x="1903413" y="4029075"/>
          <p14:tracePt t="107773" x="1914525" y="4029075"/>
          <p14:tracePt t="107777" x="1914525" y="4017963"/>
          <p14:tracePt t="107889" x="1927225" y="4017963"/>
          <p14:tracePt t="107940" x="1914525" y="4017963"/>
          <p14:tracePt t="108596" x="1903413" y="4017963"/>
          <p14:tracePt t="108605" x="1878013" y="4029075"/>
          <p14:tracePt t="108616" x="1852613" y="4054475"/>
          <p14:tracePt t="108621" x="1827213" y="4079875"/>
          <p14:tracePt t="108631" x="1814513" y="4092575"/>
          <p14:tracePt t="108636" x="1801813" y="4117975"/>
          <p14:tracePt t="108645" x="1790700" y="4129088"/>
          <p14:tracePt t="108655" x="1790700" y="4141788"/>
          <p14:tracePt t="108661" x="1778000" y="4154488"/>
          <p14:tracePt t="108675" x="1765300" y="4167188"/>
          <p14:tracePt t="108771" x="1765300" y="4154488"/>
          <p14:tracePt t="108777" x="1765300" y="4141788"/>
          <p14:tracePt t="108791" x="1765300" y="4117975"/>
          <p14:tracePt t="108801" x="1765300" y="4092575"/>
          <p14:tracePt t="108828" x="1765300" y="4079875"/>
          <p14:tracePt t="108834" x="1778000" y="4054475"/>
          <p14:tracePt t="108844" x="1790700" y="4054475"/>
          <p14:tracePt t="108854" x="1790700" y="4041775"/>
          <p14:tracePt t="108857" x="1801813" y="4041775"/>
          <p14:tracePt t="108869" x="1827213" y="4041775"/>
          <p14:tracePt t="108903" x="1839913" y="4041775"/>
          <p14:tracePt t="109023" x="1852613" y="4041775"/>
          <p14:tracePt t="109119" x="1865313" y="4041775"/>
          <p14:tracePt t="109125" x="1890713" y="4017963"/>
          <p14:tracePt t="109136" x="1914525" y="4005263"/>
          <p14:tracePt t="109139" x="1927225" y="3992563"/>
          <p14:tracePt t="109149" x="1927225" y="3979863"/>
          <p14:tracePt t="109159" x="1939925" y="3979863"/>
          <p14:tracePt t="109165" x="1952625" y="3979863"/>
          <p14:tracePt t="109175" x="1952625" y="3967163"/>
          <p14:tracePt t="109179" x="1978025" y="3954463"/>
          <p14:tracePt t="109192" x="1978025" y="3941763"/>
          <p14:tracePt t="109202" x="1990725" y="3941763"/>
          <p14:tracePt t="109549" x="1978025" y="3941763"/>
          <p14:tracePt t="109663" x="1965325" y="3941763"/>
          <p14:tracePt t="109775" x="1952625" y="3941763"/>
          <p14:tracePt t="109785" x="1939925" y="3941763"/>
          <p14:tracePt t="109791" x="1914525" y="3941763"/>
          <p14:tracePt t="109802" x="1839913" y="3916363"/>
          <p14:tracePt t="109812" x="1801813" y="3905250"/>
          <p14:tracePt t="109815" x="1790700" y="3905250"/>
          <p14:tracePt t="109826" x="1765300" y="3905250"/>
          <p14:tracePt t="109831" x="1752600" y="3879850"/>
          <p14:tracePt t="109842" x="1739900" y="3879850"/>
          <p14:tracePt t="109852" x="1714500" y="3879850"/>
          <p14:tracePt t="109902" x="1701800" y="3879850"/>
          <p14:tracePt t="109908" x="1689100" y="3879850"/>
          <p14:tracePt t="109921" x="1665288" y="3879850"/>
          <p14:tracePt t="109931" x="1665288" y="3892550"/>
          <p14:tracePt t="109941" x="1652588" y="3916363"/>
          <p14:tracePt t="109947" x="1639888" y="3929063"/>
          <p14:tracePt t="109968" x="1627188" y="3954463"/>
          <p14:tracePt t="109971" x="1614488" y="3954463"/>
          <p14:tracePt t="110321" x="1601788" y="3967163"/>
          <p14:tracePt t="110341" x="1589088" y="3967163"/>
          <p14:tracePt t="110355" x="1577975" y="3967163"/>
          <p14:tracePt t="110371" x="1565275" y="3979863"/>
          <p14:tracePt t="110396" x="1552575" y="3992563"/>
          <p14:tracePt t="110521" x="1565275" y="3992563"/>
          <p14:tracePt t="110531" x="1589088" y="3992563"/>
          <p14:tracePt t="110542" x="1627188" y="3992563"/>
          <p14:tracePt t="110548" x="1677988" y="3992563"/>
          <p14:tracePt t="110558" x="1739900" y="3992563"/>
          <p14:tracePt t="110561" x="1778000" y="3992563"/>
          <p14:tracePt t="110571" x="1839913" y="3992563"/>
          <p14:tracePt t="110585" x="1865313" y="3992563"/>
          <p14:tracePt t="110587" x="1890713" y="3992563"/>
          <p14:tracePt t="110597" x="1914525" y="3992563"/>
          <p14:tracePt t="110613" x="1927225" y="3992563"/>
          <p14:tracePt t="110644" x="1939925" y="3992563"/>
          <p14:tracePt t="110779" x="1952625" y="3992563"/>
          <p14:tracePt t="110789" x="1965325" y="3992563"/>
          <p14:tracePt t="110793" x="1978025" y="3992563"/>
          <p14:tracePt t="110805" x="1990725" y="3992563"/>
          <p14:tracePt t="110809" x="2003425" y="3992563"/>
          <p14:tracePt t="110819" x="2014538" y="3992563"/>
          <p14:tracePt t="110829" x="2039938" y="3979863"/>
          <p14:tracePt t="110835" x="2052638" y="3967163"/>
          <p14:tracePt t="110846" x="2065338" y="3967163"/>
          <p14:tracePt t="110850" x="2090738" y="3941763"/>
          <p14:tracePt t="110859" x="2103438" y="3941763"/>
          <p14:tracePt t="110869" x="2127250" y="3916363"/>
          <p14:tracePt t="110875" x="2139950" y="3916363"/>
          <p14:tracePt t="110889" x="2178050" y="3892550"/>
          <p14:tracePt t="110909" x="2190750" y="3892550"/>
          <p14:tracePt t="110916" x="2190750" y="3879850"/>
          <p14:tracePt t="110925" x="2203450" y="3879850"/>
          <p14:tracePt t="110952" x="2228850" y="3867150"/>
          <p14:tracePt t="110972" x="2239963" y="3867150"/>
          <p14:tracePt t="110982" x="2252663" y="3867150"/>
          <p14:tracePt t="110991" x="2265363" y="3854450"/>
          <p14:tracePt t="111005" x="2278063" y="3841750"/>
          <p14:tracePt t="111011" x="2303463" y="3829050"/>
          <p14:tracePt t="111021" x="2316163" y="3829050"/>
          <p14:tracePt t="111032" x="2339975" y="3816350"/>
          <p14:tracePt t="111035" x="2365375" y="3803650"/>
          <p14:tracePt t="111047" x="2365375" y="3792538"/>
          <p14:tracePt t="111052" x="2403475" y="3779838"/>
          <p14:tracePt t="111061" x="2416175" y="3767138"/>
          <p14:tracePt t="111071" x="2441575" y="3754438"/>
          <p14:tracePt t="111077" x="2478088" y="3741738"/>
          <p14:tracePt t="111087" x="2490788" y="3729038"/>
          <p14:tracePt t="111091" x="2541588" y="3692525"/>
          <p14:tracePt t="111101" x="2565400" y="3679825"/>
          <p14:tracePt t="111112" x="2590800" y="3667125"/>
          <p14:tracePt t="111118" x="2616200" y="3654425"/>
          <p14:tracePt t="111127" x="2641600" y="3641725"/>
          <p14:tracePt t="111134" x="2678113" y="3629025"/>
          <p14:tracePt t="111143" x="2716213" y="3590925"/>
          <p14:tracePt t="111154" x="2741613" y="3590925"/>
          <p14:tracePt t="111158" x="2754313" y="3579813"/>
          <p14:tracePt t="111168" x="2767013" y="3567113"/>
          <p14:tracePt t="111173" x="2778125" y="3554413"/>
          <p14:tracePt t="111184" x="2841625" y="3516313"/>
          <p14:tracePt t="111193" x="2854325" y="3516313"/>
          <p14:tracePt t="111198" x="2879725" y="3516313"/>
          <p14:tracePt t="111208" x="2903538" y="3490913"/>
          <p14:tracePt t="111213" x="2941638" y="3479800"/>
          <p14:tracePt t="111223" x="2992438" y="3467100"/>
          <p14:tracePt t="111229" x="3028950" y="3467100"/>
          <p14:tracePt t="111239" x="3103563" y="3429000"/>
          <p14:tracePt t="111251" x="3154363" y="3416300"/>
          <p14:tracePt t="111253" x="3216275" y="3390900"/>
          <p14:tracePt t="111263" x="3292475" y="3378200"/>
          <p14:tracePt t="111270" x="3392488" y="3354388"/>
          <p14:tracePt t="111280" x="3517900" y="3316288"/>
          <p14:tracePt t="111289" x="3617913" y="3303588"/>
          <p14:tracePt t="111295" x="3705225" y="3278188"/>
          <p14:tracePt t="111305" x="3756025" y="3267075"/>
          <p14:tracePt t="111309" x="3817938" y="3241675"/>
          <p14:tracePt t="111319" x="3856038" y="3241675"/>
          <p14:tracePt t="111329" x="3879850" y="3228975"/>
          <p14:tracePt t="111335" x="3905250" y="3203575"/>
          <p14:tracePt t="111345" x="3930650" y="3190875"/>
          <p14:tracePt t="111350" x="3968750" y="3165475"/>
          <p14:tracePt t="111360" x="4005263" y="3128963"/>
          <p14:tracePt t="111369" x="4056063" y="3090863"/>
          <p14:tracePt t="111375" x="4068763" y="3078163"/>
          <p14:tracePt t="111386" x="4092575" y="3054350"/>
          <p14:tracePt t="111391" x="4117975" y="3028950"/>
          <p14:tracePt t="111402" x="4130675" y="2990850"/>
          <p14:tracePt t="111412" x="4130675" y="2928938"/>
          <p14:tracePt t="111417" x="4130675" y="2852738"/>
          <p14:tracePt t="111425" x="4130675" y="2790825"/>
          <p14:tracePt t="111432" x="4130675" y="2740025"/>
          <p14:tracePt t="111441" x="4130675" y="2652713"/>
          <p14:tracePt t="111452" x="4130675" y="2590800"/>
          <p14:tracePt t="111455" x="4081463" y="2552700"/>
          <p14:tracePt t="111468" x="4068763" y="2516188"/>
          <p14:tracePt t="111472" x="4030663" y="2465388"/>
          <p14:tracePt t="111484" x="3979863" y="2439988"/>
          <p14:tracePt t="111491" x="3917950" y="2403475"/>
          <p14:tracePt t="111497" x="3830638" y="2403475"/>
          <p14:tracePt t="111508" x="3767138" y="2378075"/>
          <p14:tracePt t="111511" x="3667125" y="2339975"/>
          <p14:tracePt t="111521" x="3617913" y="2339975"/>
          <p14:tracePt t="111534" x="3530600" y="2339975"/>
          <p14:tracePt t="111537" x="3467100" y="2327275"/>
          <p14:tracePt t="111548" x="3367088" y="2327275"/>
          <p14:tracePt t="111552" x="3267075" y="2327275"/>
          <p14:tracePt t="111561" x="3167063" y="2327275"/>
          <p14:tracePt t="111572" x="3041650" y="2327275"/>
          <p14:tracePt t="111577" x="2941638" y="2327275"/>
          <p14:tracePt t="111588" x="2854325" y="2339975"/>
          <p14:tracePt t="111591" x="2741613" y="2365375"/>
          <p14:tracePt t="111602" x="2654300" y="2378075"/>
          <p14:tracePt t="111611" x="2603500" y="2378075"/>
          <p14:tracePt t="111617" x="2541588" y="2403475"/>
          <p14:tracePt t="111628" x="2516188" y="2403475"/>
          <p14:tracePt t="111634" x="2478088" y="2403475"/>
          <p14:tracePt t="111644" x="2441575" y="2427288"/>
          <p14:tracePt t="111653" x="2416175" y="2439988"/>
          <p14:tracePt t="111657" x="2403475" y="2439988"/>
          <p14:tracePt t="111667" x="2378075" y="2439988"/>
          <p14:tracePt t="111674" x="2352675" y="2452688"/>
          <p14:tracePt t="111684" x="2339975" y="2465388"/>
          <p14:tracePt t="111693" x="2303463" y="2490788"/>
          <p14:tracePt t="111697" x="2278063" y="2503488"/>
          <p14:tracePt t="111708" x="2252663" y="2516188"/>
          <p14:tracePt t="111713" x="2239963" y="2540000"/>
          <p14:tracePt t="111723" x="2216150" y="2552700"/>
          <p14:tracePt t="111734" x="2203450" y="2578100"/>
          <p14:tracePt t="111739" x="2178050" y="2590800"/>
          <p14:tracePt t="111751" x="2178050" y="2603500"/>
          <p14:tracePt t="111753" x="2165350" y="2603500"/>
          <p14:tracePt t="111764" x="2165350" y="2616200"/>
          <p14:tracePt t="111774" x="2152650" y="2627313"/>
          <p14:tracePt t="111789" x="2152650" y="2652713"/>
          <p14:tracePt t="111793" x="2152650" y="2690813"/>
          <p14:tracePt t="111804" x="2152650" y="2716213"/>
          <p14:tracePt t="111817" x="2152650" y="2765425"/>
          <p14:tracePt t="111819" x="2152650" y="2790825"/>
          <p14:tracePt t="111829" x="2152650" y="2816225"/>
          <p14:tracePt t="111835" x="2152650" y="2840038"/>
          <p14:tracePt t="111845" x="2178050" y="2878138"/>
          <p14:tracePt t="111855" x="2216150" y="2916238"/>
          <p14:tracePt t="111859" x="2228850" y="2928938"/>
          <p14:tracePt t="111869" x="2239963" y="2941638"/>
          <p14:tracePt t="111875" x="2252663" y="2952750"/>
          <p14:tracePt t="111885" x="2278063" y="2965450"/>
          <p14:tracePt t="111900" x="2328863" y="2965450"/>
          <p14:tracePt t="111909" x="2352675" y="2965450"/>
          <p14:tracePt t="111916" x="2378075" y="2965450"/>
          <p14:tracePt t="111925" x="2403475" y="2965450"/>
          <p14:tracePt t="111935" x="2441575" y="2965450"/>
          <p14:tracePt t="111939" x="2465388" y="2965450"/>
          <p14:tracePt t="111951" x="2503488" y="2952750"/>
          <p14:tracePt t="111955" x="2528888" y="2928938"/>
          <p14:tracePt t="111966" x="2541588" y="2903538"/>
          <p14:tracePt t="111975" x="2541588" y="2865438"/>
          <p14:tracePt t="111985" x="2554288" y="2816225"/>
          <p14:tracePt t="111989" x="2554288" y="2740025"/>
          <p14:tracePt t="112000" x="2554288" y="2703513"/>
          <p14:tracePt t="112006" x="2554288" y="2652713"/>
          <p14:tracePt t="112017" x="2554288" y="2616200"/>
          <p14:tracePt t="112019" x="2541588" y="2565400"/>
          <p14:tracePt t="112029" x="2516188" y="2527300"/>
          <p14:tracePt t="112039" x="2465388" y="2478088"/>
          <p14:tracePt t="112045" x="2441575" y="2452688"/>
          <p14:tracePt t="112056" x="2416175" y="2414588"/>
          <p14:tracePt t="112059" x="2352675" y="2403475"/>
          <p14:tracePt t="112070" x="2316163" y="2390775"/>
          <p14:tracePt t="112084" x="2216150" y="2365375"/>
          <p14:tracePt t="112086" x="2127250" y="2365375"/>
          <p14:tracePt t="112096" x="2027238" y="2365375"/>
          <p14:tracePt t="112101" x="1939925" y="2365375"/>
          <p14:tracePt t="112112" x="1878013" y="2365375"/>
          <p14:tracePt t="112121" x="1790700" y="2378075"/>
          <p14:tracePt t="112126" x="1714500" y="2403475"/>
          <p14:tracePt t="112136" x="1665288" y="2427288"/>
          <p14:tracePt t="112141" x="1614488" y="2452688"/>
          <p14:tracePt t="112152" x="1589088" y="2503488"/>
          <p14:tracePt t="112162" x="1565275" y="2527300"/>
          <p14:tracePt t="112167" x="1552575" y="2565400"/>
          <p14:tracePt t="112178" x="1552575" y="2590800"/>
          <p14:tracePt t="112182" x="1552575" y="2627313"/>
          <p14:tracePt t="112191" x="1552575" y="2678113"/>
          <p14:tracePt t="112201" x="1552575" y="2716213"/>
          <p14:tracePt t="112207" x="1552575" y="2740025"/>
          <p14:tracePt t="112218" x="1552575" y="2778125"/>
          <p14:tracePt t="112221" x="1577975" y="2803525"/>
          <p14:tracePt t="112231" x="1589088" y="2828925"/>
          <p14:tracePt t="112241" x="1614488" y="2852738"/>
          <p14:tracePt t="112249" x="1665288" y="2890838"/>
          <p14:tracePt t="112257" x="1714500" y="2903538"/>
          <p14:tracePt t="112261" x="1801813" y="2928938"/>
          <p14:tracePt t="112271" x="1878013" y="2928938"/>
          <p14:tracePt t="112283" x="1990725" y="2928938"/>
          <p14:tracePt t="112288" x="2103438" y="2928938"/>
          <p14:tracePt t="112300" x="2203450" y="2928938"/>
          <p14:tracePt t="112301" x="2339975" y="2890838"/>
          <p14:tracePt t="112311" x="2416175" y="2852738"/>
          <p14:tracePt t="112321" x="2503488" y="2803525"/>
          <p14:tracePt t="112327" x="2554288" y="2740025"/>
          <p14:tracePt t="112337" x="2578100" y="2690813"/>
          <p14:tracePt t="112343" x="2578100" y="2627313"/>
          <p14:tracePt t="112354" x="2578100" y="2590800"/>
          <p14:tracePt t="112364" x="2578100" y="2540000"/>
          <p14:tracePt t="112368" x="2578100" y="2503488"/>
          <p14:tracePt t="112383" x="2565400" y="2465388"/>
          <p14:tracePt t="112393" x="2541588" y="2452688"/>
          <p14:tracePt t="112403" x="2516188" y="2452688"/>
          <p14:tracePt t="112410" x="2478088" y="2452688"/>
          <p14:tracePt t="112420" x="2441575" y="2452688"/>
          <p14:tracePt t="112423" x="2365375" y="2452688"/>
          <p14:tracePt t="112433" x="2303463" y="2452688"/>
          <p14:tracePt t="112444" x="2265363" y="2452688"/>
          <p14:tracePt t="112450" x="2178050" y="2490788"/>
          <p14:tracePt t="112460" x="2116138" y="2590800"/>
          <p14:tracePt t="112464" x="2078038" y="2640013"/>
          <p14:tracePt t="112473" x="2039938" y="2728913"/>
          <p14:tracePt t="112484" x="2039938" y="2828925"/>
          <p14:tracePt t="112490" x="2039938" y="2916238"/>
          <p14:tracePt t="112500" x="2039938" y="2990850"/>
          <p14:tracePt t="112504" x="2039938" y="3090863"/>
          <p14:tracePt t="112514" x="2039938" y="3116263"/>
          <p14:tracePt t="112523" x="2039938" y="3154363"/>
          <p14:tracePt t="112529" x="2065338" y="3178175"/>
          <p14:tracePt t="112539" x="2090738" y="3216275"/>
          <p14:tracePt t="112546" x="2090738" y="3228975"/>
          <p14:tracePt t="112556" x="2116138" y="3241675"/>
          <p14:tracePt t="112566" x="2139950" y="3241675"/>
          <p14:tracePt t="112569" x="2190750" y="3241675"/>
          <p14:tracePt t="112579" x="2228850" y="3241675"/>
          <p14:tracePt t="112586" x="2278063" y="3241675"/>
          <p14:tracePt t="112595" x="2316163" y="3241675"/>
          <p14:tracePt t="112605" x="2365375" y="3178175"/>
          <p14:tracePt t="112609" x="2390775" y="3116263"/>
          <p14:tracePt t="112620" x="2390775" y="3054350"/>
          <p14:tracePt t="112626" x="2390775" y="2965450"/>
          <p14:tracePt t="112636" x="2390775" y="2852738"/>
          <p14:tracePt t="112645" x="2390775" y="2778125"/>
          <p14:tracePt t="112650" x="2352675" y="2703513"/>
          <p14:tracePt t="112659" x="2316163" y="2678113"/>
          <p14:tracePt t="112666" x="2303463" y="2640013"/>
          <p14:tracePt t="112685" x="2265363" y="2640013"/>
          <p14:tracePt t="112691" x="2239963" y="2640013"/>
          <p14:tracePt t="112701" x="2216150" y="2640013"/>
          <p14:tracePt t="112705" x="2190750" y="2640013"/>
          <p14:tracePt t="112716" x="2152650" y="2640013"/>
          <p14:tracePt t="112726" x="2116138" y="2665413"/>
          <p14:tracePt t="112732" x="2090738" y="2690813"/>
          <p14:tracePt t="112742" x="2090738" y="2740025"/>
          <p14:tracePt t="112746" x="2078038" y="2790825"/>
          <p14:tracePt t="112757" x="2078038" y="2840038"/>
          <p14:tracePt t="112767" x="2078038" y="2878138"/>
          <p14:tracePt t="112771" x="2078038" y="2903538"/>
          <p14:tracePt t="112783" x="2078038" y="2928938"/>
          <p14:tracePt t="112787" x="2078038" y="2952750"/>
          <p14:tracePt t="112799" x="2078038" y="2978150"/>
          <p14:tracePt t="112808" x="2078038" y="3003550"/>
          <p14:tracePt t="112812" x="2078038" y="3041650"/>
          <p14:tracePt t="112822" x="2078038" y="3054350"/>
          <p14:tracePt t="112828" x="2078038" y="3065463"/>
          <p14:tracePt t="112848" x="2090738" y="3078163"/>
          <p14:tracePt t="112864" x="2090738" y="3103563"/>
          <p14:tracePt t="112948" x="2103438" y="3116263"/>
          <p14:tracePt t="113371" x="2116138" y="3116263"/>
          <p14:tracePt t="113392" x="2127250" y="3116263"/>
          <p14:tracePt t="113408" x="2139950" y="3116263"/>
          <p14:tracePt t="113508" x="2152650" y="3116263"/>
          <p14:tracePt t="113815" x="2152650" y="3103563"/>
          <p14:tracePt t="113902" x="2139950" y="3090863"/>
          <p14:tracePt t="114077" x="2152650" y="3090863"/>
          <p14:tracePt t="114083" x="2165350" y="3090863"/>
          <p14:tracePt t="114093" x="2178050" y="3078163"/>
          <p14:tracePt t="114103" x="2216150" y="3078163"/>
          <p14:tracePt t="114107" x="2252663" y="3078163"/>
          <p14:tracePt t="114117" x="2278063" y="3078163"/>
          <p14:tracePt t="114123" x="2278063" y="3065463"/>
          <p14:tracePt t="114133" x="2328863" y="3065463"/>
          <p14:tracePt t="114148" x="2352675" y="3054350"/>
          <p14:tracePt t="114160" x="2390775" y="3041650"/>
          <p14:tracePt t="114164" x="2416175" y="3041650"/>
          <p14:tracePt t="114174" x="2441575" y="3028950"/>
          <p14:tracePt t="114184" x="2452688" y="3028950"/>
          <p14:tracePt t="114189" x="2465388" y="3016250"/>
          <p14:tracePt t="114199" x="2478088" y="3016250"/>
          <p14:tracePt t="114203" x="2503488" y="3003550"/>
          <p14:tracePt t="114355" x="2478088" y="3003550"/>
          <p14:tracePt t="114365" x="2452688" y="3003550"/>
          <p14:tracePt t="114375" x="2403475" y="3003550"/>
          <p14:tracePt t="114381" x="2378075" y="3003550"/>
          <p14:tracePt t="114391" x="2339975" y="3016250"/>
          <p14:tracePt t="114396" x="2278063" y="3016250"/>
          <p14:tracePt t="114406" x="2252663" y="3028950"/>
          <p14:tracePt t="114416" x="2228850" y="3041650"/>
          <p14:tracePt t="114422" x="2190750" y="3041650"/>
          <p14:tracePt t="114432" x="2165350" y="3054350"/>
          <p14:tracePt t="114435" x="2152650" y="3054350"/>
          <p14:tracePt t="114447" x="2139950" y="3054350"/>
          <p14:tracePt t="114455" x="2127250" y="3065463"/>
          <p14:tracePt t="114461" x="2116138" y="3065463"/>
          <p14:tracePt t="114471" x="2103438" y="3065463"/>
          <p14:tracePt t="114485" x="2090738" y="3065463"/>
          <p14:tracePt t="114674" x="2103438" y="3065463"/>
          <p14:tracePt t="114683" x="2127250" y="3065463"/>
          <p14:tracePt t="114687" x="2139950" y="3065463"/>
          <p14:tracePt t="114697" x="2178050" y="3065463"/>
          <p14:tracePt t="114707" x="2190750" y="3065463"/>
          <p14:tracePt t="114714" x="2228850" y="3054350"/>
          <p14:tracePt t="114731" x="2252663" y="3054350"/>
          <p14:tracePt t="114739" x="2278063" y="3054350"/>
          <p14:tracePt t="114749" x="2290763" y="3054350"/>
          <p14:tracePt t="114753" x="2316163" y="3054350"/>
          <p14:tracePt t="114764" x="2328863" y="3054350"/>
          <p14:tracePt t="114770" x="2352675" y="3028950"/>
          <p14:tracePt t="114781" x="2365375" y="3028950"/>
          <p14:tracePt t="114794" x="2378075" y="3028950"/>
          <p14:tracePt t="115582" x="2390775" y="3028950"/>
          <p14:tracePt t="116162" x="2378075" y="3028950"/>
          <p14:tracePt t="116398" x="2365375" y="3028950"/>
          <p14:tracePt t="116417" x="2352675" y="3028950"/>
          <p14:tracePt t="116434" x="2339975" y="3028950"/>
          <p14:tracePt t="116438" x="2328863" y="3028950"/>
          <p14:tracePt t="116447" x="2316163" y="3028950"/>
          <p14:tracePt t="116463" x="2303463" y="3028950"/>
          <p14:tracePt t="116489" x="2290763" y="3028950"/>
          <p14:tracePt t="116523" x="2278063" y="3028950"/>
          <p14:tracePt t="116554" x="2278063" y="3041650"/>
          <p14:tracePt t="116570" x="2265363" y="3041650"/>
          <p14:tracePt t="116580" x="2252663" y="3041650"/>
          <p14:tracePt t="116596" x="2239963" y="3041650"/>
          <p14:tracePt t="116609" x="2228850" y="3041650"/>
          <p14:tracePt t="116635" x="2203450" y="3041650"/>
          <p14:tracePt t="116665" x="2190750" y="3041650"/>
          <p14:tracePt t="116772" x="2178050" y="3041650"/>
          <p14:tracePt t="116786" x="2165350" y="3041650"/>
          <p14:tracePt t="116796" x="2152650" y="3041650"/>
          <p14:tracePt t="117895" x="2152650" y="3054350"/>
          <p14:tracePt t="117931" x="2165350" y="3054350"/>
          <p14:tracePt t="117938" x="2178050" y="3054350"/>
          <p14:tracePt t="117947" x="2190750" y="3054350"/>
          <p14:tracePt t="117958" x="2203450" y="3054350"/>
          <p14:tracePt t="117978" x="2228850" y="3054350"/>
          <p14:tracePt t="117997" x="2252663" y="3054350"/>
          <p14:tracePt t="118011" x="2265363" y="3054350"/>
          <p14:tracePt t="118017" x="2303463" y="3054350"/>
          <p14:tracePt t="118042" x="2316163" y="3054350"/>
          <p14:tracePt t="118051" x="2328863" y="3054350"/>
          <p14:tracePt t="118057" x="2339975" y="3054350"/>
          <p14:tracePt t="118067" x="2352675" y="3054350"/>
          <p14:tracePt t="118078" x="2365375" y="3054350"/>
          <p14:tracePt t="118094" x="2390775" y="3054350"/>
          <p14:tracePt t="118107" x="2403475" y="3054350"/>
          <p14:tracePt t="118117" x="2416175" y="3054350"/>
          <p14:tracePt t="118124" x="2428875" y="3054350"/>
          <p14:tracePt t="118134" x="2441575" y="3054350"/>
          <p14:tracePt t="118138" x="2452688" y="3054350"/>
          <p14:tracePt t="118148" x="2465388" y="3054350"/>
          <p14:tracePt t="118167" x="2478088" y="3054350"/>
          <p14:tracePt t="118203" x="2503488" y="3054350"/>
          <p14:tracePt t="118223" x="2516188" y="3054350"/>
          <p14:tracePt t="118243" x="2528888" y="3054350"/>
          <p14:tracePt t="118708" x="2528888" y="3078163"/>
          <p14:tracePt t="118717" x="2528888" y="3116263"/>
          <p14:tracePt t="118723" x="2490788" y="3154363"/>
          <p14:tracePt t="118733" x="2452688" y="3216275"/>
          <p14:tracePt t="118737" x="2428875" y="3278188"/>
          <p14:tracePt t="118748" x="2352675" y="3378200"/>
          <p14:tracePt t="118757" x="2316163" y="3454400"/>
          <p14:tracePt t="118763" x="2265363" y="3567113"/>
          <p14:tracePt t="118773" x="2178050" y="3703638"/>
          <p14:tracePt t="118780" x="2116138" y="3829050"/>
          <p14:tracePt t="118790" x="2078038" y="3916363"/>
          <p14:tracePt t="118800" x="2039938" y="4005263"/>
          <p14:tracePt t="118803" x="2003425" y="4092575"/>
          <p14:tracePt t="118813" x="1965325" y="4179888"/>
          <p14:tracePt t="118820" x="1914525" y="4254500"/>
          <p14:tracePt t="118830" x="1890713" y="4305300"/>
          <p14:tracePt t="118839" x="1878013" y="4341813"/>
          <p14:tracePt t="118844" x="1878013" y="4367213"/>
          <p14:tracePt t="118853" x="1865313" y="4379913"/>
          <p14:tracePt t="118860" x="1852613" y="4405313"/>
          <p14:tracePt t="118879" x="1852613" y="4430713"/>
          <p14:tracePt t="119051" x="1878013" y="4405313"/>
          <p14:tracePt t="119055" x="1878013" y="4367213"/>
          <p14:tracePt t="119065" x="1914525" y="4305300"/>
          <p14:tracePt t="119071" x="1952625" y="4254500"/>
          <p14:tracePt t="119081" x="1978025" y="4205288"/>
          <p14:tracePt t="119092" x="2014538" y="4129088"/>
          <p14:tracePt t="119095" x="2027238" y="4079875"/>
          <p14:tracePt t="119105" x="2039938" y="4029075"/>
          <p14:tracePt t="119111" x="2039938" y="3967163"/>
          <p14:tracePt t="119121" x="2052638" y="3929063"/>
          <p14:tracePt t="119131" x="2052638" y="3905250"/>
          <p14:tracePt t="119137" x="2052638" y="3879850"/>
          <p14:tracePt t="119148" x="2052638" y="3854450"/>
          <p14:tracePt t="119153" x="2052638" y="3829050"/>
          <p14:tracePt t="119163" x="2052638" y="3816350"/>
          <p14:tracePt t="119167" x="2052638" y="3803650"/>
          <p14:tracePt t="119177" x="2052638" y="3792538"/>
          <p14:tracePt t="119207" x="2052638" y="3779838"/>
          <p14:tracePt t="119349" x="2039938" y="3779838"/>
          <p14:tracePt t="119365" x="2014538" y="3779838"/>
          <p14:tracePt t="119369" x="2003425" y="3779838"/>
          <p14:tracePt t="119379" x="1990725" y="3779838"/>
          <p14:tracePt t="119389" x="1978025" y="3779838"/>
          <p14:tracePt t="119395" x="1939925" y="3779838"/>
          <p14:tracePt t="119405" x="1927225" y="3779838"/>
          <p14:tracePt t="119409" x="1890713" y="3779838"/>
          <p14:tracePt t="119420" x="1865313" y="3779838"/>
          <p14:tracePt t="119436" x="1852613" y="3779838"/>
          <p14:tracePt t="119445" x="1839913" y="3779838"/>
          <p14:tracePt t="119465" x="1827213" y="3779838"/>
          <p14:tracePt t="119485" x="1814513" y="3779838"/>
          <p14:tracePt t="119511" x="1801813" y="3779838"/>
          <p14:tracePt t="119542" x="1790700" y="3779838"/>
          <p14:tracePt t="119565" x="1778000" y="3779838"/>
          <p14:tracePt t="119581" x="1765300" y="3779838"/>
          <p14:tracePt t="119585" x="1765300" y="3792538"/>
          <p14:tracePt t="119598" x="1752600" y="3816350"/>
          <p14:tracePt t="119611" x="1752600" y="3829050"/>
          <p14:tracePt t="119621" x="1752600" y="3841750"/>
          <p14:tracePt t="119628" x="1752600" y="3854450"/>
          <p14:tracePt t="119638" x="1752600" y="3867150"/>
          <p14:tracePt t="119647" x="1752600" y="3879850"/>
          <p14:tracePt t="119668" x="1752600" y="3905250"/>
          <p14:tracePt t="119678" x="1765300" y="3916363"/>
          <p14:tracePt t="119688" x="1801813" y="3941763"/>
          <p14:tracePt t="119692" x="1801813" y="3954463"/>
          <p14:tracePt t="119703" x="1839913" y="3967163"/>
          <p14:tracePt t="119709" x="1865313" y="3992563"/>
          <p14:tracePt t="119733" x="1890713" y="4005263"/>
          <p14:tracePt t="119747" x="1903413" y="4005263"/>
          <p14:tracePt t="119759" x="1914525" y="4005263"/>
          <p14:tracePt t="119767" x="1927225" y="4005263"/>
          <p14:tracePt t="119773" x="1939925" y="4005263"/>
          <p14:tracePt t="119783" x="1965325" y="4005263"/>
          <p14:tracePt t="119789" x="1990725" y="4005263"/>
          <p14:tracePt t="119799" x="2014538" y="4005263"/>
          <p14:tracePt t="119809" x="2027238" y="4005263"/>
          <p14:tracePt t="119813" x="2039938" y="3979863"/>
          <p14:tracePt t="119824" x="2039938" y="3967163"/>
          <p14:tracePt t="119829" x="2039938" y="3929063"/>
          <p14:tracePt t="119840" x="2039938" y="3905250"/>
          <p14:tracePt t="119849" x="2039938" y="3867150"/>
          <p14:tracePt t="119853" x="2039938" y="3816350"/>
          <p14:tracePt t="119864" x="2039938" y="3779838"/>
          <p14:tracePt t="119869" x="2039938" y="3754438"/>
          <p14:tracePt t="119879" x="2039938" y="3716338"/>
          <p14:tracePt t="119889" x="2014538" y="3692525"/>
          <p14:tracePt t="119903" x="2003425" y="3692525"/>
          <p14:tracePt t="119909" x="1990725" y="3667125"/>
          <p14:tracePt t="119919" x="1978025" y="3667125"/>
          <p14:tracePt t="119939" x="1965325" y="3667125"/>
          <p14:tracePt t="119959" x="1939925" y="3654425"/>
          <p14:tracePt t="119960" x="1939925" y="3641725"/>
          <p14:tracePt t="119969" x="1927225" y="3641725"/>
          <p14:tracePt t="119979" x="1914525" y="3641725"/>
          <p14:tracePt t="120005" x="1903413" y="3641725"/>
          <p14:tracePt t="120019" x="1890713" y="3654425"/>
          <p14:tracePt t="120042" x="1890713" y="3667125"/>
          <p14:tracePt t="120051" x="1890713" y="3679825"/>
          <p14:tracePt t="120055" x="1890713" y="3703638"/>
          <p14:tracePt t="120065" x="1890713" y="3716338"/>
          <p14:tracePt t="120071" x="1890713" y="3741738"/>
          <p14:tracePt t="120081" x="1890713" y="3754438"/>
          <p14:tracePt t="120092" x="1890713" y="3767138"/>
          <p14:tracePt t="120105" x="1890713" y="3779838"/>
          <p14:tracePt t="120111" x="1890713" y="3803650"/>
          <p14:tracePt t="120121" x="1903413" y="3803650"/>
          <p14:tracePt t="120135" x="1903413" y="3816350"/>
          <p14:tracePt t="120161" x="1914525" y="3829050"/>
          <p14:tracePt t="120177" x="1914525" y="3841750"/>
          <p14:tracePt t="120192" x="1927225" y="3841750"/>
          <p14:tracePt t="120342" x="1903413" y="3841750"/>
          <p14:tracePt t="120353" x="1878013" y="3841750"/>
          <p14:tracePt t="120357" x="1865313" y="3841750"/>
          <p14:tracePt t="120368" x="1852613" y="3841750"/>
          <p14:tracePt t="120376" x="1814513" y="3879850"/>
          <p14:tracePt t="120393" x="1801813" y="3892550"/>
          <p14:tracePt t="120397" x="1765300" y="3929063"/>
          <p14:tracePt t="120414" x="1739900" y="3954463"/>
          <p14:tracePt t="120434" x="1739900" y="3979863"/>
          <p14:tracePt t="120437" x="1727200" y="3979863"/>
          <p14:tracePt t="120448" x="1727200" y="3992563"/>
          <p14:tracePt t="120464" x="1727200" y="4017963"/>
          <p14:tracePt t="120488" x="1727200" y="4029075"/>
          <p14:tracePt t="120509" x="1727200" y="4041775"/>
          <p14:tracePt t="120523" x="1727200" y="4054475"/>
          <p14:tracePt t="120533" x="1739900" y="4067175"/>
          <p14:tracePt t="120553" x="1752600" y="4067175"/>
          <p14:tracePt t="120579" x="1778000" y="4067175"/>
          <p14:tracePt t="120589" x="1801813" y="4067175"/>
          <p14:tracePt t="120593" x="1814513" y="4067175"/>
          <p14:tracePt t="120604" x="1827213" y="4067175"/>
          <p14:tracePt t="120619" x="1839913" y="4067175"/>
          <p14:tracePt t="120629" x="1852613" y="4067175"/>
          <p14:tracePt t="120655" x="1865313" y="4067175"/>
          <p14:tracePt t="120659" x="1865313" y="4054475"/>
          <p14:tracePt t="120676" x="1878013" y="4041775"/>
          <p14:tracePt t="120719" x="1878013" y="4029075"/>
          <p14:tracePt t="120908" x="1865313" y="4029075"/>
          <p14:tracePt t="120963" x="1852613" y="4029075"/>
          <p14:tracePt t="120974" x="1839913" y="4017963"/>
          <p14:tracePt t="121143" x="1827213" y="4017963"/>
          <p14:tracePt t="123424" x="1865313" y="3992563"/>
          <p14:tracePt t="123429" x="1878013" y="3929063"/>
          <p14:tracePt t="123439" x="1890713" y="3879850"/>
          <p14:tracePt t="123443" x="1903413" y="3816350"/>
          <p14:tracePt t="123453" x="1927225" y="3729038"/>
          <p14:tracePt t="123463" x="1939925" y="3641725"/>
          <p14:tracePt t="123469" x="1965325" y="3554413"/>
          <p14:tracePt t="123480" x="2003425" y="3454400"/>
          <p14:tracePt t="123484" x="2014538" y="3367088"/>
          <p14:tracePt t="123493" x="2014538" y="3267075"/>
          <p14:tracePt t="123506" x="2014538" y="3178175"/>
          <p14:tracePt t="123509" x="2014538" y="3065463"/>
          <p14:tracePt t="123519" x="2039938" y="2990850"/>
          <p14:tracePt t="123525" x="2052638" y="2928938"/>
          <p14:tracePt t="123535" x="2052638" y="2878138"/>
          <p14:tracePt t="123545" x="2078038" y="2840038"/>
          <p14:tracePt t="123559" x="2078038" y="2828925"/>
          <p14:tracePt t="123732" x="2065338" y="2828925"/>
          <p14:tracePt t="123742" x="2052638" y="2852738"/>
          <p14:tracePt t="123747" x="2039938" y="2865438"/>
          <p14:tracePt t="123757" x="2039938" y="2890838"/>
          <p14:tracePt t="123761" x="2027238" y="2928938"/>
          <p14:tracePt t="123773" x="2014538" y="2952750"/>
          <p14:tracePt t="123781" x="2003425" y="3016250"/>
          <p14:tracePt t="123789" x="1978025" y="3090863"/>
          <p14:tracePt t="123797" x="1978025" y="3165475"/>
          <p14:tracePt t="123801" x="1978025" y="3267075"/>
          <p14:tracePt t="123811" x="1978025" y="3390900"/>
          <p14:tracePt t="123823" x="1978025" y="3479800"/>
          <p14:tracePt t="123828" x="1978025" y="3590925"/>
          <p14:tracePt t="123839" x="1978025" y="3692525"/>
          <p14:tracePt t="123843" x="1978025" y="3779838"/>
          <p14:tracePt t="123856" x="1978025" y="3841750"/>
          <p14:tracePt t="123863" x="1978025" y="3905250"/>
          <p14:tracePt t="123868" x="1978025" y="3967163"/>
          <p14:tracePt t="123877" x="1978025" y="4029075"/>
          <p14:tracePt t="123883" x="1978025" y="4054475"/>
          <p14:tracePt t="123893" x="1990725" y="4079875"/>
          <p14:tracePt t="123905" x="1990725" y="4117975"/>
          <p14:tracePt t="123907" x="2003425" y="4154488"/>
          <p14:tracePt t="123917" x="2027238" y="4179888"/>
          <p14:tracePt t="123923" x="2052638" y="4230688"/>
          <p14:tracePt t="123933" x="2065338" y="4254500"/>
          <p14:tracePt t="123943" x="2090738" y="4279900"/>
          <p14:tracePt t="123947" x="2103438" y="4305300"/>
          <p14:tracePt t="123957" x="2116138" y="4330700"/>
          <p14:tracePt t="123973" x="2165350" y="4367213"/>
          <p14:tracePt t="123983" x="2165350" y="4392613"/>
          <p14:tracePt t="123990" x="2190750" y="4418013"/>
          <p14:tracePt t="124000" x="2203450" y="4443413"/>
          <p14:tracePt t="124006" x="2203450" y="4454525"/>
          <p14:tracePt t="124023" x="2216150" y="4467225"/>
          <p14:tracePt t="124040" x="2216150" y="4479925"/>
          <p14:tracePt t="124116" x="2203450" y="4479925"/>
          <p14:tracePt t="124126" x="2178050" y="4454525"/>
          <p14:tracePt t="124129" x="2152650" y="4430713"/>
          <p14:tracePt t="124139" x="2127250" y="4367213"/>
          <p14:tracePt t="124150" x="2127250" y="4354513"/>
          <p14:tracePt t="124156" x="2103438" y="4330700"/>
          <p14:tracePt t="124165" x="2103438" y="4318000"/>
          <p14:tracePt t="124170" x="2103438" y="4292600"/>
          <p14:tracePt t="124179" x="2103438" y="4279900"/>
          <p14:tracePt t="124189" x="2103438" y="4241800"/>
          <p14:tracePt t="124206" x="2103438" y="4217988"/>
          <p14:tracePt t="124211" x="2103438" y="4192588"/>
          <p14:tracePt t="124222" x="2103438" y="4179888"/>
          <p14:tracePt t="124231" x="2103438" y="4167188"/>
          <p14:tracePt t="124235" x="2103438" y="4154488"/>
          <p14:tracePt t="124276" x="2103438" y="4141788"/>
          <p14:tracePt t="124312" x="2116138" y="4154488"/>
          <p14:tracePt t="124331" x="2116138" y="4167188"/>
          <p14:tracePt t="124367" x="2116138" y="4179888"/>
          <p14:tracePt t="124377" x="2090738" y="4179888"/>
          <p14:tracePt t="124381" x="2052638" y="4179888"/>
          <p14:tracePt t="124394" x="2003425" y="4117975"/>
          <p14:tracePt t="124405" x="1952625" y="4105275"/>
          <p14:tracePt t="124407" x="1914525" y="4054475"/>
          <p14:tracePt t="124417" x="1878013" y="4017963"/>
          <p14:tracePt t="124423" x="1852613" y="3979863"/>
          <p14:tracePt t="124443" x="1839913" y="3967163"/>
          <p14:tracePt t="124463" x="1839913" y="3954463"/>
          <p14:tracePt t="125234" x="1852613" y="3941763"/>
          <p14:tracePt t="125239" x="1890713" y="3916363"/>
          <p14:tracePt t="125250" x="1965325" y="3879850"/>
          <p14:tracePt t="125259" x="2039938" y="3841750"/>
          <p14:tracePt t="125265" x="2127250" y="3792538"/>
          <p14:tracePt t="125275" x="2216150" y="3729038"/>
          <p14:tracePt t="125279" x="2290763" y="3692525"/>
          <p14:tracePt t="125289" x="2352675" y="3654425"/>
          <p14:tracePt t="125299" x="2441575" y="3616325"/>
          <p14:tracePt t="125305" x="2516188" y="3590925"/>
          <p14:tracePt t="125315" x="2554288" y="3567113"/>
          <p14:tracePt t="125321" x="2603500" y="3554413"/>
          <p14:tracePt t="125332" x="2667000" y="3529013"/>
          <p14:tracePt t="125341" x="2703513" y="3516313"/>
          <p14:tracePt t="125345" x="2741613" y="3503613"/>
          <p14:tracePt t="125355" x="2790825" y="3467100"/>
          <p14:tracePt t="125361" x="2854325" y="3441700"/>
          <p14:tracePt t="125371" x="2890838" y="3441700"/>
          <p14:tracePt t="125381" x="2941638" y="3416300"/>
          <p14:tracePt t="125386" x="2954338" y="3416300"/>
          <p14:tracePt t="125395" x="2967038" y="3403600"/>
          <p14:tracePt t="125411" x="2979738" y="3403600"/>
          <p14:tracePt t="125421" x="2979738" y="3390900"/>
          <p14:tracePt t="125425" x="2979738" y="3367088"/>
          <p14:tracePt t="125437" x="2979738" y="3341688"/>
          <p14:tracePt t="125441" x="2979738" y="3290888"/>
          <p14:tracePt t="125451" x="2979738" y="3267075"/>
          <p14:tracePt t="125461" x="2979738" y="3203575"/>
          <p14:tracePt t="125467" x="2979738" y="3154363"/>
          <p14:tracePt t="125477" x="2941638" y="3090863"/>
          <p14:tracePt t="125481" x="2916238" y="3028950"/>
          <p14:tracePt t="125491" x="2903538" y="2965450"/>
          <p14:tracePt t="125501" x="2890838" y="2941638"/>
          <p14:tracePt t="125507" x="2879725" y="2916238"/>
          <p14:tracePt t="125517" x="2879725" y="2903538"/>
          <p14:tracePt t="125521" x="2867025" y="2878138"/>
          <p14:tracePt t="125531" x="2854325" y="2878138"/>
          <p14:tracePt t="125541" x="2854325" y="2865438"/>
          <p14:tracePt t="125547" x="2841625" y="2865438"/>
          <p14:tracePt t="125562" x="2841625" y="2852738"/>
          <p14:tracePt t="125582" x="2816225" y="2852738"/>
          <p14:tracePt t="125597" x="2790825" y="2828925"/>
          <p14:tracePt t="125604" x="2778125" y="2828925"/>
          <p14:tracePt t="125614" x="2754313" y="2828925"/>
          <p14:tracePt t="125637" x="2728913" y="2828925"/>
          <p14:tracePt t="125663" x="2716213" y="2828925"/>
          <p14:tracePt t="125677" x="2703513" y="2828925"/>
          <p14:tracePt t="125694" x="2690813" y="2828925"/>
          <p14:tracePt t="125704" x="2678113" y="2828925"/>
          <p14:tracePt t="125709" x="2654300" y="2828925"/>
          <p14:tracePt t="125720" x="2628900" y="2840038"/>
          <p14:tracePt t="125723" x="2616200" y="2852738"/>
          <p14:tracePt t="125733" x="2590800" y="2878138"/>
          <p14:tracePt t="125743" x="2578100" y="2890838"/>
          <p14:tracePt t="125749" x="2554288" y="2916238"/>
          <p14:tracePt t="125760" x="2541588" y="2928938"/>
          <p14:tracePt t="125764" x="2528888" y="2941638"/>
          <p14:tracePt t="125774" x="2503488" y="2965450"/>
          <p14:tracePt t="125790" x="2490788" y="2978150"/>
          <p14:tracePt t="125805" x="2465388" y="3003550"/>
          <p14:tracePt t="125919" x="2465388" y="3016250"/>
          <p14:tracePt t="125935" x="2465388" y="3041650"/>
          <p14:tracePt t="125961" x="2465388" y="3054350"/>
          <p14:tracePt t="125972" x="2465388" y="3065463"/>
          <p14:tracePt t="125992" x="2465388" y="3078163"/>
          <p14:tracePt t="126005" x="2465388" y="3090863"/>
          <p14:tracePt t="126015" x="2465388" y="3103563"/>
          <p14:tracePt t="126218" x="2465388" y="3116263"/>
          <p14:tracePt t="126228" x="2452688" y="3116263"/>
          <p14:tracePt t="126253" x="2441575" y="3116263"/>
          <p14:tracePt t="126556" x="2428875" y="3116263"/>
          <p14:tracePt t="126784" x="2416175" y="3116263"/>
          <p14:tracePt t="126808" x="2390775" y="3116263"/>
          <p14:tracePt t="126833" x="2365375" y="3116263"/>
          <p14:tracePt t="126847" x="2352675" y="3116263"/>
          <p14:tracePt t="126853" x="2339975" y="3116263"/>
          <p14:tracePt t="126863" x="2328863" y="3116263"/>
          <p14:tracePt t="126873" x="2316163" y="3116263"/>
          <p14:tracePt t="126899" x="2303463" y="3116263"/>
          <p14:tracePt t="126959" x="2278063" y="3116263"/>
          <p14:tracePt t="126969" x="2278063" y="3128963"/>
          <p14:tracePt t="127251" x="2278063" y="3141663"/>
          <p14:tracePt t="127261" x="2278063" y="3154363"/>
          <p14:tracePt t="127271" x="2290763" y="3178175"/>
          <p14:tracePt t="127324" x="2316163" y="3190875"/>
          <p14:tracePt t="127434" x="2303463" y="3190875"/>
          <p14:tracePt t="127444" x="2290763" y="3190875"/>
          <p14:tracePt t="127449" x="2278063" y="3190875"/>
          <p14:tracePt t="127459" x="2252663" y="3190875"/>
          <p14:tracePt t="127463" x="2228850" y="3203575"/>
          <p14:tracePt t="127474" x="2216150" y="3228975"/>
          <p14:tracePt t="127486" x="2165350" y="3278188"/>
          <p14:tracePt t="127489" x="2165350" y="3316288"/>
          <p14:tracePt t="127500" x="2127250" y="3378200"/>
          <p14:tracePt t="127505" x="2103438" y="3429000"/>
          <p14:tracePt t="127516" x="2039938" y="3516313"/>
          <p14:tracePt t="127525" x="1965325" y="3616325"/>
          <p14:tracePt t="127529" x="1903413" y="3716338"/>
          <p14:tracePt t="127541" x="1852613" y="3792538"/>
          <p14:tracePt t="127545" x="1801813" y="3867150"/>
          <p14:tracePt t="127555" x="1765300" y="3979863"/>
          <p14:tracePt t="127562" x="1714500" y="4041775"/>
          <p14:tracePt t="127569" x="1677988" y="4117975"/>
          <p14:tracePt t="127580" x="1665288" y="4141788"/>
          <p14:tracePt t="127587" x="1652588" y="4167188"/>
          <p14:tracePt t="127596" x="1639888" y="4179888"/>
          <p14:tracePt t="127605" x="1639888" y="4205288"/>
          <p14:tracePt t="127609" x="1627188" y="4205288"/>
          <p14:tracePt t="127832" x="1652588" y="4205288"/>
          <p14:tracePt t="127837" x="1689100" y="4205288"/>
          <p14:tracePt t="127847" x="1727200" y="4205288"/>
          <p14:tracePt t="127857" x="1778000" y="4205288"/>
          <p14:tracePt t="127861" x="1827213" y="4192588"/>
          <p14:tracePt t="127871" x="1878013" y="4192588"/>
          <p14:tracePt t="127877" x="1952625" y="4179888"/>
          <p14:tracePt t="127887" x="2003425" y="4167188"/>
          <p14:tracePt t="127897" x="2078038" y="4129088"/>
          <p14:tracePt t="127903" x="2165350" y="4105275"/>
          <p14:tracePt t="127913" x="2290763" y="4092575"/>
          <p14:tracePt t="127918" x="2428875" y="4029075"/>
          <p14:tracePt t="127927" x="2565400" y="4005263"/>
          <p14:tracePt t="127937" x="2690813" y="3967163"/>
          <p14:tracePt t="127943" x="2816225" y="3929063"/>
          <p14:tracePt t="127954" x="2941638" y="3879850"/>
          <p14:tracePt t="127957" x="3067050" y="3829050"/>
          <p14:tracePt t="127968" x="3154363" y="3779838"/>
          <p14:tracePt t="127977" x="3228975" y="3741738"/>
          <p14:tracePt t="127985" x="3267075" y="3703638"/>
          <p14:tracePt t="127993" x="3328988" y="3654425"/>
          <p14:tracePt t="128001" x="3354388" y="3641725"/>
          <p14:tracePt t="128009" x="3379788" y="3616325"/>
          <p14:tracePt t="128019" x="3405188" y="3579813"/>
          <p14:tracePt t="128023" x="3405188" y="3554413"/>
          <p14:tracePt t="128035" x="3405188" y="3503613"/>
          <p14:tracePt t="128039" x="3405188" y="3467100"/>
          <p14:tracePt t="128052" x="3405188" y="3416300"/>
          <p14:tracePt t="128059" x="3405188" y="3378200"/>
          <p14:tracePt t="128063" x="3379788" y="3328988"/>
          <p14:tracePt t="128073" x="3341688" y="3254375"/>
          <p14:tracePt t="128079" x="3341688" y="3216275"/>
          <p14:tracePt t="128090" x="3341688" y="3190875"/>
          <p14:tracePt t="128102" x="3341688" y="3165475"/>
          <p14:tracePt t="128105" x="3317875" y="3141663"/>
          <p14:tracePt t="128116" x="3317875" y="3090863"/>
          <p14:tracePt t="128119" x="3317875" y="3054350"/>
          <p14:tracePt t="128139" x="3305175" y="3028950"/>
          <p14:tracePt t="128145" x="3292475" y="3016250"/>
          <p14:tracePt t="128159" x="3279775" y="2990850"/>
          <p14:tracePt t="128170" x="3267075" y="2978150"/>
          <p14:tracePt t="128180" x="3254375" y="2978150"/>
          <p14:tracePt t="128186" x="3228975" y="2978150"/>
          <p14:tracePt t="128202" x="3205163" y="2978150"/>
          <p14:tracePt t="128209" x="3179763" y="2978150"/>
          <p14:tracePt t="128219" x="3128963" y="2978150"/>
          <p14:tracePt t="128225" x="3103563" y="2978150"/>
          <p14:tracePt t="128235" x="3054350" y="2978150"/>
          <p14:tracePt t="128239" x="3003550" y="3003550"/>
          <p14:tracePt t="128252" x="2928938" y="3041650"/>
          <p14:tracePt t="128261" x="2841625" y="3090863"/>
          <p14:tracePt t="128265" x="2754313" y="3141663"/>
          <p14:tracePt t="128275" x="2654300" y="3203575"/>
          <p14:tracePt t="128281" x="2541588" y="3290888"/>
          <p14:tracePt t="128292" x="2441575" y="3367088"/>
          <p14:tracePt t="128302" x="2352675" y="3441700"/>
          <p14:tracePt t="128305" x="2278063" y="3490913"/>
          <p14:tracePt t="128316" x="2216150" y="3541713"/>
          <p14:tracePt t="128321" x="2165350" y="3579813"/>
          <p14:tracePt t="128331" x="2127250" y="3616325"/>
          <p14:tracePt t="128342" x="2078038" y="3654425"/>
          <p14:tracePt t="128347" x="2052638" y="3703638"/>
          <p14:tracePt t="128357" x="2014538" y="3729038"/>
          <p14:tracePt t="128362" x="2003425" y="3754438"/>
          <p14:tracePt t="128371" x="1978025" y="3767138"/>
          <p14:tracePt t="128381" x="1952625" y="3792538"/>
          <p14:tracePt t="128388" x="1939925" y="3803650"/>
          <p14:tracePt t="128402" x="1914525" y="3816350"/>
          <p14:tracePt t="128423" x="1903413" y="3829050"/>
          <p14:tracePt t="128448" x="1890713" y="3829050"/>
          <p14:tracePt t="128484" x="1878013" y="3841750"/>
          <p14:tracePt t="128548" x="1878013" y="3854450"/>
          <p14:tracePt t="128629" x="1865313" y="3854450"/>
          <p14:tracePt t="128636" x="1865313" y="3867150"/>
          <p14:tracePt t="128650" x="1865313" y="3879850"/>
          <p14:tracePt t="128660" x="1865313" y="3892550"/>
          <p14:tracePt t="128669" x="1865313" y="3905250"/>
          <p14:tracePt t="128685" x="1865313" y="3916363"/>
          <p14:tracePt t="128689" x="1865313" y="3929063"/>
          <p14:tracePt t="128712" x="1865313" y="3941763"/>
          <p14:tracePt t="128933" x="1865313" y="3954463"/>
          <p14:tracePt t="129063" x="1878013" y="3954463"/>
          <p14:tracePt t="129073" x="1903413" y="3954463"/>
          <p14:tracePt t="129084" x="1927225" y="3954463"/>
          <p14:tracePt t="129089" x="1952625" y="3954463"/>
          <p14:tracePt t="129099" x="1978025" y="3954463"/>
          <p14:tracePt t="129103" x="2052638" y="3929063"/>
          <p14:tracePt t="129113" x="2127250" y="3892550"/>
          <p14:tracePt t="129124" x="2228850" y="3879850"/>
          <p14:tracePt t="129130" x="2339975" y="3841750"/>
          <p14:tracePt t="129140" x="2452688" y="3792538"/>
          <p14:tracePt t="129143" x="2554288" y="3767138"/>
          <p14:tracePt t="129153" x="2667000" y="3692525"/>
          <p14:tracePt t="129163" x="2778125" y="3654425"/>
          <p14:tracePt t="129169" x="2879725" y="3616325"/>
          <p14:tracePt t="129179" x="2992438" y="3579813"/>
          <p14:tracePt t="129185" x="3116263" y="3541713"/>
          <p14:tracePt t="129195" x="3228975" y="3529013"/>
          <p14:tracePt t="129205" x="3317875" y="3479800"/>
          <p14:tracePt t="129209" x="3379788" y="3467100"/>
          <p14:tracePt t="129219" x="3429000" y="3454400"/>
          <p14:tracePt t="129226" x="3467100" y="3429000"/>
          <p14:tracePt t="129246" x="3479800" y="3416300"/>
          <p14:tracePt t="129251" x="3492500" y="3403600"/>
          <p14:tracePt t="129261" x="3492500" y="3390900"/>
          <p14:tracePt t="129266" x="3492500" y="3354388"/>
          <p14:tracePt t="129275" x="3505200" y="3328988"/>
          <p14:tracePt t="129285" x="3505200" y="3303588"/>
          <p14:tracePt t="129291" x="3505200" y="3241675"/>
          <p14:tracePt t="129301" x="3505200" y="3216275"/>
          <p14:tracePt t="129305" x="3505200" y="3154363"/>
          <p14:tracePt t="129316" x="3505200" y="3078163"/>
          <p14:tracePt t="129326" x="3505200" y="3028950"/>
          <p14:tracePt t="129334" x="3505200" y="2965450"/>
          <p14:tracePt t="129341" x="3505200" y="2890838"/>
          <p14:tracePt t="129345" x="3505200" y="2828925"/>
          <p14:tracePt t="129357" x="3505200" y="2790825"/>
          <p14:tracePt t="129367" x="3505200" y="2740025"/>
          <p14:tracePt t="129371" x="3505200" y="2703513"/>
          <p14:tracePt t="129383" x="3505200" y="2678113"/>
          <p14:tracePt t="129388" x="3505200" y="2652713"/>
          <p14:tracePt t="129397" x="3505200" y="2627313"/>
          <p14:tracePt t="129408" x="3492500" y="2590800"/>
          <p14:tracePt t="129412" x="3479800" y="2578100"/>
          <p14:tracePt t="129427" x="3454400" y="2552700"/>
          <p14:tracePt t="129437" x="3441700" y="2540000"/>
          <p14:tracePt t="129447" x="3429000" y="2527300"/>
          <p14:tracePt t="129451" x="3417888" y="2516188"/>
          <p14:tracePt t="129467" x="3405188" y="2516188"/>
          <p14:tracePt t="129477" x="3379788" y="2516188"/>
          <p14:tracePt t="129487" x="3354388" y="2503488"/>
          <p14:tracePt t="129491" x="3341688" y="2490788"/>
          <p14:tracePt t="129502" x="3305175" y="2490788"/>
          <p14:tracePt t="129508" x="3267075" y="2490788"/>
          <p14:tracePt t="129518" x="3205163" y="2490788"/>
          <p14:tracePt t="129527" x="3154363" y="2490788"/>
          <p14:tracePt t="129535" x="3116263" y="2490788"/>
          <p14:tracePt t="129543" x="3067050" y="2490788"/>
          <p14:tracePt t="129547" x="3041650" y="2490788"/>
          <p14:tracePt t="129557" x="3016250" y="2490788"/>
          <p14:tracePt t="129568" x="2941638" y="2503488"/>
          <p14:tracePt t="129573" x="2879725" y="2527300"/>
          <p14:tracePt t="129584" x="2803525" y="2552700"/>
          <p14:tracePt t="129587" x="2741613" y="2565400"/>
          <p14:tracePt t="129600" x="2654300" y="2603500"/>
          <p14:tracePt t="129609" x="2565400" y="2627313"/>
          <p14:tracePt t="129613" x="2490788" y="2640013"/>
          <p14:tracePt t="129623" x="2403475" y="2665413"/>
          <p14:tracePt t="129630" x="2328863" y="2703513"/>
          <p14:tracePt t="129639" x="2278063" y="2703513"/>
          <p14:tracePt t="129650" x="2203450" y="2740025"/>
          <p14:tracePt t="129653" x="2165350" y="2740025"/>
          <p14:tracePt t="129663" x="2127250" y="2740025"/>
          <p14:tracePt t="129669" x="2103438" y="2765425"/>
          <p14:tracePt t="129680" x="2065338" y="2778125"/>
          <p14:tracePt t="129689" x="2039938" y="2778125"/>
          <p14:tracePt t="129693" x="2027238" y="2790825"/>
          <p14:tracePt t="129703" x="2014538" y="2790825"/>
          <p14:tracePt t="129710" x="2003425" y="2790825"/>
          <p14:tracePt t="129719" x="2003425" y="2803525"/>
          <p14:tracePt t="129735" x="1990725" y="2803525"/>
          <p14:tracePt t="129745" x="1978025" y="2816225"/>
          <p14:tracePt t="129769" x="1965325" y="2828925"/>
          <p14:tracePt t="129785" x="1965325" y="2840038"/>
          <p14:tracePt t="129819" x="1952625" y="2852738"/>
          <p14:tracePt t="130001" x="1952625" y="2878138"/>
          <p14:tracePt t="130021" x="1965325" y="2890838"/>
          <p14:tracePt t="130048" x="1978025" y="2890838"/>
          <p14:tracePt t="130053" x="1990725" y="2890838"/>
          <p14:tracePt t="130073" x="1990725" y="2903538"/>
          <p14:tracePt t="130087" x="2003425" y="2903538"/>
          <p14:tracePt t="130103" x="2027238" y="2916238"/>
          <p14:tracePt t="130113" x="2039938" y="2928938"/>
          <p14:tracePt t="130117" x="2052638" y="2928938"/>
          <p14:tracePt t="130127" x="2065338" y="2928938"/>
          <p14:tracePt t="130133" x="2103438" y="2928938"/>
          <p14:tracePt t="130144" x="2127250" y="2928938"/>
          <p14:tracePt t="130153" x="2152650" y="2928938"/>
          <p14:tracePt t="130157" x="2178050" y="2928938"/>
          <p14:tracePt t="130167" x="2203450" y="2928938"/>
          <p14:tracePt t="130173" x="2228850" y="2928938"/>
          <p14:tracePt t="130183" x="2252663" y="2928938"/>
          <p14:tracePt t="130193" x="2265363" y="2928938"/>
          <p14:tracePt t="130200" x="2290763" y="2928938"/>
          <p14:tracePt t="130209" x="2316163" y="2928938"/>
          <p14:tracePt t="130213" x="2328863" y="2928938"/>
          <p14:tracePt t="130223" x="2352675" y="2928938"/>
          <p14:tracePt t="130234" x="2390775" y="2928938"/>
          <p14:tracePt t="130240" x="2403475" y="2928938"/>
          <p14:tracePt t="130250" x="2416175" y="2928938"/>
          <p14:tracePt t="130326" x="2416175" y="2916238"/>
          <p14:tracePt t="130339" x="2416175" y="2890838"/>
          <p14:tracePt t="130345" x="2416175" y="2865438"/>
          <p14:tracePt t="130355" x="2416175" y="2840038"/>
          <p14:tracePt t="130366" x="2416175" y="2816225"/>
          <p14:tracePt t="130369" x="2416175" y="2790825"/>
          <p14:tracePt t="130385" x="2416175" y="2765425"/>
          <p14:tracePt t="130472" x="2403475" y="2765425"/>
          <p14:tracePt t="130492" x="2390775" y="2765425"/>
          <p14:tracePt t="130505" x="2365375" y="2765425"/>
          <p14:tracePt t="130532" x="2365375" y="2778125"/>
          <p14:tracePt t="130547" x="2365375" y="2790825"/>
          <p14:tracePt t="130562" x="2365375" y="2803525"/>
          <p14:tracePt t="130588" x="2365375" y="2816225"/>
          <p14:tracePt t="130611" x="2378075" y="2816225"/>
          <p14:tracePt t="130688" x="2378075" y="2790825"/>
          <p14:tracePt t="130704" x="2378075" y="2765425"/>
          <p14:tracePt t="130770" x="2365375" y="2765425"/>
          <p14:tracePt t="130793" x="2339975" y="2778125"/>
          <p14:tracePt t="130809" x="2328863" y="2816225"/>
          <p14:tracePt t="130819" x="2328863" y="2828925"/>
          <p14:tracePt t="130830" x="2328863" y="2852738"/>
          <p14:tracePt t="130834" x="2303463" y="2878138"/>
          <p14:tracePt t="130843" x="2303463" y="2903538"/>
          <p14:tracePt t="130850" x="2303463" y="2916238"/>
          <p14:tracePt t="130859" x="2303463" y="2928938"/>
          <p14:tracePt t="130886" x="2303463" y="2952750"/>
          <p14:tracePt t="130975" x="2290763" y="2952750"/>
          <p14:tracePt t="130980" x="2252663" y="2952750"/>
          <p14:tracePt t="130989" x="2216150" y="2928938"/>
          <p14:tracePt t="130995" x="2203450" y="2916238"/>
          <p14:tracePt t="131005" x="2127250" y="2852738"/>
          <p14:tracePt t="131016" x="2052638" y="2803525"/>
          <p14:tracePt t="131021" x="1978025" y="2752725"/>
          <p14:tracePt t="131033" x="1878013" y="2703513"/>
          <p14:tracePt t="131035" x="1752600" y="2665413"/>
          <p14:tracePt t="131045" x="1639888" y="2640013"/>
          <p14:tracePt t="131056" x="1514475" y="2627313"/>
          <p14:tracePt t="131062" x="1401763" y="2603500"/>
          <p14:tracePt t="131071" x="1276350" y="2603500"/>
          <p14:tracePt t="131075" x="1189038" y="2603500"/>
          <p14:tracePt t="131088" x="1089025" y="2603500"/>
          <p14:tracePt t="131098" x="1050925" y="2603500"/>
          <p14:tracePt t="131101" x="1001713" y="2616200"/>
          <p14:tracePt t="131111" x="976313" y="2652713"/>
          <p14:tracePt t="131117" x="963613" y="2652713"/>
          <p14:tracePt t="131127" x="925513" y="2665413"/>
          <p14:tracePt t="131137" x="914400" y="2690813"/>
          <p14:tracePt t="131141" x="901700" y="2690813"/>
          <p14:tracePt t="131151" x="889000" y="2703513"/>
          <p14:tracePt t="131157" x="876300" y="2728913"/>
          <p14:tracePt t="131167" x="876300" y="2752725"/>
          <p14:tracePt t="131177" x="863600" y="2790825"/>
          <p14:tracePt t="131182" x="863600" y="2816225"/>
          <p14:tracePt t="131191" x="863600" y="2865438"/>
          <p14:tracePt t="131198" x="863600" y="2890838"/>
          <p14:tracePt t="131207" x="863600" y="2941638"/>
          <p14:tracePt t="131218" x="863600" y="2978150"/>
          <p14:tracePt t="131222" x="863600" y="3003550"/>
          <p14:tracePt t="131232" x="863600" y="3041650"/>
          <p14:tracePt t="131237" x="863600" y="3090863"/>
          <p14:tracePt t="131249" x="889000" y="3128963"/>
          <p14:tracePt t="131257" x="901700" y="3141663"/>
          <p14:tracePt t="131265" x="925513" y="3190875"/>
          <p14:tracePt t="131273" x="950913" y="3216275"/>
          <p14:tracePt t="131277" x="989013" y="3241675"/>
          <p14:tracePt t="131287" x="1027113" y="3254375"/>
          <p14:tracePt t="131299" x="1050925" y="3267075"/>
          <p14:tracePt t="131303" x="1114425" y="3316288"/>
          <p14:tracePt t="131316" x="1189038" y="3341688"/>
          <p14:tracePt t="131317" x="1252538" y="3354388"/>
          <p14:tracePt t="131327" x="1314450" y="3378200"/>
          <p14:tracePt t="131339" x="1352550" y="3390900"/>
          <p14:tracePt t="131343" x="1465263" y="3416300"/>
          <p14:tracePt t="131353" x="1514475" y="3416300"/>
          <p14:tracePt t="131359" x="1565275" y="3416300"/>
          <p14:tracePt t="131369" x="1627188" y="3416300"/>
          <p14:tracePt t="131382" x="1689100" y="3416300"/>
          <p14:tracePt t="131383" x="1714500" y="3416300"/>
          <p14:tracePt t="131393" x="1752600" y="3416300"/>
          <p14:tracePt t="131400" x="1765300" y="3390900"/>
          <p14:tracePt t="131409" x="1790700" y="3390900"/>
          <p14:tracePt t="131426" x="1814513" y="3390900"/>
          <p14:tracePt t="131460" x="1827213" y="3390900"/>
          <p14:tracePt t="131565" x="1827213" y="3378200"/>
          <p14:tracePt t="131757" x="1790700" y="3378200"/>
          <p14:tracePt t="131761" x="1752600" y="3378200"/>
          <p14:tracePt t="131772" x="1727200" y="3378200"/>
          <p14:tracePt t="131777" x="1714500" y="3378200"/>
          <p14:tracePt t="131787" x="1689100" y="3378200"/>
          <p14:tracePt t="131798" x="1677988" y="3378200"/>
          <p14:tracePt t="131801" x="1652588" y="3378200"/>
          <p14:tracePt t="131817" x="1639888" y="3378200"/>
          <p14:tracePt t="132302" x="1639888" y="3367088"/>
          <p14:tracePt t="132519" x="1639888" y="3354388"/>
          <p14:tracePt t="132529" x="1639888" y="3341688"/>
          <p14:tracePt t="132534" x="1639888" y="3328988"/>
          <p14:tracePt t="132544" x="1639888" y="3316288"/>
          <p14:tracePt t="132549" x="1639888" y="3303588"/>
          <p14:tracePt t="132560" x="1639888" y="3290888"/>
          <p14:tracePt t="132573" x="1639888" y="3267075"/>
          <p14:tracePt t="132589" x="1639888" y="3254375"/>
          <p14:tracePt t="132619" x="1639888" y="3241675"/>
          <p14:tracePt t="132625" x="1639888" y="3228975"/>
          <p14:tracePt t="132736" x="1665288" y="3228975"/>
          <p14:tracePt t="132761" x="1677988" y="3228975"/>
          <p14:tracePt t="132772" x="1689100" y="3228975"/>
          <p14:tracePt t="132775" x="1739900" y="3228975"/>
          <p14:tracePt t="132785" x="1778000" y="3228975"/>
          <p14:tracePt t="132791" x="1839913" y="3228975"/>
          <p14:tracePt t="132801" x="1952625" y="3228975"/>
          <p14:tracePt t="132811" x="2052638" y="3228975"/>
          <p14:tracePt t="132815" x="2190750" y="3254375"/>
          <p14:tracePt t="132825" x="2339975" y="3254375"/>
          <p14:tracePt t="132831" x="2490788" y="3254375"/>
          <p14:tracePt t="132841" x="2641600" y="3254375"/>
          <p14:tracePt t="132851" x="2767013" y="3254375"/>
          <p14:tracePt t="132857" x="2867025" y="3254375"/>
          <p14:tracePt t="132867" x="2916238" y="3254375"/>
          <p14:tracePt t="132871" x="2954338" y="3254375"/>
          <p14:tracePt t="132881" x="2979738" y="3254375"/>
          <p14:tracePt t="132891" x="3003550" y="3254375"/>
          <p14:tracePt t="133053" x="3016250" y="3254375"/>
          <p14:tracePt t="133428" x="3028950" y="3254375"/>
          <p14:tracePt t="133431" x="3079750" y="3254375"/>
          <p14:tracePt t="133441" x="3154363" y="3254375"/>
          <p14:tracePt t="133451" x="3228975" y="3254375"/>
          <p14:tracePt t="133457" x="3292475" y="3254375"/>
          <p14:tracePt t="133467" x="3392488" y="3254375"/>
          <p14:tracePt t="133471" x="3492500" y="3241675"/>
          <p14:tracePt t="133481" x="3605213" y="3216275"/>
          <p14:tracePt t="133492" x="3756025" y="3190875"/>
          <p14:tracePt t="133498" x="3867150" y="3165475"/>
          <p14:tracePt t="133508" x="3992563" y="3165475"/>
          <p14:tracePt t="133512" x="4081463" y="3154363"/>
          <p14:tracePt t="133521" x="4143375" y="3128963"/>
          <p14:tracePt t="133531" x="4192588" y="3128963"/>
          <p14:tracePt t="133537" x="4205288" y="3128963"/>
          <p14:tracePt t="133547" x="4217988" y="3128963"/>
          <p14:tracePt t="133653" x="4230688" y="3128963"/>
          <p14:tracePt t="133679" x="4205288" y="3128963"/>
          <p14:tracePt t="133689" x="4168775" y="3128963"/>
          <p14:tracePt t="133693" x="4130675" y="3128963"/>
          <p14:tracePt t="133703" x="4068763" y="3128963"/>
          <p14:tracePt t="133709" x="4005263" y="3128963"/>
          <p14:tracePt t="133719" x="3943350" y="3128963"/>
          <p14:tracePt t="133731" x="3830638" y="3128963"/>
          <p14:tracePt t="133734" x="3756025" y="3128963"/>
          <p14:tracePt t="133744" x="3630613" y="3128963"/>
          <p14:tracePt t="133749" x="3530600" y="3128963"/>
          <p14:tracePt t="133759" x="3454400" y="3128963"/>
          <p14:tracePt t="133769" x="3367088" y="3128963"/>
          <p14:tracePt t="133775" x="3279775" y="3128963"/>
          <p14:tracePt t="133785" x="3241675" y="3141663"/>
          <p14:tracePt t="133789" x="3228975" y="3141663"/>
          <p14:tracePt t="133799" x="3205163" y="3141663"/>
          <p14:tracePt t="133809" x="3205163" y="3154363"/>
          <p14:tracePt t="133931" x="3228975" y="3154363"/>
          <p14:tracePt t="133941" x="3279775" y="3154363"/>
          <p14:tracePt t="133952" x="3354388" y="3154363"/>
          <p14:tracePt t="133956" x="3417888" y="3154363"/>
          <p14:tracePt t="133966" x="3479800" y="3128963"/>
          <p14:tracePt t="133971" x="3541713" y="3116263"/>
          <p14:tracePt t="133980" x="3592513" y="3116263"/>
          <p14:tracePt t="133991" x="3643313" y="3116263"/>
          <p14:tracePt t="133996" x="3692525" y="3103563"/>
          <p14:tracePt t="134005" x="3743325" y="3103563"/>
          <p14:tracePt t="134107" x="3717925" y="3103563"/>
          <p14:tracePt t="134112" x="3679825" y="3103563"/>
          <p14:tracePt t="134127" x="3667125" y="3116263"/>
          <p14:tracePt t="134152" x="3643313" y="3128963"/>
          <p14:tracePt t="134253" x="3667125" y="3128963"/>
          <p14:tracePt t="134263" x="3743325" y="3128963"/>
          <p14:tracePt t="134267" x="3805238" y="3128963"/>
          <p14:tracePt t="134277" x="3867150" y="3128963"/>
          <p14:tracePt t="134287" x="3943350" y="3128963"/>
          <p14:tracePt t="134295" x="4005263" y="3128963"/>
          <p14:tracePt t="134303" x="4105275" y="3128963"/>
          <p14:tracePt t="134307" x="4143375" y="3128963"/>
          <p14:tracePt t="134317" x="4205288" y="3128963"/>
          <p14:tracePt t="134330" x="4256088" y="3128963"/>
          <p14:tracePt t="134334" x="4294188" y="3128963"/>
          <p14:tracePt t="134346" x="4330700" y="3128963"/>
          <p14:tracePt t="134350" x="4356100" y="3128963"/>
          <p14:tracePt t="134360" x="4368800" y="3128963"/>
          <p14:tracePt t="135120" x="4381500" y="3128963"/>
          <p14:tracePt t="135129" x="4394200" y="3128963"/>
          <p14:tracePt t="135135" x="4394200" y="3141663"/>
          <p14:tracePt t="135151" x="4418013" y="3154363"/>
          <p14:tracePt t="135162" x="4418013" y="3165475"/>
          <p14:tracePt t="135171" x="4430713" y="3178175"/>
          <p14:tracePt t="135176" x="4443413" y="3190875"/>
          <p14:tracePt t="135185" x="4468813" y="3216275"/>
          <p14:tracePt t="135191" x="4494213" y="3228975"/>
          <p14:tracePt t="135201" x="4556125" y="3267075"/>
          <p14:tracePt t="135211" x="4594225" y="3278188"/>
          <p14:tracePt t="135215" x="4668838" y="3303588"/>
          <p14:tracePt t="135225" x="4719638" y="3341688"/>
          <p14:tracePt t="135231" x="4794250" y="3378200"/>
          <p14:tracePt t="135241" x="4868863" y="3403600"/>
          <p14:tracePt t="135251" x="4945063" y="3441700"/>
          <p14:tracePt t="135255" x="4981575" y="3454400"/>
          <p14:tracePt t="135267" x="5068888" y="3479800"/>
          <p14:tracePt t="135271" x="5119688" y="3479800"/>
          <p14:tracePt t="135281" x="5194300" y="3490913"/>
          <p14:tracePt t="135291" x="5307013" y="3529013"/>
          <p14:tracePt t="135297" x="5419725" y="3554413"/>
          <p14:tracePt t="135307" x="5519738" y="3590925"/>
          <p14:tracePt t="135312" x="5619750" y="3603625"/>
          <p14:tracePt t="135321" x="5770563" y="3629025"/>
          <p14:tracePt t="135331" x="5895975" y="3654425"/>
          <p14:tracePt t="135337" x="6034088" y="3692525"/>
          <p14:tracePt t="135347" x="6146800" y="3729038"/>
          <p14:tracePt t="135351" x="6270625" y="3767138"/>
          <p14:tracePt t="135363" x="6396038" y="3792538"/>
          <p14:tracePt t="135371" x="6508750" y="3829050"/>
          <p14:tracePt t="135379" x="6584950" y="3841750"/>
          <p14:tracePt t="135387" x="6646863" y="3841750"/>
          <p14:tracePt t="135395" x="6708775" y="3867150"/>
          <p14:tracePt t="135403" x="6772275" y="3879850"/>
          <p14:tracePt t="135413" x="6821488" y="3892550"/>
          <p14:tracePt t="135417" x="6846888" y="3905250"/>
          <p14:tracePt t="135428" x="6884988" y="3905250"/>
          <p14:tracePt t="135433" x="6897688" y="3905250"/>
          <p14:tracePt t="135443" x="6921500" y="3905250"/>
          <p14:tracePt t="135453" x="6946900" y="3905250"/>
          <p14:tracePt t="135457" x="6972300" y="3905250"/>
          <p14:tracePt t="135474" x="6985000" y="3905250"/>
          <p14:tracePt t="135483" x="6997700" y="3905250"/>
          <p14:tracePt t="135495" x="7034213" y="3929063"/>
          <p14:tracePt t="135499" x="7046913" y="3929063"/>
          <p14:tracePt t="135512" x="7072313" y="3929063"/>
          <p14:tracePt t="135513" x="7085013" y="3929063"/>
          <p14:tracePt t="135523" x="7123113" y="3929063"/>
          <p14:tracePt t="135533" x="7146925" y="3929063"/>
          <p14:tracePt t="135539" x="7172325" y="3929063"/>
          <p14:tracePt t="135549" x="7210425" y="3929063"/>
          <p14:tracePt t="135554" x="7235825" y="3954463"/>
          <p14:tracePt t="135563" x="7285038" y="3967163"/>
          <p14:tracePt t="135573" x="7310438" y="3967163"/>
          <p14:tracePt t="135579" x="7348538" y="3967163"/>
          <p14:tracePt t="135589" x="7385050" y="3967163"/>
          <p14:tracePt t="135594" x="7397750" y="3967163"/>
          <p14:tracePt t="135603" x="7410450" y="3979863"/>
          <p14:tracePt t="135613" x="7435850" y="3979863"/>
          <p14:tracePt t="135619" x="7448550" y="3979863"/>
          <p14:tracePt t="135629" x="7448550" y="3992563"/>
          <p14:tracePt t="135660" x="7472363" y="3992563"/>
          <p14:tracePt t="135775" x="7485063" y="3992563"/>
          <p14:tracePt t="135791" x="7497763" y="3992563"/>
          <p14:tracePt t="135801" x="7510463" y="3992563"/>
          <p14:tracePt t="135817" x="7523163" y="3967163"/>
          <p14:tracePt t="135828" x="7548563" y="3967163"/>
          <p14:tracePt t="135831" x="7572375" y="3929063"/>
          <p14:tracePt t="135842" x="7585075" y="3929063"/>
          <p14:tracePt t="135851" x="7585075" y="3916363"/>
          <p14:tracePt t="135857" x="7597775" y="3905250"/>
          <p14:tracePt t="135867" x="7610475" y="3892550"/>
          <p14:tracePt t="135871" x="7623175" y="3892550"/>
          <p14:tracePt t="135881" x="7648575" y="3879850"/>
          <p14:tracePt t="135911" x="7661275" y="3867150"/>
          <p14:tracePt t="135921" x="7673975" y="3854450"/>
          <p14:tracePt t="135937" x="7685088" y="3841750"/>
          <p14:tracePt t="135963" x="7697788" y="3841750"/>
          <p14:tracePt t="135968" x="7710488" y="3841750"/>
          <p14:tracePt t="135983" x="7710488" y="3829050"/>
          <p14:tracePt t="135994" x="7710488" y="3816350"/>
          <p14:tracePt t="136003" x="7723188" y="3803650"/>
          <p14:tracePt t="136017" x="7735888" y="3803650"/>
          <p14:tracePt t="136477" x="7735888" y="3816350"/>
          <p14:tracePt t="136481" x="7761288" y="3829050"/>
          <p14:tracePt t="136497" x="7761288" y="3841750"/>
          <p14:tracePt t="136507" x="7761288" y="3854450"/>
          <p14:tracePt t="136522" x="7761288" y="3867150"/>
          <p14:tracePt t="136528" x="7785100" y="3879850"/>
          <p14:tracePt t="136537" x="7785100" y="3905250"/>
          <p14:tracePt t="136548" x="7797800" y="3916363"/>
          <p14:tracePt t="136554" x="7810500" y="3941763"/>
          <p14:tracePt t="136563" x="7835900" y="3967163"/>
          <p14:tracePt t="136567" x="7848600" y="3992563"/>
          <p14:tracePt t="136577" x="7861300" y="4017963"/>
          <p14:tracePt t="136587" x="7886700" y="4041775"/>
          <p14:tracePt t="136593" x="7910513" y="4092575"/>
          <p14:tracePt t="136604" x="7923213" y="4105275"/>
          <p14:tracePt t="136608" x="7948613" y="4129088"/>
          <p14:tracePt t="136617" x="7974013" y="4154488"/>
          <p14:tracePt t="136627" x="7986713" y="4167188"/>
          <p14:tracePt t="136644" x="7999413" y="4179888"/>
          <p14:tracePt t="136760" x="8010525" y="4179888"/>
          <p14:tracePt t="136770" x="8023225" y="4179888"/>
          <p14:tracePt t="136776" x="8048625" y="4179888"/>
          <p14:tracePt t="136785" x="8086725" y="4154488"/>
          <p14:tracePt t="136795" x="8135938" y="4092575"/>
          <p14:tracePt t="136799" x="8212138" y="3992563"/>
          <p14:tracePt t="136810" x="8286750" y="3905250"/>
          <p14:tracePt t="136816" x="8412163" y="3792538"/>
          <p14:tracePt t="136827" x="8512175" y="3692525"/>
          <p14:tracePt t="136835" x="8661400" y="3616325"/>
          <p14:tracePt t="136839" x="8786813" y="3503613"/>
          <p14:tracePt t="136850" x="8975725" y="3403600"/>
          <p14:tracePt t="136855" x="9112250" y="3328988"/>
          <p14:tracePt t="136865" x="9250363" y="3267075"/>
          <p14:tracePt t="136876" x="9375775" y="3203575"/>
          <p14:tracePt t="136879" x="9450388" y="3178175"/>
          <p14:tracePt t="136890" x="9488488" y="3154363"/>
          <p14:tracePt t="136895" x="9513888" y="3128963"/>
          <p14:tracePt t="136905" x="9525000" y="3128963"/>
          <p14:tracePt t="136926" x="9525000" y="3116263"/>
          <p14:tracePt t="136936" x="9537700" y="3116263"/>
          <p14:tracePt t="137435" x="9550400" y="3103563"/>
          <p14:tracePt t="137455" x="9550400" y="3090863"/>
          <p14:tracePt t="138071" x="9550400" y="3078163"/>
          <p14:tracePt t="138081" x="9513888" y="3078163"/>
          <p14:tracePt t="138092" x="9488488" y="3078163"/>
          <p14:tracePt t="138095" x="9413875" y="3078163"/>
          <p14:tracePt t="138105" x="9350375" y="3078163"/>
          <p14:tracePt t="138111" x="9250363" y="3078163"/>
          <p14:tracePt t="138121" x="9150350" y="3078163"/>
          <p14:tracePt t="138131" x="9024938" y="3078163"/>
          <p14:tracePt t="138135" x="8899525" y="3078163"/>
          <p14:tracePt t="138145" x="8763000" y="3078163"/>
          <p14:tracePt t="138151" x="8624888" y="3078163"/>
          <p14:tracePt t="138161" x="8499475" y="3078163"/>
          <p14:tracePt t="138171" x="8386763" y="3078163"/>
          <p14:tracePt t="138177" x="8235950" y="3078163"/>
          <p14:tracePt t="138187" x="8086725" y="3078163"/>
          <p14:tracePt t="138192" x="7910513" y="3078163"/>
          <p14:tracePt t="138201" x="7735888" y="3078163"/>
          <p14:tracePt t="138211" x="7485063" y="3078163"/>
          <p14:tracePt t="138218" x="7210425" y="3078163"/>
          <p14:tracePt t="138228" x="6972300" y="3078163"/>
          <p14:tracePt t="138231" x="6696075" y="3078163"/>
          <p14:tracePt t="138243" x="6421438" y="3078163"/>
          <p14:tracePt t="138254" x="6234113" y="3078163"/>
          <p14:tracePt t="138258" x="6034088" y="3078163"/>
          <p14:tracePt t="138267" x="5857875" y="3078163"/>
          <p14:tracePt t="138275" x="5695950" y="3078163"/>
          <p14:tracePt t="138283" x="5519738" y="3078163"/>
          <p14:tracePt t="138293" x="5357813" y="3078163"/>
          <p14:tracePt t="138297" x="5207000" y="3078163"/>
          <p14:tracePt t="138308" x="5094288" y="3078163"/>
          <p14:tracePt t="138313" x="5006975" y="3078163"/>
          <p14:tracePt t="138326" x="4919663" y="3078163"/>
          <p14:tracePt t="138333" x="4832350" y="3116263"/>
          <p14:tracePt t="138337" x="4794250" y="3128963"/>
          <p14:tracePt t="138349" x="4732338" y="3154363"/>
          <p14:tracePt t="138353" x="4706938" y="3165475"/>
          <p14:tracePt t="138363" x="4694238" y="3178175"/>
          <p14:tracePt t="138374" x="4668838" y="3203575"/>
          <p14:tracePt t="138379" x="4656138" y="3216275"/>
          <p14:tracePt t="138389" x="4643438" y="3228975"/>
          <p14:tracePt t="138393" x="4619625" y="3254375"/>
          <p14:tracePt t="138403" x="4594225" y="3278188"/>
          <p14:tracePt t="138413" x="4581525" y="3316288"/>
          <p14:tracePt t="138419" x="4556125" y="3341688"/>
          <p14:tracePt t="138429" x="4530725" y="3378200"/>
          <p14:tracePt t="138433" x="4494213" y="3403600"/>
          <p14:tracePt t="138443" x="4456113" y="3454400"/>
          <p14:tracePt t="138453" x="4368800" y="3516313"/>
          <p14:tracePt t="138460" x="4305300" y="3554413"/>
          <p14:tracePt t="138469" x="4230688" y="3603625"/>
          <p14:tracePt t="138476" x="4168775" y="3654425"/>
          <p14:tracePt t="138483" x="4092575" y="3703638"/>
          <p14:tracePt t="138493" x="4030663" y="3741738"/>
          <p14:tracePt t="138499" x="3968750" y="3767138"/>
          <p14:tracePt t="138509" x="3917950" y="3803650"/>
          <p14:tracePt t="138515" x="3867150" y="3841750"/>
          <p14:tracePt t="138525" x="3830638" y="3854450"/>
          <p14:tracePt t="138535" x="3792538" y="3879850"/>
          <p14:tracePt t="138539" x="3743325" y="3905250"/>
          <p14:tracePt t="138549" x="3717925" y="3916363"/>
          <p14:tracePt t="138566" x="3692525" y="3929063"/>
          <p14:tracePt t="138621" x="3679825" y="3929063"/>
          <p14:tracePt t="138777" x="3667125" y="3929063"/>
          <p14:tracePt t="138781" x="3667125" y="3954463"/>
          <p14:tracePt t="138792" x="3654425" y="4005263"/>
          <p14:tracePt t="138797" x="3630613" y="4067175"/>
          <p14:tracePt t="138808" x="3630613" y="4105275"/>
          <p14:tracePt t="138817" x="3630613" y="4141788"/>
          <p14:tracePt t="138821" x="3630613" y="4167188"/>
          <p14:tracePt t="138831" x="3630613" y="4230688"/>
          <p14:tracePt t="138837" x="3630613" y="4279900"/>
          <p14:tracePt t="138848" x="3617913" y="4330700"/>
          <p14:tracePt t="138858" x="3605213" y="4405313"/>
          <p14:tracePt t="138863" x="3605213" y="4443413"/>
          <p14:tracePt t="138875" x="3592513" y="4479925"/>
          <p14:tracePt t="138877" x="3592513" y="4505325"/>
          <p14:tracePt t="138913" x="3592513" y="4518025"/>
          <p14:tracePt t="139806" x="3579813" y="4530725"/>
          <p14:tracePt t="139812" x="3554413" y="4530725"/>
          <p14:tracePt t="140637" x="3530600" y="4530725"/>
          <p14:tracePt t="146629" x="3505200" y="4530725"/>
          <p14:tracePt t="146645" x="3479800" y="4530725"/>
          <p14:tracePt t="146665" x="3467100" y="4530725"/>
          <p14:tracePt t="146682" x="3454400" y="4530725"/>
          <p14:tracePt t="146691" x="3441700" y="4530725"/>
          <p14:tracePt t="146701" x="3429000" y="4530725"/>
          <p14:tracePt t="146711" x="3417888" y="4530725"/>
          <p14:tracePt t="147281" x="3405188" y="4518025"/>
          <p14:tracePt t="147295" x="3392488" y="4518025"/>
          <p14:tracePt t="147305" x="3379788" y="4518025"/>
          <p14:tracePt t="147311" x="3367088" y="4518025"/>
          <p14:tracePt t="147321" x="3354388" y="4518025"/>
          <p14:tracePt t="147335" x="3341688" y="4518025"/>
          <p14:tracePt t="147351" x="3328988" y="4518025"/>
          <p14:tracePt t="147372" x="3305175" y="4518025"/>
          <p14:tracePt t="147375" x="3279775" y="4518025"/>
          <p14:tracePt t="147385" x="3241675" y="4518025"/>
          <p14:tracePt t="147392" x="3192463" y="4518025"/>
          <p14:tracePt t="147401" x="3154363" y="4492625"/>
          <p14:tracePt t="147411" x="3092450" y="4492625"/>
          <p14:tracePt t="147417" x="2992438" y="4492625"/>
          <p14:tracePt t="147427" x="2916238" y="4492625"/>
          <p14:tracePt t="147431" x="2854325" y="4492625"/>
          <p14:tracePt t="147441" x="2816225" y="4492625"/>
          <p14:tracePt t="147451" x="2790825" y="4479925"/>
          <p14:tracePt t="147467" x="2767013" y="4479925"/>
          <p14:tracePt t="147471" x="2741613" y="4454525"/>
          <p14:tracePt t="147483" x="2667000" y="4418013"/>
          <p14:tracePt t="147493" x="2590800" y="4379913"/>
          <p14:tracePt t="147497" x="2465388" y="4305300"/>
          <p14:tracePt t="147508" x="2378075" y="4241800"/>
          <p14:tracePt t="147513" x="2278063" y="4179888"/>
          <p14:tracePt t="147524" x="2190750" y="4105275"/>
          <p14:tracePt t="147534" x="2065338" y="4005263"/>
          <p14:tracePt t="147537" x="1952625" y="3905250"/>
          <p14:tracePt t="147547" x="1839913" y="3803650"/>
          <p14:tracePt t="147554" x="1701800" y="3703638"/>
          <p14:tracePt t="147563" x="1577975" y="3616325"/>
          <p14:tracePt t="147573" x="1452563" y="3541713"/>
          <p14:tracePt t="147579" x="1352550" y="3454400"/>
          <p14:tracePt t="147589" x="1239838" y="3390900"/>
          <p14:tracePt t="147593" x="1163638" y="3341688"/>
          <p14:tracePt t="147604" x="1076325" y="3290888"/>
          <p14:tracePt t="147614" x="989013" y="3241675"/>
          <p14:tracePt t="147620" x="914400" y="3203575"/>
          <p14:tracePt t="147629" x="814388" y="3141663"/>
          <p14:tracePt t="147634" x="725488" y="3090863"/>
          <p14:tracePt t="147643" x="650875" y="3041650"/>
          <p14:tracePt t="147654" x="563563" y="2978150"/>
          <p14:tracePt t="147659" x="488950" y="2916238"/>
          <p14:tracePt t="147669" x="387350" y="2840038"/>
          <p14:tracePt t="147673" x="312738" y="2778125"/>
          <p14:tracePt t="147684" x="250825" y="2703513"/>
          <p14:tracePt t="147693" x="187325" y="2616200"/>
          <p14:tracePt t="147700" x="125413" y="2527300"/>
          <p14:tracePt t="147709" x="50800" y="2427288"/>
          <p14:tracePt t="147713" x="0" y="2327275"/>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7097" y="389236"/>
            <a:ext cx="8247963" cy="569843"/>
          </a:xfrm>
        </p:spPr>
        <p:txBody>
          <a:bodyPr>
            <a:noAutofit/>
          </a:bodyPr>
          <a:lstStyle/>
          <a:p>
            <a:r>
              <a:rPr lang="en-US" sz="2800" b="1" dirty="0">
                <a:latin typeface="Times New Roman" pitchFamily="18" charset="0"/>
                <a:cs typeface="Times New Roman" pitchFamily="18" charset="0"/>
              </a:rPr>
              <a:t>this – to pass as argument in the constructor call</a:t>
            </a:r>
            <a:endParaRPr lang="en-IN" sz="28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869721" y="1175058"/>
            <a:ext cx="8261026" cy="923330"/>
          </a:xfrm>
          <a:prstGeom prst="rect">
            <a:avLst/>
          </a:prstGeom>
        </p:spPr>
        <p:txBody>
          <a:bodyPr wrap="square">
            <a:spAutoFit/>
          </a:bodyPr>
          <a:lstStyle/>
          <a:p>
            <a:pPr algn="just"/>
            <a:r>
              <a:rPr lang="en-US" dirty="0">
                <a:latin typeface="Times New Roman" pitchFamily="18" charset="0"/>
                <a:cs typeface="Times New Roman" pitchFamily="18" charset="0"/>
              </a:rPr>
              <a:t>We can pass the this keyword in the constructor also. It is useful if we have to use one object in multiple classes. Let's see the example:</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8" name="Rounded Rectangle 7"/>
          <p:cNvSpPr/>
          <p:nvPr/>
        </p:nvSpPr>
        <p:spPr>
          <a:xfrm>
            <a:off x="869721" y="1952541"/>
            <a:ext cx="5358801" cy="464704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10000"/>
                  </a:schemeClr>
                </a:solidFill>
                <a:latin typeface="Times New Roman" pitchFamily="18" charset="0"/>
                <a:cs typeface="Times New Roman" pitchFamily="18" charset="0"/>
              </a:rPr>
              <a:t>class B{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A4 </a:t>
            </a:r>
            <a:r>
              <a:rPr lang="en-US" sz="1400" dirty="0" err="1">
                <a:solidFill>
                  <a:schemeClr val="bg2">
                    <a:lumMod val="10000"/>
                  </a:schemeClr>
                </a:solidFill>
                <a:latin typeface="Times New Roman" pitchFamily="18" charset="0"/>
                <a:cs typeface="Times New Roman" pitchFamily="18" charset="0"/>
              </a:rPr>
              <a:t>obj</a:t>
            </a:r>
            <a:r>
              <a:rPr lang="en-US" sz="1400" dirty="0">
                <a:solidFill>
                  <a:schemeClr val="bg2">
                    <a:lumMod val="10000"/>
                  </a:schemeClr>
                </a:solidFill>
                <a:latin typeface="Times New Roman" pitchFamily="18" charset="0"/>
                <a:cs typeface="Times New Roman" pitchFamily="18" charset="0"/>
              </a:rPr>
              <a:t>;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B(A4 </a:t>
            </a:r>
            <a:r>
              <a:rPr lang="en-US" sz="1400" dirty="0" err="1">
                <a:solidFill>
                  <a:schemeClr val="bg2">
                    <a:lumMod val="10000"/>
                  </a:schemeClr>
                </a:solidFill>
                <a:latin typeface="Times New Roman" pitchFamily="18" charset="0"/>
                <a:cs typeface="Times New Roman" pitchFamily="18" charset="0"/>
              </a:rPr>
              <a:t>obj</a:t>
            </a:r>
            <a:r>
              <a:rPr lang="en-US" sz="1400" dirty="0">
                <a:solidFill>
                  <a:schemeClr val="bg2">
                    <a:lumMod val="10000"/>
                  </a:schemeClr>
                </a:solidFill>
                <a:latin typeface="Times New Roman" pitchFamily="18" charset="0"/>
                <a:cs typeface="Times New Roman" pitchFamily="18" charset="0"/>
              </a:rPr>
              <a:t>){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this.obj=</a:t>
            </a:r>
            <a:r>
              <a:rPr lang="en-US" sz="1400" dirty="0" err="1">
                <a:solidFill>
                  <a:schemeClr val="bg2">
                    <a:lumMod val="10000"/>
                  </a:schemeClr>
                </a:solidFill>
                <a:latin typeface="Times New Roman" pitchFamily="18" charset="0"/>
                <a:cs typeface="Times New Roman" pitchFamily="18" charset="0"/>
              </a:rPr>
              <a:t>obj</a:t>
            </a:r>
            <a:r>
              <a:rPr lang="en-US" sz="1400" dirty="0">
                <a:solidFill>
                  <a:schemeClr val="bg2">
                    <a:lumMod val="10000"/>
                  </a:schemeClr>
                </a:solidFill>
                <a:latin typeface="Times New Roman" pitchFamily="18" charset="0"/>
                <a:cs typeface="Times New Roman" pitchFamily="18" charset="0"/>
              </a:rPr>
              <a:t>;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void display(){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a:t>
            </a:r>
            <a:r>
              <a:rPr lang="en-US" sz="1400" dirty="0" err="1">
                <a:solidFill>
                  <a:schemeClr val="bg2">
                    <a:lumMod val="10000"/>
                  </a:schemeClr>
                </a:solidFill>
                <a:latin typeface="Times New Roman" pitchFamily="18" charset="0"/>
                <a:cs typeface="Times New Roman" pitchFamily="18" charset="0"/>
              </a:rPr>
              <a:t>System.out.println</a:t>
            </a:r>
            <a:r>
              <a:rPr lang="en-US" sz="1400" dirty="0">
                <a:solidFill>
                  <a:schemeClr val="bg2">
                    <a:lumMod val="10000"/>
                  </a:schemeClr>
                </a:solidFill>
                <a:latin typeface="Times New Roman" pitchFamily="18" charset="0"/>
                <a:cs typeface="Times New Roman" pitchFamily="18" charset="0"/>
              </a:rPr>
              <a:t>(</a:t>
            </a:r>
            <a:r>
              <a:rPr lang="en-US" sz="1400" dirty="0" err="1">
                <a:solidFill>
                  <a:schemeClr val="bg2">
                    <a:lumMod val="10000"/>
                  </a:schemeClr>
                </a:solidFill>
                <a:latin typeface="Times New Roman" pitchFamily="18" charset="0"/>
                <a:cs typeface="Times New Roman" pitchFamily="18" charset="0"/>
              </a:rPr>
              <a:t>obj.data</a:t>
            </a:r>
            <a:r>
              <a:rPr lang="en-US" sz="1400" dirty="0">
                <a:solidFill>
                  <a:schemeClr val="bg2">
                    <a:lumMod val="10000"/>
                  </a:schemeClr>
                </a:solidFill>
                <a:latin typeface="Times New Roman" pitchFamily="18" charset="0"/>
                <a:cs typeface="Times New Roman" pitchFamily="18" charset="0"/>
              </a:rPr>
              <a:t>);//using data member of A4 class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class A4{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a:t>
            </a:r>
            <a:r>
              <a:rPr lang="en-US" sz="1400" dirty="0" err="1">
                <a:solidFill>
                  <a:schemeClr val="bg2">
                    <a:lumMod val="10000"/>
                  </a:schemeClr>
                </a:solidFill>
                <a:latin typeface="Times New Roman" pitchFamily="18" charset="0"/>
                <a:cs typeface="Times New Roman" pitchFamily="18" charset="0"/>
              </a:rPr>
              <a:t>int</a:t>
            </a:r>
            <a:r>
              <a:rPr lang="en-US" sz="1400" dirty="0">
                <a:solidFill>
                  <a:schemeClr val="bg2">
                    <a:lumMod val="10000"/>
                  </a:schemeClr>
                </a:solidFill>
                <a:latin typeface="Times New Roman" pitchFamily="18" charset="0"/>
                <a:cs typeface="Times New Roman" pitchFamily="18" charset="0"/>
              </a:rPr>
              <a:t> data=10;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A4(){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B </a:t>
            </a:r>
            <a:r>
              <a:rPr lang="en-US" sz="1400" dirty="0" err="1">
                <a:solidFill>
                  <a:schemeClr val="bg2">
                    <a:lumMod val="10000"/>
                  </a:schemeClr>
                </a:solidFill>
                <a:latin typeface="Times New Roman" pitchFamily="18" charset="0"/>
                <a:cs typeface="Times New Roman" pitchFamily="18" charset="0"/>
              </a:rPr>
              <a:t>b</a:t>
            </a:r>
            <a:r>
              <a:rPr lang="en-US" sz="1400" dirty="0">
                <a:solidFill>
                  <a:schemeClr val="bg2">
                    <a:lumMod val="10000"/>
                  </a:schemeClr>
                </a:solidFill>
                <a:latin typeface="Times New Roman" pitchFamily="18" charset="0"/>
                <a:cs typeface="Times New Roman" pitchFamily="18" charset="0"/>
              </a:rPr>
              <a:t>=new B(this);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a:t>
            </a:r>
            <a:r>
              <a:rPr lang="en-US" sz="1400" dirty="0" err="1">
                <a:solidFill>
                  <a:schemeClr val="bg2">
                    <a:lumMod val="10000"/>
                  </a:schemeClr>
                </a:solidFill>
                <a:latin typeface="Times New Roman" pitchFamily="18" charset="0"/>
                <a:cs typeface="Times New Roman" pitchFamily="18" charset="0"/>
              </a:rPr>
              <a:t>b.display</a:t>
            </a:r>
            <a:r>
              <a:rPr lang="en-US" sz="1400" dirty="0">
                <a:solidFill>
                  <a:schemeClr val="bg2">
                    <a:lumMod val="10000"/>
                  </a:schemeClr>
                </a:solidFill>
                <a:latin typeface="Times New Roman" pitchFamily="18" charset="0"/>
                <a:cs typeface="Times New Roman" pitchFamily="18" charset="0"/>
              </a:rPr>
              <a:t>();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public static void main(String </a:t>
            </a:r>
            <a:r>
              <a:rPr lang="en-US" sz="1400" dirty="0" err="1">
                <a:solidFill>
                  <a:schemeClr val="bg2">
                    <a:lumMod val="10000"/>
                  </a:schemeClr>
                </a:solidFill>
                <a:latin typeface="Times New Roman" pitchFamily="18" charset="0"/>
                <a:cs typeface="Times New Roman" pitchFamily="18" charset="0"/>
              </a:rPr>
              <a:t>args</a:t>
            </a:r>
            <a:r>
              <a:rPr lang="en-US" sz="1400" dirty="0">
                <a:solidFill>
                  <a:schemeClr val="bg2">
                    <a:lumMod val="10000"/>
                  </a:schemeClr>
                </a:solidFill>
                <a:latin typeface="Times New Roman" pitchFamily="18" charset="0"/>
                <a:cs typeface="Times New Roman" pitchFamily="18" charset="0"/>
              </a:rPr>
              <a:t>[]){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A4 a=new A4();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  </a:t>
            </a:r>
            <a:endParaRPr lang="en-IN" sz="1400" dirty="0">
              <a:solidFill>
                <a:schemeClr val="bg2">
                  <a:lumMod val="10000"/>
                </a:schemeClr>
              </a:solidFill>
              <a:latin typeface="Times New Roman" pitchFamily="18" charset="0"/>
              <a:cs typeface="Times New Roman" pitchFamily="18" charset="0"/>
            </a:endParaRPr>
          </a:p>
          <a:p>
            <a:r>
              <a:rPr lang="en-US" sz="1400" dirty="0">
                <a:solidFill>
                  <a:schemeClr val="bg2">
                    <a:lumMod val="10000"/>
                  </a:schemeClr>
                </a:solidFill>
                <a:latin typeface="Times New Roman" pitchFamily="18" charset="0"/>
                <a:cs typeface="Times New Roman" pitchFamily="18" charset="0"/>
              </a:rPr>
              <a:t>}  </a:t>
            </a:r>
            <a:endParaRPr lang="en-IN" sz="1400" dirty="0">
              <a:solidFill>
                <a:schemeClr val="bg2">
                  <a:lumMod val="10000"/>
                </a:schemeClr>
              </a:solidFill>
              <a:latin typeface="Times New Roman" pitchFamily="18" charset="0"/>
              <a:cs typeface="Times New Roman" pitchFamily="18" charset="0"/>
            </a:endParaRPr>
          </a:p>
        </p:txBody>
      </p:sp>
      <p:sp>
        <p:nvSpPr>
          <p:cNvPr id="9" name="Rectangle 8">
            <a:extLst>
              <a:ext uri="{FF2B5EF4-FFF2-40B4-BE49-F238E27FC236}">
                <a16:creationId xmlns:a16="http://schemas.microsoft.com/office/drawing/2014/main" id="{CDEE92D2-C1D5-440B-B3C5-5ECE891D5A30}"/>
              </a:ext>
            </a:extLst>
          </p:cNvPr>
          <p:cNvSpPr/>
          <p:nvPr/>
        </p:nvSpPr>
        <p:spPr>
          <a:xfrm>
            <a:off x="6665843" y="3352732"/>
            <a:ext cx="2557670" cy="923330"/>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Output -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10</a:t>
            </a:r>
          </a:p>
        </p:txBody>
      </p:sp>
      <p:pic>
        <p:nvPicPr>
          <p:cNvPr id="10" name="Picture 9">
            <a:extLst>
              <a:ext uri="{FF2B5EF4-FFF2-40B4-BE49-F238E27FC236}">
                <a16:creationId xmlns:a16="http://schemas.microsoft.com/office/drawing/2014/main" id="{9C5EC9D9-A966-B5DD-D630-A02AD2828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319458930"/>
      </p:ext>
    </p:extLst>
  </p:cSld>
  <p:clrMapOvr>
    <a:masterClrMapping/>
  </p:clrMapOvr>
  <mc:AlternateContent xmlns:mc="http://schemas.openxmlformats.org/markup-compatibility/2006" xmlns:p14="http://schemas.microsoft.com/office/powerpoint/2010/main">
    <mc:Choice Requires="p14">
      <p:transition spd="slow" p14:dur="2000" advTm="330066"/>
    </mc:Choice>
    <mc:Fallback xmlns="">
      <p:transition spd="slow" advTm="330066"/>
    </mc:Fallback>
  </mc:AlternateContent>
  <p:extLst>
    <p:ext uri="{3A86A75C-4F4B-4683-9AE1-C65F6400EC91}">
      <p14:laserTraceLst xmlns:p14="http://schemas.microsoft.com/office/powerpoint/2010/main">
        <p14:tracePtLst>
          <p14:tracePt t="14295" x="3340100" y="6251575"/>
          <p14:tracePt t="14831" x="2265363" y="6719888"/>
          <p14:tracePt t="14840" x="2303463" y="6657975"/>
          <p14:tracePt t="14850" x="2339975" y="6594475"/>
          <p14:tracePt t="14854" x="2378075" y="6519863"/>
          <p14:tracePt t="14864" x="2390775" y="6432550"/>
          <p14:tracePt t="14870" x="2416175" y="6345238"/>
          <p14:tracePt t="14881" x="2428875" y="6245225"/>
          <p14:tracePt t="14890" x="2428875" y="6157913"/>
          <p14:tracePt t="14897" x="2452688" y="6069013"/>
          <p14:tracePt t="14906" x="2452688" y="5981700"/>
          <p14:tracePt t="14910" x="2452688" y="5945188"/>
          <p14:tracePt t="14920" x="2452688" y="5894388"/>
          <p14:tracePt t="14930" x="2452688" y="5856288"/>
          <p14:tracePt t="15284" x="2452688" y="5807075"/>
          <p14:tracePt t="15295" x="2452688" y="5781675"/>
          <p14:tracePt t="15299" x="2478088" y="5694363"/>
          <p14:tracePt t="15308" x="2516188" y="5656263"/>
          <p14:tracePt t="15318" x="2578100" y="5556250"/>
          <p14:tracePt t="15324" x="2628900" y="5494338"/>
          <p14:tracePt t="15336" x="2667000" y="5443538"/>
          <p14:tracePt t="15340" x="2703513" y="5394325"/>
          <p14:tracePt t="15350" x="2728913" y="5356225"/>
          <p14:tracePt t="15356" x="2767013" y="5305425"/>
          <p14:tracePt t="15366" x="2767013" y="5294313"/>
          <p14:tracePt t="15379" x="2803525" y="5256213"/>
          <p14:tracePt t="15380" x="2816225" y="5230813"/>
          <p14:tracePt t="15390" x="2828925" y="5218113"/>
          <p14:tracePt t="15396" x="2841625" y="5205413"/>
          <p14:tracePt t="15406" x="2854325" y="5181600"/>
          <p14:tracePt t="15420" x="2867025" y="5156200"/>
          <p14:tracePt t="15430" x="2867025" y="5143500"/>
          <p14:tracePt t="15814" x="2879725" y="5143500"/>
          <p14:tracePt t="15820" x="2879725" y="5130800"/>
          <p14:tracePt t="15830" x="2890838" y="5130800"/>
          <p14:tracePt t="15840" x="2890838" y="5118100"/>
          <p14:tracePt t="15855" x="2903538" y="5081588"/>
          <p14:tracePt t="15861" x="2941638" y="5030788"/>
          <p14:tracePt t="15870" x="2954338" y="4968875"/>
          <p14:tracePt t="15880" x="2954338" y="4930775"/>
          <p14:tracePt t="15884" x="2967038" y="4892675"/>
          <p14:tracePt t="15894" x="2967038" y="4830763"/>
          <p14:tracePt t="15900" x="2967038" y="4805363"/>
          <p14:tracePt t="15910" x="2992438" y="4768850"/>
          <p14:tracePt t="15920" x="2992438" y="4718050"/>
          <p14:tracePt t="15925" x="2992438" y="4656138"/>
          <p14:tracePt t="15936" x="2992438" y="4592638"/>
          <p14:tracePt t="15941" x="2992438" y="4518025"/>
          <p14:tracePt t="15950" x="2954338" y="4430713"/>
          <p14:tracePt t="15976" x="2790825" y="4154488"/>
          <p14:tracePt t="15980" x="2728913" y="4029075"/>
          <p14:tracePt t="15990" x="2628900" y="3892550"/>
          <p14:tracePt t="16000" x="2541588" y="3803650"/>
          <p14:tracePt t="16006" x="2416175" y="3654425"/>
          <p14:tracePt t="16016" x="2290763" y="3529013"/>
          <p14:tracePt t="16020" x="2039938" y="3328988"/>
          <p14:tracePt t="16030" x="1727200" y="3103563"/>
          <p14:tracePt t="16041" x="1363663" y="2865438"/>
          <p14:tracePt t="16046" x="925513" y="2640013"/>
          <p14:tracePt t="16056" x="538163" y="2439988"/>
          <p14:tracePt t="16062" x="138113" y="2239963"/>
          <p14:tracePt t="16309" x="325438" y="1827213"/>
          <p14:tracePt t="16314" x="525463" y="1827213"/>
          <p14:tracePt t="16325" x="712788" y="1827213"/>
          <p14:tracePt t="16334" x="876300" y="1827213"/>
          <p14:tracePt t="16338" x="1014413" y="1827213"/>
          <p14:tracePt t="16348" x="1139825" y="1827213"/>
          <p14:tracePt t="16354" x="1276350" y="1827213"/>
          <p14:tracePt t="16364" x="1414463" y="1827213"/>
          <p14:tracePt t="16374" x="1577975" y="1865313"/>
          <p14:tracePt t="16380" x="1714500" y="1889125"/>
          <p14:tracePt t="16392" x="1827213" y="1914525"/>
          <p14:tracePt t="16394" x="1927225" y="1952625"/>
          <p14:tracePt t="16404" x="1990725" y="1965325"/>
          <p14:tracePt t="16414" x="2014538" y="1965325"/>
          <p14:tracePt t="16420" x="2039938" y="1965325"/>
          <p14:tracePt t="16476" x="2052638" y="1965325"/>
          <p14:tracePt t="16496" x="2052638" y="1978025"/>
          <p14:tracePt t="16511" x="2052638" y="1989138"/>
          <p14:tracePt t="16520" x="2039938" y="2001838"/>
          <p14:tracePt t="16530" x="2014538" y="2027238"/>
          <p14:tracePt t="16536" x="1990725" y="2065338"/>
          <p14:tracePt t="16546" x="1939925" y="2127250"/>
          <p14:tracePt t="16550" x="1890713" y="2178050"/>
          <p14:tracePt t="16560" x="1852613" y="2214563"/>
          <p14:tracePt t="16570" x="1814513" y="2265363"/>
          <p14:tracePt t="16576" x="1790700" y="2278063"/>
          <p14:tracePt t="16586" x="1778000" y="2303463"/>
          <p14:tracePt t="16591" x="1739900" y="2327275"/>
          <p14:tracePt t="16600" x="1727200" y="2339975"/>
          <p14:tracePt t="16610" x="1701800" y="2352675"/>
          <p14:tracePt t="16616" x="1677988" y="2365375"/>
          <p14:tracePt t="16626" x="1665288" y="2378075"/>
          <p14:tracePt t="16630" x="1639888" y="2403475"/>
          <p14:tracePt t="16642" x="1601788" y="2427288"/>
          <p14:tracePt t="16652" x="1565275" y="2439988"/>
          <p14:tracePt t="16657" x="1565275" y="2452688"/>
          <p14:tracePt t="16666" x="1552575" y="2465388"/>
          <p14:tracePt t="16674" x="1539875" y="2465388"/>
          <p14:tracePt t="16696" x="1527175" y="2465388"/>
          <p14:tracePt t="16726" x="1514475" y="2465388"/>
          <p14:tracePt t="16746" x="1501775" y="2465388"/>
          <p14:tracePt t="16753" x="1489075" y="2465388"/>
          <p14:tracePt t="16762" x="1465263" y="2465388"/>
          <p14:tracePt t="16778" x="1439863" y="2465388"/>
          <p14:tracePt t="16790" x="1389063" y="2465388"/>
          <p14:tracePt t="16792" x="1352550" y="2465388"/>
          <p14:tracePt t="16802" x="1276350" y="2478088"/>
          <p14:tracePt t="16808" x="1263650" y="2490788"/>
          <p14:tracePt t="16818" x="1239838" y="2490788"/>
          <p14:tracePt t="16828" x="1227138" y="2503488"/>
          <p14:tracePt t="17020" x="1239838" y="2503488"/>
          <p14:tracePt t="17030" x="1252538" y="2503488"/>
          <p14:tracePt t="17034" x="1263650" y="2503488"/>
          <p14:tracePt t="17044" x="1289050" y="2503488"/>
          <p14:tracePt t="17050" x="1301750" y="2503488"/>
          <p14:tracePt t="17070" x="1327150" y="2503488"/>
          <p14:tracePt t="17076" x="1352550" y="2503488"/>
          <p14:tracePt t="17090" x="1376363" y="2503488"/>
          <p14:tracePt t="17110" x="1401763" y="2503488"/>
          <p14:tracePt t="17116" x="1427163" y="2503488"/>
          <p14:tracePt t="17126" x="1439863" y="2503488"/>
          <p14:tracePt t="17130" x="1476375" y="2503488"/>
          <p14:tracePt t="17140" x="1501775" y="2503488"/>
          <p14:tracePt t="17150" x="1539875" y="2503488"/>
          <p14:tracePt t="17156" x="1565275" y="2503488"/>
          <p14:tracePt t="17166" x="1577975" y="2503488"/>
          <p14:tracePt t="17170" x="1601788" y="2503488"/>
          <p14:tracePt t="17180" x="1627188" y="2503488"/>
          <p14:tracePt t="17190" x="1665288" y="2503488"/>
          <p14:tracePt t="17206" x="1689100" y="2503488"/>
          <p14:tracePt t="17210" x="1714500" y="2503488"/>
          <p14:tracePt t="17222" x="1739900" y="2503488"/>
          <p14:tracePt t="17232" x="1765300" y="2503488"/>
          <p14:tracePt t="17236" x="1790700" y="2503488"/>
          <p14:tracePt t="17246" x="1814513" y="2503488"/>
          <p14:tracePt t="17262" x="1839913" y="2503488"/>
          <p14:tracePt t="17292" x="1852613" y="2503488"/>
          <p14:tracePt t="18160" x="1827213" y="2540000"/>
          <p14:tracePt t="18170" x="1752600" y="2578100"/>
          <p14:tracePt t="18174" x="1689100" y="2603500"/>
          <p14:tracePt t="18184" x="1627188" y="2640013"/>
          <p14:tracePt t="18190" x="1589088" y="2652713"/>
          <p14:tracePt t="18200" x="1552575" y="2652713"/>
          <p14:tracePt t="18210" x="1527175" y="2678113"/>
          <p14:tracePt t="18214" x="1514475" y="2678113"/>
          <p14:tracePt t="18224" x="1489075" y="2690813"/>
          <p14:tracePt t="18230" x="1476375" y="2690813"/>
          <p14:tracePt t="18240" x="1465263" y="2703513"/>
          <p14:tracePt t="18254" x="1452563" y="2716213"/>
          <p14:tracePt t="18307" x="1439863" y="2716213"/>
          <p14:tracePt t="18704" x="1465263" y="2716213"/>
          <p14:tracePt t="18714" x="1489075" y="2703513"/>
          <p14:tracePt t="18724" x="1514475" y="2665413"/>
          <p14:tracePt t="18730" x="1539875" y="2652713"/>
          <p14:tracePt t="18740" x="1565275" y="2640013"/>
          <p14:tracePt t="18744" x="1589088" y="2627313"/>
          <p14:tracePt t="18764" x="1601788" y="2616200"/>
          <p14:tracePt t="18770" x="1614488" y="2603500"/>
          <p14:tracePt t="18784" x="1627188" y="2603500"/>
          <p14:tracePt t="18794" x="1627188" y="2590800"/>
          <p14:tracePt t="18805" x="1639888" y="2590800"/>
          <p14:tracePt t="18926" x="1665288" y="2590800"/>
          <p14:tracePt t="18996" x="1677988" y="2590800"/>
          <p14:tracePt t="19012" x="1689100" y="2590800"/>
          <p14:tracePt t="19022" x="1701800" y="2590800"/>
          <p14:tracePt t="19032" x="1714500" y="2590800"/>
          <p14:tracePt t="19036" x="1727200" y="2590800"/>
          <p14:tracePt t="19108" x="1739900" y="2590800"/>
          <p14:tracePt t="19128" x="1752600" y="2578100"/>
          <p14:tracePt t="19149" x="1765300" y="2565400"/>
          <p14:tracePt t="19152" x="1778000" y="2552700"/>
          <p14:tracePt t="19168" x="1790700" y="2552700"/>
          <p14:tracePt t="19198" x="1790700" y="2540000"/>
          <p14:tracePt t="19208" x="1790700" y="2527300"/>
          <p14:tracePt t="19224" x="1801813" y="2527300"/>
          <p14:tracePt t="19244" x="1814513" y="2516188"/>
          <p14:tracePt t="19248" x="1827213" y="2516188"/>
          <p14:tracePt t="19260" x="1827213" y="2503488"/>
          <p14:tracePt t="19265" x="1852613" y="2490788"/>
          <p14:tracePt t="19420" x="1814513" y="2490788"/>
          <p14:tracePt t="19426" x="1727200" y="2490788"/>
          <p14:tracePt t="19436" x="1589088" y="2490788"/>
          <p14:tracePt t="19446" x="1465263" y="2490788"/>
          <p14:tracePt t="19450" x="1327150" y="2490788"/>
          <p14:tracePt t="19460" x="1176338" y="2490788"/>
          <p14:tracePt t="19466" x="1027113" y="2490788"/>
          <p14:tracePt t="19477" x="901700" y="2516188"/>
          <p14:tracePt t="19486" x="788988" y="2527300"/>
          <p14:tracePt t="19492" x="701675" y="2552700"/>
          <p14:tracePt t="19502" x="600075" y="2565400"/>
          <p14:tracePt t="19506" x="550863" y="2565400"/>
          <p14:tracePt t="19516" x="512763" y="2565400"/>
          <p14:tracePt t="19526" x="476250" y="2578100"/>
          <p14:tracePt t="19532" x="450850" y="2590800"/>
          <p14:tracePt t="19612" x="450850" y="2603500"/>
          <p14:tracePt t="19622" x="450850" y="2640013"/>
          <p14:tracePt t="19628" x="450850" y="2665413"/>
          <p14:tracePt t="19638" x="450850" y="2678113"/>
          <p14:tracePt t="19643" x="450850" y="2703513"/>
          <p14:tracePt t="19652" x="450850" y="2728913"/>
          <p14:tracePt t="19662" x="450850" y="2740025"/>
          <p14:tracePt t="19668" x="450850" y="2752725"/>
          <p14:tracePt t="19678" x="463550" y="2765425"/>
          <p14:tracePt t="19682" x="476250" y="2790825"/>
          <p14:tracePt t="19693" x="500063" y="2803525"/>
          <p14:tracePt t="19702" x="538163" y="2816225"/>
          <p14:tracePt t="19708" x="563563" y="2828925"/>
          <p14:tracePt t="19718" x="600075" y="2852738"/>
          <p14:tracePt t="19726" x="676275" y="2852738"/>
          <p14:tracePt t="19734" x="776288" y="2852738"/>
          <p14:tracePt t="19744" x="889000" y="2890838"/>
          <p14:tracePt t="19748" x="976313" y="2890838"/>
          <p14:tracePt t="19759" x="1089025" y="2890838"/>
          <p14:tracePt t="19764" x="1214438" y="2890838"/>
          <p14:tracePt t="19776" x="1327150" y="2890838"/>
          <p14:tracePt t="19784" x="1389063" y="2890838"/>
          <p14:tracePt t="19788" x="1465263" y="2890838"/>
          <p14:tracePt t="19798" x="1514475" y="2890838"/>
          <p14:tracePt t="19804" x="1539875" y="2890838"/>
          <p14:tracePt t="19814" x="1565275" y="2890838"/>
          <p14:tracePt t="19827" x="1589088" y="2890838"/>
          <p14:tracePt t="19828" x="1601788" y="2890838"/>
          <p14:tracePt t="19838" x="1614488" y="2878138"/>
          <p14:tracePt t="19844" x="1627188" y="2878138"/>
          <p14:tracePt t="20122" x="1614488" y="2878138"/>
          <p14:tracePt t="20136" x="1601788" y="2878138"/>
          <p14:tracePt t="20156" x="1589088" y="2878138"/>
          <p14:tracePt t="20172" x="1577975" y="2878138"/>
          <p14:tracePt t="20228" x="1565275" y="2878138"/>
          <p14:tracePt t="20368" x="1552575" y="2878138"/>
          <p14:tracePt t="21630" x="1552575" y="2890838"/>
          <p14:tracePt t="21640" x="1552575" y="2903538"/>
          <p14:tracePt t="21644" x="1539875" y="2903538"/>
          <p14:tracePt t="21654" x="1527175" y="2916238"/>
          <p14:tracePt t="22144" x="1514475" y="2916238"/>
          <p14:tracePt t="22154" x="1489075" y="2941638"/>
          <p14:tracePt t="22159" x="1452563" y="2941638"/>
          <p14:tracePt t="22168" x="1414463" y="2952750"/>
          <p14:tracePt t="22178" x="1389063" y="2965450"/>
          <p14:tracePt t="22184" x="1376363" y="2965450"/>
          <p14:tracePt t="22194" x="1363663" y="2965450"/>
          <p14:tracePt t="22210" x="1352550" y="2965450"/>
          <p14:tracePt t="22426" x="1363663" y="2965450"/>
          <p14:tracePt t="22446" x="1376363" y="2965450"/>
          <p14:tracePt t="22452" x="1389063" y="2965450"/>
          <p14:tracePt t="22466" x="1401763" y="2952750"/>
          <p14:tracePt t="22476" x="1414463" y="2952750"/>
          <p14:tracePt t="22486" x="1439863" y="2941638"/>
          <p14:tracePt t="22492" x="1465263" y="2941638"/>
          <p14:tracePt t="22502" x="1489075" y="2928938"/>
          <p14:tracePt t="22508" x="1527175" y="2916238"/>
          <p14:tracePt t="22518" x="1589088" y="2890838"/>
          <p14:tracePt t="22528" x="1627188" y="2890838"/>
          <p14:tracePt t="22532" x="1677988" y="2878138"/>
          <p14:tracePt t="22542" x="1701800" y="2865438"/>
          <p14:tracePt t="22548" x="1727200" y="2852738"/>
          <p14:tracePt t="22558" x="1739900" y="2852738"/>
          <p14:tracePt t="22568" x="1765300" y="2852738"/>
          <p14:tracePt t="22573" x="1765300" y="2840038"/>
          <p14:tracePt t="22582" x="1778000" y="2840038"/>
          <p14:tracePt t="22794" x="1790700" y="2840038"/>
          <p14:tracePt t="23384" x="1778000" y="2840038"/>
          <p14:tracePt t="23394" x="1765300" y="2840038"/>
          <p14:tracePt t="23404" x="1752600" y="2840038"/>
          <p14:tracePt t="23410" x="1739900" y="2840038"/>
          <p14:tracePt t="23420" x="1714500" y="2840038"/>
          <p14:tracePt t="23424" x="1701800" y="2840038"/>
          <p14:tracePt t="23436" x="1677988" y="2828925"/>
          <p14:tracePt t="23446" x="1639888" y="2828925"/>
          <p14:tracePt t="23450" x="1614488" y="2828925"/>
          <p14:tracePt t="23460" x="1601788" y="2828925"/>
          <p14:tracePt t="23466" x="1577975" y="2803525"/>
          <p14:tracePt t="23476" x="1565275" y="2803525"/>
          <p14:tracePt t="23486" x="1539875" y="2803525"/>
          <p14:tracePt t="23490" x="1514475" y="2803525"/>
          <p14:tracePt t="23500" x="1501775" y="2803525"/>
          <p14:tracePt t="23507" x="1489075" y="2803525"/>
          <p14:tracePt t="23516" x="1476375" y="2803525"/>
          <p14:tracePt t="23526" x="1465263" y="2790825"/>
          <p14:tracePt t="23530" x="1452563" y="2778125"/>
          <p14:tracePt t="23546" x="1427163" y="2778125"/>
          <p14:tracePt t="23576" x="1414463" y="2778125"/>
          <p14:tracePt t="23616" x="1401763" y="2778125"/>
          <p14:tracePt t="23683" x="1389063" y="2778125"/>
          <p14:tracePt t="23692" x="1376363" y="2778125"/>
          <p14:tracePt t="23774" x="1376363" y="2765425"/>
          <p14:tracePt t="23874" x="1376363" y="2740025"/>
          <p14:tracePt t="23878" x="1376363" y="2728913"/>
          <p14:tracePt t="23964" x="1389063" y="2728913"/>
          <p14:tracePt t="23974" x="1389063" y="2778125"/>
          <p14:tracePt t="23984" x="1389063" y="2878138"/>
          <p14:tracePt t="23990" x="1389063" y="2978150"/>
          <p14:tracePt t="24000" x="1389063" y="3078163"/>
          <p14:tracePt t="24005" x="1401763" y="3178175"/>
          <p14:tracePt t="24014" x="1427163" y="3267075"/>
          <p14:tracePt t="24026" x="1427163" y="3354388"/>
          <p14:tracePt t="24030" x="1439863" y="3429000"/>
          <p14:tracePt t="24040" x="1465263" y="3516313"/>
          <p14:tracePt t="24046" x="1476375" y="3579813"/>
          <p14:tracePt t="24056" x="1501775" y="3654425"/>
          <p14:tracePt t="24067" x="1514475" y="3729038"/>
          <p14:tracePt t="24072" x="1552575" y="3779838"/>
          <p14:tracePt t="24080" x="1552575" y="3854450"/>
          <p14:tracePt t="24086" x="1589088" y="3941763"/>
          <p14:tracePt t="24096" x="1614488" y="4041775"/>
          <p14:tracePt t="24106" x="1627188" y="4141788"/>
          <p14:tracePt t="24110" x="1627188" y="4241800"/>
          <p14:tracePt t="24122" x="1627188" y="4330700"/>
          <p14:tracePt t="24126" x="1627188" y="4418013"/>
          <p14:tracePt t="24136" x="1627188" y="4467225"/>
          <p14:tracePt t="24146" x="1627188" y="4518025"/>
          <p14:tracePt t="24152" x="1627188" y="4543425"/>
          <p14:tracePt t="24162" x="1627188" y="4567238"/>
          <p14:tracePt t="24166" x="1627188" y="4592638"/>
          <p14:tracePt t="24176" x="1627188" y="4605338"/>
          <p14:tracePt t="24186" x="1614488" y="4618038"/>
          <p14:tracePt t="24202" x="1601788" y="4643438"/>
          <p14:tracePt t="24216" x="1577975" y="4656138"/>
          <p14:tracePt t="24229" x="1565275" y="4656138"/>
          <p14:tracePt t="24232" x="1565275" y="4667250"/>
          <p14:tracePt t="24242" x="1552575" y="4667250"/>
          <p14:tracePt t="24248" x="1539875" y="4667250"/>
          <p14:tracePt t="24258" x="1514475" y="4667250"/>
          <p14:tracePt t="24268" x="1501775" y="4667250"/>
          <p14:tracePt t="24282" x="1489075" y="4667250"/>
          <p14:tracePt t="24298" x="1476375" y="4667250"/>
          <p14:tracePt t="24312" x="1465263" y="4667250"/>
          <p14:tracePt t="24438" x="1476375" y="4656138"/>
          <p14:tracePt t="24444" x="1501775" y="4643438"/>
          <p14:tracePt t="24454" x="1577975" y="4605338"/>
          <p14:tracePt t="24464" x="1589088" y="4605338"/>
          <p14:tracePt t="24468" x="1627188" y="4592638"/>
          <p14:tracePt t="24480" x="1665288" y="4567238"/>
          <p14:tracePt t="24484" x="1689100" y="4554538"/>
          <p14:tracePt t="24494" x="1701800" y="4543425"/>
          <p14:tracePt t="24510" x="1727200" y="4530725"/>
          <p14:tracePt t="24596" x="1727200" y="4518025"/>
          <p14:tracePt t="24611" x="1689100" y="4505325"/>
          <p14:tracePt t="24620" x="1627188" y="4505325"/>
          <p14:tracePt t="24626" x="1589088" y="4492625"/>
          <p14:tracePt t="24637" x="1514475" y="4492625"/>
          <p14:tracePt t="24646" x="1489075" y="4492625"/>
          <p14:tracePt t="24650" x="1452563" y="4467225"/>
          <p14:tracePt t="24660" x="1439863" y="4467225"/>
          <p14:tracePt t="24666" x="1427163" y="4467225"/>
          <p14:tracePt t="24676" x="1414463" y="4467225"/>
          <p14:tracePt t="24700" x="1401763" y="4467225"/>
          <p14:tracePt t="24798" x="1414463" y="4454525"/>
          <p14:tracePt t="24812" x="1427163" y="4443413"/>
          <p14:tracePt t="24822" x="1465263" y="4418013"/>
          <p14:tracePt t="24828" x="1476375" y="4418013"/>
          <p14:tracePt t="24839" x="1489075" y="4392613"/>
          <p14:tracePt t="24842" x="1501775" y="4392613"/>
          <p14:tracePt t="24852" x="1527175" y="4392613"/>
          <p14:tracePt t="24862" x="1539875" y="4379913"/>
          <p14:tracePt t="24868" x="1539875" y="4367213"/>
          <p14:tracePt t="24878" x="1552575" y="4367213"/>
          <p14:tracePt t="25060" x="1565275" y="4367213"/>
          <p14:tracePt t="25070" x="1601788" y="4367213"/>
          <p14:tracePt t="25080" x="1665288" y="4341813"/>
          <p14:tracePt t="25084" x="1714500" y="4330700"/>
          <p14:tracePt t="25094" x="1752600" y="4330700"/>
          <p14:tracePt t="25100" x="1801813" y="4330700"/>
          <p14:tracePt t="25110" x="1827213" y="4330700"/>
          <p14:tracePt t="25121" x="1827213" y="4318000"/>
          <p14:tracePt t="25124" x="1852613" y="4318000"/>
          <p14:tracePt t="25256" x="1827213" y="4318000"/>
          <p14:tracePt t="25266" x="1814513" y="4318000"/>
          <p14:tracePt t="25276" x="1801813" y="4318000"/>
          <p14:tracePt t="25282" x="1790700" y="4318000"/>
          <p14:tracePt t="25292" x="1765300" y="4330700"/>
          <p14:tracePt t="25406" x="1790700" y="4330700"/>
          <p14:tracePt t="25418" x="1814513" y="4330700"/>
          <p14:tracePt t="25422" x="1839913" y="4330700"/>
          <p14:tracePt t="25432" x="1852613" y="4330700"/>
          <p14:tracePt t="25498" x="1839913" y="4330700"/>
          <p14:tracePt t="25508" x="1778000" y="4330700"/>
          <p14:tracePt t="25512" x="1739900" y="4330700"/>
          <p14:tracePt t="25522" x="1689100" y="4330700"/>
          <p14:tracePt t="25528" x="1652588" y="4341813"/>
          <p14:tracePt t="25538" x="1639888" y="4341813"/>
          <p14:tracePt t="25604" x="1627188" y="4341813"/>
          <p14:tracePt t="25614" x="1639888" y="4305300"/>
          <p14:tracePt t="25619" x="1689100" y="4205288"/>
          <p14:tracePt t="25628" x="1765300" y="4117975"/>
          <p14:tracePt t="25638" x="1814513" y="4005263"/>
          <p14:tracePt t="25644" x="1878013" y="3892550"/>
          <p14:tracePt t="25654" x="1927225" y="3767138"/>
          <p14:tracePt t="25660" x="1978025" y="3641725"/>
          <p14:tracePt t="25670" x="2014538" y="3529013"/>
          <p14:tracePt t="25681" x="2078038" y="3378200"/>
          <p14:tracePt t="25684" x="2127250" y="3278188"/>
          <p14:tracePt t="25694" x="2139950" y="3165475"/>
          <p14:tracePt t="25700" x="2178050" y="3054350"/>
          <p14:tracePt t="25710" x="2203450" y="2965450"/>
          <p14:tracePt t="25721" x="2216150" y="2903538"/>
          <p14:tracePt t="25724" x="2216150" y="2865438"/>
          <p14:tracePt t="25734" x="2216150" y="2828925"/>
          <p14:tracePt t="25740" x="2216150" y="2790825"/>
          <p14:tracePt t="25750" x="2216150" y="2765425"/>
          <p14:tracePt t="25776" x="2216150" y="2740025"/>
          <p14:tracePt t="25800" x="2203450" y="2740025"/>
          <p14:tracePt t="25806" x="2203450" y="2728913"/>
          <p14:tracePt t="25816" x="2190750" y="2728913"/>
          <p14:tracePt t="25826" x="2178050" y="2716213"/>
          <p14:tracePt t="25830" x="2152650" y="2716213"/>
          <p14:tracePt t="25842" x="2127250" y="2716213"/>
          <p14:tracePt t="25846" x="2103438" y="2690813"/>
          <p14:tracePt t="25856" x="2039938" y="2690813"/>
          <p14:tracePt t="25866" x="1990725" y="2690813"/>
          <p14:tracePt t="25872" x="1939925" y="2678113"/>
          <p14:tracePt t="25882" x="1865313" y="2678113"/>
          <p14:tracePt t="25887" x="1765300" y="2652713"/>
          <p14:tracePt t="25896" x="1689100" y="2652713"/>
          <p14:tracePt t="25906" x="1627188" y="2652713"/>
          <p14:tracePt t="25912" x="1565275" y="2652713"/>
          <p14:tracePt t="25922" x="1501775" y="2652713"/>
          <p14:tracePt t="25926" x="1452563" y="2652713"/>
          <p14:tracePt t="25937" x="1414463" y="2652713"/>
          <p14:tracePt t="25946" x="1363663" y="2652713"/>
          <p14:tracePt t="25954" x="1314450" y="2678113"/>
          <p14:tracePt t="25972" x="1252538" y="2678113"/>
          <p14:tracePt t="25988" x="1201738" y="2703513"/>
          <p14:tracePt t="25992" x="1189038" y="2703513"/>
          <p14:tracePt t="26004" x="1176338" y="2703513"/>
          <p14:tracePt t="26008" x="1163638" y="2716213"/>
          <p14:tracePt t="26019" x="1150938" y="2716213"/>
          <p14:tracePt t="26158" x="1163638" y="2716213"/>
          <p14:tracePt t="26169" x="1201738" y="2716213"/>
          <p14:tracePt t="26174" x="1263650" y="2716213"/>
          <p14:tracePt t="26184" x="1301750" y="2716213"/>
          <p14:tracePt t="26194" x="1352550" y="2716213"/>
          <p14:tracePt t="26200" x="1389063" y="2716213"/>
          <p14:tracePt t="26210" x="1439863" y="2716213"/>
          <p14:tracePt t="26214" x="1476375" y="2716213"/>
          <p14:tracePt t="26224" x="1501775" y="2716213"/>
          <p14:tracePt t="26234" x="1552575" y="2716213"/>
          <p14:tracePt t="26240" x="1577975" y="2716213"/>
          <p14:tracePt t="26250" x="1614488" y="2716213"/>
          <p14:tracePt t="26255" x="1639888" y="2716213"/>
          <p14:tracePt t="26264" x="1665288" y="2716213"/>
          <p14:tracePt t="26274" x="1677988" y="2716213"/>
          <p14:tracePt t="26280" x="1689100" y="2716213"/>
          <p14:tracePt t="26290" x="1701800" y="2728913"/>
          <p14:tracePt t="26304" x="1714500" y="2728913"/>
          <p14:tracePt t="26330" x="1714500" y="2740025"/>
          <p14:tracePt t="26337" x="1739900" y="2752725"/>
          <p14:tracePt t="26346" x="1739900" y="2765425"/>
          <p14:tracePt t="26360" x="1739900" y="2790825"/>
          <p14:tracePt t="26376" x="1739900" y="2803525"/>
          <p14:tracePt t="26396" x="1739900" y="2816225"/>
          <p14:tracePt t="27718" x="1752600" y="2816225"/>
          <p14:tracePt t="28600" x="1739900" y="2803525"/>
          <p14:tracePt t="28610" x="1727200" y="2803525"/>
          <p14:tracePt t="29432" x="1752600" y="2803525"/>
          <p14:tracePt t="29442" x="1790700" y="2803525"/>
          <p14:tracePt t="29452" x="1827213" y="2803525"/>
          <p14:tracePt t="29459" x="1852613" y="2803525"/>
          <p14:tracePt t="29468" x="1878013" y="2803525"/>
          <p14:tracePt t="29472" x="1890713" y="2803525"/>
          <p14:tracePt t="29484" x="1903413" y="2803525"/>
          <p14:tracePt t="29492" x="1914525" y="2803525"/>
          <p14:tracePt t="29512" x="1939925" y="2803525"/>
          <p14:tracePt t="29534" x="1952625" y="2803525"/>
          <p14:tracePt t="30214" x="1952625" y="2778125"/>
          <p14:tracePt t="30238" x="1927225" y="2778125"/>
          <p14:tracePt t="30250" x="1903413" y="2740025"/>
          <p14:tracePt t="30254" x="1865313" y="2728913"/>
          <p14:tracePt t="30265" x="1852613" y="2716213"/>
          <p14:tracePt t="30280" x="1839913" y="2716213"/>
          <p14:tracePt t="30290" x="1839913" y="2703513"/>
          <p14:tracePt t="30294" x="1827213" y="2703513"/>
          <p14:tracePt t="30315" x="1827213" y="2690813"/>
          <p14:tracePt t="30426" x="1814513" y="2690813"/>
          <p14:tracePt t="30482" x="1801813" y="2690813"/>
          <p14:tracePt t="30502" x="1790700" y="2690813"/>
          <p14:tracePt t="30526" x="1778000" y="2690813"/>
          <p14:tracePt t="30556" x="1765300" y="2690813"/>
          <p14:tracePt t="30582" x="1739900" y="2690813"/>
          <p14:tracePt t="30602" x="1727200" y="2690813"/>
          <p14:tracePt t="30642" x="1714500" y="2690813"/>
          <p14:tracePt t="30788" x="1701800" y="2678113"/>
          <p14:tracePt t="31212" x="1714500" y="2690813"/>
          <p14:tracePt t="31222" x="1727200" y="2703513"/>
          <p14:tracePt t="31238" x="1727200" y="2716213"/>
          <p14:tracePt t="31530" x="1727200" y="2728913"/>
          <p14:tracePt t="31556" x="1727200" y="2740025"/>
          <p14:tracePt t="31570" x="1727200" y="2752725"/>
          <p14:tracePt t="31616" x="1727200" y="2765425"/>
          <p14:tracePt t="31632" x="1701800" y="2778125"/>
          <p14:tracePt t="31656" x="1689100" y="2790825"/>
          <p14:tracePt t="31672" x="1677988" y="2790825"/>
          <p14:tracePt t="31686" x="1665288" y="2790825"/>
          <p14:tracePt t="31697" x="1652588" y="2790825"/>
          <p14:tracePt t="31712" x="1639888" y="2803525"/>
          <p14:tracePt t="31726" x="1627188" y="2816225"/>
          <p14:tracePt t="31742" x="1601788" y="2828925"/>
          <p14:tracePt t="31752" x="1577975" y="2840038"/>
          <p14:tracePt t="31768" x="1552575" y="2865438"/>
          <p14:tracePt t="31783" x="1527175" y="2890838"/>
          <p14:tracePt t="31792" x="1489075" y="2890838"/>
          <p14:tracePt t="31802" x="1465263" y="2916238"/>
          <p14:tracePt t="31818" x="1439863" y="2941638"/>
          <p14:tracePt t="32312" x="1427163" y="2952750"/>
          <p14:tracePt t="32392" x="1401763" y="2952750"/>
          <p14:tracePt t="32822" x="1401763" y="2965450"/>
          <p14:tracePt t="32846" x="1389063" y="2978150"/>
          <p14:tracePt t="33048" x="1376363" y="2978150"/>
          <p14:tracePt t="33200" x="1363663" y="2990850"/>
          <p14:tracePt t="33664" x="1352550" y="2990850"/>
          <p14:tracePt t="33668" x="1327150" y="2990850"/>
          <p14:tracePt t="33679" x="1314450" y="3003550"/>
          <p14:tracePt t="33688" x="1301750" y="3003550"/>
          <p14:tracePt t="33694" x="1276350" y="3003550"/>
          <p14:tracePt t="33704" x="1252538" y="3003550"/>
          <p14:tracePt t="33710" x="1239838" y="3003550"/>
          <p14:tracePt t="33720" x="1227138" y="3028950"/>
          <p14:tracePt t="33734" x="1214438" y="3028950"/>
          <p14:tracePt t="33770" x="1189038" y="3028950"/>
          <p14:tracePt t="33784" x="1176338" y="3028950"/>
          <p14:tracePt t="33810" x="1163638" y="3041650"/>
          <p14:tracePt t="33826" x="1150938" y="3041650"/>
          <p14:tracePt t="33840" x="1150938" y="3054350"/>
          <p14:tracePt t="33850" x="1139825" y="3054350"/>
          <p14:tracePt t="33866" x="1139825" y="3065463"/>
          <p14:tracePt t="33880" x="1139825" y="3078163"/>
          <p14:tracePt t="33897" x="1114425" y="3103563"/>
          <p14:tracePt t="33932" x="1114425" y="3116263"/>
          <p14:tracePt t="33982" x="1114425" y="3128963"/>
          <p14:tracePt t="34013" x="1101725" y="3141663"/>
          <p14:tracePt t="34672" x="1127125" y="3116263"/>
          <p14:tracePt t="34682" x="1163638" y="3041650"/>
          <p14:tracePt t="34688" x="1239838" y="2965450"/>
          <p14:tracePt t="34698" x="1289050" y="2878138"/>
          <p14:tracePt t="34702" x="1352550" y="2816225"/>
          <p14:tracePt t="34712" x="1414463" y="2765425"/>
          <p14:tracePt t="34722" x="1465263" y="2728913"/>
          <p14:tracePt t="34729" x="1527175" y="2665413"/>
          <p14:tracePt t="34738" x="1552575" y="2665413"/>
          <p14:tracePt t="34742" x="1589088" y="2616200"/>
          <p14:tracePt t="34754" x="1639888" y="2590800"/>
          <p14:tracePt t="34764" x="1677988" y="2565400"/>
          <p14:tracePt t="34768" x="1689100" y="2552700"/>
          <p14:tracePt t="34779" x="1714500" y="2540000"/>
          <p14:tracePt t="34784" x="1739900" y="2527300"/>
          <p14:tracePt t="34794" x="1752600" y="2503488"/>
          <p14:tracePt t="34804" x="1765300" y="2503488"/>
          <p14:tracePt t="34819" x="1765300" y="2490788"/>
          <p14:tracePt t="34824" x="1778000" y="2478088"/>
          <p14:tracePt t="34845" x="1790700" y="2478088"/>
          <p14:tracePt t="34858" x="1790700" y="2465388"/>
          <p14:tracePt t="34868" x="1790700" y="2452688"/>
          <p14:tracePt t="34879" x="1801813" y="2439988"/>
          <p14:tracePt t="34908" x="1814513" y="2427288"/>
          <p14:tracePt t="34914" x="1827213" y="2403475"/>
          <p14:tracePt t="34934" x="1852613" y="2390775"/>
          <p14:tracePt t="34938" x="1852613" y="2365375"/>
          <p14:tracePt t="34954" x="1865313" y="2352675"/>
          <p14:tracePt t="34990" x="1878013" y="2339975"/>
          <p14:tracePt t="35030" x="1865313" y="2339975"/>
          <p14:tracePt t="35040" x="1814513" y="2314575"/>
          <p14:tracePt t="35045" x="1727200" y="2290763"/>
          <p14:tracePt t="35054" x="1665288" y="2290763"/>
          <p14:tracePt t="35064" x="1589088" y="2290763"/>
          <p14:tracePt t="35070" x="1565275" y="2290763"/>
          <p14:tracePt t="35080" x="1527175" y="2290763"/>
          <p14:tracePt t="35086" x="1514475" y="2290763"/>
          <p14:tracePt t="35096" x="1476375" y="2290763"/>
          <p14:tracePt t="35106" x="1465263" y="2339975"/>
          <p14:tracePt t="35112" x="1465263" y="2452688"/>
          <p14:tracePt t="35120" x="1465263" y="2578100"/>
          <p14:tracePt t="35126" x="1465263" y="2640013"/>
          <p14:tracePt t="35136" x="1476375" y="2728913"/>
          <p14:tracePt t="35146" x="1539875" y="2816225"/>
          <p14:tracePt t="35150" x="1577975" y="2878138"/>
          <p14:tracePt t="35162" x="1601788" y="2903538"/>
          <p14:tracePt t="35166" x="1639888" y="2941638"/>
          <p14:tracePt t="35176" x="1665288" y="2965450"/>
          <p14:tracePt t="35186" x="1701800" y="2965450"/>
          <p14:tracePt t="35190" x="1739900" y="2990850"/>
          <p14:tracePt t="35200" x="1814513" y="2990850"/>
          <p14:tracePt t="35206" x="1878013" y="2990850"/>
          <p14:tracePt t="35216" x="1990725" y="2990850"/>
          <p14:tracePt t="35226" x="2103438" y="2952750"/>
          <p14:tracePt t="35232" x="2190750" y="2903538"/>
          <p14:tracePt t="35242" x="2265363" y="2840038"/>
          <p14:tracePt t="35246" x="2328863" y="2778125"/>
          <p14:tracePt t="35256" x="2365375" y="2740025"/>
          <p14:tracePt t="35266" x="2365375" y="2703513"/>
          <p14:tracePt t="35272" x="2378075" y="2690813"/>
          <p14:tracePt t="35312" x="2378075" y="2678113"/>
          <p14:tracePt t="35322" x="2339975" y="2678113"/>
          <p14:tracePt t="35329" x="2239963" y="2678113"/>
          <p14:tracePt t="35338" x="2103438" y="2678113"/>
          <p14:tracePt t="35343" x="1990725" y="2678113"/>
          <p14:tracePt t="35352" x="1878013" y="2678113"/>
          <p14:tracePt t="35363" x="1778000" y="2678113"/>
          <p14:tracePt t="35368" x="1665288" y="2690813"/>
          <p14:tracePt t="35379" x="1577975" y="2716213"/>
          <p14:tracePt t="35382" x="1514475" y="2728913"/>
          <p14:tracePt t="35392" x="1452563" y="2765425"/>
          <p14:tracePt t="35402" x="1389063" y="2790825"/>
          <p14:tracePt t="35408" x="1363663" y="2790825"/>
          <p14:tracePt t="35418" x="1339850" y="2828925"/>
          <p14:tracePt t="35424" x="1327150" y="2828925"/>
          <p14:tracePt t="35434" x="1301750" y="2865438"/>
          <p14:tracePt t="35446" x="1289050" y="2890838"/>
          <p14:tracePt t="35448" x="1276350" y="2928938"/>
          <p14:tracePt t="35464" x="1276350" y="2952750"/>
          <p14:tracePt t="35474" x="1276350" y="2965450"/>
          <p14:tracePt t="35484" x="1263650" y="2978150"/>
          <p14:tracePt t="35488" x="1263650" y="2990850"/>
          <p14:tracePt t="35498" x="1252538" y="3003550"/>
          <p14:tracePt t="35528" x="1252538" y="3016250"/>
          <p14:tracePt t="35624" x="1239838" y="3016250"/>
          <p14:tracePt t="35846" x="1227138" y="3016250"/>
          <p14:tracePt t="35872" x="1214438" y="3016250"/>
          <p14:tracePt t="35998" x="1214438" y="2990850"/>
          <p14:tracePt t="36014" x="1214438" y="2978150"/>
          <p14:tracePt t="36028" x="1214438" y="2965450"/>
          <p14:tracePt t="36038" x="1227138" y="2952750"/>
          <p14:tracePt t="36058" x="1239838" y="2952750"/>
          <p14:tracePt t="36068" x="1239838" y="2941638"/>
          <p14:tracePt t="36230" x="1252538" y="2941638"/>
          <p14:tracePt t="36260" x="1252538" y="2928938"/>
          <p14:tracePt t="37078" x="1263650" y="2928938"/>
          <p14:tracePt t="37118" x="1289050" y="2928938"/>
          <p14:tracePt t="37208" x="1301750" y="2928938"/>
          <p14:tracePt t="37238" x="1314450" y="2928938"/>
          <p14:tracePt t="37254" x="1327150" y="2928938"/>
          <p14:tracePt t="37264" x="1339850" y="2928938"/>
          <p14:tracePt t="37280" x="1339850" y="2916238"/>
          <p14:tracePt t="37290" x="1352550" y="2916238"/>
          <p14:tracePt t="37294" x="1376363" y="2903538"/>
          <p14:tracePt t="37314" x="1389063" y="2890838"/>
          <p14:tracePt t="37320" x="1414463" y="2890838"/>
          <p14:tracePt t="37330" x="1427163" y="2878138"/>
          <p14:tracePt t="37344" x="1439863" y="2865438"/>
          <p14:tracePt t="37361" x="1476375" y="2865438"/>
          <p14:tracePt t="37370" x="1489075" y="2852738"/>
          <p14:tracePt t="37377" x="1501775" y="2840038"/>
          <p14:tracePt t="37386" x="1539875" y="2840038"/>
          <p14:tracePt t="37396" x="1552575" y="2840038"/>
          <p14:tracePt t="37400" x="1565275" y="2840038"/>
          <p14:tracePt t="37410" x="1589088" y="2816225"/>
          <p14:tracePt t="37416" x="1601788" y="2816225"/>
          <p14:tracePt t="37427" x="1614488" y="2816225"/>
          <p14:tracePt t="37804" x="1614488" y="2828925"/>
          <p14:tracePt t="37818" x="1614488" y="2852738"/>
          <p14:tracePt t="37838" x="1614488" y="2878138"/>
          <p14:tracePt t="37864" x="1614488" y="2903538"/>
          <p14:tracePt t="37880" x="1614488" y="2916238"/>
          <p14:tracePt t="37910" x="1601788" y="2928938"/>
          <p14:tracePt t="37925" x="1601788" y="2941638"/>
          <p14:tracePt t="41072" x="1652588" y="2916238"/>
          <p14:tracePt t="41082" x="1689100" y="2916238"/>
          <p14:tracePt t="41088" x="1778000" y="2890838"/>
          <p14:tracePt t="41098" x="1839913" y="2865438"/>
          <p14:tracePt t="41102" x="1903413" y="2840038"/>
          <p14:tracePt t="41112" x="1965325" y="2828925"/>
          <p14:tracePt t="41123" x="2039938" y="2828925"/>
          <p14:tracePt t="41128" x="2139950" y="2803525"/>
          <p14:tracePt t="41141" x="2228850" y="2803525"/>
          <p14:tracePt t="41142" x="2303463" y="2790825"/>
          <p14:tracePt t="41152" x="2339975" y="2790825"/>
          <p14:tracePt t="41162" x="2390775" y="2765425"/>
          <p14:tracePt t="41168" x="2428875" y="2765425"/>
          <p14:tracePt t="41178" x="2441575" y="2765425"/>
          <p14:tracePt t="41194" x="2452688" y="2765425"/>
          <p14:tracePt t="41380" x="2452688" y="2752725"/>
          <p14:tracePt t="41394" x="2452688" y="2728913"/>
          <p14:tracePt t="41404" x="2441575" y="2703513"/>
          <p14:tracePt t="41410" x="2416175" y="2690813"/>
          <p14:tracePt t="41420" x="2365375" y="2652713"/>
          <p14:tracePt t="41430" x="2316163" y="2627313"/>
          <p14:tracePt t="41436" x="2278063" y="2627313"/>
          <p14:tracePt t="41446" x="2216150" y="2603500"/>
          <p14:tracePt t="41450" x="2190750" y="2590800"/>
          <p14:tracePt t="41460" x="2127250" y="2565400"/>
          <p14:tracePt t="41470" x="2065338" y="2540000"/>
          <p14:tracePt t="41476" x="2014538" y="2527300"/>
          <p14:tracePt t="41486" x="1952625" y="2503488"/>
          <p14:tracePt t="41490" x="1914525" y="2490788"/>
          <p14:tracePt t="41500" x="1839913" y="2465388"/>
          <p14:tracePt t="41510" x="1790700" y="2452688"/>
          <p14:tracePt t="41516" x="1765300" y="2452688"/>
          <p14:tracePt t="41526" x="1739900" y="2452688"/>
          <p14:tracePt t="41530" x="1714500" y="2452688"/>
          <p14:tracePt t="41540" x="1701800" y="2452688"/>
          <p14:tracePt t="41553" x="1665288" y="2452688"/>
          <p14:tracePt t="41557" x="1665288" y="2439988"/>
          <p14:tracePt t="41573" x="1652588" y="2439988"/>
          <p14:tracePt t="41592" x="1639888" y="2439988"/>
          <p14:tracePt t="41607" x="1614488" y="2439988"/>
          <p14:tracePt t="41623" x="1601788" y="2439988"/>
          <p14:tracePt t="41632" x="1589088" y="2452688"/>
          <p14:tracePt t="41646" x="1577975" y="2465388"/>
          <p14:tracePt t="41662" x="1565275" y="2465388"/>
          <p14:tracePt t="41673" x="1552575" y="2465388"/>
          <p14:tracePt t="41678" x="1552575" y="2478088"/>
          <p14:tracePt t="41689" x="1539875" y="2478088"/>
          <p14:tracePt t="41702" x="1527175" y="2478088"/>
          <p14:tracePt t="41712" x="1514475" y="2503488"/>
          <p14:tracePt t="41728" x="1501775" y="2503488"/>
          <p14:tracePt t="41742" x="1489075" y="2516188"/>
          <p14:tracePt t="41758" x="1476375" y="2527300"/>
          <p14:tracePt t="41798" x="1465263" y="2540000"/>
          <p14:tracePt t="41834" x="1452563" y="2552700"/>
          <p14:tracePt t="41864" x="1439863" y="2552700"/>
          <p14:tracePt t="41880" x="1439863" y="2565400"/>
          <p14:tracePt t="41894" x="1439863" y="2578100"/>
          <p14:tracePt t="41924" x="1427163" y="2578100"/>
          <p14:tracePt t="41940" x="1427163" y="2590800"/>
          <p14:tracePt t="41980" x="1427163" y="2603500"/>
          <p14:tracePt t="43024" x="1427163" y="2627313"/>
          <p14:tracePt t="43034" x="1427163" y="2640013"/>
          <p14:tracePt t="43040" x="1427163" y="2652713"/>
          <p14:tracePt t="43055" x="1427163" y="2678113"/>
          <p14:tracePt t="43064" x="1427163" y="2703513"/>
          <p14:tracePt t="43074" x="1427163" y="2728913"/>
          <p14:tracePt t="43090" x="1452563" y="2752725"/>
          <p14:tracePt t="43094" x="1452563" y="2765425"/>
          <p14:tracePt t="43105" x="1452563" y="2790825"/>
          <p14:tracePt t="43122" x="1476375" y="2803525"/>
          <p14:tracePt t="43155" x="1476375" y="2816225"/>
          <p14:tracePt t="43176" x="1476375" y="2828925"/>
          <p14:tracePt t="43200" x="1489075" y="2852738"/>
          <p14:tracePt t="43226" x="1489075" y="2865438"/>
          <p14:tracePt t="43312" x="1501775" y="2878138"/>
          <p14:tracePt t="43322" x="1514475" y="2878138"/>
          <p14:tracePt t="43346" x="1527175" y="2878138"/>
          <p14:tracePt t="43356" x="1539875" y="2890838"/>
          <p14:tracePt t="43372" x="1552575" y="2890838"/>
          <p14:tracePt t="43376" x="1565275" y="2890838"/>
          <p14:tracePt t="43388" x="1589088" y="2890838"/>
          <p14:tracePt t="43398" x="1589088" y="2903538"/>
          <p14:tracePt t="43404" x="1601788" y="2903538"/>
          <p14:tracePt t="43412" x="1627188" y="2903538"/>
          <p14:tracePt t="43418" x="1652588" y="2903538"/>
          <p14:tracePt t="43438" x="1677988" y="2903538"/>
          <p14:tracePt t="43442" x="1701800" y="2916238"/>
          <p14:tracePt t="43453" x="1727200" y="2916238"/>
          <p14:tracePt t="43458" x="1752600" y="2916238"/>
          <p14:tracePt t="43468" x="1790700" y="2928938"/>
          <p14:tracePt t="43484" x="1801813" y="2928938"/>
          <p14:tracePt t="43492" x="1839913" y="2928938"/>
          <p14:tracePt t="43498" x="1865313" y="2928938"/>
          <p14:tracePt t="43548" x="1878013" y="2928938"/>
          <p14:tracePt t="43568" x="1878013" y="2903538"/>
          <p14:tracePt t="43574" x="1878013" y="2878138"/>
          <p14:tracePt t="43584" x="1878013" y="2852738"/>
          <p14:tracePt t="43590" x="1878013" y="2828925"/>
          <p14:tracePt t="43600" x="1890713" y="2790825"/>
          <p14:tracePt t="43610" x="1890713" y="2765425"/>
          <p14:tracePt t="43614" x="1890713" y="2728913"/>
          <p14:tracePt t="43624" x="1890713" y="2716213"/>
          <p14:tracePt t="43630" x="1890713" y="2703513"/>
          <p14:tracePt t="43640" x="1890713" y="2690813"/>
          <p14:tracePt t="43664" x="1890713" y="2665413"/>
          <p14:tracePt t="43726" x="1890713" y="2652713"/>
          <p14:tracePt t="43740" x="1890713" y="2640013"/>
          <p14:tracePt t="43750" x="1890713" y="2627313"/>
          <p14:tracePt t="43760" x="1865313" y="2627313"/>
          <p14:tracePt t="43766" x="1852613" y="2616200"/>
          <p14:tracePt t="43776" x="1839913" y="2616200"/>
          <p14:tracePt t="43780" x="1827213" y="2616200"/>
          <p14:tracePt t="43790" x="1814513" y="2616200"/>
          <p14:tracePt t="43800" x="1790700" y="2616200"/>
          <p14:tracePt t="43806" x="1765300" y="2616200"/>
          <p14:tracePt t="43816" x="1739900" y="2616200"/>
          <p14:tracePt t="43821" x="1714500" y="2616200"/>
          <p14:tracePt t="43830" x="1689100" y="2616200"/>
          <p14:tracePt t="43840" x="1652588" y="2640013"/>
          <p14:tracePt t="43856" x="1639888" y="2640013"/>
          <p14:tracePt t="43872" x="1627188" y="2640013"/>
          <p14:tracePt t="43882" x="1614488" y="2640013"/>
          <p14:tracePt t="43892" x="1601788" y="2665413"/>
          <p14:tracePt t="43896" x="1589088" y="2665413"/>
          <p14:tracePt t="43912" x="1565275" y="2665413"/>
          <p14:tracePt t="43922" x="1565275" y="2678113"/>
          <p14:tracePt t="43932" x="1552575" y="2678113"/>
          <p14:tracePt t="43946" x="1552575" y="2690813"/>
          <p14:tracePt t="43971" x="1539875" y="2690813"/>
          <p14:tracePt t="43973" x="1539875" y="2703513"/>
          <p14:tracePt t="44058" x="1539875" y="2716213"/>
          <p14:tracePt t="44062" x="1539875" y="2728913"/>
          <p14:tracePt t="44078" x="1539875" y="2752725"/>
          <p14:tracePt t="44088" x="1552575" y="2752725"/>
          <p14:tracePt t="44098" x="1577975" y="2778125"/>
          <p14:tracePt t="44104" x="1601788" y="2790825"/>
          <p14:tracePt t="44114" x="1614488" y="2790825"/>
          <p14:tracePt t="44120" x="1652588" y="2803525"/>
          <p14:tracePt t="44128" x="1689100" y="2816225"/>
          <p14:tracePt t="44138" x="1727200" y="2816225"/>
          <p14:tracePt t="44144" x="1739900" y="2816225"/>
          <p14:tracePt t="44155" x="1765300" y="2816225"/>
          <p14:tracePt t="44158" x="1778000" y="2816225"/>
          <p14:tracePt t="44170" x="1790700" y="2816225"/>
          <p14:tracePt t="44184" x="1814513" y="2816225"/>
          <p14:tracePt t="44214" x="1827213" y="2816225"/>
          <p14:tracePt t="44240" x="1827213" y="2803525"/>
          <p14:tracePt t="44254" x="1827213" y="2790825"/>
          <p14:tracePt t="44264" x="1827213" y="2778125"/>
          <p14:tracePt t="44294" x="1827213" y="2752725"/>
          <p14:tracePt t="44350" x="1827213" y="2740025"/>
          <p14:tracePt t="44356" x="1814513" y="2740025"/>
          <p14:tracePt t="44366" x="1801813" y="2740025"/>
          <p14:tracePt t="44377" x="1778000" y="2740025"/>
          <p14:tracePt t="44380" x="1765300" y="2740025"/>
          <p14:tracePt t="44390" x="1739900" y="2740025"/>
          <p14:tracePt t="44396" x="1727200" y="2740025"/>
          <p14:tracePt t="44406" x="1714500" y="2740025"/>
          <p14:tracePt t="44416" x="1689100" y="2740025"/>
          <p14:tracePt t="44420" x="1689100" y="2752725"/>
          <p14:tracePt t="44437" x="1665288" y="2765425"/>
          <p14:tracePt t="44462" x="1652588" y="2778125"/>
          <p14:tracePt t="44472" x="1652588" y="2790825"/>
          <p14:tracePt t="44486" x="1652588" y="2803525"/>
          <p14:tracePt t="44512" x="1652588" y="2828925"/>
          <p14:tracePt t="44556" x="1652588" y="2840038"/>
          <p14:tracePt t="44572" x="1665288" y="2852738"/>
          <p14:tracePt t="44582" x="1689100" y="2852738"/>
          <p14:tracePt t="44588" x="1727200" y="2852738"/>
          <p14:tracePt t="44598" x="1752600" y="2852738"/>
          <p14:tracePt t="44608" x="1778000" y="2852738"/>
          <p14:tracePt t="44612" x="1801813" y="2852738"/>
          <p14:tracePt t="44622" x="1827213" y="2852738"/>
          <p14:tracePt t="44628" x="1852613" y="2852738"/>
          <p14:tracePt t="44638" x="1865313" y="2840038"/>
          <p14:tracePt t="44662" x="1878013" y="2828925"/>
          <p14:tracePt t="44678" x="1878013" y="2816225"/>
          <p14:tracePt t="44688" x="1878013" y="2803525"/>
          <p14:tracePt t="44694" x="1878013" y="2778125"/>
          <p14:tracePt t="44704" x="1878013" y="2752725"/>
          <p14:tracePt t="44708" x="1852613" y="2740025"/>
          <p14:tracePt t="44720" x="1839913" y="2728913"/>
          <p14:tracePt t="44738" x="1827213" y="2728913"/>
          <p14:tracePt t="44744" x="1814513" y="2716213"/>
          <p14:tracePt t="44754" x="1801813" y="2716213"/>
          <p14:tracePt t="44760" x="1778000" y="2716213"/>
          <p14:tracePt t="44770" x="1765300" y="2716213"/>
          <p14:tracePt t="44780" x="1739900" y="2716213"/>
          <p14:tracePt t="44786" x="1714500" y="2716213"/>
          <p14:tracePt t="44794" x="1701800" y="2716213"/>
          <p14:tracePt t="44800" x="1689100" y="2716213"/>
          <p14:tracePt t="44810" x="1677988" y="2716213"/>
          <p14:tracePt t="44834" x="1665288" y="2716213"/>
          <p14:tracePt t="44840" x="1665288" y="2728913"/>
          <p14:tracePt t="44860" x="1652588" y="2728913"/>
          <p14:tracePt t="44866" x="1652588" y="2740025"/>
          <p14:tracePt t="44880" x="1652588" y="2765425"/>
          <p14:tracePt t="44890" x="1652588" y="2790825"/>
          <p14:tracePt t="44900" x="1652588" y="2816225"/>
          <p14:tracePt t="44916" x="1652588" y="2840038"/>
          <p14:tracePt t="44920" x="1652588" y="2852738"/>
          <p14:tracePt t="44930" x="1665288" y="2865438"/>
          <p14:tracePt t="44946" x="1677988" y="2878138"/>
          <p14:tracePt t="44956" x="1689100" y="2878138"/>
          <p14:tracePt t="44960" x="1689100" y="2903538"/>
          <p14:tracePt t="44987" x="1714500" y="2916238"/>
          <p14:tracePt t="44996" x="1727200" y="2916238"/>
          <p14:tracePt t="45122" x="1739900" y="2916238"/>
          <p14:tracePt t="45132" x="1739900" y="2928938"/>
          <p14:tracePt t="45142" x="1739900" y="2941638"/>
          <p14:tracePt t="45158" x="1739900" y="2952750"/>
          <p14:tracePt t="45162" x="1714500" y="2965450"/>
          <p14:tracePt t="45172" x="1714500" y="2978150"/>
          <p14:tracePt t="45182" x="1714500" y="3003550"/>
          <p14:tracePt t="45188" x="1701800" y="3003550"/>
          <p14:tracePt t="45198" x="1689100" y="3016250"/>
          <p14:tracePt t="45212" x="1665288" y="3041650"/>
          <p14:tracePt t="45238" x="1652588" y="3054350"/>
          <p14:tracePt t="45258" x="1652588" y="3065463"/>
          <p14:tracePt t="45338" x="1639888" y="3065463"/>
          <p14:tracePt t="45344" x="1601788" y="3065463"/>
          <p14:tracePt t="45354" x="1565275" y="3065463"/>
          <p14:tracePt t="45364" x="1527175" y="3065463"/>
          <p14:tracePt t="45370" x="1489075" y="3054350"/>
          <p14:tracePt t="45380" x="1465263" y="3054350"/>
          <p14:tracePt t="45386" x="1427163" y="3054350"/>
          <p14:tracePt t="45394" x="1401763" y="3054350"/>
          <p14:tracePt t="45404" x="1339850" y="3054350"/>
          <p14:tracePt t="45410" x="1314450" y="3054350"/>
          <p14:tracePt t="45420" x="1263650" y="3028950"/>
          <p14:tracePt t="45424" x="1227138" y="3028950"/>
          <p14:tracePt t="45434" x="1189038" y="3028950"/>
          <p14:tracePt t="45444" x="1127125" y="3028950"/>
          <p14:tracePt t="45452" x="1101725" y="3028950"/>
          <p14:tracePt t="45460" x="1076325" y="3028950"/>
          <p14:tracePt t="45464" x="1050925" y="3028950"/>
          <p14:tracePt t="45476" x="1038225" y="3028950"/>
          <p14:tracePt t="45486" x="1027113" y="3028950"/>
          <p14:tracePt t="49172" x="950913" y="3028950"/>
          <p14:tracePt t="49178" x="850900" y="3028950"/>
          <p14:tracePt t="49188" x="750888" y="3065463"/>
          <p14:tracePt t="49192" x="712788" y="3090863"/>
          <p14:tracePt t="49202" x="676275" y="3103563"/>
          <p14:tracePt t="49464" x="688975" y="3103563"/>
          <p14:tracePt t="49474" x="688975" y="3090863"/>
          <p14:tracePt t="49480" x="712788" y="3065463"/>
          <p14:tracePt t="49490" x="738188" y="3054350"/>
          <p14:tracePt t="49496" x="763588" y="3016250"/>
          <p14:tracePt t="49506" x="801688" y="2990850"/>
          <p14:tracePt t="49516" x="863600" y="2965450"/>
          <p14:tracePt t="49520" x="914400" y="2941638"/>
          <p14:tracePt t="49532" x="963613" y="2928938"/>
          <p14:tracePt t="49536" x="1027113" y="2903538"/>
          <p14:tracePt t="49546" x="1063625" y="2890838"/>
          <p14:tracePt t="49556" x="1114425" y="2865438"/>
          <p14:tracePt t="49560" x="1139825" y="2865438"/>
          <p14:tracePt t="49570" x="1150938" y="2865438"/>
          <p14:tracePt t="49586" x="1163638" y="2865438"/>
          <p14:tracePt t="49716" x="1176338" y="2865438"/>
          <p14:tracePt t="49722" x="1201738" y="2865438"/>
          <p14:tracePt t="49732" x="1263650" y="2865438"/>
          <p14:tracePt t="49742" x="1327150" y="2865438"/>
          <p14:tracePt t="49747" x="1389063" y="2865438"/>
          <p14:tracePt t="49758" x="1414463" y="2865438"/>
          <p14:tracePt t="49974" x="1401763" y="2865438"/>
          <p14:tracePt t="49980" x="1376363" y="2865438"/>
          <p14:tracePt t="49990" x="1363663" y="2878138"/>
          <p14:tracePt t="49994" x="1339850" y="2890838"/>
          <p14:tracePt t="50004" x="1314450" y="2903538"/>
          <p14:tracePt t="50020" x="1301750" y="2916238"/>
          <p14:tracePt t="50031" x="1289050" y="2916238"/>
          <p14:tracePt t="50034" x="1276350" y="2916238"/>
          <p14:tracePt t="50044" x="1263650" y="2941638"/>
          <p14:tracePt t="50081" x="1239838" y="2941638"/>
          <p14:tracePt t="50106" x="1227138" y="2952750"/>
          <p14:tracePt t="50856" x="1214438" y="2928938"/>
          <p14:tracePt t="50872" x="1214438" y="2916238"/>
          <p14:tracePt t="50898" x="1214438" y="2903538"/>
          <p14:tracePt t="51452" x="1201738" y="2890838"/>
          <p14:tracePt t="51498" x="1189038" y="2890838"/>
          <p14:tracePt t="51518" x="1176338" y="2890838"/>
          <p14:tracePt t="51522" x="1163638" y="2890838"/>
          <p14:tracePt t="51532" x="1150938" y="2890838"/>
          <p14:tracePt t="51558" x="1127125" y="2890838"/>
          <p14:tracePt t="51618" x="1114425" y="2890838"/>
          <p14:tracePt t="51699" x="1101725" y="2903538"/>
          <p14:tracePt t="51704" x="1089025" y="2928938"/>
          <p14:tracePt t="51714" x="1089025" y="2952750"/>
          <p14:tracePt t="51724" x="1076325" y="2978150"/>
          <p14:tracePt t="51730" x="1063625" y="3003550"/>
          <p14:tracePt t="51740" x="1063625" y="3016250"/>
          <p14:tracePt t="51745" x="1063625" y="3028950"/>
          <p14:tracePt t="51754" x="1063625" y="3065463"/>
          <p14:tracePt t="51770" x="1063625" y="3090863"/>
          <p14:tracePt t="51784" x="1063625" y="3116263"/>
          <p14:tracePt t="51794" x="1050925" y="3116263"/>
          <p14:tracePt t="51810" x="1050925" y="3128963"/>
          <p14:tracePt t="52002" x="1050925" y="3141663"/>
          <p14:tracePt t="52018" x="1063625" y="3141663"/>
          <p14:tracePt t="52028" x="1076325" y="3141663"/>
          <p14:tracePt t="52052" x="1101725" y="3141663"/>
          <p14:tracePt t="52058" x="1114425" y="3141663"/>
          <p14:tracePt t="52072" x="1139825" y="3141663"/>
          <p14:tracePt t="52082" x="1150938" y="3141663"/>
          <p14:tracePt t="52092" x="1176338" y="3141663"/>
          <p14:tracePt t="52098" x="1201738" y="3141663"/>
          <p14:tracePt t="52108" x="1214438" y="3141663"/>
          <p14:tracePt t="52113" x="1239838" y="3141663"/>
          <p14:tracePt t="52122" x="1252538" y="3141663"/>
          <p14:tracePt t="52132" x="1276350" y="3141663"/>
          <p14:tracePt t="52138" x="1289050" y="3141663"/>
          <p14:tracePt t="52148" x="1301750" y="3141663"/>
          <p14:tracePt t="52152" x="1327150" y="3141663"/>
          <p14:tracePt t="52163" x="1339850" y="3141663"/>
          <p14:tracePt t="52184" x="1352550" y="3141663"/>
          <p14:tracePt t="52238" x="1363663" y="3141663"/>
          <p14:tracePt t="52628" x="1376363" y="3141663"/>
          <p14:tracePt t="52642" x="1376363" y="3154363"/>
          <p14:tracePt t="52652" x="1363663" y="3154363"/>
          <p14:tracePt t="52658" x="1363663" y="3165475"/>
          <p14:tracePt t="52668" x="1352550" y="3178175"/>
          <p14:tracePt t="52672" x="1339850" y="3190875"/>
          <p14:tracePt t="52682" x="1327150" y="3203575"/>
          <p14:tracePt t="52698" x="1327150" y="3216275"/>
          <p14:tracePt t="52708" x="1314450" y="3228975"/>
          <p14:tracePt t="52714" x="1301750" y="3228975"/>
          <p14:tracePt t="52734" x="1289050" y="3241675"/>
          <p14:tracePt t="52798" x="1289050" y="3254375"/>
          <p14:tracePt t="53070" x="1301750" y="3241675"/>
          <p14:tracePt t="53228" x="1314450" y="3241675"/>
          <p14:tracePt t="53245" x="1339850" y="3241675"/>
          <p14:tracePt t="53248" x="1363663" y="3241675"/>
          <p14:tracePt t="53258" x="1389063" y="3241675"/>
          <p14:tracePt t="53274" x="1414463" y="3241675"/>
          <p14:tracePt t="53284" x="1439863" y="3241675"/>
          <p14:tracePt t="53288" x="1465263" y="3241675"/>
          <p14:tracePt t="53304" x="1476375" y="3241675"/>
          <p14:tracePt t="53314" x="1489075" y="3241675"/>
          <p14:tracePt t="53324" x="1501775" y="3241675"/>
          <p14:tracePt t="53354" x="1514475" y="3241675"/>
          <p14:tracePt t="53380" x="1527175" y="3241675"/>
          <p14:tracePt t="53420" x="1539875" y="3241675"/>
          <p14:tracePt t="53698" x="1552575" y="3241675"/>
          <p14:tracePt t="53708" x="1589088" y="3228975"/>
          <p14:tracePt t="53718" x="1627188" y="3216275"/>
          <p14:tracePt t="53722" x="1639888" y="3216275"/>
          <p14:tracePt t="53732" x="1677988" y="3216275"/>
          <p14:tracePt t="53738" x="1714500" y="3203575"/>
          <p14:tracePt t="53748" x="1739900" y="3203575"/>
          <p14:tracePt t="53758" x="1765300" y="3203575"/>
          <p14:tracePt t="53763" x="1827213" y="3178175"/>
          <p14:tracePt t="53772" x="1839913" y="3178175"/>
          <p14:tracePt t="53778" x="1852613" y="3178175"/>
          <p14:tracePt t="53788" x="1878013" y="3178175"/>
          <p14:tracePt t="53798" x="1890713" y="3178175"/>
          <p14:tracePt t="53804" x="1903413" y="3178175"/>
          <p14:tracePt t="53814" x="1914525" y="3178175"/>
          <p14:tracePt t="53834" x="1927225" y="3178175"/>
          <p14:tracePt t="54146" x="1952625" y="3178175"/>
          <p14:tracePt t="54162" x="1978025" y="3178175"/>
          <p14:tracePt t="54172" x="2014538" y="3178175"/>
          <p14:tracePt t="54182" x="2052638" y="3178175"/>
          <p14:tracePt t="54186" x="2090738" y="3178175"/>
          <p14:tracePt t="54196" x="2127250" y="3178175"/>
          <p14:tracePt t="54202" x="2152650" y="3178175"/>
          <p14:tracePt t="54212" x="2178050" y="3178175"/>
          <p14:tracePt t="54222" x="2190750" y="3178175"/>
          <p14:tracePt t="54228" x="2216150" y="3178175"/>
          <p14:tracePt t="54238" x="2228850" y="3178175"/>
          <p14:tracePt t="54244" x="2239963" y="3178175"/>
          <p14:tracePt t="54252" x="2252663" y="3178175"/>
          <p14:tracePt t="54272" x="2265363" y="3178175"/>
          <p14:tracePt t="54752" x="2278063" y="3178175"/>
          <p14:tracePt t="54756" x="2265363" y="3154363"/>
          <p14:tracePt t="54761" x="2239963" y="3128963"/>
          <p14:tracePt t="54762" x="2228850" y="3116263"/>
          <p14:tracePt t="54772" x="2190750" y="3090863"/>
          <p14:tracePt t="54777" x="2152650" y="3065463"/>
          <p14:tracePt t="54786" x="2127250" y="3065463"/>
          <p14:tracePt t="54792" x="2065338" y="3041650"/>
          <p14:tracePt t="54802" x="2027238" y="3028950"/>
          <p14:tracePt t="54812" x="1952625" y="3028950"/>
          <p14:tracePt t="54816" x="1914525" y="3028950"/>
          <p14:tracePt t="54827" x="1878013" y="3028950"/>
          <p14:tracePt t="54832" x="1852613" y="3028950"/>
          <p14:tracePt t="54842" x="1827213" y="3028950"/>
          <p14:tracePt t="54852" x="1814513" y="3028950"/>
          <p14:tracePt t="54856" x="1801813" y="3028950"/>
          <p14:tracePt t="54866" x="1778000" y="3028950"/>
          <p14:tracePt t="54882" x="1752600" y="3028950"/>
          <p14:tracePt t="54898" x="1727200" y="3028950"/>
          <p14:tracePt t="54911" x="1701800" y="3028950"/>
          <p14:tracePt t="54912" x="1689100" y="3041650"/>
          <p14:tracePt t="54922" x="1677988" y="3065463"/>
          <p14:tracePt t="54928" x="1665288" y="3078163"/>
          <p14:tracePt t="54938" x="1639888" y="3103563"/>
          <p14:tracePt t="54948" x="1639888" y="3128963"/>
          <p14:tracePt t="54954" x="1639888" y="3165475"/>
          <p14:tracePt t="54977" x="1639888" y="3254375"/>
          <p14:tracePt t="54978" x="1639888" y="3316288"/>
          <p14:tracePt t="54988" x="1677988" y="3341688"/>
          <p14:tracePt t="54995" x="1689100" y="3367088"/>
          <p14:tracePt t="55004" x="1701800" y="3403600"/>
          <p14:tracePt t="55011" x="1727200" y="3429000"/>
          <p14:tracePt t="55028" x="1739900" y="3429000"/>
          <p14:tracePt t="55044" x="1765300" y="3429000"/>
          <p14:tracePt t="55060" x="1778000" y="3429000"/>
          <p14:tracePt t="55070" x="1801813" y="3429000"/>
          <p14:tracePt t="55074" x="1814513" y="3429000"/>
          <p14:tracePt t="55084" x="1827213" y="3429000"/>
          <p14:tracePt t="55090" x="1839913" y="3429000"/>
          <p14:tracePt t="55100" x="1852613" y="3403600"/>
          <p14:tracePt t="55111" x="1865313" y="3354388"/>
          <p14:tracePt t="55114" x="1865313" y="3303588"/>
          <p14:tracePt t="55124" x="1865313" y="3228975"/>
          <p14:tracePt t="55130" x="1865313" y="3190875"/>
          <p14:tracePt t="55140" x="1865313" y="3141663"/>
          <p14:tracePt t="55150" x="1852613" y="3116263"/>
          <p14:tracePt t="55156" x="1814513" y="3090863"/>
          <p14:tracePt t="55166" x="1778000" y="3041650"/>
          <p14:tracePt t="55170" x="1739900" y="3016250"/>
          <p14:tracePt t="55180" x="1727200" y="3003550"/>
          <p14:tracePt t="55190" x="1677988" y="2965450"/>
          <p14:tracePt t="55196" x="1614488" y="2952750"/>
          <p14:tracePt t="55206" x="1601788" y="2952750"/>
          <p14:tracePt t="55210" x="1589088" y="2952750"/>
          <p14:tracePt t="55220" x="1577975" y="2952750"/>
          <p14:tracePt t="55230" x="1552575" y="2952750"/>
          <p14:tracePt t="55236" x="1527175" y="2952750"/>
          <p14:tracePt t="55246" x="1501775" y="2952750"/>
          <p14:tracePt t="55250" x="1476375" y="2952750"/>
          <p14:tracePt t="55260" x="1465263" y="2965450"/>
          <p14:tracePt t="55270" x="1452563" y="2965450"/>
          <p14:tracePt t="55277" x="1452563" y="2978150"/>
          <p14:tracePt t="55302" x="1439863" y="3003550"/>
          <p14:tracePt t="55316" x="1439863" y="3028950"/>
          <p14:tracePt t="55327" x="1439863" y="3065463"/>
          <p14:tracePt t="55332" x="1439863" y="3090863"/>
          <p14:tracePt t="55343" x="1439863" y="3116263"/>
          <p14:tracePt t="55352" x="1452563" y="3128963"/>
          <p14:tracePt t="55356" x="1465263" y="3154363"/>
          <p14:tracePt t="55366" x="1476375" y="3165475"/>
          <p14:tracePt t="55372" x="1476375" y="3178175"/>
          <p14:tracePt t="55382" x="1501775" y="3190875"/>
          <p14:tracePt t="55393" x="1514475" y="3190875"/>
          <p14:tracePt t="55410" x="1539875" y="3203575"/>
          <p14:tracePt t="55412" x="1539875" y="3216275"/>
          <p14:tracePt t="55422" x="1552575" y="3216275"/>
          <p14:tracePt t="55438" x="1565275" y="3216275"/>
          <p14:tracePt t="55452" x="1577975" y="3216275"/>
          <p14:tracePt t="55462" x="1589088" y="3190875"/>
          <p14:tracePt t="55472" x="1614488" y="3154363"/>
          <p14:tracePt t="55478" x="1614488" y="3116263"/>
          <p14:tracePt t="55488" x="1614488" y="3078163"/>
          <p14:tracePt t="55493" x="1614488" y="3041650"/>
          <p14:tracePt t="55504" x="1614488" y="3003550"/>
          <p14:tracePt t="55514" x="1614488" y="2978150"/>
          <p14:tracePt t="55518" x="1614488" y="2965450"/>
          <p14:tracePt t="55528" x="1601788" y="2941638"/>
          <p14:tracePt t="55584" x="1589088" y="2941638"/>
          <p14:tracePt t="55599" x="1577975" y="2941638"/>
          <p14:tracePt t="55608" x="1565275" y="2941638"/>
          <p14:tracePt t="55614" x="1539875" y="2965450"/>
          <p14:tracePt t="55624" x="1539875" y="2990850"/>
          <p14:tracePt t="55634" x="1539875" y="3028950"/>
          <p14:tracePt t="55640" x="1539875" y="3065463"/>
          <p14:tracePt t="55650" x="1539875" y="3103563"/>
          <p14:tracePt t="55654" x="1539875" y="3154363"/>
          <p14:tracePt t="55664" x="1565275" y="3165475"/>
          <p14:tracePt t="55676" x="1589088" y="3190875"/>
          <p14:tracePt t="55690" x="1614488" y="3216275"/>
          <p14:tracePt t="55694" x="1639888" y="3216275"/>
          <p14:tracePt t="55706" x="1677988" y="3228975"/>
          <p14:tracePt t="55716" x="1701800" y="3241675"/>
          <p14:tracePt t="55720" x="1727200" y="3241675"/>
          <p14:tracePt t="55730" x="1778000" y="3241675"/>
          <p14:tracePt t="55736" x="1801813" y="3241675"/>
          <p14:tracePt t="55746" x="1839913" y="3241675"/>
          <p14:tracePt t="55756" x="1852613" y="3228975"/>
          <p14:tracePt t="55760" x="1865313" y="3216275"/>
          <p14:tracePt t="55776" x="1865313" y="3203575"/>
          <p14:tracePt t="55786" x="1865313" y="3178175"/>
          <p14:tracePt t="55796" x="1865313" y="3165475"/>
          <p14:tracePt t="55800" x="1865313" y="3141663"/>
          <p14:tracePt t="55810" x="1865313" y="3128963"/>
          <p14:tracePt t="55816" x="1852613" y="3103563"/>
          <p14:tracePt t="55836" x="1827213" y="3103563"/>
          <p14:tracePt t="55840" x="1827213" y="3090863"/>
          <p14:tracePt t="55850" x="1814513" y="3078163"/>
          <p14:tracePt t="55866" x="1790700" y="3078163"/>
          <p14:tracePt t="55916" x="1778000" y="3078163"/>
          <p14:tracePt t="55922" x="1778000" y="3090863"/>
          <p14:tracePt t="55932" x="1778000" y="3116263"/>
          <p14:tracePt t="55936" x="1801813" y="3154363"/>
          <p14:tracePt t="55956" x="1827213" y="3178175"/>
          <p14:tracePt t="55977" x="1839913" y="3178175"/>
          <p14:tracePt t="55982" x="1878013" y="3178175"/>
          <p14:tracePt t="55988" x="1914525" y="3178175"/>
          <p14:tracePt t="55998" x="1965325" y="3178175"/>
          <p14:tracePt t="56002" x="2003425" y="3178175"/>
          <p14:tracePt t="56012" x="2027238" y="3116263"/>
          <p14:tracePt t="56022" x="2027238" y="3103563"/>
          <p14:tracePt t="56028" x="2027238" y="3078163"/>
          <p14:tracePt t="56038" x="2027238" y="3065463"/>
          <p14:tracePt t="56042" x="2027238" y="3041650"/>
          <p14:tracePt t="56052" x="2027238" y="3016250"/>
          <p14:tracePt t="56062" x="2003425" y="2990850"/>
          <p14:tracePt t="56068" x="1978025" y="2990850"/>
          <p14:tracePt t="56078" x="1939925" y="2990850"/>
          <p14:tracePt t="56084" x="1890713" y="2990850"/>
          <p14:tracePt t="56094" x="1852613" y="2990850"/>
          <p14:tracePt t="56104" x="1814513" y="2990850"/>
          <p14:tracePt t="56110" x="1752600" y="2990850"/>
          <p14:tracePt t="56118" x="1701800" y="2990850"/>
          <p14:tracePt t="56126" x="1677988" y="3003550"/>
          <p14:tracePt t="56134" x="1639888" y="3016250"/>
          <p14:tracePt t="56144" x="1614488" y="3041650"/>
          <p14:tracePt t="56148" x="1589088" y="3065463"/>
          <p14:tracePt t="56159" x="1577975" y="3090863"/>
          <p14:tracePt t="56164" x="1552575" y="3141663"/>
          <p14:tracePt t="56175" x="1552575" y="3165475"/>
          <p14:tracePt t="56184" x="1539875" y="3178175"/>
          <p14:tracePt t="56188" x="1539875" y="3203575"/>
          <p14:tracePt t="56200" x="1539875" y="3216275"/>
          <p14:tracePt t="56214" x="1539875" y="3241675"/>
          <p14:tracePt t="56230" x="1539875" y="3254375"/>
          <p14:tracePt t="56422" x="1527175" y="3254375"/>
          <p14:tracePt t="56698" x="1514475" y="3254375"/>
          <p14:tracePt t="56709" x="1501775" y="3254375"/>
          <p14:tracePt t="56718" x="1489075" y="3254375"/>
          <p14:tracePt t="56724" x="1476375" y="3267075"/>
          <p14:tracePt t="56734" x="1465263" y="3278188"/>
          <p14:tracePt t="56748" x="1439863" y="3278188"/>
          <p14:tracePt t="56775" x="1427163" y="3290888"/>
          <p14:tracePt t="56778" x="1414463" y="3290888"/>
          <p14:tracePt t="56814" x="1401763" y="3290888"/>
          <p14:tracePt t="56820" x="1389063" y="3290888"/>
          <p14:tracePt t="56844" x="1363663" y="3267075"/>
          <p14:tracePt t="56870" x="1363663" y="3254375"/>
          <p14:tracePt t="56884" x="1363663" y="3241675"/>
          <p14:tracePt t="57112" x="1352550" y="3228975"/>
          <p14:tracePt t="57128" x="1327150" y="3228975"/>
          <p14:tracePt t="57138" x="1314450" y="3228975"/>
          <p14:tracePt t="57334" x="1314450" y="3241675"/>
          <p14:tracePt t="57350" x="1301750" y="3241675"/>
          <p14:tracePt t="57364" x="1301750" y="3267075"/>
          <p14:tracePt t="57375" x="1252538" y="3328988"/>
          <p14:tracePt t="57384" x="1227138" y="3378200"/>
          <p14:tracePt t="57390" x="1189038" y="3454400"/>
          <p14:tracePt t="57400" x="1176338" y="3490913"/>
          <p14:tracePt t="57404" x="1163638" y="3529013"/>
          <p14:tracePt t="57414" x="1150938" y="3541713"/>
          <p14:tracePt t="57425" x="1150938" y="3554413"/>
          <p14:tracePt t="57441" x="1139825" y="3567113"/>
          <p14:tracePt t="57458" x="1127125" y="3579813"/>
          <p14:tracePt t="57466" x="1127125" y="3603625"/>
          <p14:tracePt t="57470" x="1114425" y="3616325"/>
          <p14:tracePt t="57486" x="1114425" y="3641725"/>
          <p14:tracePt t="57496" x="1114425" y="3667125"/>
          <p14:tracePt t="57506" x="1101725" y="3692525"/>
          <p14:tracePt t="57510" x="1101725" y="3729038"/>
          <p14:tracePt t="57520" x="1101725" y="3767138"/>
          <p14:tracePt t="57526" x="1089025" y="3803650"/>
          <p14:tracePt t="57536" x="1089025" y="3841750"/>
          <p14:tracePt t="57546" x="1089025" y="3867150"/>
          <p14:tracePt t="57550" x="1089025" y="3905250"/>
          <p14:tracePt t="57560" x="1089025" y="3916363"/>
          <p14:tracePt t="57566" x="1089025" y="3929063"/>
          <p14:tracePt t="57576" x="1089025" y="3941763"/>
          <p14:tracePt t="57673" x="1089025" y="3954463"/>
          <p14:tracePt t="57682" x="1101725" y="3954463"/>
          <p14:tracePt t="57688" x="1127125" y="3954463"/>
          <p14:tracePt t="57698" x="1150938" y="3954463"/>
          <p14:tracePt t="57708" x="1163638" y="3954463"/>
          <p14:tracePt t="57712" x="1189038" y="3954463"/>
          <p14:tracePt t="57738" x="1201738" y="3941763"/>
          <p14:tracePt t="57763" x="1214438" y="3941763"/>
          <p14:tracePt t="57778" x="1227138" y="3929063"/>
          <p14:tracePt t="57789" x="1239838" y="3929063"/>
          <p14:tracePt t="57792" x="1263650" y="3905250"/>
          <p14:tracePt t="57802" x="1301750" y="3892550"/>
          <p14:tracePt t="57812" x="1339850" y="3879850"/>
          <p14:tracePt t="57818" x="1389063" y="3867150"/>
          <p14:tracePt t="57828" x="1465263" y="3854450"/>
          <p14:tracePt t="57834" x="1539875" y="3841750"/>
          <p14:tracePt t="57844" x="1639888" y="3816350"/>
          <p14:tracePt t="57854" x="1727200" y="3816350"/>
          <p14:tracePt t="57858" x="1790700" y="3816350"/>
          <p14:tracePt t="57868" x="1852613" y="3816350"/>
          <p14:tracePt t="57875" x="1890713" y="3816350"/>
          <p14:tracePt t="57884" x="1914525" y="3816350"/>
          <p14:tracePt t="57894" x="1927225" y="3816350"/>
          <p14:tracePt t="57898" x="1939925" y="3816350"/>
          <p14:tracePt t="58116" x="1939925" y="3792538"/>
          <p14:tracePt t="58130" x="1939925" y="3779838"/>
          <p14:tracePt t="58146" x="1939925" y="3767138"/>
          <p14:tracePt t="58166" x="1939925" y="3754438"/>
          <p14:tracePt t="58202" x="1939925" y="3741738"/>
          <p14:tracePt t="58364" x="1903413" y="3741738"/>
          <p14:tracePt t="58374" x="1865313" y="3741738"/>
          <p14:tracePt t="58378" x="1814513" y="3767138"/>
          <p14:tracePt t="58389" x="1778000" y="3779838"/>
          <p14:tracePt t="58394" x="1701800" y="3792538"/>
          <p14:tracePt t="58404" x="1665288" y="3803650"/>
          <p14:tracePt t="58414" x="1589088" y="3816350"/>
          <p14:tracePt t="58418" x="1577975" y="3829050"/>
          <p14:tracePt t="58428" x="1539875" y="3841750"/>
          <p14:tracePt t="58434" x="1514475" y="3841750"/>
          <p14:tracePt t="58444" x="1489075" y="3854450"/>
          <p14:tracePt t="58468" x="1476375" y="3854450"/>
          <p14:tracePt t="58474" x="1465263" y="3867150"/>
          <p14:tracePt t="58494" x="1439863" y="3867150"/>
          <p14:tracePt t="58498" x="1427163" y="3879850"/>
          <p14:tracePt t="58508" x="1427163" y="3892550"/>
          <p14:tracePt t="58524" x="1414463" y="3892550"/>
          <p14:tracePt t="58544" x="1401763" y="3905250"/>
          <p14:tracePt t="58650" x="1389063" y="3905250"/>
          <p14:tracePt t="58776" x="1389063" y="3892550"/>
          <p14:tracePt t="58786" x="1401763" y="3879850"/>
          <p14:tracePt t="58802" x="1414463" y="3867150"/>
          <p14:tracePt t="58812" x="1427163" y="3867150"/>
          <p14:tracePt t="58826" x="1427163" y="3854450"/>
          <p14:tracePt t="58842" x="1439863" y="3854450"/>
          <p14:tracePt t="58857" x="1439863" y="3841750"/>
          <p14:tracePt t="58868" x="1452563" y="3829050"/>
          <p14:tracePt t="58918" x="1465263" y="3829050"/>
          <p14:tracePt t="58932" x="1476375" y="3816350"/>
          <p14:tracePt t="59196" x="1476375" y="3803650"/>
          <p14:tracePt t="59206" x="1489075" y="3803650"/>
          <p14:tracePt t="59220" x="1514475" y="3803650"/>
          <p14:tracePt t="59246" x="1527175" y="3803650"/>
          <p14:tracePt t="59290" x="1539875" y="3803650"/>
          <p14:tracePt t="59306" x="1552575" y="3803650"/>
          <p14:tracePt t="59312" x="1577975" y="3779838"/>
          <p14:tracePt t="59322" x="1614488" y="3767138"/>
          <p14:tracePt t="59332" x="1639888" y="3767138"/>
          <p14:tracePt t="59336" x="1665288" y="3767138"/>
          <p14:tracePt t="59347" x="1701800" y="3767138"/>
          <p14:tracePt t="59352" x="1727200" y="3754438"/>
          <p14:tracePt t="59362" x="1752600" y="3754438"/>
          <p14:tracePt t="59373" x="1765300" y="3754438"/>
          <p14:tracePt t="59376" x="1801813" y="3754438"/>
          <p14:tracePt t="59386" x="1814513" y="3741738"/>
          <p14:tracePt t="59392" x="1827213" y="3741738"/>
          <p14:tracePt t="59412" x="1839913" y="3741738"/>
          <p14:tracePt t="59418" x="1852613" y="3741738"/>
          <p14:tracePt t="59956" x="1852613" y="3716338"/>
          <p14:tracePt t="59967" x="1827213" y="3703638"/>
          <p14:tracePt t="59982" x="1814513" y="3692525"/>
          <p14:tracePt t="59992" x="1801813" y="3679825"/>
          <p14:tracePt t="60002" x="1790700" y="3679825"/>
          <p14:tracePt t="60006" x="1765300" y="3667125"/>
          <p14:tracePt t="60016" x="1752600" y="3641725"/>
          <p14:tracePt t="60022" x="1739900" y="3629025"/>
          <p14:tracePt t="60042" x="1727200" y="3616325"/>
          <p14:tracePt t="60046" x="1714500" y="3603625"/>
          <p14:tracePt t="60056" x="1701800" y="3603625"/>
          <p14:tracePt t="60062" x="1689100" y="3579813"/>
          <p14:tracePt t="60073" x="1677988" y="3579813"/>
          <p14:tracePt t="60086" x="1665288" y="3554413"/>
          <p14:tracePt t="60099" x="1652588" y="3554413"/>
          <p14:tracePt t="60112" x="1639888" y="3554413"/>
          <p14:tracePt t="60123" x="1627188" y="3554413"/>
          <p14:tracePt t="60128" x="1627188" y="3541713"/>
          <p14:tracePt t="60222" x="1614488" y="3541713"/>
          <p14:tracePt t="60228" x="1601788" y="3541713"/>
          <p14:tracePt t="60284" x="1601788" y="3554413"/>
          <p14:tracePt t="60294" x="1601788" y="3567113"/>
          <p14:tracePt t="60350" x="1601788" y="3579813"/>
          <p14:tracePt t="60355" x="1614488" y="3579813"/>
          <p14:tracePt t="60376" x="1627188" y="3579813"/>
          <p14:tracePt t="60380" x="1665288" y="3579813"/>
          <p14:tracePt t="60396" x="1677988" y="3579813"/>
          <p14:tracePt t="60406" x="1701800" y="3579813"/>
          <p14:tracePt t="60416" x="1739900" y="3579813"/>
          <p14:tracePt t="60430" x="1765300" y="3567113"/>
          <p14:tracePt t="60439" x="1801813" y="3567113"/>
          <p14:tracePt t="60446" x="1827213" y="3554413"/>
          <p14:tracePt t="60456" x="1839913" y="3554413"/>
          <p14:tracePt t="60462" x="1865313" y="3541713"/>
          <p14:tracePt t="60472" x="1890713" y="3541713"/>
          <p14:tracePt t="60476" x="1914525" y="3541713"/>
          <p14:tracePt t="60488" x="1927225" y="3541713"/>
          <p14:tracePt t="60496" x="1939925" y="3541713"/>
          <p14:tracePt t="60526" x="1952625" y="3541713"/>
          <p14:tracePt t="60632" x="1965325" y="3541713"/>
          <p14:tracePt t="60648" x="1978025" y="3541713"/>
          <p14:tracePt t="60658" x="1990725" y="3541713"/>
          <p14:tracePt t="60672" x="2003425" y="3554413"/>
          <p14:tracePt t="60682" x="2003425" y="3567113"/>
          <p14:tracePt t="60688" x="2014538" y="3567113"/>
          <p14:tracePt t="60698" x="2039938" y="3567113"/>
          <p14:tracePt t="60708" x="2052638" y="3567113"/>
          <p14:tracePt t="60714" x="2065338" y="3567113"/>
          <p14:tracePt t="60724" x="2078038" y="3567113"/>
          <p14:tracePt t="60728" x="2103438" y="3567113"/>
          <p14:tracePt t="60748" x="2116138" y="3567113"/>
          <p14:tracePt t="60755" x="2127250" y="3567113"/>
          <p14:tracePt t="60854" x="2127250" y="3579813"/>
          <p14:tracePt t="60870" x="2127250" y="3603625"/>
          <p14:tracePt t="60874" x="2078038" y="3641725"/>
          <p14:tracePt t="60884" x="2039938" y="3654425"/>
          <p14:tracePt t="60894" x="1990725" y="3679825"/>
          <p14:tracePt t="60900" x="1939925" y="3703638"/>
          <p14:tracePt t="60910" x="1903413" y="3716338"/>
          <p14:tracePt t="60914" x="1839913" y="3716338"/>
          <p14:tracePt t="60924" x="1801813" y="3716338"/>
          <p14:tracePt t="60934" x="1790700" y="3716338"/>
          <p14:tracePt t="60940" x="1778000" y="3729038"/>
          <p14:tracePt t="61046" x="1814513" y="3729038"/>
          <p14:tracePt t="61056" x="1878013" y="3729038"/>
          <p14:tracePt t="61062" x="1939925" y="3716338"/>
          <p14:tracePt t="61072" x="1990725" y="3716338"/>
          <p14:tracePt t="61076" x="2039938" y="3703638"/>
          <p14:tracePt t="61088" x="2078038" y="3679825"/>
          <p14:tracePt t="61103" x="2090738" y="3679825"/>
          <p14:tracePt t="61182" x="2078038" y="3679825"/>
          <p14:tracePt t="61192" x="2052638" y="3679825"/>
          <p14:tracePt t="61202" x="2014538" y="3679825"/>
          <p14:tracePt t="61208" x="1990725" y="3679825"/>
          <p14:tracePt t="61218" x="1965325" y="3679825"/>
          <p14:tracePt t="61232" x="1939925" y="3679825"/>
          <p14:tracePt t="61242" x="1927225" y="3679825"/>
          <p14:tracePt t="61248" x="1903413" y="3667125"/>
          <p14:tracePt t="61258" x="1903413" y="3654425"/>
          <p14:tracePt t="61262" x="1890713" y="3654425"/>
          <p14:tracePt t="61272" x="1865313" y="3654425"/>
          <p14:tracePt t="61282" x="1852613" y="3654425"/>
          <p14:tracePt t="61288" x="1839913" y="3654425"/>
          <p14:tracePt t="61298" x="1814513" y="3654425"/>
          <p14:tracePt t="61304" x="1801813" y="3654425"/>
          <p14:tracePt t="61314" x="1778000" y="3654425"/>
          <p14:tracePt t="61324" x="1752600" y="3654425"/>
          <p14:tracePt t="61328" x="1701800" y="3629025"/>
          <p14:tracePt t="61338" x="1665288" y="3629025"/>
          <p14:tracePt t="61344" x="1627188" y="3629025"/>
          <p14:tracePt t="61364" x="1601788" y="3629025"/>
          <p14:tracePt t="61368" x="1577975" y="3629025"/>
          <p14:tracePt t="61379" x="1552575" y="3629025"/>
          <p14:tracePt t="61384" x="1527175" y="3629025"/>
          <p14:tracePt t="61394" x="1501775" y="3629025"/>
          <p14:tracePt t="61404" x="1476375" y="3629025"/>
          <p14:tracePt t="61868" x="1501775" y="3629025"/>
          <p14:tracePt t="61884" x="1527175" y="3629025"/>
          <p14:tracePt t="61894" x="1565275" y="3616325"/>
          <p14:tracePt t="61904" x="1601788" y="3603625"/>
          <p14:tracePt t="61908" x="1639888" y="3590925"/>
          <p14:tracePt t="61920" x="1665288" y="3567113"/>
          <p14:tracePt t="61924" x="1701800" y="3567113"/>
          <p14:tracePt t="61934" x="1727200" y="3567113"/>
          <p14:tracePt t="61944" x="1790700" y="3541713"/>
          <p14:tracePt t="61948" x="1801813" y="3541713"/>
          <p14:tracePt t="61960" x="1839913" y="3541713"/>
          <p14:tracePt t="61974" x="1865313" y="3541713"/>
          <p14:tracePt t="62034" x="1878013" y="3529013"/>
          <p14:tracePt t="62060" x="1890713" y="3529013"/>
          <p14:tracePt t="62074" x="1903413" y="3529013"/>
          <p14:tracePt t="62087" x="1939925" y="3529013"/>
          <p14:tracePt t="62090" x="1952625" y="3516313"/>
          <p14:tracePt t="62104" x="1965325" y="3503613"/>
          <p14:tracePt t="62106" x="1978025" y="3503613"/>
          <p14:tracePt t="62116" x="1990725" y="3503613"/>
          <p14:tracePt t="62126" x="2003425" y="3503613"/>
          <p14:tracePt t="62130" x="2014538" y="3503613"/>
          <p14:tracePt t="62140" x="2014538" y="3490913"/>
          <p14:tracePt t="62146" x="2027238" y="3490913"/>
          <p14:tracePt t="62156" x="2052638" y="3490913"/>
          <p14:tracePt t="62170" x="2078038" y="3490913"/>
          <p14:tracePt t="62180" x="2090738" y="3490913"/>
          <p14:tracePt t="62187" x="2116138" y="3490913"/>
          <p14:tracePt t="62196" x="2127250" y="3490913"/>
          <p14:tracePt t="62206" x="2139950" y="3490913"/>
          <p14:tracePt t="62212" x="2152650" y="3490913"/>
          <p14:tracePt t="62222" x="2165350" y="3490913"/>
          <p14:tracePt t="62226" x="2178050" y="3490913"/>
          <p14:tracePt t="62262" x="2190750" y="3490913"/>
          <p14:tracePt t="62540" x="2216150" y="3490913"/>
          <p14:tracePt t="62570" x="2228850" y="3490913"/>
          <p14:tracePt t="62574" x="2239963" y="3490913"/>
          <p14:tracePt t="62584" x="2252663" y="3490913"/>
          <p14:tracePt t="62600" x="2265363" y="3490913"/>
          <p14:tracePt t="62610" x="2290763" y="3490913"/>
          <p14:tracePt t="62720" x="2290763" y="3503613"/>
          <p14:tracePt t="62726" x="2278063" y="3516313"/>
          <p14:tracePt t="62736" x="2216150" y="3541713"/>
          <p14:tracePt t="62740" x="2178050" y="3541713"/>
          <p14:tracePt t="62750" x="2127250" y="3567113"/>
          <p14:tracePt t="62760" x="2014538" y="3603625"/>
          <p14:tracePt t="62766" x="1952625" y="3629025"/>
          <p14:tracePt t="62776" x="1865313" y="3654425"/>
          <p14:tracePt t="62782" x="1778000" y="3679825"/>
          <p14:tracePt t="62792" x="1689100" y="3692525"/>
          <p14:tracePt t="62803" x="1627188" y="3729038"/>
          <p14:tracePt t="62806" x="1539875" y="3741738"/>
          <p14:tracePt t="62816" x="1514475" y="3754438"/>
          <p14:tracePt t="62822" x="1452563" y="3779838"/>
          <p14:tracePt t="62832" x="1427163" y="3779838"/>
          <p14:tracePt t="62842" x="1389063" y="3803650"/>
          <p14:tracePt t="62846" x="1376363" y="3816350"/>
          <p14:tracePt t="62858" x="1352550" y="3816350"/>
          <p14:tracePt t="62872" x="1314450" y="3829050"/>
          <p14:tracePt t="62952" x="1314450" y="3841750"/>
          <p14:tracePt t="62978" x="1314450" y="3854450"/>
          <p14:tracePt t="63002" x="1327150" y="3867150"/>
          <p14:tracePt t="63014" x="1339850" y="3879850"/>
          <p14:tracePt t="63024" x="1352550" y="3879850"/>
          <p14:tracePt t="63038" x="1376363" y="3879850"/>
          <p14:tracePt t="63044" x="1401763" y="3879850"/>
          <p14:tracePt t="63054" x="1427163" y="3879850"/>
          <p14:tracePt t="63064" x="1452563" y="3879850"/>
          <p14:tracePt t="63069" x="1465263" y="3879850"/>
          <p14:tracePt t="63078" x="1501775" y="3879850"/>
          <p14:tracePt t="63085" x="1514475" y="3879850"/>
          <p14:tracePt t="63094" x="1527175" y="3879850"/>
          <p14:tracePt t="63104" x="1577975" y="3879850"/>
          <p14:tracePt t="63110" x="1614488" y="3879850"/>
          <p14:tracePt t="63120" x="1639888" y="3879850"/>
          <p14:tracePt t="63124" x="1677988" y="3879850"/>
          <p14:tracePt t="63134" x="1701800" y="3879850"/>
          <p14:tracePt t="63144" x="1727200" y="3879850"/>
          <p14:tracePt t="63152" x="1739900" y="3879850"/>
          <p14:tracePt t="63160" x="1752600" y="3879850"/>
          <p14:tracePt t="63174" x="1765300" y="3879850"/>
          <p14:tracePt t="63210" x="1778000" y="3879850"/>
          <p14:tracePt t="63572" x="1801813" y="3879850"/>
          <p14:tracePt t="63584" x="1852613" y="3879850"/>
          <p14:tracePt t="63588" x="1914525" y="3854450"/>
          <p14:tracePt t="63598" x="1965325" y="3829050"/>
          <p14:tracePt t="63608" x="2014538" y="3816350"/>
          <p14:tracePt t="63614" x="2052638" y="3803650"/>
          <p14:tracePt t="63624" x="2103438" y="3803650"/>
          <p14:tracePt t="63628" x="2152650" y="3767138"/>
          <p14:tracePt t="63638" x="2178050" y="3754438"/>
          <p14:tracePt t="63648" x="2216150" y="3741738"/>
          <p14:tracePt t="63654" x="2252663" y="3729038"/>
          <p14:tracePt t="63664" x="2303463" y="3703638"/>
          <p14:tracePt t="63669" x="2339975" y="3692525"/>
          <p14:tracePt t="63680" x="2352675" y="3679825"/>
          <p14:tracePt t="63690" x="2403475" y="3641725"/>
          <p14:tracePt t="63694" x="2416175" y="3641725"/>
          <p14:tracePt t="63704" x="2428875" y="3616325"/>
          <p14:tracePt t="63710" x="2452688" y="3603625"/>
          <p14:tracePt t="63720" x="2478088" y="3579813"/>
          <p14:tracePt t="63730" x="2490788" y="3579813"/>
          <p14:tracePt t="63736" x="2503488" y="3567113"/>
          <p14:tracePt t="63744" x="2516188" y="3554413"/>
          <p14:tracePt t="63751" x="2516188" y="3529013"/>
          <p14:tracePt t="63760" x="2528888" y="3516313"/>
          <p14:tracePt t="63770" x="2528888" y="3490913"/>
          <p14:tracePt t="63774" x="2528888" y="3467100"/>
          <p14:tracePt t="63786" x="2528888" y="3454400"/>
          <p14:tracePt t="63790" x="2528888" y="3441700"/>
          <p14:tracePt t="63802" x="2528888" y="3416300"/>
          <p14:tracePt t="63810" x="2528888" y="3403600"/>
          <p14:tracePt t="63814" x="2528888" y="3378200"/>
          <p14:tracePt t="63824" x="2503488" y="3367088"/>
          <p14:tracePt t="63840" x="2490788" y="3354388"/>
          <p14:tracePt t="63851" x="2452688" y="3354388"/>
          <p14:tracePt t="63856" x="2403475" y="3354388"/>
          <p14:tracePt t="63866" x="2352675" y="3354388"/>
          <p14:tracePt t="63870" x="2316163" y="3354388"/>
          <p14:tracePt t="63880" x="2265363" y="3367088"/>
          <p14:tracePt t="63890" x="2203450" y="3403600"/>
          <p14:tracePt t="63896" x="2178050" y="3429000"/>
          <p14:tracePt t="63906" x="2127250" y="3479800"/>
          <p14:tracePt t="63910" x="2090738" y="3516313"/>
          <p14:tracePt t="63920" x="2078038" y="3541713"/>
          <p14:tracePt t="63932" x="2052638" y="3590925"/>
          <p14:tracePt t="63936" x="2039938" y="3629025"/>
          <p14:tracePt t="63946" x="2014538" y="3641725"/>
          <p14:tracePt t="63952" x="2014538" y="3654425"/>
          <p14:tracePt t="63985" x="2014538" y="3679825"/>
          <p14:tracePt t="63986" x="2014538" y="3692525"/>
          <p14:tracePt t="63992" x="2014538" y="3703638"/>
          <p14:tracePt t="64006" x="2014538" y="3716338"/>
          <p14:tracePt t="64022" x="2014538" y="3729038"/>
          <p14:tracePt t="64032" x="2014538" y="3741738"/>
          <p14:tracePt t="64048" x="1990725" y="3754438"/>
          <p14:tracePt t="64058" x="1965325" y="3792538"/>
          <p14:tracePt t="64062" x="1952625" y="3792538"/>
          <p14:tracePt t="64072" x="1927225" y="3816350"/>
          <p14:tracePt t="64078" x="1890713" y="3841750"/>
          <p14:tracePt t="64088" x="1852613" y="3879850"/>
          <p14:tracePt t="64098" x="1778000" y="3905250"/>
          <p14:tracePt t="64102" x="1752600" y="3905250"/>
          <p14:tracePt t="64112" x="1727200" y="3905250"/>
          <p14:tracePt t="64119" x="1689100" y="3916363"/>
          <p14:tracePt t="64138" x="1689100" y="3929063"/>
          <p14:tracePt t="64436" x="1701800" y="3929063"/>
          <p14:tracePt t="64440" x="1752600" y="3929063"/>
          <p14:tracePt t="64451" x="1790700" y="3929063"/>
          <p14:tracePt t="64456" x="1839913" y="3929063"/>
          <p14:tracePt t="64468" x="1914525" y="3905250"/>
          <p14:tracePt t="64476" x="1952625" y="3905250"/>
          <p14:tracePt t="64480" x="2014538" y="3892550"/>
          <p14:tracePt t="64490" x="2065338" y="3892550"/>
          <p14:tracePt t="64496" x="2139950" y="3867150"/>
          <p14:tracePt t="64506" x="2178050" y="3867150"/>
          <p14:tracePt t="64518" x="2228850" y="3854450"/>
          <p14:tracePt t="64520" x="2265363" y="3854450"/>
          <p14:tracePt t="64530" x="2316163" y="3841750"/>
          <p14:tracePt t="64536" x="2352675" y="3841750"/>
          <p14:tracePt t="64546" x="2378075" y="3841750"/>
          <p14:tracePt t="64556" x="2390775" y="3829050"/>
          <p14:tracePt t="64562" x="2403475" y="3829050"/>
          <p14:tracePt t="64572" x="2428875" y="3829050"/>
          <p14:tracePt t="64606" x="2441575" y="3829050"/>
          <p14:tracePt t="64622" x="2452688" y="3829050"/>
          <p14:tracePt t="64636" x="2465388" y="3829050"/>
          <p14:tracePt t="64659" x="2478088" y="3829050"/>
          <p14:tracePt t="64672" x="2503488" y="3816350"/>
          <p14:tracePt t="64678" x="2516188" y="3816350"/>
          <p14:tracePt t="64688" x="2541588" y="3816350"/>
          <p14:tracePt t="64702" x="2554288" y="3816350"/>
          <p14:tracePt t="64712" x="2565400" y="3816350"/>
          <p14:tracePt t="64728" x="2578100" y="3816350"/>
          <p14:tracePt t="64738" x="2590800" y="3816350"/>
          <p14:tracePt t="64758" x="2616200" y="3816350"/>
          <p14:tracePt t="64814" x="2628900" y="3816350"/>
          <p14:tracePt t="64818" x="2641600" y="3816350"/>
          <p14:tracePt t="64834" x="2654300" y="3816350"/>
          <p14:tracePt t="65444" x="2667000" y="3816350"/>
          <p14:tracePt t="65554" x="2667000" y="3829050"/>
          <p14:tracePt t="65904" x="2667000" y="3841750"/>
          <p14:tracePt t="65928" x="2678113" y="3854450"/>
          <p14:tracePt t="65938" x="2690813" y="3854450"/>
          <p14:tracePt t="65944" x="2716213" y="3854450"/>
          <p14:tracePt t="65954" x="2741613" y="3854450"/>
          <p14:tracePt t="65967" x="2767013" y="3854450"/>
          <p14:tracePt t="65968" x="2790825" y="3867150"/>
          <p14:tracePt t="65978" x="2816225" y="3867150"/>
          <p14:tracePt t="66004" x="2828925" y="3867150"/>
          <p14:tracePt t="66008" x="2841625" y="3867150"/>
          <p14:tracePt t="66034" x="2854325" y="3867150"/>
          <p14:tracePt t="66060" x="2867025" y="3867150"/>
          <p14:tracePt t="66081" x="2879725" y="3867150"/>
          <p14:tracePt t="66094" x="2903538" y="3867150"/>
          <p14:tracePt t="66100" x="2941638" y="3867150"/>
          <p14:tracePt t="66110" x="2979738" y="3867150"/>
          <p14:tracePt t="66120" x="3028950" y="3867150"/>
          <p14:tracePt t="66124" x="3079750" y="3867150"/>
          <p14:tracePt t="66136" x="3141663" y="3867150"/>
          <p14:tracePt t="66140" x="3179763" y="3867150"/>
          <p14:tracePt t="66150" x="3241675" y="3867150"/>
          <p14:tracePt t="66160" x="3292475" y="3867150"/>
          <p14:tracePt t="66166" x="3367088" y="3867150"/>
          <p14:tracePt t="66176" x="3405188" y="3867150"/>
          <p14:tracePt t="66181" x="3429000" y="3867150"/>
          <p14:tracePt t="66190" x="3454400" y="3867150"/>
          <p14:tracePt t="66200" x="3479800" y="3867150"/>
          <p14:tracePt t="66206" x="3492500" y="3867150"/>
          <p14:tracePt t="66216" x="3505200" y="3867150"/>
          <p14:tracePt t="66346" x="3429000" y="3867150"/>
          <p14:tracePt t="66352" x="3317875" y="3916363"/>
          <p14:tracePt t="66362" x="3216275" y="3954463"/>
          <p14:tracePt t="66372" x="3103563" y="3992563"/>
          <p14:tracePt t="66378" x="2979738" y="4005263"/>
          <p14:tracePt t="66388" x="2841625" y="4041775"/>
          <p14:tracePt t="66392" x="2690813" y="4092575"/>
          <p14:tracePt t="66402" x="2516188" y="4129088"/>
          <p14:tracePt t="66412" x="2303463" y="4154488"/>
          <p14:tracePt t="66418" x="2116138" y="4192588"/>
          <p14:tracePt t="66428" x="1890713" y="4217988"/>
          <p14:tracePt t="66433" x="1714500" y="4241800"/>
          <p14:tracePt t="66442" x="1552575" y="4267200"/>
          <p14:tracePt t="66452" x="1401763" y="4292600"/>
          <p14:tracePt t="66458" x="1289050" y="4305300"/>
          <p14:tracePt t="66468" x="1163638" y="4330700"/>
          <p14:tracePt t="66472" x="1076325" y="4341813"/>
          <p14:tracePt t="66484" x="1001713" y="4379913"/>
          <p14:tracePt t="66494" x="938213" y="4379913"/>
          <p14:tracePt t="66499" x="889000" y="4379913"/>
          <p14:tracePt t="66508" x="863600" y="4392613"/>
          <p14:tracePt t="66664" x="889000" y="4392613"/>
          <p14:tracePt t="66670" x="938213" y="4379913"/>
          <p14:tracePt t="66681" x="1027113" y="4367213"/>
          <p14:tracePt t="66690" x="1101725" y="4341813"/>
          <p14:tracePt t="66694" x="1163638" y="4330700"/>
          <p14:tracePt t="66706" x="1239838" y="4292600"/>
          <p14:tracePt t="66710" x="1289050" y="4292600"/>
          <p14:tracePt t="66720" x="1327150" y="4267200"/>
          <p14:tracePt t="66730" x="1363663" y="4267200"/>
          <p14:tracePt t="66746" x="1376363" y="4267200"/>
          <p14:tracePt t="66750" x="1401763" y="4241800"/>
          <p14:tracePt t="66770" x="1414463" y="4241800"/>
          <p14:tracePt t="66896" x="1376363" y="4241800"/>
          <p14:tracePt t="66926" x="1363663" y="4241800"/>
          <p14:tracePt t="66968" x="1352550" y="4241800"/>
          <p14:tracePt t="66992" x="1327150" y="4254500"/>
          <p14:tracePt t="67002" x="1301750" y="4267200"/>
          <p14:tracePt t="67018" x="1276350" y="4279900"/>
          <p14:tracePt t="67028" x="1263650" y="4279900"/>
          <p14:tracePt t="67032" x="1252538" y="4292600"/>
          <p14:tracePt t="67042" x="1227138" y="4318000"/>
          <p14:tracePt t="67052" x="1189038" y="4318000"/>
          <p14:tracePt t="67059" x="1189038" y="4330700"/>
          <p14:tracePt t="67068" x="1176338" y="4330700"/>
          <p14:tracePt t="67074" x="1150938" y="4341813"/>
          <p14:tracePt t="67084" x="1150938" y="4354513"/>
          <p14:tracePt t="67094" x="1127125" y="4354513"/>
          <p14:tracePt t="67099" x="1127125" y="4379913"/>
          <p14:tracePt t="67114" x="1101725" y="4392613"/>
          <p14:tracePt t="67134" x="1101725" y="4405313"/>
          <p14:tracePt t="67138" x="1101725" y="4418013"/>
          <p14:tracePt t="67154" x="1101725" y="4443413"/>
          <p14:tracePt t="67165" x="1089025" y="4454525"/>
          <p14:tracePt t="67182" x="1076325" y="4467225"/>
          <p14:tracePt t="67190" x="1063625" y="4479925"/>
          <p14:tracePt t="67194" x="1063625" y="4492625"/>
          <p14:tracePt t="67230" x="1063625" y="4505325"/>
          <p14:tracePt t="67244" x="1063625" y="4518025"/>
          <p14:tracePt t="67270" x="1063625" y="4530725"/>
          <p14:tracePt t="67286" x="1063625" y="4543425"/>
          <p14:tracePt t="67330" x="1063625" y="4554538"/>
          <p14:tracePt t="67356" x="1089025" y="4554538"/>
          <p14:tracePt t="67360" x="1114425" y="4554538"/>
          <p14:tracePt t="67370" x="1127125" y="4554538"/>
          <p14:tracePt t="67376" x="1139825" y="4554538"/>
          <p14:tracePt t="67386" x="1189038" y="4554538"/>
          <p14:tracePt t="67396" x="1201738" y="4554538"/>
          <p14:tracePt t="67402" x="1227138" y="4554538"/>
          <p14:tracePt t="67413" x="1289050" y="4554538"/>
          <p14:tracePt t="67416" x="1352550" y="4543425"/>
          <p14:tracePt t="67426" x="1376363" y="4530725"/>
          <p14:tracePt t="67436" x="1401763" y="4530725"/>
          <p14:tracePt t="67442" x="1439863" y="4505325"/>
          <p14:tracePt t="67452" x="1452563" y="4505325"/>
          <p14:tracePt t="67466" x="1465263" y="4505325"/>
          <p14:tracePt t="67846" x="1501775" y="4492625"/>
          <p14:tracePt t="67850" x="1514475" y="4479925"/>
          <p14:tracePt t="67860" x="1539875" y="4479925"/>
          <p14:tracePt t="67870" x="1552575" y="4479925"/>
          <p14:tracePt t="67876" x="1565275" y="4467225"/>
          <p14:tracePt t="67886" x="1577975" y="4467225"/>
          <p14:tracePt t="67910" x="1589088" y="4467225"/>
          <p14:tracePt t="67926" x="1589088" y="4454525"/>
          <p14:tracePt t="68092" x="1577975" y="4454525"/>
          <p14:tracePt t="68122" x="1565275" y="4454525"/>
          <p14:tracePt t="69398" x="1552575" y="4454525"/>
          <p14:tracePt t="69408" x="1527175" y="4454525"/>
          <p14:tracePt t="69418" x="1514475" y="4443413"/>
          <p14:tracePt t="69424" x="1501775" y="4443413"/>
          <p14:tracePt t="69434" x="1489075" y="4443413"/>
          <p14:tracePt t="69438" x="1476375" y="4443413"/>
          <p14:tracePt t="70780" x="1465263" y="4443413"/>
          <p14:tracePt t="70800" x="1401763" y="4443413"/>
          <p14:tracePt t="70806" x="1363663" y="4443413"/>
          <p14:tracePt t="70816" x="1301750" y="4443413"/>
          <p14:tracePt t="70820" x="1239838" y="4443413"/>
          <p14:tracePt t="70830" x="1163638" y="4454525"/>
          <p14:tracePt t="70842" x="1089025" y="4454525"/>
          <p14:tracePt t="70846" x="1038225" y="4467225"/>
          <p14:tracePt t="70856" x="1014413" y="4467225"/>
          <p14:tracePt t="70862" x="1001713" y="4467225"/>
          <p14:tracePt t="70872" x="989013" y="4467225"/>
          <p14:tracePt t="71104" x="989013" y="4479925"/>
          <p14:tracePt t="71115" x="976313" y="4479925"/>
          <p14:tracePt t="71128" x="963613" y="4492625"/>
          <p14:tracePt t="71284" x="976313" y="4505325"/>
          <p14:tracePt t="71288" x="989013" y="4505325"/>
          <p14:tracePt t="71290" x="989013" y="4518025"/>
          <p14:tracePt t="71304" x="1014413" y="4518025"/>
          <p14:tracePt t="71320" x="1027113" y="4518025"/>
          <p14:tracePt t="71330" x="1038225" y="4518025"/>
          <p14:tracePt t="71340" x="1076325" y="4518025"/>
          <p14:tracePt t="71345" x="1089025" y="4518025"/>
          <p14:tracePt t="71354" x="1114425" y="4530725"/>
          <p14:tracePt t="71361" x="1139825" y="4543425"/>
          <p14:tracePt t="71370" x="1176338" y="4554538"/>
          <p14:tracePt t="71380" x="1201738" y="4554538"/>
          <p14:tracePt t="71384" x="1214438" y="4567238"/>
          <p14:tracePt t="71395" x="1239838" y="4567238"/>
          <p14:tracePt t="71400" x="1252538" y="4579938"/>
          <p14:tracePt t="71410" x="1276350" y="4592638"/>
          <p14:tracePt t="71420" x="1289050" y="4592638"/>
          <p14:tracePt t="71428" x="1314450" y="4605338"/>
          <p14:tracePt t="71436" x="1314450" y="4618038"/>
          <p14:tracePt t="71440" x="1339850" y="4643438"/>
          <p14:tracePt t="71450" x="1363663" y="4667250"/>
          <p14:tracePt t="71461" x="1376363" y="4679950"/>
          <p14:tracePt t="71466" x="1389063" y="4705350"/>
          <p14:tracePt t="71477" x="1414463" y="4730750"/>
          <p14:tracePt t="71490" x="1427163" y="4756150"/>
          <p14:tracePt t="71500" x="1439863" y="4768850"/>
          <p14:tracePt t="71506" x="1465263" y="4792663"/>
          <p14:tracePt t="71626" x="1476375" y="4792663"/>
          <p14:tracePt t="71646" x="1501775" y="4792663"/>
          <p14:tracePt t="71652" x="1527175" y="4792663"/>
          <p14:tracePt t="71662" x="1552575" y="4792663"/>
          <p14:tracePt t="71668" x="1565275" y="4792663"/>
          <p14:tracePt t="71679" x="1577975" y="4779963"/>
          <p14:tracePt t="71688" x="1601788" y="4779963"/>
          <p14:tracePt t="71694" x="1601788" y="4768850"/>
          <p14:tracePt t="71708" x="1614488" y="4768850"/>
          <p14:tracePt t="71728" x="1639888" y="4756150"/>
          <p14:tracePt t="71874" x="1627188" y="4756150"/>
          <p14:tracePt t="71884" x="1614488" y="4756150"/>
          <p14:tracePt t="71890" x="1601788" y="4756150"/>
          <p14:tracePt t="71900" x="1577975" y="4756150"/>
          <p14:tracePt t="71904" x="1552575" y="4756150"/>
          <p14:tracePt t="71914" x="1527175" y="4743450"/>
          <p14:tracePt t="71924" x="1527175" y="4730750"/>
          <p14:tracePt t="71930" x="1501775" y="4730750"/>
          <p14:tracePt t="71940" x="1476375" y="4730750"/>
          <p14:tracePt t="71944" x="1465263" y="4730750"/>
          <p14:tracePt t="71964" x="1452563" y="4730750"/>
          <p14:tracePt t="71981" x="1439863" y="4730750"/>
          <p14:tracePt t="72006" x="1427163" y="4730750"/>
          <p14:tracePt t="72166" x="1427163" y="4718050"/>
          <p14:tracePt t="72182" x="1427163" y="4692650"/>
          <p14:tracePt t="72192" x="1427163" y="4667250"/>
          <p14:tracePt t="72202" x="1427163" y="4643438"/>
          <p14:tracePt t="72216" x="1427163" y="4618038"/>
          <p14:tracePt t="72222" x="1427163" y="4605338"/>
          <p14:tracePt t="72232" x="1427163" y="4592638"/>
          <p14:tracePt t="72243" x="1439863" y="4579938"/>
          <p14:tracePt t="72354" x="1427163" y="4567238"/>
          <p14:tracePt t="72358" x="1401763" y="4567238"/>
          <p14:tracePt t="72368" x="1376363" y="4567238"/>
          <p14:tracePt t="72375" x="1363663" y="4567238"/>
          <p14:tracePt t="72384" x="1339850" y="4579938"/>
          <p14:tracePt t="72394" x="1314450" y="4592638"/>
          <p14:tracePt t="72398" x="1276350" y="4618038"/>
          <p14:tracePt t="72408" x="1252538" y="4630738"/>
          <p14:tracePt t="72414" x="1239838" y="4643438"/>
          <p14:tracePt t="72424" x="1214438" y="4679950"/>
          <p14:tracePt t="72434" x="1201738" y="4679950"/>
          <p14:tracePt t="72438" x="1189038" y="4705350"/>
          <p14:tracePt t="72448" x="1176338" y="4730750"/>
          <p14:tracePt t="72464" x="1176338" y="4743450"/>
          <p14:tracePt t="72474" x="1163638" y="4743450"/>
          <p14:tracePt t="72478" x="1163638" y="4756150"/>
          <p14:tracePt t="72490" x="1163638" y="4768850"/>
          <p14:tracePt t="72504" x="1150938" y="4779963"/>
          <p14:tracePt t="72514" x="1150938" y="4792663"/>
          <p14:tracePt t="72530" x="1139825" y="4805363"/>
          <p14:tracePt t="72544" x="1127125" y="4818063"/>
          <p14:tracePt t="72964" x="1139825" y="4818063"/>
          <p14:tracePt t="72988" x="1150938" y="4805363"/>
          <p14:tracePt t="73004" x="1163638" y="4792663"/>
          <p14:tracePt t="73030" x="1176338" y="4792663"/>
          <p14:tracePt t="73044" x="1189038" y="4779963"/>
          <p14:tracePt t="73054" x="1201738" y="4779963"/>
          <p14:tracePt t="73070" x="1201738" y="4768850"/>
          <p14:tracePt t="73100" x="1227138" y="4768850"/>
          <p14:tracePt t="73124" x="1239838" y="4768850"/>
          <p14:tracePt t="73140" x="1252538" y="4756150"/>
          <p14:tracePt t="73150" x="1263650" y="4756150"/>
          <p14:tracePt t="73156" x="1276350" y="4756150"/>
          <p14:tracePt t="73166" x="1301750" y="4743450"/>
          <p14:tracePt t="73176" x="1314450" y="4743450"/>
          <p14:tracePt t="73180" x="1327150" y="4743450"/>
          <p14:tracePt t="73190" x="1352550" y="4743450"/>
          <p14:tracePt t="73196" x="1363663" y="4730750"/>
          <p14:tracePt t="73216" x="1376363" y="4718050"/>
          <p14:tracePt t="73230" x="1389063" y="4718050"/>
          <p14:tracePt t="73250" x="1401763" y="4705350"/>
          <p14:tracePt t="73256" x="1414463" y="4705350"/>
          <p14:tracePt t="73276" x="1427163" y="4705350"/>
          <p14:tracePt t="73282" x="1439863" y="4705350"/>
          <p14:tracePt t="73293" x="1465263" y="4692650"/>
          <p14:tracePt t="73306" x="1476375" y="4692650"/>
          <p14:tracePt t="73316" x="1489075" y="4692650"/>
          <p14:tracePt t="73356" x="1501775" y="4692650"/>
          <p14:tracePt t="73866" x="1514475" y="4692650"/>
          <p14:tracePt t="73877" x="1527175" y="4692650"/>
          <p14:tracePt t="73962" x="1539875" y="4692650"/>
          <p14:tracePt t="73968" x="1552575" y="4692650"/>
          <p14:tracePt t="73978" x="1565275" y="4692650"/>
          <p14:tracePt t="73982" x="1577975" y="4692650"/>
          <p14:tracePt t="73992" x="1601788" y="4692650"/>
          <p14:tracePt t="74002" x="1627188" y="4692650"/>
          <p14:tracePt t="74009" x="1652588" y="4692650"/>
          <p14:tracePt t="74018" x="1689100" y="4692650"/>
          <p14:tracePt t="74022" x="1727200" y="4692650"/>
          <p14:tracePt t="74032" x="1752600" y="4692650"/>
          <p14:tracePt t="74043" x="1778000" y="4692650"/>
          <p14:tracePt t="74048" x="1814513" y="4692650"/>
          <p14:tracePt t="74059" x="1839913" y="4692650"/>
          <p14:tracePt t="74075" x="1865313" y="4692650"/>
          <p14:tracePt t="74084" x="1890713" y="4692650"/>
          <p14:tracePt t="74098" x="1903413" y="4692650"/>
          <p14:tracePt t="74104" x="1914525" y="4692650"/>
          <p14:tracePt t="74114" x="1927225" y="4692650"/>
          <p14:tracePt t="74124" x="1939925" y="4692650"/>
          <p14:tracePt t="74138" x="1952625" y="4692650"/>
          <p14:tracePt t="74446" x="1965325" y="4692650"/>
          <p14:tracePt t="74456" x="1965325" y="4679950"/>
          <p14:tracePt t="74462" x="1965325" y="4667250"/>
          <p14:tracePt t="74472" x="1965325" y="4656138"/>
          <p14:tracePt t="74476" x="1965325" y="4643438"/>
          <p14:tracePt t="74496" x="1965325" y="4618038"/>
          <p14:tracePt t="74516" x="1965325" y="4605338"/>
          <p14:tracePt t="74552" x="1965325" y="4592638"/>
          <p14:tracePt t="74880" x="1952625" y="4592638"/>
          <p14:tracePt t="74886" x="1939925" y="4592638"/>
          <p14:tracePt t="74896" x="1927225" y="4592638"/>
          <p14:tracePt t="74910" x="1914525" y="4592638"/>
          <p14:tracePt t="74920" x="1903413" y="4592638"/>
          <p14:tracePt t="74950" x="1890713" y="4592638"/>
          <p14:tracePt t="74960" x="1878013" y="4592638"/>
          <p14:tracePt t="74966" x="1878013" y="4605338"/>
          <p14:tracePt t="74986" x="1865313" y="4605338"/>
          <p14:tracePt t="75000" x="1852613" y="4630738"/>
          <p14:tracePt t="75036" x="1839913" y="4630738"/>
          <p14:tracePt t="76958" x="1839913" y="4618038"/>
          <p14:tracePt t="76982" x="1852613" y="4605338"/>
          <p14:tracePt t="77180" x="1852613" y="4630738"/>
          <p14:tracePt t="77196" x="1852613" y="4643438"/>
          <p14:tracePt t="77216" x="1865313" y="4656138"/>
          <p14:tracePt t="77290" x="1865313" y="4667250"/>
          <p14:tracePt t="77300" x="1878013" y="4679950"/>
          <p14:tracePt t="77322" x="1878013" y="4692650"/>
          <p14:tracePt t="77342" x="1890713" y="4692650"/>
          <p14:tracePt t="77386" x="1890713" y="4705350"/>
          <p14:tracePt t="77396" x="1890713" y="4718050"/>
          <p14:tracePt t="77422" x="1890713" y="4730750"/>
          <p14:tracePt t="77426" x="1890713" y="4743450"/>
          <p14:tracePt t="77452" x="1890713" y="4756150"/>
          <p14:tracePt t="77538" x="1890713" y="4768850"/>
          <p14:tracePt t="77555" x="1890713" y="4779963"/>
          <p14:tracePt t="77598" x="1890713" y="4792663"/>
          <p14:tracePt t="77608" x="1890713" y="4805363"/>
          <p14:tracePt t="77700" x="1890713" y="4818063"/>
          <p14:tracePt t="77721" x="1890713" y="4830763"/>
          <p14:tracePt t="77764" x="1890713" y="4843463"/>
          <p14:tracePt t="78204" x="1890713" y="4856163"/>
          <p14:tracePt t="78562" x="1903413" y="4868863"/>
          <p14:tracePt t="78572" x="1903413" y="4879975"/>
          <p14:tracePt t="78588" x="1914525" y="4879975"/>
          <p14:tracePt t="78598" x="1914525" y="4892675"/>
          <p14:tracePt t="78684" x="1914525" y="4905375"/>
          <p14:tracePt t="79078" x="1914525" y="4918075"/>
          <p14:tracePt t="79088" x="1914525" y="4943475"/>
          <p14:tracePt t="79098" x="1914525" y="4968875"/>
          <p14:tracePt t="79102" x="1914525" y="4992688"/>
          <p14:tracePt t="79112" x="1903413" y="5018088"/>
          <p14:tracePt t="79118" x="1865313" y="5043488"/>
          <p14:tracePt t="79128" x="1865313" y="5056188"/>
          <p14:tracePt t="79138" x="1839913" y="5081588"/>
          <p14:tracePt t="79144" x="1814513" y="5118100"/>
          <p14:tracePt t="79154" x="1801813" y="5130800"/>
          <p14:tracePt t="79158" x="1790700" y="5143500"/>
          <p14:tracePt t="79168" x="1778000" y="5156200"/>
          <p14:tracePt t="79178" x="1752600" y="5181600"/>
          <p14:tracePt t="79184" x="1752600" y="5194300"/>
          <p14:tracePt t="79194" x="1739900" y="5205413"/>
          <p14:tracePt t="79208" x="1714500" y="5230813"/>
          <p14:tracePt t="79255" x="1701800" y="5243513"/>
          <p14:tracePt t="79456" x="1714500" y="5243513"/>
          <p14:tracePt t="79470" x="1727200" y="5243513"/>
          <p14:tracePt t="79536" x="1739900" y="5243513"/>
          <p14:tracePt t="79596" x="1752600" y="5243513"/>
          <p14:tracePt t="79612" x="1752600" y="5230813"/>
          <p14:tracePt t="79622" x="1778000" y="5218113"/>
          <p14:tracePt t="79642" x="1778000" y="5205413"/>
          <p14:tracePt t="79672" x="1778000" y="5181600"/>
          <p14:tracePt t="79682" x="1778000" y="5156200"/>
          <p14:tracePt t="79698" x="1790700" y="5143500"/>
          <p14:tracePt t="79708" x="1790700" y="5130800"/>
          <p14:tracePt t="79712" x="1790700" y="5118100"/>
          <p14:tracePt t="79722" x="1790700" y="5092700"/>
          <p14:tracePt t="79732" x="1790700" y="5081588"/>
          <p14:tracePt t="79738" x="1790700" y="5068888"/>
          <p14:tracePt t="79748" x="1790700" y="5056188"/>
          <p14:tracePt t="79754" x="1790700" y="5030788"/>
          <p14:tracePt t="79764" x="1778000" y="4992688"/>
          <p14:tracePt t="79774" x="1765300" y="4981575"/>
          <p14:tracePt t="79778" x="1739900" y="4956175"/>
          <p14:tracePt t="79788" x="1714500" y="4930775"/>
          <p14:tracePt t="79794" x="1689100" y="4918075"/>
          <p14:tracePt t="79804" x="1665288" y="4879975"/>
          <p14:tracePt t="79814" x="1652588" y="4879975"/>
          <p14:tracePt t="79819" x="1627188" y="4868863"/>
          <p14:tracePt t="79828" x="1601788" y="4856163"/>
          <p14:tracePt t="79834" x="1577975" y="4830763"/>
          <p14:tracePt t="79844" x="1565275" y="4830763"/>
          <p14:tracePt t="79854" x="1552575" y="4830763"/>
          <p14:tracePt t="79860" x="1539875" y="4818063"/>
          <p14:tracePt t="79874" x="1527175" y="4805363"/>
          <p14:tracePt t="79954" x="1514475" y="4805363"/>
          <p14:tracePt t="79971" x="1501775" y="4805363"/>
          <p14:tracePt t="80000" x="1476375" y="4805363"/>
          <p14:tracePt t="80016" x="1465263" y="4805363"/>
          <p14:tracePt t="80037" x="1452563" y="4818063"/>
          <p14:tracePt t="80056" x="1427163" y="4818063"/>
          <p14:tracePt t="80076" x="1414463" y="4830763"/>
          <p14:tracePt t="80106" x="1389063" y="4856163"/>
          <p14:tracePt t="80142" x="1376363" y="4856163"/>
          <p14:tracePt t="81438" x="1389063" y="4843463"/>
          <p14:tracePt t="81442" x="1401763" y="4843463"/>
          <p14:tracePt t="81452" x="1427163" y="4818063"/>
          <p14:tracePt t="81464" x="1439863" y="4805363"/>
          <p14:tracePt t="81469" x="1476375" y="4779963"/>
          <p14:tracePt t="81478" x="1476375" y="4768850"/>
          <p14:tracePt t="81494" x="1489075" y="4743450"/>
          <p14:tracePt t="81518" x="1489075" y="4718050"/>
          <p14:tracePt t="81554" x="1489075" y="4705350"/>
          <p14:tracePt t="81836" x="1489075" y="4692650"/>
          <p14:tracePt t="81862" x="1476375" y="4692650"/>
          <p14:tracePt t="81872" x="1452563" y="4692650"/>
          <p14:tracePt t="81876" x="1439863" y="4705350"/>
          <p14:tracePt t="81886" x="1401763" y="4730750"/>
          <p14:tracePt t="81892" x="1376363" y="4743450"/>
          <p14:tracePt t="81902" x="1339850" y="4768850"/>
          <p14:tracePt t="81912" x="1314450" y="4779963"/>
          <p14:tracePt t="81918" x="1289050" y="4805363"/>
          <p14:tracePt t="81928" x="1276350" y="4818063"/>
          <p14:tracePt t="81933" x="1263650" y="4830763"/>
          <p14:tracePt t="81942" x="1252538" y="4843463"/>
          <p14:tracePt t="81969" x="1239838" y="4843463"/>
          <p14:tracePt t="81978" x="1239838" y="4856163"/>
          <p14:tracePt t="82002" x="1239838" y="4868863"/>
          <p14:tracePt t="82008" x="1239838" y="4879975"/>
          <p14:tracePt t="82028" x="1239838" y="4905375"/>
          <p14:tracePt t="82054" x="1239838" y="4918075"/>
          <p14:tracePt t="82058" x="1239838" y="4930775"/>
          <p14:tracePt t="82069" x="1239838" y="4943475"/>
          <p14:tracePt t="82078" x="1252538" y="4943475"/>
          <p14:tracePt t="82085" x="1276350" y="4956175"/>
          <p14:tracePt t="82094" x="1289050" y="4968875"/>
          <p14:tracePt t="82098" x="1327150" y="4968875"/>
          <p14:tracePt t="82108" x="1352550" y="4968875"/>
          <p14:tracePt t="82119" x="1376363" y="4968875"/>
          <p14:tracePt t="82124" x="1414463" y="4968875"/>
          <p14:tracePt t="82290" x="1401763" y="4968875"/>
          <p14:tracePt t="82301" x="1389063" y="4968875"/>
          <p14:tracePt t="82316" x="1376363" y="4968875"/>
          <p14:tracePt t="82320" x="1363663" y="4968875"/>
          <p14:tracePt t="82442" x="1376363" y="4968875"/>
          <p14:tracePt t="82452" x="1389063" y="4968875"/>
          <p14:tracePt t="82456" x="1401763" y="4956175"/>
          <p14:tracePt t="82472" x="1414463" y="4943475"/>
          <p14:tracePt t="82492" x="1414463" y="4930775"/>
          <p14:tracePt t="82508" x="1414463" y="4918075"/>
          <p14:tracePt t="82522" x="1414463" y="4905375"/>
          <p14:tracePt t="82548" x="1414463" y="4879975"/>
          <p14:tracePt t="82582" x="1414463" y="4868863"/>
          <p14:tracePt t="82740" x="1414463" y="4856163"/>
          <p14:tracePt t="82751" x="1414463" y="4830763"/>
          <p14:tracePt t="82754" x="1414463" y="4818063"/>
          <p14:tracePt t="82764" x="1414463" y="4805363"/>
          <p14:tracePt t="82780" x="1414463" y="4792663"/>
          <p14:tracePt t="82854" x="1414463" y="4779963"/>
          <p14:tracePt t="82890" x="1401763" y="4779963"/>
          <p14:tracePt t="82901" x="1389063" y="4779963"/>
          <p14:tracePt t="83168" x="1376363" y="4779963"/>
          <p14:tracePt t="83178" x="1363663" y="4779963"/>
          <p14:tracePt t="83182" x="1339850" y="4805363"/>
          <p14:tracePt t="83202" x="1327150" y="4805363"/>
          <p14:tracePt t="83208" x="1314450" y="4818063"/>
          <p14:tracePt t="83224" x="1314450" y="4843463"/>
          <p14:tracePt t="83235" x="1314450" y="4868863"/>
          <p14:tracePt t="83244" x="1314450" y="4892675"/>
          <p14:tracePt t="83258" x="1314450" y="4918075"/>
          <p14:tracePt t="83284" x="1314450" y="4930775"/>
          <p14:tracePt t="83288" x="1314450" y="4943475"/>
          <p14:tracePt t="83318" x="1327150" y="4943475"/>
          <p14:tracePt t="83354" x="1339850" y="4943475"/>
          <p14:tracePt t="83410" x="1352550" y="4943475"/>
          <p14:tracePt t="83722" x="1352550" y="4930775"/>
          <p14:tracePt t="83732" x="1352550" y="4905375"/>
          <p14:tracePt t="83738" x="1352550" y="4843463"/>
          <p14:tracePt t="83750" x="1363663" y="4805363"/>
          <p14:tracePt t="83758" x="1389063" y="4730750"/>
          <p14:tracePt t="83762" x="1389063" y="4692650"/>
          <p14:tracePt t="83772" x="1389063" y="4656138"/>
          <p14:tracePt t="83778" x="1427163" y="4618038"/>
          <p14:tracePt t="83788" x="1452563" y="4567238"/>
          <p14:tracePt t="83799" x="1452563" y="4530725"/>
          <p14:tracePt t="83804" x="1465263" y="4505325"/>
          <p14:tracePt t="83817" x="1489075" y="4479925"/>
          <p14:tracePt t="83818" x="1489075" y="4467225"/>
          <p14:tracePt t="83828" x="1501775" y="4430713"/>
          <p14:tracePt t="83838" x="1514475" y="4418013"/>
          <p14:tracePt t="83844" x="1514475" y="4405313"/>
          <p14:tracePt t="83854" x="1514475" y="4392613"/>
          <p14:tracePt t="83858" x="1539875" y="4379913"/>
          <p14:tracePt t="83870" x="1552575" y="4354513"/>
          <p14:tracePt t="83884" x="1565275" y="4341813"/>
          <p14:tracePt t="83894" x="1565275" y="4330700"/>
          <p14:tracePt t="83900" x="1577975" y="4318000"/>
          <p14:tracePt t="83920" x="1601788" y="4305300"/>
          <p14:tracePt t="83924" x="1627188" y="4292600"/>
          <p14:tracePt t="83934" x="1652588" y="4292600"/>
          <p14:tracePt t="83940" x="1665288" y="4279900"/>
          <p14:tracePt t="83960" x="1677988" y="4279900"/>
          <p14:tracePt t="84060" x="1689100" y="4279900"/>
          <p14:tracePt t="84070" x="1701800" y="4279900"/>
          <p14:tracePt t="84076" x="1714500" y="4305300"/>
          <p14:tracePt t="84086" x="1727200" y="4330700"/>
          <p14:tracePt t="84090" x="1739900" y="4330700"/>
          <p14:tracePt t="84100" x="1752600" y="4341813"/>
          <p14:tracePt t="84112" x="1765300" y="4367213"/>
          <p14:tracePt t="84126" x="1778000" y="4367213"/>
          <p14:tracePt t="84146" x="1790700" y="4379913"/>
          <p14:tracePt t="84574" x="1790700" y="4354513"/>
          <p14:tracePt t="84584" x="1790700" y="4341813"/>
          <p14:tracePt t="84596" x="1778000" y="4318000"/>
          <p14:tracePt t="84600" x="1752600" y="4292600"/>
          <p14:tracePt t="84626" x="1739900" y="4267200"/>
          <p14:tracePt t="84640" x="1727200" y="4267200"/>
          <p14:tracePt t="84650" x="1714500" y="4267200"/>
          <p14:tracePt t="84656" x="1665288" y="4267200"/>
          <p14:tracePt t="84667" x="1639888" y="4267200"/>
          <p14:tracePt t="84676" x="1601788" y="4267200"/>
          <p14:tracePt t="84683" x="1577975" y="4267200"/>
          <p14:tracePt t="84690" x="1539875" y="4267200"/>
          <p14:tracePt t="84696" x="1539875" y="4279900"/>
          <p14:tracePt t="84706" x="1501775" y="4318000"/>
          <p14:tracePt t="84716" x="1476375" y="4330700"/>
          <p14:tracePt t="84722" x="1465263" y="4354513"/>
          <p14:tracePt t="84733" x="1452563" y="4354513"/>
          <p14:tracePt t="84736" x="1439863" y="4379913"/>
          <p14:tracePt t="84746" x="1427163" y="4392613"/>
          <p14:tracePt t="84756" x="1427163" y="4405313"/>
          <p14:tracePt t="84772" x="1427163" y="4430713"/>
          <p14:tracePt t="84796" x="1427163" y="4443413"/>
          <p14:tracePt t="84812" x="1439863" y="4467225"/>
          <p14:tracePt t="84818" x="1452563" y="4479925"/>
          <p14:tracePt t="84828" x="1476375" y="4479925"/>
          <p14:tracePt t="84838" x="1514475" y="4479925"/>
          <p14:tracePt t="84842" x="1565275" y="4479925"/>
          <p14:tracePt t="84852" x="1627188" y="4479925"/>
          <p14:tracePt t="84858" x="1701800" y="4479925"/>
          <p14:tracePt t="84869" x="1765300" y="4479925"/>
          <p14:tracePt t="84878" x="1827213" y="4454525"/>
          <p14:tracePt t="84883" x="1865313" y="4454525"/>
          <p14:tracePt t="84892" x="1903413" y="4418013"/>
          <p14:tracePt t="84899" x="1965325" y="4392613"/>
          <p14:tracePt t="84918" x="1978025" y="4367213"/>
          <p14:tracePt t="84924" x="1990725" y="4354513"/>
          <p14:tracePt t="84934" x="1990725" y="4341813"/>
          <p14:tracePt t="84938" x="2003425" y="4330700"/>
          <p14:tracePt t="84958" x="2003425" y="4305300"/>
          <p14:tracePt t="84982" x="2003425" y="4292600"/>
          <p14:tracePt t="84988" x="2003425" y="4267200"/>
          <p14:tracePt t="85004" x="1990725" y="4254500"/>
          <p14:tracePt t="85016" x="1978025" y="4254500"/>
          <p14:tracePt t="85018" x="1952625" y="4254500"/>
          <p14:tracePt t="85028" x="1927225" y="4254500"/>
          <p14:tracePt t="85038" x="1914525" y="4267200"/>
          <p14:tracePt t="85044" x="1903413" y="4279900"/>
          <p14:tracePt t="85054" x="1878013" y="4305300"/>
          <p14:tracePt t="85060" x="1865313" y="4318000"/>
          <p14:tracePt t="85070" x="1852613" y="4330700"/>
          <p14:tracePt t="85082" x="1852613" y="4341813"/>
          <p14:tracePt t="85084" x="1827213" y="4354513"/>
          <p14:tracePt t="85094" x="1801813" y="4379913"/>
          <p14:tracePt t="85110" x="1801813" y="4392613"/>
          <p14:tracePt t="85206" x="1801813" y="4405313"/>
          <p14:tracePt t="85216" x="1814513" y="4392613"/>
          <p14:tracePt t="85220" x="1839913" y="4367213"/>
          <p14:tracePt t="85230" x="1852613" y="4354513"/>
          <p14:tracePt t="85236" x="1865313" y="4341813"/>
          <p14:tracePt t="85247" x="1865313" y="4330700"/>
          <p14:tracePt t="85256" x="1878013" y="4318000"/>
          <p14:tracePt t="85260" x="1878013" y="4305300"/>
          <p14:tracePt t="85270" x="1878013" y="4292600"/>
          <p14:tracePt t="85276" x="1878013" y="4279900"/>
          <p14:tracePt t="85286" x="1878013" y="4254500"/>
          <p14:tracePt t="85299" x="1865313" y="4241800"/>
          <p14:tracePt t="85302" x="1852613" y="4217988"/>
          <p14:tracePt t="85312" x="1827213" y="4217988"/>
          <p14:tracePt t="85316" x="1801813" y="4217988"/>
          <p14:tracePt t="85326" x="1790700" y="4217988"/>
          <p14:tracePt t="85336" x="1778000" y="4217988"/>
          <p14:tracePt t="85342" x="1752600" y="4217988"/>
          <p14:tracePt t="85352" x="1727200" y="4217988"/>
          <p14:tracePt t="85366" x="1689100" y="4230688"/>
          <p14:tracePt t="85376" x="1689100" y="4241800"/>
          <p14:tracePt t="85383" x="1677988" y="4267200"/>
          <p14:tracePt t="85392" x="1677988" y="4292600"/>
          <p14:tracePt t="85399" x="1677988" y="4330700"/>
          <p14:tracePt t="85408" x="1677988" y="4354513"/>
          <p14:tracePt t="85418" x="1677988" y="4367213"/>
          <p14:tracePt t="85422" x="1689100" y="4392613"/>
          <p14:tracePt t="85433" x="1701800" y="4405313"/>
          <p14:tracePt t="85438" x="1727200" y="4418013"/>
          <p14:tracePt t="85458" x="1765300" y="4418013"/>
          <p14:tracePt t="85462" x="1790700" y="4418013"/>
          <p14:tracePt t="85478" x="1814513" y="4418013"/>
          <p14:tracePt t="85488" x="1839913" y="4392613"/>
          <p14:tracePt t="85504" x="1852613" y="4367213"/>
          <p14:tracePt t="85515" x="1852613" y="4330700"/>
          <p14:tracePt t="85518" x="1852613" y="4318000"/>
          <p14:tracePt t="85528" x="1852613" y="4292600"/>
          <p14:tracePt t="85538" x="1852613" y="4267200"/>
          <p14:tracePt t="85544" x="1852613" y="4241800"/>
          <p14:tracePt t="85554" x="1839913" y="4230688"/>
          <p14:tracePt t="85558" x="1839913" y="4217988"/>
          <p14:tracePt t="85568" x="1814513" y="4217988"/>
          <p14:tracePt t="85578" x="1790700" y="4192588"/>
          <p14:tracePt t="85594" x="1765300" y="4192588"/>
          <p14:tracePt t="85608" x="1739900" y="4192588"/>
          <p14:tracePt t="85618" x="1727200" y="4192588"/>
          <p14:tracePt t="85624" x="1689100" y="4192588"/>
          <p14:tracePt t="85634" x="1652588" y="4205288"/>
          <p14:tracePt t="85640" x="1627188" y="4230688"/>
          <p14:tracePt t="85650" x="1565275" y="4292600"/>
          <p14:tracePt t="85660" x="1539875" y="4330700"/>
          <p14:tracePt t="85665" x="1476375" y="4379913"/>
          <p14:tracePt t="85674" x="1439863" y="4430713"/>
          <p14:tracePt t="85681" x="1376363" y="4492625"/>
          <p14:tracePt t="85690" x="1327150" y="4554538"/>
          <p14:tracePt t="85700" x="1263650" y="4630738"/>
          <p14:tracePt t="85704" x="1239838" y="4656138"/>
          <p14:tracePt t="85715" x="1201738" y="4705350"/>
          <p14:tracePt t="85720" x="1201738" y="4730750"/>
          <p14:tracePt t="85731" x="1163638" y="4768850"/>
          <p14:tracePt t="85740" x="1163638" y="4779963"/>
          <p14:tracePt t="85749" x="1163638" y="4805363"/>
          <p14:tracePt t="85756" x="1150938" y="4805363"/>
          <p14:tracePt t="85760" x="1150938" y="4830763"/>
          <p14:tracePt t="85770" x="1150938" y="4843463"/>
          <p14:tracePt t="85781" x="1150938" y="4856163"/>
          <p14:tracePt t="85786" x="1139825" y="4868863"/>
          <p14:tracePt t="85800" x="1139825" y="4879975"/>
          <p14:tracePt t="85936" x="1139825" y="4892675"/>
          <p14:tracePt t="85946" x="1150938" y="4905375"/>
          <p14:tracePt t="85962" x="1176338" y="4905375"/>
          <p14:tracePt t="85972" x="1189038" y="4918075"/>
          <p14:tracePt t="85979" x="1227138" y="4918075"/>
          <p14:tracePt t="85988" x="1252538" y="4918075"/>
          <p14:tracePt t="85998" x="1276350" y="4930775"/>
          <p14:tracePt t="86002" x="1314450" y="4930775"/>
          <p14:tracePt t="86014" x="1339850" y="4930775"/>
          <p14:tracePt t="86018" x="1363663" y="4943475"/>
          <p14:tracePt t="86028" x="1401763" y="4943475"/>
          <p14:tracePt t="86038" x="1427163" y="4943475"/>
          <p14:tracePt t="86042" x="1452563" y="4943475"/>
          <p14:tracePt t="86054" x="1501775" y="4943475"/>
          <p14:tracePt t="86058" x="1527175" y="4943475"/>
          <p14:tracePt t="86068" x="1565275" y="4943475"/>
          <p14:tracePt t="86094" x="1577975" y="4943475"/>
          <p14:tracePt t="86098" x="1589088" y="4943475"/>
          <p14:tracePt t="86400" x="1577975" y="4943475"/>
          <p14:tracePt t="86422" x="1565275" y="4943475"/>
          <p14:tracePt t="86436" x="1552575" y="4943475"/>
          <p14:tracePt t="86452" x="1539875" y="4943475"/>
          <p14:tracePt t="86476" x="1514475" y="4943475"/>
          <p14:tracePt t="86492" x="1501775" y="4930775"/>
          <p14:tracePt t="86502" x="1489075" y="4918075"/>
          <p14:tracePt t="86518" x="1476375" y="4918075"/>
          <p14:tracePt t="86532" x="1465263" y="4918075"/>
          <p14:tracePt t="86548" x="1452563" y="4918075"/>
          <p14:tracePt t="86562" x="1439863" y="4918075"/>
          <p14:tracePt t="86728" x="1452563" y="4918075"/>
          <p14:tracePt t="86734" x="1476375" y="4892675"/>
          <p14:tracePt t="86744" x="1501775" y="4892675"/>
          <p14:tracePt t="86748" x="1539875" y="4892675"/>
          <p14:tracePt t="86758" x="1552575" y="4892675"/>
          <p14:tracePt t="86768" x="1589088" y="4868863"/>
          <p14:tracePt t="86774" x="1601788" y="4868863"/>
          <p14:tracePt t="86784" x="1639888" y="4856163"/>
          <p14:tracePt t="86790" x="1665288" y="4856163"/>
          <p14:tracePt t="86800" x="1689100" y="4843463"/>
          <p14:tracePt t="86810" x="1701800" y="4843463"/>
          <p14:tracePt t="86814" x="1727200" y="4830763"/>
          <p14:tracePt t="86830" x="1739900" y="4830763"/>
          <p14:tracePt t="86854" x="1765300" y="4830763"/>
          <p14:tracePt t="87042" x="1778000" y="4830763"/>
          <p14:tracePt t="87056" x="1778000" y="4818063"/>
          <p14:tracePt t="87066" x="1778000" y="4805363"/>
          <p14:tracePt t="87082" x="1778000" y="4792663"/>
          <p14:tracePt t="87086" x="1765300" y="4792663"/>
          <p14:tracePt t="87096" x="1739900" y="4792663"/>
          <p14:tracePt t="87106" x="1701800" y="4792663"/>
          <p14:tracePt t="87112" x="1677988" y="4792663"/>
          <p14:tracePt t="87122" x="1639888" y="4779963"/>
          <p14:tracePt t="87126" x="1601788" y="4768850"/>
          <p14:tracePt t="87138" x="1577975" y="4768850"/>
          <p14:tracePt t="87148" x="1539875" y="4768850"/>
          <p14:tracePt t="87152" x="1501775" y="4768850"/>
          <p14:tracePt t="87163" x="1476375" y="4768850"/>
          <p14:tracePt t="87168" x="1439863" y="4768850"/>
          <p14:tracePt t="87180" x="1401763" y="4768850"/>
          <p14:tracePt t="87188" x="1376363" y="4768850"/>
          <p14:tracePt t="87192" x="1339850" y="4779963"/>
          <p14:tracePt t="87202" x="1301750" y="4792663"/>
          <p14:tracePt t="87208" x="1289050" y="4792663"/>
          <p14:tracePt t="87218" x="1276350" y="4805363"/>
          <p14:tracePt t="87234" x="1252538" y="4818063"/>
          <p14:tracePt t="87245" x="1239838" y="4818063"/>
          <p14:tracePt t="87248" x="1227138" y="4830763"/>
          <p14:tracePt t="87258" x="1227138" y="4843463"/>
          <p14:tracePt t="87268" x="1214438" y="4856163"/>
          <p14:tracePt t="87274" x="1201738" y="4879975"/>
          <p14:tracePt t="87284" x="1201738" y="4892675"/>
          <p14:tracePt t="87288" x="1189038" y="4905375"/>
          <p14:tracePt t="87298" x="1176338" y="4930775"/>
          <p14:tracePt t="87308" x="1176338" y="4956175"/>
          <p14:tracePt t="87324" x="1176338" y="4981575"/>
          <p14:tracePt t="87329" x="1176338" y="5005388"/>
          <p14:tracePt t="87354" x="1176338" y="5018088"/>
          <p14:tracePt t="87370" x="1176338" y="5056188"/>
          <p14:tracePt t="87390" x="1189038" y="5081588"/>
          <p14:tracePt t="87394" x="1201738" y="5092700"/>
          <p14:tracePt t="87404" x="1227138" y="5092700"/>
          <p14:tracePt t="87410" x="1289050" y="5092700"/>
          <p14:tracePt t="87420" x="1363663" y="5092700"/>
          <p14:tracePt t="87431" x="1465263" y="5092700"/>
          <p14:tracePt t="87434" x="1565275" y="5092700"/>
          <p14:tracePt t="87445" x="1665288" y="5092700"/>
          <p14:tracePt t="87450" x="1765300" y="5081588"/>
          <p14:tracePt t="87460" x="1852613" y="5043488"/>
          <p14:tracePt t="87470" x="1965325" y="5005388"/>
          <p14:tracePt t="87474" x="2039938" y="4968875"/>
          <p14:tracePt t="87486" x="2078038" y="4930775"/>
          <p14:tracePt t="87490" x="2103438" y="4905375"/>
          <p14:tracePt t="87500" x="2116138" y="4892675"/>
          <p14:tracePt t="87526" x="2116138" y="4868863"/>
          <p14:tracePt t="87530" x="2116138" y="4843463"/>
          <p14:tracePt t="87540" x="2116138" y="4830763"/>
          <p14:tracePt t="87550" x="2116138" y="4818063"/>
          <p14:tracePt t="87556" x="2116138" y="4792663"/>
          <p14:tracePt t="87566" x="2103438" y="4779963"/>
          <p14:tracePt t="87570" x="2078038" y="4768850"/>
          <p14:tracePt t="87582" x="2052638" y="4768850"/>
          <p14:tracePt t="87592" x="2014538" y="4768850"/>
          <p14:tracePt t="87597" x="1965325" y="4768850"/>
          <p14:tracePt t="87606" x="1878013" y="4768850"/>
          <p14:tracePt t="87613" x="1814513" y="4768850"/>
          <p14:tracePt t="87622" x="1739900" y="4768850"/>
          <p14:tracePt t="87632" x="1639888" y="4768850"/>
          <p14:tracePt t="87636" x="1565275" y="4805363"/>
          <p14:tracePt t="87647" x="1489075" y="4830763"/>
          <p14:tracePt t="87652" x="1427163" y="4843463"/>
          <p14:tracePt t="87663" x="1376363" y="4868863"/>
          <p14:tracePt t="87672" x="1327150" y="4892675"/>
          <p14:tracePt t="87679" x="1314450" y="4905375"/>
          <p14:tracePt t="87688" x="1276350" y="4930775"/>
          <p14:tracePt t="87692" x="1263650" y="4943475"/>
          <p14:tracePt t="87712" x="1263650" y="4956175"/>
          <p14:tracePt t="87718" x="1263650" y="4968875"/>
          <p14:tracePt t="87728" x="1252538" y="4981575"/>
          <p14:tracePt t="87732" x="1252538" y="4992688"/>
          <p14:tracePt t="87742" x="1252538" y="5005388"/>
          <p14:tracePt t="87752" x="1252538" y="5018088"/>
          <p14:tracePt t="87768" x="1252538" y="5030788"/>
          <p14:tracePt t="87782" x="1252538" y="5043488"/>
          <p14:tracePt t="87808" x="1252538" y="5056188"/>
          <p14:tracePt t="87854" x="1263650" y="5056188"/>
          <p14:tracePt t="87864" x="1276350" y="5068888"/>
          <p14:tracePt t="87894" x="1289050" y="5068888"/>
          <p14:tracePt t="87920" x="1314450" y="5068888"/>
          <p14:tracePt t="87934" x="1327150" y="5068888"/>
          <p14:tracePt t="87950" x="1339850" y="5068888"/>
          <p14:tracePt t="87974" x="1352550" y="5068888"/>
          <p14:tracePt t="88010" x="1363663" y="5068888"/>
          <p14:tracePt t="88100" x="1376363" y="5068888"/>
          <p14:tracePt t="88116" x="1401763" y="5068888"/>
          <p14:tracePt t="88126" x="1414463" y="5068888"/>
          <p14:tracePt t="88130" x="1427163" y="5068888"/>
          <p14:tracePt t="88140" x="1439863" y="5068888"/>
          <p14:tracePt t="88152" x="1476375" y="5068888"/>
          <p14:tracePt t="88156" x="1501775" y="5068888"/>
          <p14:tracePt t="88166" x="1539875" y="5068888"/>
          <p14:tracePt t="88172" x="1565275" y="5068888"/>
          <p14:tracePt t="88182" x="1601788" y="5068888"/>
          <p14:tracePt t="88192" x="1639888" y="5068888"/>
          <p14:tracePt t="88196" x="1677988" y="5068888"/>
          <p14:tracePt t="88206" x="1701800" y="5068888"/>
          <p14:tracePt t="88212" x="1752600" y="5068888"/>
          <p14:tracePt t="88222" x="1778000" y="5068888"/>
          <p14:tracePt t="88232" x="1801813" y="5068888"/>
          <p14:tracePt t="88236" x="1839913" y="5068888"/>
          <p14:tracePt t="88248" x="1865313" y="5068888"/>
          <p14:tracePt t="88252" x="1890713" y="5068888"/>
          <p14:tracePt t="88262" x="1927225" y="5068888"/>
          <p14:tracePt t="88272" x="1939925" y="5068888"/>
          <p14:tracePt t="88279" x="1965325" y="5068888"/>
          <p14:tracePt t="88288" x="1978025" y="5068888"/>
          <p14:tracePt t="88302" x="1990725" y="5068888"/>
          <p14:tracePt t="88746" x="1965325" y="5068888"/>
          <p14:tracePt t="88756" x="1939925" y="5068888"/>
          <p14:tracePt t="88766" x="1903413" y="5068888"/>
          <p14:tracePt t="88772" x="1878013" y="5068888"/>
          <p14:tracePt t="88782" x="1827213" y="5068888"/>
          <p14:tracePt t="88786" x="1790700" y="5068888"/>
          <p14:tracePt t="88796" x="1727200" y="5068888"/>
          <p14:tracePt t="88806" x="1665288" y="5068888"/>
          <p14:tracePt t="88812" x="1627188" y="5068888"/>
          <p14:tracePt t="88822" x="1589088" y="5068888"/>
          <p14:tracePt t="88829" x="1552575" y="5068888"/>
          <p14:tracePt t="88838" x="1527175" y="5068888"/>
          <p14:tracePt t="88848" x="1476375" y="5092700"/>
          <p14:tracePt t="88852" x="1452563" y="5092700"/>
          <p14:tracePt t="88862" x="1401763" y="5092700"/>
          <p14:tracePt t="88868" x="1376363" y="5092700"/>
          <p14:tracePt t="88879" x="1327150" y="5105400"/>
          <p14:tracePt t="88888" x="1301750" y="5105400"/>
          <p14:tracePt t="88892" x="1263650" y="5118100"/>
          <p14:tracePt t="88902" x="1239838" y="5118100"/>
          <p14:tracePt t="88908" x="1201738" y="5130800"/>
          <p14:tracePt t="88918" x="1189038" y="5130800"/>
          <p14:tracePt t="89226" x="1214438" y="5130800"/>
          <p14:tracePt t="89236" x="1239838" y="5130800"/>
          <p14:tracePt t="89240" x="1263650" y="5130800"/>
          <p14:tracePt t="89250" x="1276350" y="5118100"/>
          <p14:tracePt t="89260" x="1301750" y="5105400"/>
          <p14:tracePt t="89278" x="1327150" y="5105400"/>
          <p14:tracePt t="89342" x="1339850" y="5105400"/>
          <p14:tracePt t="89376" x="1352550" y="5092700"/>
          <p14:tracePt t="89386" x="1363663" y="5081588"/>
          <p14:tracePt t="89402" x="1376363" y="5081588"/>
          <p14:tracePt t="89406" x="1389063" y="5081588"/>
          <p14:tracePt t="89438" x="1414463" y="5056188"/>
          <p14:tracePt t="89468" x="1427163" y="5056188"/>
          <p14:tracePt t="89502" x="1439863" y="5056188"/>
          <p14:tracePt t="90370" x="1452563" y="5056188"/>
          <p14:tracePt t="90390" x="1452563" y="5068888"/>
          <p14:tracePt t="90406" x="1452563" y="5081588"/>
          <p14:tracePt t="90427" x="1427163" y="5092700"/>
          <p14:tracePt t="90430" x="1414463" y="5105400"/>
          <p14:tracePt t="90556" x="1427163" y="5105400"/>
          <p14:tracePt t="90566" x="1439863" y="5105400"/>
          <p14:tracePt t="90576" x="1476375" y="5105400"/>
          <p14:tracePt t="90582" x="1489075" y="5105400"/>
          <p14:tracePt t="90593" x="1514475" y="5105400"/>
          <p14:tracePt t="90611" x="1527175" y="5105400"/>
          <p14:tracePt t="90702" x="1539875" y="5105400"/>
          <p14:tracePt t="90728" x="1527175" y="5105400"/>
          <p14:tracePt t="90738" x="1501775" y="5105400"/>
          <p14:tracePt t="90744" x="1476375" y="5105400"/>
          <p14:tracePt t="90758" x="1452563" y="5105400"/>
          <p14:tracePt t="90768" x="1439863" y="5105400"/>
          <p14:tracePt t="90784" x="1427163" y="5105400"/>
          <p14:tracePt t="90966" x="1439863" y="5105400"/>
          <p14:tracePt t="91076" x="1376363" y="5105400"/>
          <p14:tracePt t="91082" x="1301750" y="5105400"/>
          <p14:tracePt t="91093" x="1239838" y="5105400"/>
          <p14:tracePt t="91096" x="1189038" y="5105400"/>
          <p14:tracePt t="91106" x="1150938" y="5105400"/>
          <p14:tracePt t="91116" x="1139825" y="5105400"/>
          <p14:tracePt t="91122" x="1127125" y="5105400"/>
          <p14:tracePt t="91212" x="1176338" y="5105400"/>
          <p14:tracePt t="91222" x="1276350" y="5105400"/>
          <p14:tracePt t="91228" x="1376363" y="5105400"/>
          <p14:tracePt t="91238" x="1476375" y="5105400"/>
          <p14:tracePt t="91248" x="1565275" y="5105400"/>
          <p14:tracePt t="91252" x="1627188" y="5105400"/>
          <p14:tracePt t="91262" x="1701800" y="5105400"/>
          <p14:tracePt t="91268" x="1752600" y="5105400"/>
          <p14:tracePt t="91278" x="1778000" y="5105400"/>
          <p14:tracePt t="91374" x="1790700" y="5092700"/>
          <p14:tracePt t="91384" x="1790700" y="5081588"/>
          <p14:tracePt t="91390" x="1752600" y="5081588"/>
          <p14:tracePt t="91400" x="1727200" y="5081588"/>
          <p14:tracePt t="91410" x="1714500" y="5081588"/>
          <p14:tracePt t="91414" x="1701800" y="5081588"/>
          <p14:tracePt t="91426" x="1689100" y="5081588"/>
          <p14:tracePt t="91510" x="1701800" y="5081588"/>
          <p14:tracePt t="91520" x="1739900" y="5081588"/>
          <p14:tracePt t="91526" x="1790700" y="5068888"/>
          <p14:tracePt t="91536" x="1865313" y="5043488"/>
          <p14:tracePt t="91540" x="1903413" y="5043488"/>
          <p14:tracePt t="91550" x="1914525" y="5043488"/>
          <p14:tracePt t="91560" x="1927225" y="5043488"/>
          <p14:tracePt t="91656" x="1878013" y="5043488"/>
          <p14:tracePt t="91666" x="1852613" y="5043488"/>
          <p14:tracePt t="91678" x="1790700" y="5081588"/>
          <p14:tracePt t="91686" x="1727200" y="5105400"/>
          <p14:tracePt t="91690" x="1689100" y="5105400"/>
          <p14:tracePt t="91700" x="1627188" y="5118100"/>
          <p14:tracePt t="91707" x="1577975" y="5130800"/>
          <p14:tracePt t="91716" x="1539875" y="5130800"/>
          <p14:tracePt t="91720" x="1489075" y="5143500"/>
          <p14:tracePt t="91730" x="1452563" y="5143500"/>
          <p14:tracePt t="91743" x="1427163" y="5143500"/>
          <p14:tracePt t="91746" x="1389063" y="5168900"/>
          <p14:tracePt t="91756" x="1376363" y="5168900"/>
          <p14:tracePt t="91762" x="1363663" y="5168900"/>
          <p14:tracePt t="91772" x="1352550" y="5168900"/>
          <p14:tracePt t="92336" x="1339850" y="5143500"/>
          <p14:tracePt t="92346" x="1363663" y="5018088"/>
          <p14:tracePt t="92352" x="1414463" y="4843463"/>
          <p14:tracePt t="92362" x="1476375" y="4656138"/>
          <p14:tracePt t="92366" x="1514475" y="4479925"/>
          <p14:tracePt t="92376" x="1601788" y="4230688"/>
          <p14:tracePt t="92386" x="1652588" y="4005263"/>
          <p14:tracePt t="92393" x="1701800" y="3829050"/>
          <p14:tracePt t="92402" x="1752600" y="3667125"/>
          <p14:tracePt t="92406" x="1752600" y="3516313"/>
          <p14:tracePt t="92416" x="1778000" y="3403600"/>
          <p14:tracePt t="92426" x="1778000" y="3290888"/>
          <p14:tracePt t="92432" x="1778000" y="3216275"/>
          <p14:tracePt t="92442" x="1778000" y="3116263"/>
          <p14:tracePt t="92448" x="1778000" y="3090863"/>
          <p14:tracePt t="92458" x="1778000" y="3065463"/>
          <p14:tracePt t="92468" x="1778000" y="3054350"/>
          <p14:tracePt t="92482" x="1765300" y="3041650"/>
          <p14:tracePt t="92614" x="1765300" y="3028950"/>
          <p14:tracePt t="92625" x="1752600" y="3028950"/>
          <p14:tracePt t="92634" x="1739900" y="3016250"/>
          <p14:tracePt t="92640" x="1727200" y="3003550"/>
          <p14:tracePt t="92654" x="1714500" y="2990850"/>
          <p14:tracePt t="92674" x="1714500" y="2978150"/>
          <p14:tracePt t="92680" x="1714500" y="2965450"/>
          <p14:tracePt t="92692" x="1689100" y="2952750"/>
          <p14:tracePt t="92694" x="1689100" y="2941638"/>
          <p14:tracePt t="92704" x="1689100" y="2928938"/>
          <p14:tracePt t="92714" x="1689100" y="2903538"/>
          <p14:tracePt t="92720" x="1689100" y="2865438"/>
          <p14:tracePt t="92730" x="1689100" y="2816225"/>
          <p14:tracePt t="92734" x="1689100" y="2778125"/>
          <p14:tracePt t="92744" x="1689100" y="2728913"/>
          <p14:tracePt t="92758" x="1689100" y="2690813"/>
          <p14:tracePt t="92760" x="1665288" y="2627313"/>
          <p14:tracePt t="92770" x="1665288" y="2590800"/>
          <p14:tracePt t="92776" x="1652588" y="2552700"/>
          <p14:tracePt t="92786" x="1652588" y="2516188"/>
          <p14:tracePt t="92800" x="1652588" y="2503488"/>
          <p14:tracePt t="92810" x="1652588" y="2465388"/>
          <p14:tracePt t="92841" x="1652588" y="2452688"/>
          <p14:tracePt t="92850" x="1652588" y="2439988"/>
          <p14:tracePt t="92867" x="1639888" y="2414588"/>
          <p14:tracePt t="92880" x="1639888" y="2390775"/>
          <p14:tracePt t="92892" x="1639888" y="2339975"/>
          <p14:tracePt t="92896" x="1639888" y="2314575"/>
          <p14:tracePt t="92908" x="1639888" y="2290763"/>
          <p14:tracePt t="92916" x="1639888" y="2252663"/>
          <p14:tracePt t="92922" x="1639888" y="2227263"/>
          <p14:tracePt t="92932" x="1639888" y="2201863"/>
          <p14:tracePt t="92938" x="1639888" y="2178050"/>
          <p14:tracePt t="92948" x="1639888" y="2139950"/>
          <p14:tracePt t="92952" x="1639888" y="2114550"/>
          <p14:tracePt t="92962" x="1639888" y="2089150"/>
          <p14:tracePt t="92976" x="1639888" y="2065338"/>
          <p14:tracePt t="92978" x="1639888" y="2039938"/>
          <p14:tracePt t="92989" x="1639888" y="2014538"/>
          <p14:tracePt t="92993" x="1639888" y="1978025"/>
          <p14:tracePt t="93002" x="1639888" y="1952625"/>
          <p14:tracePt t="93014" x="1627188" y="1914525"/>
          <p14:tracePt t="93038" x="1614488" y="1889125"/>
          <p14:tracePt t="93068" x="1589088" y="1889125"/>
          <p14:tracePt t="93075" x="1577975" y="1889125"/>
          <p14:tracePt t="93084" x="1539875" y="1889125"/>
          <p14:tracePt t="93088" x="1501775" y="1889125"/>
          <p14:tracePt t="93098" x="1452563" y="1889125"/>
          <p14:tracePt t="93109" x="1376363" y="1889125"/>
          <p14:tracePt t="93114" x="1327150" y="1927225"/>
          <p14:tracePt t="93125" x="1252538" y="1965325"/>
          <p14:tracePt t="93130" x="1189038" y="2014538"/>
          <p14:tracePt t="93140" x="1101725" y="2065338"/>
          <p14:tracePt t="93150" x="1027113" y="2114550"/>
          <p14:tracePt t="93154" x="963613" y="2165350"/>
          <p14:tracePt t="93164" x="950913" y="2190750"/>
          <p14:tracePt t="93170" x="901700" y="2265363"/>
          <p14:tracePt t="93180" x="889000" y="2314575"/>
          <p14:tracePt t="93191" x="889000" y="2378075"/>
          <p14:tracePt t="93194" x="863600" y="2452688"/>
          <p14:tracePt t="93206" x="863600" y="2503488"/>
          <p14:tracePt t="93210" x="863600" y="2540000"/>
          <p14:tracePt t="93220" x="863600" y="2603500"/>
          <p14:tracePt t="93230" x="863600" y="2678113"/>
          <p14:tracePt t="93236" x="914400" y="2716213"/>
          <p14:tracePt t="93246" x="963613" y="2778125"/>
          <p14:tracePt t="93250" x="1014413" y="2828925"/>
          <p14:tracePt t="93260" x="1063625" y="2865438"/>
          <p14:tracePt t="93270" x="1114425" y="2903538"/>
          <p14:tracePt t="93277" x="1189038" y="2916238"/>
          <p14:tracePt t="93286" x="1263650" y="2928938"/>
          <p14:tracePt t="93291" x="1352550" y="2928938"/>
          <p14:tracePt t="93300" x="1465263" y="2928938"/>
          <p14:tracePt t="93310" x="1565275" y="2928938"/>
          <p14:tracePt t="93316" x="1652588" y="2916238"/>
          <p14:tracePt t="93326" x="1765300" y="2852738"/>
          <p14:tracePt t="93330" x="1814513" y="2790825"/>
          <p14:tracePt t="93341" x="1865313" y="2740025"/>
          <p14:tracePt t="93350" x="1890713" y="2716213"/>
          <p14:tracePt t="93358" x="1890713" y="2678113"/>
          <p14:tracePt t="93366" x="1890713" y="2640013"/>
          <p14:tracePt t="93374" x="1890713" y="2603500"/>
          <p14:tracePt t="93382" x="1890713" y="2540000"/>
          <p14:tracePt t="93392" x="1890713" y="2490788"/>
          <p14:tracePt t="93396" x="1878013" y="2452688"/>
          <p14:tracePt t="93408" x="1827213" y="2403475"/>
          <p14:tracePt t="93412" x="1790700" y="2365375"/>
          <p14:tracePt t="93425" x="1765300" y="2339975"/>
          <p14:tracePt t="93432" x="1727200" y="2314575"/>
          <p14:tracePt t="93436" x="1665288" y="2290763"/>
          <p14:tracePt t="93446" x="1627188" y="2290763"/>
          <p14:tracePt t="93452" x="1577975" y="2278063"/>
          <p14:tracePt t="93462" x="1552575" y="2278063"/>
          <p14:tracePt t="93474" x="1527175" y="2278063"/>
          <p14:tracePt t="93478" x="1489075" y="2278063"/>
          <p14:tracePt t="93488" x="1465263" y="2278063"/>
          <p14:tracePt t="93492" x="1452563" y="2278063"/>
          <p14:tracePt t="93502" x="1427163" y="2290763"/>
          <p14:tracePt t="93512" x="1427163" y="2303463"/>
          <p14:tracePt t="93518" x="1414463" y="2314575"/>
          <p14:tracePt t="93528" x="1414463" y="2339975"/>
          <p14:tracePt t="93532" x="1414463" y="2352675"/>
          <p14:tracePt t="93542" x="1414463" y="2365375"/>
          <p14:tracePt t="93558" x="1414463" y="2390775"/>
          <p14:tracePt t="93584" x="1439863" y="2414588"/>
          <p14:tracePt t="93594" x="1476375" y="2414588"/>
          <p14:tracePt t="93598" x="1539875" y="2403475"/>
          <p14:tracePt t="93608" x="1614488" y="2390775"/>
          <p14:tracePt t="93614" x="1689100" y="2352675"/>
          <p14:tracePt t="93624" x="1739900" y="2327275"/>
          <p14:tracePt t="93634" x="1752600" y="2314575"/>
          <p14:tracePt t="93678" x="1752600" y="2303463"/>
          <p14:tracePt t="93688" x="1752600" y="2290763"/>
          <p14:tracePt t="93720" x="1714500" y="2303463"/>
          <p14:tracePt t="93730" x="1652588" y="2365375"/>
          <p14:tracePt t="93741" x="1614488" y="2427288"/>
          <p14:tracePt t="93744" x="1565275" y="2490788"/>
          <p14:tracePt t="93754" x="1527175" y="2552700"/>
          <p14:tracePt t="93760" x="1489075" y="2627313"/>
          <p14:tracePt t="93770" x="1439863" y="2665413"/>
          <p14:tracePt t="93780" x="1401763" y="2740025"/>
          <p14:tracePt t="93784" x="1376363" y="2828925"/>
          <p14:tracePt t="93794" x="1352550" y="2878138"/>
          <p14:tracePt t="93800" x="1327150" y="3003550"/>
          <p14:tracePt t="93810" x="1327150" y="3065463"/>
          <p14:tracePt t="93820" x="1314450" y="3141663"/>
          <p14:tracePt t="93826" x="1314450" y="3203575"/>
          <p14:tracePt t="93836" x="1314450" y="3278188"/>
          <p14:tracePt t="93841" x="1314450" y="3341688"/>
          <p14:tracePt t="93850" x="1314450" y="3403600"/>
          <p14:tracePt t="93860" x="1314450" y="3479800"/>
          <p14:tracePt t="93866" x="1314450" y="3541713"/>
          <p14:tracePt t="93876" x="1327150" y="3616325"/>
          <p14:tracePt t="93880" x="1352550" y="3692525"/>
          <p14:tracePt t="93891" x="1352550" y="3754438"/>
          <p14:tracePt t="93900" x="1389063" y="3829050"/>
          <p14:tracePt t="93908" x="1414463" y="3916363"/>
          <p14:tracePt t="93916" x="1452563" y="3992563"/>
          <p14:tracePt t="93924" x="1465263" y="4054475"/>
          <p14:tracePt t="93932" x="1501775" y="4092575"/>
          <p14:tracePt t="93942" x="1552575" y="4167188"/>
          <p14:tracePt t="93946" x="1589088" y="4217988"/>
          <p14:tracePt t="93958" x="1627188" y="4292600"/>
          <p14:tracePt t="93962" x="1665288" y="4318000"/>
          <p14:tracePt t="93976" x="1701800" y="4379913"/>
          <p14:tracePt t="93982" x="1727200" y="4418013"/>
          <p14:tracePt t="93986" x="1752600" y="4443413"/>
          <p14:tracePt t="93996" x="1778000" y="4505325"/>
          <p14:tracePt t="94002" x="1801813" y="4518025"/>
          <p14:tracePt t="94012" x="1827213" y="4554538"/>
          <p14:tracePt t="94023" x="1839913" y="4567238"/>
          <p14:tracePt t="94026" x="1878013" y="4592638"/>
          <p14:tracePt t="94036" x="1878013" y="4605338"/>
          <p14:tracePt t="94042" x="1878013" y="4618038"/>
          <p14:tracePt t="94052" x="1878013" y="4630738"/>
          <p14:tracePt t="94062" x="1890713" y="4630738"/>
          <p14:tracePt t="94068" x="1903413" y="4643438"/>
          <p14:tracePt t="94092" x="1903413" y="4667250"/>
          <p14:tracePt t="94108" x="1903413" y="4679950"/>
          <p14:tracePt t="94118" x="1903413" y="4692650"/>
          <p14:tracePt t="94124" x="1903413" y="4705350"/>
          <p14:tracePt t="94132" x="1903413" y="4718050"/>
          <p14:tracePt t="94142" x="1903413" y="4730750"/>
          <p14:tracePt t="94148" x="1903413" y="4743450"/>
          <p14:tracePt t="94158" x="1903413" y="4756150"/>
          <p14:tracePt t="94188" x="1903413" y="4779963"/>
          <p14:tracePt t="94205" x="1890713" y="4779963"/>
          <p14:tracePt t="94218" x="1865313" y="4779963"/>
          <p14:tracePt t="94228" x="1814513" y="4792663"/>
          <p14:tracePt t="94232" x="1765300" y="4818063"/>
          <p14:tracePt t="94242" x="1714500" y="4818063"/>
          <p14:tracePt t="94252" x="1677988" y="4843463"/>
          <p14:tracePt t="94259" x="1614488" y="4856163"/>
          <p14:tracePt t="94268" x="1565275" y="4868863"/>
          <p14:tracePt t="94274" x="1552575" y="4879975"/>
          <p14:tracePt t="94284" x="1501775" y="4905375"/>
          <p14:tracePt t="94294" x="1465263" y="4918075"/>
          <p14:tracePt t="94298" x="1439863" y="4930775"/>
          <p14:tracePt t="94324" x="1414463" y="4943475"/>
          <p14:tracePt t="94530" x="1401763" y="4943475"/>
          <p14:tracePt t="94550" x="1376363" y="4943475"/>
          <p14:tracePt t="94560" x="1363663" y="4968875"/>
          <p14:tracePt t="94566" x="1339850" y="4981575"/>
          <p14:tracePt t="94576" x="1327150" y="4981575"/>
          <p14:tracePt t="94596" x="1314450" y="4992688"/>
          <p14:tracePt t="94610" x="1301750" y="5005388"/>
          <p14:tracePt t="94632" x="1301750" y="5018088"/>
          <p14:tracePt t="94646" x="1276350" y="5030788"/>
          <p14:tracePt t="94662" x="1263650" y="5043488"/>
          <p14:tracePt t="94672" x="1263650" y="5056188"/>
          <p14:tracePt t="94686" x="1263650" y="5081588"/>
          <p14:tracePt t="94702" x="1263650" y="5092700"/>
          <p14:tracePt t="94728" x="1263650" y="5105400"/>
          <p14:tracePt t="94742" x="1252538" y="5105400"/>
          <p14:tracePt t="94752" x="1252538" y="5118100"/>
          <p14:tracePt t="94958" x="1252538" y="5143500"/>
          <p14:tracePt t="95176" x="1252538" y="5156200"/>
          <p14:tracePt t="95216" x="1263650" y="5156200"/>
          <p14:tracePt t="95232" x="1276350" y="5156200"/>
          <p14:tracePt t="95332" x="1289050" y="5156200"/>
          <p14:tracePt t="95392" x="1314450" y="5156200"/>
          <p14:tracePt t="95408" x="1327150" y="5156200"/>
          <p14:tracePt t="95418" x="1339850" y="5156200"/>
          <p14:tracePt t="95432" x="1352550" y="5156200"/>
          <p14:tracePt t="95448" x="1363663" y="5156200"/>
          <p14:tracePt t="95474" x="1376363" y="5156200"/>
          <p14:tracePt t="95494" x="1401763" y="5156200"/>
          <p14:tracePt t="95509" x="1427163" y="5156200"/>
          <p14:tracePt t="95524" x="1452563" y="5143500"/>
          <p14:tracePt t="95550" x="1476375" y="5130800"/>
          <p14:tracePt t="96300" x="1489075" y="5130800"/>
          <p14:tracePt t="96310" x="1501775" y="5130800"/>
          <p14:tracePt t="96320" x="1514475" y="5130800"/>
          <p14:tracePt t="96326" x="1527175" y="5130800"/>
          <p14:tracePt t="96338" x="1539875" y="5130800"/>
          <p14:tracePt t="96352" x="1565275" y="5118100"/>
          <p14:tracePt t="96362" x="1589088" y="5105400"/>
          <p14:tracePt t="96382" x="1614488" y="5105400"/>
          <p14:tracePt t="96403" x="1614488" y="5092700"/>
          <p14:tracePt t="96594" x="1627188" y="5092700"/>
          <p14:tracePt t="96604" x="1652588" y="5092700"/>
          <p14:tracePt t="96618" x="1652588" y="5081588"/>
          <p14:tracePt t="96634" x="1665288" y="5081588"/>
          <p14:tracePt t="96644" x="1677988" y="5081588"/>
          <p14:tracePt t="96655" x="1689100" y="5081588"/>
          <p14:tracePt t="96659" x="1701800" y="5081588"/>
          <p14:tracePt t="96674" x="1727200" y="5081588"/>
          <p14:tracePt t="96704" x="1739900" y="5068888"/>
          <p14:tracePt t="96724" x="1752600" y="5068888"/>
          <p14:tracePt t="96744" x="1765300" y="5068888"/>
          <p14:tracePt t="96750" x="1778000" y="5068888"/>
          <p14:tracePt t="96760" x="1790700" y="5068888"/>
          <p14:tracePt t="96790" x="1814513" y="5068888"/>
          <p14:tracePt t="96824" x="1827213" y="5056188"/>
          <p14:tracePt t="96860" x="1839913" y="5056188"/>
          <p14:tracePt t="96866" x="1852613" y="5056188"/>
          <p14:tracePt t="96876" x="1865313" y="5056188"/>
          <p14:tracePt t="96890" x="1890713" y="5056188"/>
          <p14:tracePt t="96906" x="1914525" y="5068888"/>
          <p14:tracePt t="96916" x="1927225" y="5081588"/>
          <p14:tracePt t="96926" x="1939925" y="5081588"/>
          <p14:tracePt t="96930" x="1952625" y="5081588"/>
          <p14:tracePt t="96940" x="1978025" y="5081588"/>
          <p14:tracePt t="96946" x="2003425" y="5105400"/>
          <p14:tracePt t="96956" x="2039938" y="5105400"/>
          <p14:tracePt t="96972" x="2090738" y="5105400"/>
          <p14:tracePt t="96982" x="2127250" y="5105400"/>
          <p14:tracePt t="96986" x="2139950" y="5105400"/>
          <p14:tracePt t="96996" x="2165350" y="5130800"/>
          <p14:tracePt t="97022" x="2178050" y="5130800"/>
          <p14:tracePt t="97052" x="2190750" y="5130800"/>
          <p14:tracePt t="97102" x="2203450" y="5130800"/>
          <p14:tracePt t="97122" x="2216150" y="5130800"/>
          <p14:tracePt t="97168" x="2228850" y="5130800"/>
          <p14:tracePt t="97198" x="2239963" y="5130800"/>
          <p14:tracePt t="97244" x="2252663" y="5130800"/>
          <p14:tracePt t="97248" x="2265363" y="5130800"/>
          <p14:tracePt t="97258" x="2278063" y="5130800"/>
          <p14:tracePt t="97274" x="2303463" y="5156200"/>
          <p14:tracePt t="97288" x="2316163" y="5156200"/>
          <p14:tracePt t="97300" x="2328863" y="5156200"/>
          <p14:tracePt t="97310" x="2365375" y="5156200"/>
          <p14:tracePt t="97324" x="2378075" y="5156200"/>
          <p14:tracePt t="97330" x="2403475" y="5168900"/>
          <p14:tracePt t="97340" x="2416175" y="5181600"/>
          <p14:tracePt t="97350" x="2441575" y="5181600"/>
          <p14:tracePt t="97355" x="2465388" y="5181600"/>
          <p14:tracePt t="97364" x="2503488" y="5181600"/>
          <p14:tracePt t="97371" x="2528888" y="5181600"/>
          <p14:tracePt t="97380" x="2554288" y="5181600"/>
          <p14:tracePt t="97406" x="2578100" y="5181600"/>
          <p14:tracePt t="97430" x="2590800" y="5181600"/>
          <p14:tracePt t="97446" x="2603500" y="5181600"/>
          <p14:tracePt t="97460" x="2603500" y="5168900"/>
          <p14:tracePt t="97471" x="2603500" y="5143500"/>
          <p14:tracePt t="97476" x="2603500" y="5130800"/>
          <p14:tracePt t="97487" x="2603500" y="5105400"/>
          <p14:tracePt t="97492" x="2603500" y="5081588"/>
          <p14:tracePt t="97503" x="2603500" y="5043488"/>
          <p14:tracePt t="97512" x="2590800" y="4968875"/>
          <p14:tracePt t="97516" x="2565400" y="4956175"/>
          <p14:tracePt t="97526" x="2554288" y="4930775"/>
          <p14:tracePt t="97532" x="2541588" y="4918075"/>
          <p14:tracePt t="97542" x="2503488" y="4892675"/>
          <p14:tracePt t="97554" x="2503488" y="4879975"/>
          <p14:tracePt t="97556" x="2478088" y="4856163"/>
          <p14:tracePt t="97566" x="2465388" y="4856163"/>
          <p14:tracePt t="97572" x="2452688" y="4830763"/>
          <p14:tracePt t="97582" x="2428875" y="4805363"/>
          <p14:tracePt t="97592" x="2416175" y="4792663"/>
          <p14:tracePt t="97596" x="2403475" y="4779963"/>
          <p14:tracePt t="97606" x="2365375" y="4756150"/>
          <p14:tracePt t="97612" x="2365375" y="4743450"/>
          <p14:tracePt t="97622" x="2352675" y="4743450"/>
          <p14:tracePt t="97632" x="2328863" y="4730750"/>
          <p14:tracePt t="97637" x="2316163" y="4718050"/>
          <p14:tracePt t="97648" x="2303463" y="4718050"/>
          <p14:tracePt t="97662" x="2278063" y="4705350"/>
          <p14:tracePt t="97688" x="2265363" y="4692650"/>
          <p14:tracePt t="97702" x="2252663" y="4692650"/>
          <p14:tracePt t="97712" x="2239963" y="4692650"/>
          <p14:tracePt t="97720" x="2216150" y="4692650"/>
          <p14:tracePt t="97728" x="2203450" y="4692650"/>
          <p14:tracePt t="97732" x="2178050" y="4692650"/>
          <p14:tracePt t="97742" x="2165350" y="4692650"/>
          <p14:tracePt t="97768" x="2139950" y="4692650"/>
          <p14:tracePt t="97785" x="2127250" y="4692650"/>
          <p14:tracePt t="97798" x="2103438" y="4718050"/>
          <p14:tracePt t="97808" x="2103438" y="4730750"/>
          <p14:tracePt t="97814" x="2103438" y="4743450"/>
          <p14:tracePt t="97825" x="2103438" y="4768850"/>
          <p14:tracePt t="97834" x="2103438" y="4779963"/>
          <p14:tracePt t="97838" x="2103438" y="4792663"/>
          <p14:tracePt t="97850" x="2103438" y="4818063"/>
          <p14:tracePt t="97854" x="2103438" y="4830763"/>
          <p14:tracePt t="97864" x="2116138" y="4868863"/>
          <p14:tracePt t="97874" x="2152650" y="4905375"/>
          <p14:tracePt t="97880" x="2203450" y="4968875"/>
          <p14:tracePt t="97890" x="2239963" y="4992688"/>
          <p14:tracePt t="97894" x="2265363" y="5043488"/>
          <p14:tracePt t="97904" x="2328863" y="5105400"/>
          <p14:tracePt t="97914" x="2352675" y="5130800"/>
          <p14:tracePt t="97921" x="2365375" y="5143500"/>
          <p14:tracePt t="97930" x="2378075" y="5156200"/>
          <p14:tracePt t="97937" x="2403475" y="5156200"/>
          <p14:tracePt t="97946" x="2416175" y="5181600"/>
          <p14:tracePt t="97956" x="2428875" y="5181600"/>
          <p14:tracePt t="97973" x="2441575" y="5181600"/>
          <p14:tracePt t="97976" x="2478088" y="5181600"/>
          <p14:tracePt t="97996" x="2503488" y="5181600"/>
          <p14:tracePt t="98000" x="2516188" y="5181600"/>
          <p14:tracePt t="98010" x="2528888" y="5156200"/>
          <p14:tracePt t="98016" x="2541588" y="5130800"/>
          <p14:tracePt t="98026" x="2541588" y="5081588"/>
          <p14:tracePt t="98037" x="2541588" y="5043488"/>
          <p14:tracePt t="98040" x="2541588" y="5005388"/>
          <p14:tracePt t="98050" x="2541588" y="4956175"/>
          <p14:tracePt t="98056" x="2528888" y="4930775"/>
          <p14:tracePt t="98066" x="2503488" y="4868863"/>
          <p14:tracePt t="98076" x="2490788" y="4830763"/>
          <p14:tracePt t="98080" x="2465388" y="4818063"/>
          <p14:tracePt t="98090" x="2452688" y="4805363"/>
          <p14:tracePt t="98096" x="2441575" y="4792663"/>
          <p14:tracePt t="98106" x="2428875" y="4779963"/>
          <p14:tracePt t="98116" x="2428875" y="4768850"/>
          <p14:tracePt t="98132" x="2416175" y="4768850"/>
          <p14:tracePt t="98166" x="2390775" y="4768850"/>
          <p14:tracePt t="98176" x="2352675" y="4768850"/>
          <p14:tracePt t="98186" x="2328863" y="4792663"/>
          <p14:tracePt t="98192" x="2303463" y="4818063"/>
          <p14:tracePt t="98203" x="2290763" y="4868863"/>
          <p14:tracePt t="98208" x="2265363" y="4905375"/>
          <p14:tracePt t="98219" x="2265363" y="4956175"/>
          <p14:tracePt t="98228" x="2265363" y="4992688"/>
          <p14:tracePt t="98232" x="2265363" y="5018088"/>
          <p14:tracePt t="98242" x="2265363" y="5030788"/>
          <p14:tracePt t="98248" x="2265363" y="5056188"/>
          <p14:tracePt t="98259" x="2265363" y="5068888"/>
          <p14:tracePt t="98292" x="2265363" y="5081588"/>
          <p14:tracePt t="98344" x="2278063" y="5081588"/>
          <p14:tracePt t="98358" x="2290763" y="5081588"/>
          <p14:tracePt t="98378" x="2303463" y="5081588"/>
          <p14:tracePt t="98398" x="2303463" y="5056188"/>
          <p14:tracePt t="98418" x="2303463" y="5043488"/>
          <p14:tracePt t="98424" x="2303463" y="5018088"/>
          <p14:tracePt t="98434" x="2303463" y="5005388"/>
          <p14:tracePt t="98450" x="2290763" y="5005388"/>
          <p14:tracePt t="98460" x="2290763" y="4992688"/>
          <p14:tracePt t="98510" x="2278063" y="5018088"/>
          <p14:tracePt t="98521" x="2278063" y="5043488"/>
          <p14:tracePt t="98531" x="2278063" y="5092700"/>
          <p14:tracePt t="98535" x="2278063" y="5118100"/>
          <p14:tracePt t="98547" x="2278063" y="5143500"/>
          <p14:tracePt t="98561" x="2278063" y="5156200"/>
          <p14:tracePt t="98577" x="2278063" y="5168900"/>
          <p14:tracePt t="98604" x="2278063" y="5181600"/>
          <p14:tracePt t="98660" x="2290763" y="5181600"/>
          <p14:tracePt t="98676" x="2303463" y="5181600"/>
          <p14:tracePt t="98696" x="2303463" y="5168900"/>
          <p14:tracePt t="99156" x="2303463" y="5156200"/>
          <p14:tracePt t="99176" x="2316163" y="5130800"/>
          <p14:tracePt t="99196" x="2316163" y="5118100"/>
          <p14:tracePt t="99206" x="2328863" y="5092700"/>
          <p14:tracePt t="99220" x="2328863" y="5081588"/>
          <p14:tracePt t="99230" x="2328863" y="5068888"/>
          <p14:tracePt t="99236" x="2339975" y="5056188"/>
          <p14:tracePt t="99256" x="2339975" y="5030788"/>
          <p14:tracePt t="99272" x="2339975" y="5018088"/>
          <p14:tracePt t="99286" x="2339975" y="5005388"/>
          <p14:tracePt t="99660" x="2339975" y="4992688"/>
          <p14:tracePt t="99670" x="2339975" y="4981575"/>
          <p14:tracePt t="99690" x="2352675" y="4992688"/>
          <p14:tracePt t="99700" x="2352675" y="5005388"/>
          <p14:tracePt t="99726" x="2352675" y="5030788"/>
          <p14:tracePt t="99896" x="2339975" y="5030788"/>
          <p14:tracePt t="99902" x="2328863" y="5030788"/>
          <p14:tracePt t="99912" x="2316163" y="5030788"/>
          <p14:tracePt t="99942" x="2290763" y="5030788"/>
          <p14:tracePt t="100326" x="2303463" y="5030788"/>
          <p14:tracePt t="100336" x="2316163" y="5030788"/>
          <p14:tracePt t="100340" x="2339975" y="5030788"/>
          <p14:tracePt t="100351" x="2352675" y="5030788"/>
          <p14:tracePt t="100356" x="2378075" y="5018088"/>
          <p14:tracePt t="100367" x="2403475" y="5018088"/>
          <p14:tracePt t="100376" x="2416175" y="5018088"/>
          <p14:tracePt t="100380" x="2416175" y="5005388"/>
          <p14:tracePt t="100506" x="2390775" y="5005388"/>
          <p14:tracePt t="100516" x="2365375" y="5005388"/>
          <p14:tracePt t="100522" x="2352675" y="5005388"/>
          <p14:tracePt t="100532" x="2339975" y="5005388"/>
          <p14:tracePt t="100765" x="2328863" y="5005388"/>
          <p14:tracePt t="100774" x="2316163" y="5018088"/>
          <p14:tracePt t="100866" x="2339975" y="5018088"/>
          <p14:tracePt t="100876" x="2378075" y="5018088"/>
          <p14:tracePt t="100880" x="2403475" y="5018088"/>
          <p14:tracePt t="100890" x="2416175" y="5018088"/>
          <p14:tracePt t="100906" x="2428875" y="5018088"/>
          <p14:tracePt t="101562" x="2428875" y="5030788"/>
          <p14:tracePt t="101576" x="2428875" y="5043488"/>
          <p14:tracePt t="101606" x="2428875" y="5056188"/>
          <p14:tracePt t="101626" x="2428875" y="5081588"/>
          <p14:tracePt t="101994" x="2416175" y="5081588"/>
          <p14:tracePt t="102004" x="2403475" y="5081588"/>
          <p14:tracePt t="102010" x="2390775" y="5092700"/>
          <p14:tracePt t="102031" x="2378075" y="5092700"/>
          <p14:tracePt t="102046" x="2365375" y="5092700"/>
          <p14:tracePt t="102067" x="2352675" y="5092700"/>
          <p14:tracePt t="102106" x="2328863" y="5092700"/>
          <p14:tracePt t="102116" x="2303463" y="5092700"/>
          <p14:tracePt t="102120" x="2278063" y="5092700"/>
          <p14:tracePt t="102132" x="2252663" y="5092700"/>
          <p14:tracePt t="102142" x="2228850" y="5092700"/>
          <p14:tracePt t="102146" x="2216150" y="5092700"/>
          <p14:tracePt t="102156" x="2178050" y="5092700"/>
          <p14:tracePt t="102162" x="2152650" y="5092700"/>
          <p14:tracePt t="102172" x="2116138" y="5092700"/>
          <p14:tracePt t="102182" x="2065338" y="5092700"/>
          <p14:tracePt t="102186" x="2027238" y="5092700"/>
          <p14:tracePt t="102196" x="1978025" y="5092700"/>
          <p14:tracePt t="102202" x="1903413" y="5092700"/>
          <p14:tracePt t="102212" x="1839913" y="5105400"/>
          <p14:tracePt t="102222" x="1752600" y="5118100"/>
          <p14:tracePt t="102226" x="1689100" y="5130800"/>
          <p14:tracePt t="102236" x="1627188" y="5143500"/>
          <p14:tracePt t="102242" x="1589088" y="5143500"/>
          <p14:tracePt t="102252" x="1552575" y="5168900"/>
          <p14:tracePt t="102262" x="1527175" y="5181600"/>
          <p14:tracePt t="102278" x="1514475" y="5194300"/>
          <p14:tracePt t="102318" x="1501775" y="5205413"/>
          <p14:tracePt t="102378" x="1501775" y="5218113"/>
          <p14:tracePt t="102404" x="1489075" y="5230813"/>
          <p14:tracePt t="102438" x="1465263" y="5243513"/>
          <p14:tracePt t="102444" x="1452563" y="5243513"/>
          <p14:tracePt t="102454" x="1439863" y="5256213"/>
          <p14:tracePt t="102470" x="1414463" y="5256213"/>
          <p14:tracePt t="102656" x="1401763" y="5268913"/>
          <p14:tracePt t="102696" x="1427163" y="5268913"/>
          <p14:tracePt t="102702" x="1476375" y="5268913"/>
          <p14:tracePt t="102712" x="1589088" y="5256213"/>
          <p14:tracePt t="102717" x="1677988" y="5218113"/>
          <p14:tracePt t="102726" x="1790700" y="5194300"/>
          <p14:tracePt t="102736" x="1903413" y="5181600"/>
          <p14:tracePt t="102742" x="2003425" y="5156200"/>
          <p14:tracePt t="102752" x="2090738" y="5143500"/>
          <p14:tracePt t="102756" x="2152650" y="5143500"/>
          <p14:tracePt t="102767" x="2228850" y="5118100"/>
          <p14:tracePt t="102776" x="2278063" y="5105400"/>
          <p14:tracePt t="102783" x="2316163" y="5105400"/>
          <p14:tracePt t="102792" x="2328863" y="5105400"/>
          <p14:tracePt t="102796" x="2352675" y="5092700"/>
          <p14:tracePt t="102882" x="2316163" y="5092700"/>
          <p14:tracePt t="102892" x="2216150" y="5092700"/>
          <p14:tracePt t="102899" x="2090738" y="5092700"/>
          <p14:tracePt t="102908" x="1990725" y="5092700"/>
          <p14:tracePt t="102912" x="1865313" y="5092700"/>
          <p14:tracePt t="102924" x="1714500" y="5092700"/>
          <p14:tracePt t="102934" x="1589088" y="5092700"/>
          <p14:tracePt t="102938" x="1489075" y="5092700"/>
          <p14:tracePt t="102949" x="1389063" y="5092700"/>
          <p14:tracePt t="102954" x="1314450" y="5092700"/>
          <p14:tracePt t="102966" x="1239838" y="5092700"/>
          <p14:tracePt t="102974" x="1176338" y="5092700"/>
          <p14:tracePt t="102978" x="1127125" y="5092700"/>
          <p14:tracePt t="102988" x="1089025" y="5092700"/>
          <p14:tracePt t="103004" x="1038225" y="5105400"/>
          <p14:tracePt t="103018" x="1027113" y="5105400"/>
          <p14:tracePt t="103028" x="1027113" y="5118100"/>
          <p14:tracePt t="103154" x="1027113" y="5130800"/>
          <p14:tracePt t="103170" x="1027113" y="5143500"/>
          <p14:tracePt t="103176" x="1027113" y="5156200"/>
          <p14:tracePt t="103196" x="1027113" y="5168900"/>
          <p14:tracePt t="103200" x="1038225" y="5181600"/>
          <p14:tracePt t="103216" x="1063625" y="5194300"/>
          <p14:tracePt t="103226" x="1089025" y="5205413"/>
          <p14:tracePt t="103236" x="1114425" y="5230813"/>
          <p14:tracePt t="103240" x="1139825" y="5230813"/>
          <p14:tracePt t="103250" x="1163638" y="5230813"/>
          <p14:tracePt t="103256" x="1201738" y="5230813"/>
          <p14:tracePt t="103266" x="1239838" y="5256213"/>
          <p14:tracePt t="103276" x="1263650" y="5256213"/>
          <p14:tracePt t="103282" x="1301750" y="5256213"/>
          <p14:tracePt t="103292" x="1339850" y="5256213"/>
          <p14:tracePt t="103298" x="1363663" y="5268913"/>
          <p14:tracePt t="103306" x="1401763" y="5268913"/>
          <p14:tracePt t="103316" x="1427163" y="5268913"/>
          <p14:tracePt t="103322" x="1452563" y="5268913"/>
          <p14:tracePt t="103333" x="1476375" y="5268913"/>
          <p14:tracePt t="103336" x="1501775" y="5268913"/>
          <p14:tracePt t="103544" x="1501775" y="5281613"/>
          <p14:tracePt t="103574" x="1489075" y="5281613"/>
          <p14:tracePt t="103704" x="1527175" y="5281613"/>
          <p14:tracePt t="103710" x="1565275" y="5281613"/>
          <p14:tracePt t="103720" x="1627188" y="5281613"/>
          <p14:tracePt t="103730" x="1689100" y="5281613"/>
          <p14:tracePt t="103736" x="1752600" y="5281613"/>
          <p14:tracePt t="103750" x="1827213" y="5281613"/>
          <p14:tracePt t="103751" x="1927225" y="5281613"/>
          <p14:tracePt t="103760" x="2014538" y="5281613"/>
          <p14:tracePt t="103770" x="2090738" y="5281613"/>
          <p14:tracePt t="103776" x="2165350" y="5281613"/>
          <p14:tracePt t="103786" x="2252663" y="5281613"/>
          <p14:tracePt t="103790" x="2278063" y="5281613"/>
          <p14:tracePt t="103800" x="2316163" y="5281613"/>
          <p14:tracePt t="103810" x="2339975" y="5281613"/>
          <p14:tracePt t="103836" x="2352675" y="5281613"/>
          <p14:tracePt t="103948" x="2328863" y="5281613"/>
          <p14:tracePt t="103959" x="2278063" y="5281613"/>
          <p14:tracePt t="103963" x="2239963" y="5281613"/>
          <p14:tracePt t="103972" x="2216150" y="5281613"/>
          <p14:tracePt t="103978" x="2152650" y="5281613"/>
          <p14:tracePt t="103988" x="2116138" y="5305425"/>
          <p14:tracePt t="103998" x="2052638" y="5318125"/>
          <p14:tracePt t="104002" x="2003425" y="5318125"/>
          <p14:tracePt t="104012" x="1927225" y="5343525"/>
          <p14:tracePt t="104018" x="1890713" y="5343525"/>
          <p14:tracePt t="104028" x="1801813" y="5368925"/>
          <p14:tracePt t="104038" x="1765300" y="5381625"/>
          <p14:tracePt t="104042" x="1689100" y="5407025"/>
          <p14:tracePt t="104052" x="1639888" y="5430838"/>
          <p14:tracePt t="104058" x="1577975" y="5456238"/>
          <p14:tracePt t="104068" x="1476375" y="5481638"/>
          <p14:tracePt t="104078" x="1389063" y="5494338"/>
          <p14:tracePt t="104082" x="1289050" y="5518150"/>
          <p14:tracePt t="104092" x="1227138" y="5518150"/>
          <p14:tracePt t="104099" x="1150938" y="5530850"/>
          <p14:tracePt t="104108" x="1114425" y="5530850"/>
          <p14:tracePt t="104118" x="1076325" y="5543550"/>
          <p14:tracePt t="104124" x="1050925" y="5543550"/>
          <p14:tracePt t="104134" x="1038225" y="5543550"/>
          <p14:tracePt t="104148" x="1014413" y="5543550"/>
          <p14:tracePt t="104244" x="1014413" y="5556250"/>
          <p14:tracePt t="104330" x="1001713" y="5556250"/>
          <p14:tracePt t="104340" x="1001713" y="5568950"/>
          <p14:tracePt t="104350" x="1001713" y="5581650"/>
          <p14:tracePt t="104356" x="1027113" y="5581650"/>
          <p14:tracePt t="104366" x="1050925" y="5607050"/>
          <p14:tracePt t="104370" x="1076325" y="5607050"/>
          <p14:tracePt t="104381" x="1127125" y="5619750"/>
          <p14:tracePt t="104390" x="1163638" y="5630863"/>
          <p14:tracePt t="104397" x="1214438" y="5630863"/>
          <p14:tracePt t="104406" x="1276350" y="5656263"/>
          <p14:tracePt t="104410" x="1327150" y="5656263"/>
          <p14:tracePt t="104422" x="1376363" y="5656263"/>
          <p14:tracePt t="104432" x="1414463" y="5656263"/>
          <p14:tracePt t="104436" x="1465263" y="5656263"/>
          <p14:tracePt t="104448" x="1514475" y="5656263"/>
          <p14:tracePt t="104452" x="1552575" y="5656263"/>
          <p14:tracePt t="104464" x="1565275" y="5656263"/>
          <p14:tracePt t="104472" x="1589088" y="5656263"/>
          <p14:tracePt t="104476" x="1601788" y="5656263"/>
          <p14:tracePt t="104486" x="1614488" y="5656263"/>
          <p14:tracePt t="104492" x="1627188" y="5656263"/>
          <p14:tracePt t="104516" x="1652588" y="5656263"/>
          <p14:tracePt t="104532" x="1665288" y="5656263"/>
          <p14:tracePt t="104558" x="1677988" y="5656263"/>
          <p14:tracePt t="104602" x="1689100" y="5656263"/>
          <p14:tracePt t="104618" x="1701800" y="5656263"/>
          <p14:tracePt t="104628" x="1714500" y="5656263"/>
          <p14:tracePt t="104632" x="1727200" y="5656263"/>
          <p14:tracePt t="104642" x="1739900" y="5656263"/>
          <p14:tracePt t="104652" x="1778000" y="5656263"/>
          <p14:tracePt t="104658" x="1814513" y="5643563"/>
          <p14:tracePt t="104668" x="1827213" y="5643563"/>
          <p14:tracePt t="104675" x="1852613" y="5643563"/>
          <p14:tracePt t="104684" x="1903413" y="5630863"/>
          <p14:tracePt t="104694" x="1939925" y="5630863"/>
          <p14:tracePt t="104698" x="1965325" y="5630863"/>
          <p14:tracePt t="104714" x="1990725" y="5630863"/>
          <p14:tracePt t="104724" x="2027238" y="5630863"/>
          <p14:tracePt t="104734" x="2039938" y="5630863"/>
          <p14:tracePt t="104738" x="2065338" y="5630863"/>
          <p14:tracePt t="104754" x="2078038" y="5630863"/>
          <p14:tracePt t="104764" x="2090738" y="5630863"/>
          <p14:tracePt t="104774" x="2103438" y="5630863"/>
          <p14:tracePt t="104778" x="2116138" y="5630863"/>
          <p14:tracePt t="104794" x="2127250" y="5630863"/>
          <p14:tracePt t="104804" x="2152650" y="5630863"/>
          <p14:tracePt t="104814" x="2178050" y="5630863"/>
          <p14:tracePt t="104820" x="2190750" y="5630863"/>
          <p14:tracePt t="104831" x="2216150" y="5630863"/>
          <p14:tracePt t="104834" x="2239963" y="5630863"/>
          <p14:tracePt t="104844" x="2265363" y="5630863"/>
          <p14:tracePt t="104854" x="2290763" y="5630863"/>
          <p14:tracePt t="104860" x="2339975" y="5630863"/>
          <p14:tracePt t="104870" x="2365375" y="5656263"/>
          <p14:tracePt t="104876" x="2403475" y="5656263"/>
          <p14:tracePt t="104886" x="2452688" y="5656263"/>
          <p14:tracePt t="104897" x="2490788" y="5668963"/>
          <p14:tracePt t="104900" x="2554288" y="5681663"/>
          <p14:tracePt t="104910" x="2590800" y="5694363"/>
          <p14:tracePt t="104916" x="2641600" y="5694363"/>
          <p14:tracePt t="104926" x="2703513" y="5719763"/>
          <p14:tracePt t="104936" x="2754313" y="5719763"/>
          <p14:tracePt t="104940" x="2803525" y="5719763"/>
          <p14:tracePt t="104950" x="2828925" y="5732463"/>
          <p14:tracePt t="104956" x="2841625" y="5732463"/>
          <p14:tracePt t="104981" x="2879725" y="5732463"/>
          <p14:tracePt t="105152" x="2841625" y="5707063"/>
          <p14:tracePt t="105162" x="2816225" y="5681663"/>
          <p14:tracePt t="105168" x="2816225" y="5656263"/>
          <p14:tracePt t="105178" x="2790825" y="5630863"/>
          <p14:tracePt t="105188" x="2778125" y="5594350"/>
          <p14:tracePt t="105192" x="2767013" y="5556250"/>
          <p14:tracePt t="105202" x="2741613" y="5481638"/>
          <p14:tracePt t="105208" x="2716213" y="5430838"/>
          <p14:tracePt t="105219" x="2678113" y="5381625"/>
          <p14:tracePt t="105230" x="2654300" y="5318125"/>
          <p14:tracePt t="105232" x="2628900" y="5268913"/>
          <p14:tracePt t="105242" x="2590800" y="5230813"/>
          <p14:tracePt t="105248" x="2565400" y="5181600"/>
          <p14:tracePt t="105258" x="2541588" y="5143500"/>
          <p14:tracePt t="105268" x="2503488" y="5118100"/>
          <p14:tracePt t="105274" x="2478088" y="5092700"/>
          <p14:tracePt t="105284" x="2416175" y="5068888"/>
          <p14:tracePt t="105288" x="2390775" y="5056188"/>
          <p14:tracePt t="105298" x="2328863" y="5030788"/>
          <p14:tracePt t="105308" x="2290763" y="5030788"/>
          <p14:tracePt t="105314" x="2203450" y="5030788"/>
          <p14:tracePt t="105324" x="2127250" y="5018088"/>
          <p14:tracePt t="105330" x="2039938" y="5018088"/>
          <p14:tracePt t="105340" x="1965325" y="5018088"/>
          <p14:tracePt t="105350" x="1914525" y="5018088"/>
          <p14:tracePt t="105354" x="1852613" y="5030788"/>
          <p14:tracePt t="105364" x="1801813" y="5068888"/>
          <p14:tracePt t="105370" x="1739900" y="5105400"/>
          <p14:tracePt t="105382" x="1714500" y="5130800"/>
          <p14:tracePt t="105390" x="1701800" y="5143500"/>
          <p14:tracePt t="105394" x="1665288" y="5181600"/>
          <p14:tracePt t="105404" x="1652588" y="5194300"/>
          <p14:tracePt t="105410" x="1652588" y="5218113"/>
          <p14:tracePt t="105420" x="1652588" y="5230813"/>
          <p14:tracePt t="105431" x="1652588" y="5256213"/>
          <p14:tracePt t="105434" x="1652588" y="5294313"/>
          <p14:tracePt t="105444" x="1652588" y="5305425"/>
          <p14:tracePt t="105450" x="1652588" y="5330825"/>
          <p14:tracePt t="105460" x="1677988" y="5368925"/>
          <p14:tracePt t="105470" x="1701800" y="5394325"/>
          <p14:tracePt t="105474" x="1739900" y="5418138"/>
          <p14:tracePt t="105484" x="1752600" y="5430838"/>
          <p14:tracePt t="105490" x="1778000" y="5443538"/>
          <p14:tracePt t="105510" x="1814513" y="5456238"/>
          <p14:tracePt t="105516" x="1852613" y="5456238"/>
          <p14:tracePt t="105526" x="1878013" y="5456238"/>
          <p14:tracePt t="105530" x="1939925" y="5456238"/>
          <p14:tracePt t="105540" x="1978025" y="5456238"/>
          <p14:tracePt t="105550" x="2039938" y="5456238"/>
          <p14:tracePt t="105556" x="2065338" y="5456238"/>
          <p14:tracePt t="105566" x="2090738" y="5456238"/>
          <p14:tracePt t="105570" x="2103438" y="5443538"/>
          <p14:tracePt t="105582" x="2103438" y="5430838"/>
          <p14:tracePt t="105592" x="2103438" y="5418138"/>
          <p14:tracePt t="105606" x="2103438" y="5394325"/>
          <p14:tracePt t="105622" x="2103438" y="5368925"/>
          <p14:tracePt t="105647" x="2065338" y="5368925"/>
          <p14:tracePt t="105652" x="2027238" y="5368925"/>
          <p14:tracePt t="105663" x="1978025" y="5368925"/>
          <p14:tracePt t="105672" x="1914525" y="5368925"/>
          <p14:tracePt t="105679" x="1827213" y="5368925"/>
          <p14:tracePt t="105688" x="1739900" y="5381625"/>
          <p14:tracePt t="105692" x="1652588" y="5407025"/>
          <p14:tracePt t="105702" x="1565275" y="5443538"/>
          <p14:tracePt t="105713" x="1363663" y="5518150"/>
          <p14:tracePt t="105718" x="1201738" y="5556250"/>
          <p14:tracePt t="105729" x="1076325" y="5607050"/>
          <p14:tracePt t="105732" x="1014413" y="5619750"/>
          <p14:tracePt t="105742" x="963613" y="5630863"/>
          <p14:tracePt t="105752" x="938213" y="5630863"/>
          <p14:tracePt t="105758" x="925513" y="5643563"/>
          <p14:tracePt t="105834" x="925513" y="5656263"/>
          <p14:tracePt t="105840" x="925513" y="5668963"/>
          <p14:tracePt t="105850" x="938213" y="5668963"/>
          <p14:tracePt t="105854" x="963613" y="5681663"/>
          <p14:tracePt t="105864" x="1014413" y="5681663"/>
          <p14:tracePt t="105874" x="1050925" y="5694363"/>
          <p14:tracePt t="105881" x="1127125" y="5694363"/>
          <p14:tracePt t="105890" x="1176338" y="5694363"/>
          <p14:tracePt t="105897" x="1252538" y="5694363"/>
          <p14:tracePt t="105906" x="1327150" y="5694363"/>
          <p14:tracePt t="105916" x="1427163" y="5694363"/>
          <p14:tracePt t="105920" x="1489075" y="5694363"/>
          <p14:tracePt t="105930" x="1577975" y="5694363"/>
          <p14:tracePt t="105936" x="1677988" y="5694363"/>
          <p14:tracePt t="105946" x="1765300" y="5694363"/>
          <p14:tracePt t="105956" x="1814513" y="5694363"/>
          <p14:tracePt t="105963" x="1878013" y="5694363"/>
          <p14:tracePt t="105970" x="1914525" y="5694363"/>
          <p14:tracePt t="105976" x="1952625" y="5694363"/>
          <p14:tracePt t="105987" x="1965325" y="5694363"/>
          <p14:tracePt t="105997" x="1990725" y="5694363"/>
          <p14:tracePt t="106010" x="2014538" y="5694363"/>
          <p14:tracePt t="106026" x="2052638" y="5707063"/>
          <p14:tracePt t="106036" x="2065338" y="5707063"/>
          <p14:tracePt t="106040" x="2090738" y="5707063"/>
          <p14:tracePt t="106050" x="2127250" y="5707063"/>
          <p14:tracePt t="106056" x="2152650" y="5707063"/>
          <p14:tracePt t="106066" x="2203450" y="5707063"/>
          <p14:tracePt t="106076" x="2252663" y="5707063"/>
          <p14:tracePt t="106082" x="2316163" y="5707063"/>
          <p14:tracePt t="106092" x="2352675" y="5707063"/>
          <p14:tracePt t="106096" x="2403475" y="5707063"/>
          <p14:tracePt t="106106" x="2441575" y="5707063"/>
          <p14:tracePt t="106116" x="2478088" y="5707063"/>
          <p14:tracePt t="106122" x="2503488" y="5707063"/>
          <p14:tracePt t="106132" x="2528888" y="5707063"/>
          <p14:tracePt t="106136" x="2565400" y="5707063"/>
          <p14:tracePt t="106163" x="2578100" y="5707063"/>
          <p14:tracePt t="106232" x="2590800" y="5707063"/>
          <p14:tracePt t="106248" x="2603500" y="5707063"/>
          <p14:tracePt t="106560" x="2616200" y="5707063"/>
          <p14:tracePt t="106570" x="2628900" y="5707063"/>
          <p14:tracePt t="106580" x="2654300" y="5707063"/>
          <p14:tracePt t="106586" x="2678113" y="5707063"/>
          <p14:tracePt t="106596" x="2703513" y="5707063"/>
          <p14:tracePt t="106600" x="2728913" y="5707063"/>
          <p14:tracePt t="106611" x="2754313" y="5707063"/>
          <p14:tracePt t="106622" x="2778125" y="5707063"/>
          <p14:tracePt t="106626" x="2803525" y="5707063"/>
          <p14:tracePt t="106636" x="2828925" y="5694363"/>
          <p14:tracePt t="106643" x="2841625" y="5694363"/>
          <p14:tracePt t="106652" x="2867025" y="5694363"/>
          <p14:tracePt t="106662" x="2879725" y="5694363"/>
          <p14:tracePt t="106676" x="2903538" y="5694363"/>
          <p14:tracePt t="106692" x="2916238" y="5694363"/>
          <p14:tracePt t="106702" x="2928938" y="5694363"/>
          <p14:tracePt t="106708" x="2941638" y="5694363"/>
          <p14:tracePt t="106718" x="2954338" y="5694363"/>
          <p14:tracePt t="106722" x="2967038" y="5694363"/>
          <p14:tracePt t="106732" x="2979738" y="5694363"/>
          <p14:tracePt t="106742" x="2992438" y="5694363"/>
          <p14:tracePt t="106748" x="3003550" y="5681663"/>
          <p14:tracePt t="106758" x="3028950" y="5668963"/>
          <p14:tracePt t="106763" x="3054350" y="5668963"/>
          <p14:tracePt t="106772" x="3067050" y="5668963"/>
          <p14:tracePt t="106782" x="3092450" y="5668963"/>
          <p14:tracePt t="106788" x="3116263" y="5668963"/>
          <p14:tracePt t="106798" x="3141663" y="5668963"/>
          <p14:tracePt t="106802" x="3179763" y="5668963"/>
          <p14:tracePt t="106812" x="3205163" y="5668963"/>
          <p14:tracePt t="106822" x="3241675" y="5668963"/>
          <p14:tracePt t="106829" x="3267075" y="5668963"/>
          <p14:tracePt t="106838" x="3292475" y="5668963"/>
          <p14:tracePt t="106842" x="3317875" y="5668963"/>
          <p14:tracePt t="106852" x="3341688" y="5668963"/>
          <p14:tracePt t="106862" x="3367088" y="5668963"/>
          <p14:tracePt t="106868" x="3392488" y="5668963"/>
          <p14:tracePt t="106884" x="3405188" y="5668963"/>
          <p14:tracePt t="106895" x="3417888" y="5668963"/>
          <p14:tracePt t="106902" x="3429000" y="5668963"/>
          <p14:tracePt t="106918" x="3441700" y="5668963"/>
          <p14:tracePt t="106932" x="3454400" y="5681663"/>
          <p14:tracePt t="106962" x="3467100" y="5694363"/>
          <p14:tracePt t="106968" x="3479800" y="5694363"/>
          <p14:tracePt t="107014" x="3492500" y="5707063"/>
          <p14:tracePt t="107044" x="3505200" y="5719763"/>
          <p14:tracePt t="107104" x="3517900" y="5719763"/>
          <p14:tracePt t="107124" x="3530600" y="5732463"/>
          <p14:tracePt t="107140" x="3541713" y="5743575"/>
          <p14:tracePt t="107155" x="3554413" y="5756275"/>
          <p14:tracePt t="107187" x="3567113" y="5756275"/>
          <p14:tracePt t="107190" x="3579813" y="5768975"/>
          <p14:tracePt t="107211" x="3592513" y="5768975"/>
          <p14:tracePt t="107216" x="3605213" y="5768975"/>
          <p14:tracePt t="107226" x="3617913" y="5768975"/>
          <p14:tracePt t="107230" x="3617913" y="5781675"/>
          <p14:tracePt t="107240" x="3630613" y="5781675"/>
          <p14:tracePt t="107250" x="3667125" y="5781675"/>
          <p14:tracePt t="107256" x="3679825" y="5794375"/>
          <p14:tracePt t="107266" x="3692525" y="5794375"/>
          <p14:tracePt t="107270" x="3743325" y="5794375"/>
          <p14:tracePt t="107280" x="3767138" y="5794375"/>
          <p14:tracePt t="107290" x="3779838" y="5794375"/>
          <p14:tracePt t="107296" x="3792538" y="5794375"/>
          <p14:tracePt t="107306" x="3805238" y="5794375"/>
          <p14:tracePt t="107311" x="3817938" y="5794375"/>
          <p14:tracePt t="107320" x="3830638" y="5794375"/>
          <p14:tracePt t="107332" x="3843338" y="5794375"/>
          <p14:tracePt t="107352" x="3867150" y="5794375"/>
          <p14:tracePt t="107372" x="3879850" y="5794375"/>
          <p14:tracePt t="107386" x="3905250" y="5781675"/>
          <p14:tracePt t="107402" x="3930650" y="5781675"/>
          <p14:tracePt t="107412" x="3943350" y="5781675"/>
          <p14:tracePt t="107416" x="3956050" y="5781675"/>
          <p14:tracePt t="107428" x="3968750" y="5756275"/>
          <p14:tracePt t="107443" x="3979863" y="5756275"/>
          <p14:tracePt t="107452" x="3992563" y="5756275"/>
          <p14:tracePt t="107468" x="4005263" y="5756275"/>
          <p14:tracePt t="107472" x="4017963" y="5732463"/>
          <p14:tracePt t="107634" x="3979863" y="5732463"/>
          <p14:tracePt t="107644" x="3917950" y="5732463"/>
          <p14:tracePt t="107654" x="3830638" y="5732463"/>
          <p14:tracePt t="107658" x="3717925" y="5756275"/>
          <p14:tracePt t="107670" x="3643313" y="5756275"/>
          <p14:tracePt t="107674" x="3517900" y="5756275"/>
          <p14:tracePt t="107684" x="3417888" y="5756275"/>
          <p14:tracePt t="107695" x="3341688" y="5756275"/>
          <p14:tracePt t="107700" x="3292475" y="5756275"/>
          <p14:tracePt t="107711" x="3254375" y="5756275"/>
          <p14:tracePt t="107714" x="3228975" y="5756275"/>
          <p14:tracePt t="107740" x="3216275" y="5756275"/>
          <p14:tracePt t="107830" x="3205163" y="5756275"/>
          <p14:tracePt t="107846" x="3192463" y="5756275"/>
          <p14:tracePt t="107856" x="3167063" y="5756275"/>
          <p14:tracePt t="107866" x="3128963" y="5756275"/>
          <p14:tracePt t="107880" x="3116263" y="5756275"/>
          <p14:tracePt t="107886" x="3092450" y="5756275"/>
          <p14:tracePt t="107896" x="3054350" y="5756275"/>
          <p14:tracePt t="107906" x="2992438" y="5756275"/>
          <p14:tracePt t="107912" x="2903538" y="5743575"/>
          <p14:tracePt t="107922" x="2790825" y="5743575"/>
          <p14:tracePt t="107927" x="2678113" y="5732463"/>
          <p14:tracePt t="107936" x="2565400" y="5694363"/>
          <p14:tracePt t="107946" x="2490788" y="5694363"/>
          <p14:tracePt t="107952" x="2378075" y="5681663"/>
          <p14:tracePt t="107962" x="2290763" y="5656263"/>
          <p14:tracePt t="107966" x="2228850" y="5656263"/>
          <p14:tracePt t="107978" x="2165350" y="5656263"/>
          <p14:tracePt t="107988" x="2103438" y="5656263"/>
          <p14:tracePt t="107994" x="2065338" y="5656263"/>
          <p14:tracePt t="108002" x="2052638" y="5656263"/>
          <p14:tracePt t="108124" x="2078038" y="5668963"/>
          <p14:tracePt t="108134" x="2127250" y="5668963"/>
          <p14:tracePt t="108138" x="2216150" y="5681663"/>
          <p14:tracePt t="108148" x="2303463" y="5681663"/>
          <p14:tracePt t="108154" x="2403475" y="5707063"/>
          <p14:tracePt t="108164" x="2503488" y="5707063"/>
          <p14:tracePt t="108174" x="2541588" y="5707063"/>
          <p14:tracePt t="108178" x="2603500" y="5707063"/>
          <p14:tracePt t="108188" x="2641600" y="5707063"/>
          <p14:tracePt t="108194" x="2667000" y="5707063"/>
          <p14:tracePt t="108204" x="2690813" y="5707063"/>
          <p14:tracePt t="108214" x="2716213" y="5707063"/>
          <p14:tracePt t="108234" x="2741613" y="5707063"/>
          <p14:tracePt t="108274" x="2754313" y="5707063"/>
          <p14:tracePt t="108330" x="2754313" y="5681663"/>
          <p14:tracePt t="108345" x="2767013" y="5668963"/>
          <p14:tracePt t="108354" x="2767013" y="5656263"/>
          <p14:tracePt t="108364" x="2767013" y="5643563"/>
          <p14:tracePt t="108370" x="2790825" y="5619750"/>
          <p14:tracePt t="108380" x="2803525" y="5581650"/>
          <p14:tracePt t="108386" x="2803525" y="5543550"/>
          <p14:tracePt t="108396" x="2803525" y="5518150"/>
          <p14:tracePt t="108406" x="2816225" y="5468938"/>
          <p14:tracePt t="108410" x="2816225" y="5443538"/>
          <p14:tracePt t="108420" x="2828925" y="5430838"/>
          <p14:tracePt t="108427" x="2828925" y="5418138"/>
          <p14:tracePt t="108436" x="2828925" y="5407025"/>
          <p14:tracePt t="108456" x="2828925" y="5394325"/>
          <p14:tracePt t="112380" x="2828925" y="5381625"/>
          <p14:tracePt t="112391" x="2803525" y="5356225"/>
          <p14:tracePt t="112394" x="2778125" y="5343525"/>
          <p14:tracePt t="112404" x="2778125" y="5330825"/>
          <p14:tracePt t="112410" x="2767013" y="5318125"/>
          <p14:tracePt t="112430" x="2767013" y="5305425"/>
          <p14:tracePt t="112457" x="2754313" y="5305425"/>
          <p14:tracePt t="112460" x="2741613" y="5294313"/>
          <p14:tracePt t="112470" x="2703513" y="5281613"/>
          <p14:tracePt t="112480" x="2628900" y="5256213"/>
          <p14:tracePt t="112486" x="2590800" y="5256213"/>
          <p14:tracePt t="112496" x="2554288" y="5256213"/>
          <p14:tracePt t="112500" x="2503488" y="5230813"/>
          <p14:tracePt t="112510" x="2465388" y="5205413"/>
          <p14:tracePt t="112523" x="2441575" y="5205413"/>
          <p14:tracePt t="112526" x="2441575" y="5194300"/>
          <p14:tracePt t="112536" x="2416175" y="5181600"/>
          <p14:tracePt t="112552" x="2403475" y="5181600"/>
          <p14:tracePt t="112576" x="2390775" y="5181600"/>
          <p14:tracePt t="112592" x="2378075" y="5181600"/>
          <p14:tracePt t="112602" x="2365375" y="5181600"/>
          <p14:tracePt t="112698" x="2365375" y="5168900"/>
          <p14:tracePt t="112708" x="2365375" y="5143500"/>
          <p14:tracePt t="112712" x="2365375" y="5068888"/>
          <p14:tracePt t="112723" x="2365375" y="5005388"/>
          <p14:tracePt t="112728" x="2365375" y="4968875"/>
          <p14:tracePt t="112739" x="2365375" y="4943475"/>
          <p14:tracePt t="112764" x="2365375" y="4930775"/>
          <p14:tracePt t="114644" x="2352675" y="4918075"/>
          <p14:tracePt t="114654" x="2339975" y="4918075"/>
          <p14:tracePt t="114666" x="2303463" y="4918075"/>
          <p14:tracePt t="114671" x="2278063" y="4918075"/>
          <p14:tracePt t="114680" x="2252663" y="4918075"/>
          <p14:tracePt t="114684" x="2228850" y="4918075"/>
          <p14:tracePt t="114696" x="2190750" y="4918075"/>
          <p14:tracePt t="114706" x="2165350" y="4918075"/>
          <p14:tracePt t="114721" x="2139950" y="4918075"/>
          <p14:tracePt t="114736" x="2127250" y="4918075"/>
          <p14:tracePt t="114750" x="2116138" y="4918075"/>
          <p14:tracePt t="114760" x="2078038" y="4918075"/>
          <p14:tracePt t="114766" x="2039938" y="4918075"/>
          <p14:tracePt t="114776" x="2003425" y="4918075"/>
          <p14:tracePt t="114788" x="1965325" y="4918075"/>
          <p14:tracePt t="114790" x="1927225" y="4918075"/>
          <p14:tracePt t="114800" x="1878013" y="4956175"/>
          <p14:tracePt t="114806" x="1839913" y="4981575"/>
          <p14:tracePt t="114816" x="1752600" y="5043488"/>
          <p14:tracePt t="114826" x="1714500" y="5092700"/>
          <p14:tracePt t="114830" x="1639888" y="5168900"/>
          <p14:tracePt t="114842" x="1565275" y="5243513"/>
          <p14:tracePt t="114846" x="1489075" y="5330825"/>
          <p14:tracePt t="114856" x="1427163" y="5381625"/>
          <p14:tracePt t="114866" x="1401763" y="5443538"/>
          <p14:tracePt t="114872" x="1327150" y="5518150"/>
          <p14:tracePt t="114882" x="1301750" y="5556250"/>
          <p14:tracePt t="114888" x="1276350" y="5607050"/>
          <p14:tracePt t="114896" x="1263650" y="5619750"/>
          <p14:tracePt t="114906" x="1239838" y="5656263"/>
          <p14:tracePt t="114912" x="1201738" y="5681663"/>
          <p14:tracePt t="114922" x="1189038" y="5707063"/>
          <p14:tracePt t="114928" x="1163638" y="5743575"/>
          <p14:tracePt t="114938" x="1139825" y="5743575"/>
          <p14:tracePt t="114948" x="1127125" y="5768975"/>
          <p14:tracePt t="114953" x="1114425" y="5768975"/>
          <p14:tracePt t="114972" x="1101725" y="5781675"/>
          <p14:tracePt t="115296" x="1114425" y="5781675"/>
          <p14:tracePt t="115300" x="1139825" y="5781675"/>
          <p14:tracePt t="115320" x="1163638" y="5781675"/>
          <p14:tracePt t="115326" x="1189038" y="5781675"/>
          <p14:tracePt t="115336" x="1201738" y="5781675"/>
          <p14:tracePt t="115340" x="1214438" y="5781675"/>
          <p14:tracePt t="115350" x="1239838" y="5781675"/>
          <p14:tracePt t="115366" x="1252538" y="5781675"/>
          <p14:tracePt t="115376" x="1263650" y="5781675"/>
          <p14:tracePt t="115382" x="1276350" y="5781675"/>
          <p14:tracePt t="115508" x="1289050" y="5781675"/>
          <p14:tracePt t="116224" x="1263650" y="5768975"/>
          <p14:tracePt t="116238" x="1252538" y="5756275"/>
          <p14:tracePt t="116264" x="1239838" y="5756275"/>
          <p14:tracePt t="116274" x="1227138" y="5743575"/>
          <p14:tracePt t="116410" x="1214438" y="5732463"/>
          <p14:tracePt t="116562" x="1201738" y="5732463"/>
          <p14:tracePt t="116586" x="1189038" y="5732463"/>
          <p14:tracePt t="116603" x="1176338" y="5732463"/>
          <p14:tracePt t="116616" x="1163638" y="5732463"/>
          <p14:tracePt t="116626" x="1150938" y="5732463"/>
          <p14:tracePt t="116636" x="1139825" y="5732463"/>
          <p14:tracePt t="116653" x="1114425" y="5732463"/>
          <p14:tracePt t="116668" x="1101725" y="5732463"/>
          <p14:tracePt t="117040" x="1089025" y="5732463"/>
          <p14:tracePt t="117046" x="1089025" y="5719763"/>
          <p14:tracePt t="117056" x="1089025" y="5707063"/>
          <p14:tracePt t="117066" x="1089025" y="5694363"/>
          <p14:tracePt t="118750" x="1089025" y="5719763"/>
          <p14:tracePt t="118760" x="1089025" y="5743575"/>
          <p14:tracePt t="118776" x="1101725" y="5756275"/>
          <p14:tracePt t="118786" x="1101725" y="5768975"/>
          <p14:tracePt t="118801" x="1114425" y="5781675"/>
          <p14:tracePt t="118816" x="1127125" y="5781675"/>
          <p14:tracePt t="118842" x="1139825" y="5794375"/>
          <p14:tracePt t="118856" x="1150938" y="5794375"/>
          <p14:tracePt t="118866" x="1176338" y="5794375"/>
          <p14:tracePt t="118872" x="1189038" y="5794375"/>
          <p14:tracePt t="118884" x="1214438" y="5794375"/>
          <p14:tracePt t="118886" x="1239838" y="5794375"/>
          <p14:tracePt t="118896" x="1276350" y="5794375"/>
          <p14:tracePt t="118906" x="1301750" y="5794375"/>
          <p14:tracePt t="118912" x="1327150" y="5794375"/>
          <p14:tracePt t="118922" x="1363663" y="5794375"/>
          <p14:tracePt t="118926" x="1414463" y="5794375"/>
          <p14:tracePt t="118936" x="1452563" y="5794375"/>
          <p14:tracePt t="118946" x="1514475" y="5794375"/>
          <p14:tracePt t="118952" x="1577975" y="5794375"/>
          <p14:tracePt t="118970" x="1765300" y="5819775"/>
          <p14:tracePt t="118976" x="1839913" y="5832475"/>
          <p14:tracePt t="118988" x="1927225" y="5856288"/>
          <p14:tracePt t="118992" x="2014538" y="5868988"/>
          <p14:tracePt t="119002" x="2090738" y="5894388"/>
          <p14:tracePt t="119008" x="2190750" y="5894388"/>
          <p14:tracePt t="119018" x="2265363" y="5907088"/>
          <p14:tracePt t="119028" x="2339975" y="5907088"/>
          <p14:tracePt t="119033" x="2428875" y="5932488"/>
          <p14:tracePt t="119042" x="2516188" y="5945188"/>
          <p14:tracePt t="119048" x="2590800" y="5945188"/>
          <p14:tracePt t="119059" x="2667000" y="5969000"/>
          <p14:tracePt t="119069" x="2741613" y="5969000"/>
          <p14:tracePt t="119072" x="2803525" y="5969000"/>
          <p14:tracePt t="119084" x="2841625" y="5969000"/>
          <p14:tracePt t="119088" x="2890838" y="5969000"/>
          <p14:tracePt t="119099" x="2916238" y="5969000"/>
          <p14:tracePt t="119108" x="2941638" y="5969000"/>
          <p14:tracePt t="119114" x="2967038" y="5969000"/>
          <p14:tracePt t="119124" x="3003550" y="5969000"/>
          <p14:tracePt t="119139" x="3028950" y="5969000"/>
          <p14:tracePt t="119148" x="3041650" y="5969000"/>
          <p14:tracePt t="119154" x="3054350" y="5969000"/>
          <p14:tracePt t="119164" x="3079750" y="5969000"/>
          <p14:tracePt t="119170" x="3103563" y="5969000"/>
          <p14:tracePt t="119180" x="3116263" y="5969000"/>
          <p14:tracePt t="119190" x="3154363" y="5969000"/>
          <p14:tracePt t="119194" x="3179763" y="5969000"/>
          <p14:tracePt t="119204" x="3205163" y="5956300"/>
          <p14:tracePt t="119210" x="3228975" y="5956300"/>
          <p14:tracePt t="119220" x="3254375" y="5956300"/>
          <p14:tracePt t="119230" x="3267075" y="5956300"/>
          <p14:tracePt t="119235" x="3292475" y="5945188"/>
          <p14:tracePt t="119244" x="3305175" y="5945188"/>
          <p14:tracePt t="119251" x="3317875" y="5945188"/>
          <p14:tracePt t="119260" x="3328988" y="5945188"/>
          <p14:tracePt t="119284" x="3354388" y="5945188"/>
          <p14:tracePt t="119310" x="3367088" y="5945188"/>
          <p14:tracePt t="119314" x="3379788" y="5945188"/>
          <p14:tracePt t="119326" x="3392488" y="5945188"/>
          <p14:tracePt t="119330" x="3405188" y="5945188"/>
          <p14:tracePt t="119360" x="3417888" y="5945188"/>
          <p14:tracePt t="119376" x="3429000" y="5932488"/>
          <p14:tracePt t="119390" x="3441700" y="5932488"/>
          <p14:tracePt t="119401" x="3454400" y="5932488"/>
          <p14:tracePt t="119417" x="3467100" y="5932488"/>
          <p14:tracePt t="119432" x="3492500" y="5932488"/>
          <p14:tracePt t="119446" x="3492500" y="5919788"/>
          <p14:tracePt t="119749" x="3467100" y="5932488"/>
          <p14:tracePt t="119758" x="3379788" y="5945188"/>
          <p14:tracePt t="119768" x="3341688" y="5945188"/>
          <p14:tracePt t="119774" x="3267075" y="5969000"/>
          <p14:tracePt t="119785" x="3228975" y="5981700"/>
          <p14:tracePt t="119790" x="3167063" y="5981700"/>
          <p14:tracePt t="119801" x="3128963" y="5994400"/>
          <p14:tracePt t="119810" x="3054350" y="5994400"/>
          <p14:tracePt t="119814" x="2979738" y="6007100"/>
          <p14:tracePt t="119824" x="2890838" y="6032500"/>
          <p14:tracePt t="119830" x="2778125" y="6032500"/>
          <p14:tracePt t="119840" x="2667000" y="6032500"/>
          <p14:tracePt t="119851" x="2554288" y="6056313"/>
          <p14:tracePt t="119854" x="2465388" y="6056313"/>
          <p14:tracePt t="119865" x="2390775" y="6056313"/>
          <p14:tracePt t="119870" x="2316163" y="6056313"/>
          <p14:tracePt t="119880" x="2265363" y="6056313"/>
          <p14:tracePt t="119890" x="2228850" y="6056313"/>
          <p14:tracePt t="119896" x="2178050" y="6056313"/>
          <p14:tracePt t="119906" x="2139950" y="6056313"/>
          <p14:tracePt t="119920" x="2127250" y="6056313"/>
          <p14:tracePt t="119930" x="2116138" y="6056313"/>
          <p14:tracePt t="119946" x="2103438" y="6056313"/>
          <p14:tracePt t="120020" x="2090738" y="6056313"/>
          <p14:tracePt t="120033" x="2078038" y="6056313"/>
          <p14:tracePt t="120036" x="2052638" y="6056313"/>
          <p14:tracePt t="120052" x="2027238" y="6056313"/>
          <p14:tracePt t="120076" x="2003425" y="6056313"/>
          <p14:tracePt t="120102" x="1990725" y="6056313"/>
          <p14:tracePt t="120298" x="1990725" y="6045200"/>
          <p14:tracePt t="120328" x="2003425" y="6032500"/>
          <p14:tracePt t="120344" x="2003425" y="6019800"/>
          <p14:tracePt t="120354" x="2014538" y="6007100"/>
          <p14:tracePt t="120364" x="2014538" y="5994400"/>
          <p14:tracePt t="120370" x="2014538" y="5981700"/>
          <p14:tracePt t="120394" x="2014538" y="5956300"/>
          <p14:tracePt t="120454" x="2014538" y="5945188"/>
          <p14:tracePt t="120497" x="2027238" y="5945188"/>
          <p14:tracePt t="120500" x="2039938" y="5945188"/>
          <p14:tracePt t="120540" x="2039938" y="5932488"/>
          <p14:tracePt t="120546" x="2052638" y="5932488"/>
          <p14:tracePt t="120560" x="2065338" y="5932488"/>
          <p14:tracePt t="120570" x="2090738" y="5907088"/>
          <p14:tracePt t="120596" x="2103438" y="5907088"/>
          <p14:tracePt t="120602" x="2127250" y="5894388"/>
          <p14:tracePt t="120622" x="2139950" y="5894388"/>
          <p14:tracePt t="120626" x="2152650" y="5894388"/>
          <p14:tracePt t="120636" x="2165350" y="5894388"/>
          <p14:tracePt t="120642" x="2178050" y="5894388"/>
          <p14:tracePt t="120652" x="2190750" y="5894388"/>
          <p14:tracePt t="120666" x="2216150" y="5894388"/>
          <p14:tracePt t="120676" x="2228850" y="5881688"/>
          <p14:tracePt t="120682" x="2239963" y="5881688"/>
          <p14:tracePt t="120692" x="2278063" y="5856288"/>
          <p14:tracePt t="120702" x="2303463" y="5843588"/>
          <p14:tracePt t="120718" x="2328863" y="5832475"/>
          <p14:tracePt t="120722" x="2339975" y="5832475"/>
          <p14:tracePt t="120733" x="2365375" y="5819775"/>
          <p14:tracePt t="120742" x="2378075" y="5819775"/>
          <p14:tracePt t="120749" x="2403475" y="5807075"/>
          <p14:tracePt t="120758" x="2416175" y="5807075"/>
          <p14:tracePt t="120762" x="2428875" y="5794375"/>
          <p14:tracePt t="120772" x="2441575" y="5794375"/>
          <p14:tracePt t="120783" x="2452688" y="5794375"/>
          <p14:tracePt t="121010" x="2452688" y="5807075"/>
          <p14:tracePt t="121014" x="2452688" y="5819775"/>
          <p14:tracePt t="121796" x="2428875" y="5819775"/>
          <p14:tracePt t="121806" x="2390775" y="5819775"/>
          <p14:tracePt t="121812" x="2352675" y="5781675"/>
          <p14:tracePt t="121822" x="2339975" y="5768975"/>
          <p14:tracePt t="121826" x="2316163" y="5732463"/>
          <p14:tracePt t="121836" x="2278063" y="5681663"/>
          <p14:tracePt t="121847" x="2265363" y="5643563"/>
          <p14:tracePt t="121852" x="2239963" y="5607050"/>
          <p14:tracePt t="121862" x="2228850" y="5594350"/>
          <p14:tracePt t="121868" x="2203450" y="5556250"/>
          <p14:tracePt t="121878" x="2203450" y="5543550"/>
          <p14:tracePt t="121888" x="2190750" y="5518150"/>
          <p14:tracePt t="121892" x="2165350" y="5494338"/>
          <p14:tracePt t="121902" x="2165350" y="5481638"/>
          <p14:tracePt t="121908" x="2152650" y="5456238"/>
          <p14:tracePt t="121918" x="2152650" y="5430838"/>
          <p14:tracePt t="121928" x="2139950" y="5418138"/>
          <p14:tracePt t="121932" x="2139950" y="5407025"/>
          <p14:tracePt t="121942" x="2139950" y="5368925"/>
          <p14:tracePt t="121948" x="2127250" y="5368925"/>
          <p14:tracePt t="121966" x="2116138" y="5343525"/>
          <p14:tracePt t="121968" x="2103438" y="5330825"/>
          <p14:tracePt t="121974" x="2090738" y="5318125"/>
          <p14:tracePt t="121984" x="2078038" y="5305425"/>
          <p14:tracePt t="121988" x="2065338" y="5294313"/>
          <p14:tracePt t="121999" x="2065338" y="5268913"/>
          <p14:tracePt t="122008" x="2052638" y="5268913"/>
          <p14:tracePt t="122015" x="2052638" y="5243513"/>
          <p14:tracePt t="122044" x="2039938" y="5243513"/>
          <p14:tracePt t="122054" x="2027238" y="5243513"/>
          <p14:tracePt t="122065" x="2014538" y="5243513"/>
          <p14:tracePt t="122068" x="1990725" y="5243513"/>
          <p14:tracePt t="122081" x="1952625" y="5256213"/>
          <p14:tracePt t="122084" x="1927225" y="5281613"/>
          <p14:tracePt t="122094" x="1890713" y="5305425"/>
          <p14:tracePt t="122104" x="1852613" y="5343525"/>
          <p14:tracePt t="122110" x="1814513" y="5381625"/>
          <p14:tracePt t="122120" x="1778000" y="5430838"/>
          <p14:tracePt t="122124" x="1739900" y="5468938"/>
          <p14:tracePt t="122134" x="1727200" y="5494338"/>
          <p14:tracePt t="122144" x="1701800" y="5543550"/>
          <p14:tracePt t="122150" x="1665288" y="5581650"/>
          <p14:tracePt t="122160" x="1665288" y="5619750"/>
          <p14:tracePt t="122164" x="1665288" y="5643563"/>
          <p14:tracePt t="122174" x="1639888" y="5694363"/>
          <p14:tracePt t="122184" x="1639888" y="5707063"/>
          <p14:tracePt t="122190" x="1639888" y="5732463"/>
          <p14:tracePt t="122200" x="1639888" y="5756275"/>
          <p14:tracePt t="122204" x="1639888" y="5781675"/>
          <p14:tracePt t="122216" x="1639888" y="5807075"/>
          <p14:tracePt t="122226" x="1639888" y="5843588"/>
          <p14:tracePt t="122231" x="1652588" y="5881688"/>
          <p14:tracePt t="122240" x="1701800" y="5919788"/>
          <p14:tracePt t="122247" x="1727200" y="5956300"/>
          <p14:tracePt t="122256" x="1752600" y="5969000"/>
          <p14:tracePt t="122266" x="1778000" y="5994400"/>
          <p14:tracePt t="122270" x="1827213" y="5994400"/>
          <p14:tracePt t="122281" x="1852613" y="6019800"/>
          <p14:tracePt t="122286" x="1878013" y="6019800"/>
          <p14:tracePt t="122298" x="1914525" y="6019800"/>
          <p14:tracePt t="122306" x="1952625" y="6019800"/>
          <p14:tracePt t="122314" x="2003425" y="6019800"/>
          <p14:tracePt t="122322" x="2027238" y="6019800"/>
          <p14:tracePt t="122326" x="2065338" y="6019800"/>
          <p14:tracePt t="122336" x="2127250" y="5994400"/>
          <p14:tracePt t="122347" x="2139950" y="5994400"/>
          <p14:tracePt t="122352" x="2165350" y="5969000"/>
          <p14:tracePt t="122364" x="2190750" y="5945188"/>
          <p14:tracePt t="122366" x="2190750" y="5932488"/>
          <p14:tracePt t="122376" x="2190750" y="5894388"/>
          <p14:tracePt t="122387" x="2190750" y="5856288"/>
          <p14:tracePt t="122392" x="2190750" y="5819775"/>
          <p14:tracePt t="122402" x="2190750" y="5768975"/>
          <p14:tracePt t="122406" x="2178050" y="5732463"/>
          <p14:tracePt t="122416" x="2139950" y="5707063"/>
          <p14:tracePt t="122426" x="2065338" y="5668963"/>
          <p14:tracePt t="122432" x="2003425" y="5643563"/>
          <p14:tracePt t="122442" x="1903413" y="5607050"/>
          <p14:tracePt t="122450" x="1801813" y="5607050"/>
          <p14:tracePt t="122458" x="1739900" y="5607050"/>
          <p14:tracePt t="122468" x="1652588" y="5607050"/>
          <p14:tracePt t="122472" x="1601788" y="5607050"/>
          <p14:tracePt t="122482" x="1552575" y="5619750"/>
          <p14:tracePt t="122488" x="1501775" y="5656263"/>
          <p14:tracePt t="122499" x="1439863" y="5707063"/>
          <p14:tracePt t="122508" x="1414463" y="5743575"/>
          <p14:tracePt t="122514" x="1363663" y="5807075"/>
          <p14:tracePt t="122522" x="1352550" y="5843588"/>
          <p14:tracePt t="122529" x="1339850" y="5881688"/>
          <p14:tracePt t="122538" x="1339850" y="5907088"/>
          <p14:tracePt t="122549" x="1339850" y="5932488"/>
          <p14:tracePt t="122554" x="1339850" y="5956300"/>
          <p14:tracePt t="122565" x="1339850" y="5981700"/>
          <p14:tracePt t="122568" x="1339850" y="6007100"/>
          <p14:tracePt t="122579" x="1363663" y="6032500"/>
          <p14:tracePt t="122588" x="1376363" y="6032500"/>
          <p14:tracePt t="122594" x="1401763" y="6056313"/>
          <p14:tracePt t="122604" x="1427163" y="6056313"/>
          <p14:tracePt t="122610" x="1439863" y="6069013"/>
          <p14:tracePt t="122620" x="1489075" y="6081713"/>
          <p14:tracePt t="122624" x="1527175" y="6081713"/>
          <p14:tracePt t="122634" x="1577975" y="6081713"/>
          <p14:tracePt t="122648" x="1665288" y="6081713"/>
          <p14:tracePt t="122650" x="1739900" y="6081713"/>
          <p14:tracePt t="122660" x="1827213" y="6045200"/>
          <p14:tracePt t="122666" x="1890713" y="5994400"/>
          <p14:tracePt t="122676" x="1914525" y="5945188"/>
          <p14:tracePt t="122686" x="1965325" y="5907088"/>
          <p14:tracePt t="122690" x="1965325" y="5868988"/>
          <p14:tracePt t="122700" x="1978025" y="5832475"/>
          <p14:tracePt t="122706" x="1978025" y="5794375"/>
          <p14:tracePt t="122716" x="1978025" y="5768975"/>
          <p14:tracePt t="122726" x="1978025" y="5743575"/>
          <p14:tracePt t="122731" x="1978025" y="5719763"/>
          <p14:tracePt t="122740" x="1965325" y="5707063"/>
          <p14:tracePt t="122747" x="1952625" y="5681663"/>
          <p14:tracePt t="122756" x="1939925" y="5681663"/>
          <p14:tracePt t="122766" x="1903413" y="5656263"/>
          <p14:tracePt t="122770" x="1865313" y="5643563"/>
          <p14:tracePt t="122781" x="1839913" y="5643563"/>
          <p14:tracePt t="122786" x="1801813" y="5643563"/>
          <p14:tracePt t="122797" x="1752600" y="5643563"/>
          <p14:tracePt t="122806" x="1689100" y="5643563"/>
          <p14:tracePt t="122813" x="1652588" y="5643563"/>
          <p14:tracePt t="122822" x="1627188" y="5643563"/>
          <p14:tracePt t="122826" x="1589088" y="5668963"/>
          <p14:tracePt t="122836" x="1577975" y="5681663"/>
          <p14:tracePt t="122847" x="1565275" y="5694363"/>
          <p14:tracePt t="122852" x="1539875" y="5707063"/>
          <p14:tracePt t="122866" x="1539875" y="5719763"/>
          <p14:tracePt t="123174" x="1539875" y="5743575"/>
          <p14:tracePt t="123290" x="1539875" y="5756275"/>
          <p14:tracePt t="123300" x="1539875" y="5768975"/>
          <p14:tracePt t="123306" x="1552575" y="5768975"/>
          <p14:tracePt t="123316" x="1565275" y="5794375"/>
          <p14:tracePt t="123320" x="1577975" y="5794375"/>
          <p14:tracePt t="123366" x="1589088" y="5794375"/>
          <p14:tracePt t="123376" x="1614488" y="5794375"/>
          <p14:tracePt t="123386" x="1652588" y="5768975"/>
          <p14:tracePt t="123392" x="1677988" y="5719763"/>
          <p14:tracePt t="123402" x="1701800" y="5668963"/>
          <p14:tracePt t="123406" x="1727200" y="5594350"/>
          <p14:tracePt t="123416" x="1739900" y="5543550"/>
          <p14:tracePt t="123426" x="1739900" y="5468938"/>
          <p14:tracePt t="123432" x="1765300" y="5394325"/>
          <p14:tracePt t="123442" x="1778000" y="5318125"/>
          <p14:tracePt t="123446" x="1778000" y="5256213"/>
          <p14:tracePt t="123456" x="1814513" y="5181600"/>
          <p14:tracePt t="123466" x="1814513" y="5156200"/>
          <p14:tracePt t="123472" x="1839913" y="5130800"/>
          <p14:tracePt t="123482" x="1839913" y="5081588"/>
          <p14:tracePt t="123488" x="1839913" y="5043488"/>
          <p14:tracePt t="123498" x="1839913" y="4992688"/>
          <p14:tracePt t="123508" x="1839913" y="4956175"/>
          <p14:tracePt t="123513" x="1839913" y="4930775"/>
          <p14:tracePt t="123522" x="1865313" y="4868863"/>
          <p14:tracePt t="123529" x="1865313" y="4818063"/>
          <p14:tracePt t="123538" x="1865313" y="4779963"/>
          <p14:tracePt t="123548" x="1865313" y="4730750"/>
          <p14:tracePt t="123552" x="1865313" y="4692650"/>
          <p14:tracePt t="123564" x="1865313" y="4656138"/>
          <p14:tracePt t="123568" x="1865313" y="4630738"/>
          <p14:tracePt t="123579" x="1865313" y="4579938"/>
          <p14:tracePt t="123588" x="1865313" y="4554538"/>
          <p14:tracePt t="123596" x="1852613" y="4530725"/>
          <p14:tracePt t="123604" x="1839913" y="4479925"/>
          <p14:tracePt t="123608" x="1839913" y="4454525"/>
          <p14:tracePt t="123618" x="1839913" y="4430713"/>
          <p14:tracePt t="123630" x="1839913" y="4418013"/>
          <p14:tracePt t="123634" x="1827213" y="4379913"/>
          <p14:tracePt t="123647" x="1827213" y="4367213"/>
          <p14:tracePt t="123648" x="1827213" y="4354513"/>
          <p14:tracePt t="123658" x="1814513" y="4330700"/>
          <p14:tracePt t="123668" x="1814513" y="4318000"/>
          <p14:tracePt t="123674" x="1801813" y="4292600"/>
          <p14:tracePt t="123688" x="1790700" y="4279900"/>
          <p14:tracePt t="123698" x="1790700" y="4267200"/>
          <p14:tracePt t="123745" x="1790700" y="4254500"/>
          <p14:tracePt t="123760" x="1778000" y="4254500"/>
          <p14:tracePt t="123770" x="1778000" y="4241800"/>
          <p14:tracePt t="123795" x="1765300" y="4230688"/>
          <p14:tracePt t="123880" x="1739900" y="4254500"/>
          <p14:tracePt t="123886" x="1739900" y="4267200"/>
          <p14:tracePt t="123897" x="1739900" y="4305300"/>
          <p14:tracePt t="123902" x="1739900" y="4354513"/>
          <p14:tracePt t="123910" x="1739900" y="4392613"/>
          <p14:tracePt t="123922" x="1739900" y="4443413"/>
          <p14:tracePt t="123927" x="1752600" y="4479925"/>
          <p14:tracePt t="123936" x="1765300" y="4492625"/>
          <p14:tracePt t="123942" x="1778000" y="4505325"/>
          <p14:tracePt t="123952" x="1790700" y="4530725"/>
          <p14:tracePt t="123963" x="1801813" y="4530725"/>
          <p14:tracePt t="123980" x="1827213" y="4543425"/>
          <p14:tracePt t="123982" x="1839913" y="4543425"/>
          <p14:tracePt t="123992" x="1852613" y="4543425"/>
          <p14:tracePt t="124002" x="1878013" y="4543425"/>
          <p14:tracePt t="124006" x="1903413" y="4543425"/>
          <p14:tracePt t="124016" x="1927225" y="4530725"/>
          <p14:tracePt t="124022" x="1939925" y="4530725"/>
          <p14:tracePt t="124032" x="1952625" y="4492625"/>
          <p14:tracePt t="124047" x="1965325" y="4443413"/>
          <p14:tracePt t="124056" x="1965325" y="4418013"/>
          <p14:tracePt t="124063" x="1965325" y="4392613"/>
          <p14:tracePt t="124072" x="1965325" y="4330700"/>
          <p14:tracePt t="124082" x="1965325" y="4292600"/>
          <p14:tracePt t="124088" x="1914525" y="4241800"/>
          <p14:tracePt t="124098" x="1865313" y="4217988"/>
          <p14:tracePt t="124102" x="1839913" y="4205288"/>
          <p14:tracePt t="124113" x="1827213" y="4179888"/>
          <p14:tracePt t="124122" x="1790700" y="4167188"/>
          <p14:tracePt t="124130" x="1765300" y="4167188"/>
          <p14:tracePt t="124138" x="1752600" y="4167188"/>
          <p14:tracePt t="124142" x="1727200" y="4167188"/>
          <p14:tracePt t="124154" x="1701800" y="4167188"/>
          <p14:tracePt t="124164" x="1665288" y="4167188"/>
          <p14:tracePt t="124168" x="1652588" y="4167188"/>
          <p14:tracePt t="124179" x="1639888" y="4167188"/>
          <p14:tracePt t="124184" x="1614488" y="4167188"/>
          <p14:tracePt t="124195" x="1601788" y="4179888"/>
          <p14:tracePt t="124208" x="1589088" y="4192588"/>
          <p14:tracePt t="124218" x="1589088" y="4205288"/>
          <p14:tracePt t="124224" x="1589088" y="4217988"/>
          <p14:tracePt t="124234" x="1589088" y="4241800"/>
          <p14:tracePt t="124246" x="1589088" y="4254500"/>
          <p14:tracePt t="124250" x="1589088" y="4279900"/>
          <p14:tracePt t="124260" x="1589088" y="4292600"/>
          <p14:tracePt t="124264" x="1589088" y="4305300"/>
          <p14:tracePt t="124274" x="1601788" y="4330700"/>
          <p14:tracePt t="124284" x="1614488" y="4330700"/>
          <p14:tracePt t="124290" x="1627188" y="4341813"/>
          <p14:tracePt t="124304" x="1639888" y="4341813"/>
          <p14:tracePt t="124314" x="1665288" y="4341813"/>
          <p14:tracePt t="124324" x="1689100" y="4341813"/>
          <p14:tracePt t="124330" x="1714500" y="4341813"/>
          <p14:tracePt t="124340" x="1739900" y="4341813"/>
          <p14:tracePt t="124346" x="1752600" y="4341813"/>
          <p14:tracePt t="124354" x="1790700" y="4330700"/>
          <p14:tracePt t="124364" x="1814513" y="4318000"/>
          <p14:tracePt t="124370" x="1839913" y="4267200"/>
          <p14:tracePt t="124380" x="1865313" y="4254500"/>
          <p14:tracePt t="124384" x="1878013" y="4241800"/>
          <p14:tracePt t="124396" x="1878013" y="4217988"/>
          <p14:tracePt t="124406" x="1878013" y="4205288"/>
          <p14:tracePt t="124412" x="1878013" y="4179888"/>
          <p14:tracePt t="124420" x="1878013" y="4167188"/>
          <p14:tracePt t="124510" x="1878013" y="4179888"/>
          <p14:tracePt t="124522" x="1878013" y="4205288"/>
          <p14:tracePt t="124526" x="1878013" y="4230688"/>
          <p14:tracePt t="124536" x="1878013" y="4254500"/>
          <p14:tracePt t="124546" x="1878013" y="4279900"/>
          <p14:tracePt t="124562" x="1878013" y="4292600"/>
          <p14:tracePt t="124566" x="1890713" y="4305300"/>
          <p14:tracePt t="124586" x="1903413" y="4305300"/>
          <p14:tracePt t="124592" x="1914525" y="4305300"/>
          <p14:tracePt t="124602" x="1927225" y="4305300"/>
          <p14:tracePt t="124616" x="1952625" y="4305300"/>
          <p14:tracePt t="124627" x="1965325" y="4305300"/>
          <p14:tracePt t="124642" x="1978025" y="4292600"/>
          <p14:tracePt t="124658" x="1978025" y="4279900"/>
          <p14:tracePt t="124668" x="1978025" y="4254500"/>
          <p14:tracePt t="124682" x="1978025" y="4217988"/>
          <p14:tracePt t="124688" x="1952625" y="4205288"/>
          <p14:tracePt t="124698" x="1939925" y="4192588"/>
          <p14:tracePt t="124708" x="1914525" y="4167188"/>
          <p14:tracePt t="124713" x="1852613" y="4167188"/>
          <p14:tracePt t="124724" x="1814513" y="4141788"/>
          <p14:tracePt t="124729" x="1765300" y="4129088"/>
          <p14:tracePt t="124738" x="1714500" y="4105275"/>
          <p14:tracePt t="124748" x="1665288" y="4105275"/>
          <p14:tracePt t="124754" x="1627188" y="4105275"/>
          <p14:tracePt t="124764" x="1577975" y="4105275"/>
          <p14:tracePt t="124768" x="1539875" y="4105275"/>
          <p14:tracePt t="124779" x="1514475" y="4105275"/>
          <p14:tracePt t="124788" x="1465263" y="4105275"/>
          <p14:tracePt t="124794" x="1439863" y="4129088"/>
          <p14:tracePt t="124804" x="1427163" y="4129088"/>
          <p14:tracePt t="124808" x="1363663" y="4192588"/>
          <p14:tracePt t="124818" x="1352550" y="4205288"/>
          <p14:tracePt t="124829" x="1327150" y="4279900"/>
          <p14:tracePt t="124834" x="1301750" y="4341813"/>
          <p14:tracePt t="124844" x="1289050" y="4430713"/>
          <p14:tracePt t="124850" x="1263650" y="4505325"/>
          <p14:tracePt t="124861" x="1252538" y="4605338"/>
          <p14:tracePt t="124870" x="1252538" y="4692650"/>
          <p14:tracePt t="124874" x="1227138" y="4768850"/>
          <p14:tracePt t="124884" x="1227138" y="4868863"/>
          <p14:tracePt t="124890" x="1227138" y="4930775"/>
          <p14:tracePt t="124900" x="1227138" y="4981575"/>
          <p14:tracePt t="124912" x="1227138" y="5056188"/>
          <p14:tracePt t="124914" x="1227138" y="5105400"/>
          <p14:tracePt t="124924" x="1227138" y="5156200"/>
          <p14:tracePt t="124930" x="1227138" y="5194300"/>
          <p14:tracePt t="124940" x="1227138" y="5243513"/>
          <p14:tracePt t="124950" x="1227138" y="5268913"/>
          <p14:tracePt t="124954" x="1227138" y="5305425"/>
          <p14:tracePt t="124979" x="1227138" y="5343525"/>
          <p14:tracePt t="124980" x="1227138" y="5381625"/>
          <p14:tracePt t="124990" x="1252538" y="5418138"/>
          <p14:tracePt t="125006" x="1252538" y="5430838"/>
          <p14:tracePt t="125012" x="1252538" y="5443538"/>
          <p14:tracePt t="125030" x="1276350" y="5481638"/>
          <p14:tracePt t="125046" x="1301750" y="5518150"/>
          <p14:tracePt t="125061" x="1327150" y="5530850"/>
          <p14:tracePt t="125072" x="1327150" y="5568950"/>
          <p14:tracePt t="125079" x="1363663" y="5594350"/>
          <p14:tracePt t="125086" x="1363663" y="5607050"/>
          <p14:tracePt t="125092" x="1389063" y="5630863"/>
          <p14:tracePt t="125102" x="1401763" y="5668963"/>
          <p14:tracePt t="125113" x="1414463" y="5681663"/>
          <p14:tracePt t="125116" x="1452563" y="5732463"/>
          <p14:tracePt t="125128" x="1452563" y="5743575"/>
          <p14:tracePt t="125132" x="1476375" y="5768975"/>
          <p14:tracePt t="125142" x="1476375" y="5781675"/>
          <p14:tracePt t="125152" x="1489075" y="5807075"/>
          <p14:tracePt t="125168" x="1501775" y="5819775"/>
          <p14:tracePt t="125182" x="1501775" y="5832475"/>
          <p14:tracePt t="125282" x="1501775" y="5843588"/>
          <p14:tracePt t="125312" x="1501775" y="5856288"/>
          <p14:tracePt t="125354" x="1501775" y="5868988"/>
          <p14:tracePt t="125384" x="1489075" y="5868988"/>
          <p14:tracePt t="125470" x="1476375" y="5868988"/>
          <p14:tracePt t="126438" x="1465263" y="5868988"/>
          <p14:tracePt t="133646" x="1489075" y="5868988"/>
          <p14:tracePt t="135582" x="1489075" y="5881688"/>
          <p14:tracePt t="135586" x="1476375" y="5907088"/>
          <p14:tracePt t="135596" x="1465263" y="5945188"/>
          <p14:tracePt t="135608" x="1401763" y="5945188"/>
          <p14:tracePt t="135612" x="1314450" y="5981700"/>
          <p14:tracePt t="135622" x="1139825" y="5994400"/>
          <p14:tracePt t="135628" x="925513" y="6019800"/>
          <p14:tracePt t="135638" x="750888" y="6019800"/>
          <p14:tracePt t="135648" x="525463" y="6019800"/>
          <p14:tracePt t="135652" x="350838" y="6019800"/>
          <p14:tracePt t="135662" x="250825" y="6019800"/>
          <p14:tracePt t="135669" x="187325" y="6019800"/>
          <p14:tracePt t="135678" x="150813" y="6019800"/>
          <p14:tracePt t="135688" x="100013" y="6019800"/>
          <p14:tracePt t="135694" x="74613" y="6019800"/>
          <p14:tracePt t="135704" x="50800" y="6019800"/>
          <p14:tracePt t="135708" x="38100" y="6019800"/>
          <p14:tracePt t="135718" x="25400" y="6019800"/>
          <p14:tracePt t="135728" x="12700" y="6019800"/>
          <p14:tracePt t="135735" x="12700" y="6032500"/>
          <p14:tracePt t="135914" x="38100" y="6032500"/>
          <p14:tracePt t="135920" x="87313" y="6032500"/>
          <p14:tracePt t="135930" x="138113" y="6032500"/>
          <p14:tracePt t="135936" x="212725" y="6032500"/>
          <p14:tracePt t="135946" x="287338" y="6032500"/>
          <p14:tracePt t="135956" x="363538" y="6032500"/>
          <p14:tracePt t="135960" x="463550" y="6032500"/>
          <p14:tracePt t="135970" x="525463" y="6032500"/>
          <p14:tracePt t="135976" x="600075" y="6032500"/>
          <p14:tracePt t="135986" x="650875" y="6032500"/>
          <p14:tracePt t="135996" x="701675" y="6032500"/>
          <p14:tracePt t="136001" x="750888" y="6032500"/>
          <p14:tracePt t="136010" x="788988" y="6032500"/>
          <p14:tracePt t="136019" x="814388" y="6032500"/>
          <p14:tracePt t="136026" x="838200" y="6032500"/>
          <p14:tracePt t="136036" x="850900" y="6032500"/>
          <p14:tracePt t="136042" x="889000" y="6032500"/>
          <p14:tracePt t="136066" x="901700" y="6032500"/>
          <p14:tracePt t="136076" x="914400" y="6032500"/>
          <p14:tracePt t="136082" x="925513" y="6032500"/>
          <p14:tracePt t="136092" x="950913" y="6032500"/>
          <p14:tracePt t="136096" x="963613" y="6032500"/>
          <p14:tracePt t="136106" x="989013" y="6019800"/>
          <p14:tracePt t="136119" x="1001713" y="6007100"/>
          <p14:tracePt t="136122" x="1014413" y="6007100"/>
          <p14:tracePt t="136133" x="1027113" y="6007100"/>
          <p14:tracePt t="136136" x="1038225" y="6007100"/>
          <p14:tracePt t="136146" x="1050925" y="6007100"/>
          <p14:tracePt t="136156" x="1076325" y="5981700"/>
          <p14:tracePt t="136162" x="1101725" y="5981700"/>
          <p14:tracePt t="136172" x="1114425" y="5981700"/>
          <p14:tracePt t="136178" x="1139825" y="5981700"/>
          <p14:tracePt t="136188" x="1189038" y="5981700"/>
          <p14:tracePt t="136198" x="1227138" y="5981700"/>
          <p14:tracePt t="136202" x="1289050" y="5956300"/>
          <p14:tracePt t="136212" x="1363663" y="5945188"/>
          <p14:tracePt t="136218" x="1414463" y="5945188"/>
          <p14:tracePt t="136228" x="1452563" y="5945188"/>
          <p14:tracePt t="136238" x="1476375" y="5919788"/>
          <p14:tracePt t="136242" x="1501775" y="5919788"/>
          <p14:tracePt t="136259" x="1527175" y="5919788"/>
          <p14:tracePt t="136410" x="1514475" y="5919788"/>
          <p14:tracePt t="136414" x="1489075" y="5907088"/>
          <p14:tracePt t="136424" x="1476375" y="5894388"/>
          <p14:tracePt t="136430" x="1465263" y="5894388"/>
          <p14:tracePt t="136440" x="1452563" y="5894388"/>
          <p14:tracePt t="136451" x="1427163" y="5894388"/>
          <p14:tracePt t="136470" x="1401763" y="5894388"/>
          <p14:tracePt t="136490" x="1376363" y="5894388"/>
          <p14:tracePt t="136494" x="1363663" y="5894388"/>
          <p14:tracePt t="136504" x="1327150" y="5881688"/>
          <p14:tracePt t="136510" x="1301750" y="5868988"/>
          <p14:tracePt t="136520" x="1276350" y="5868988"/>
          <p14:tracePt t="136530" x="1239838" y="5856288"/>
          <p14:tracePt t="136536" x="1227138" y="5856288"/>
          <p14:tracePt t="136546" x="1201738" y="5856288"/>
          <p14:tracePt t="136551" x="1189038" y="5856288"/>
          <p14:tracePt t="136560" x="1176338" y="5856288"/>
          <p14:tracePt t="136570" x="1163638" y="5856288"/>
          <p14:tracePt t="136576" x="1150938" y="5856288"/>
          <p14:tracePt t="136586" x="1139825" y="5843588"/>
          <p14:tracePt t="136686" x="1139825" y="5832475"/>
          <p14:tracePt t="136696" x="1139825" y="5819775"/>
          <p14:tracePt t="136702" x="1139825" y="5794375"/>
          <p14:tracePt t="136723" x="1139825" y="5781675"/>
          <p14:tracePt t="136727" x="1139825" y="5768975"/>
          <p14:tracePt t="136736" x="1150938" y="5756275"/>
          <p14:tracePt t="136742" x="1150938" y="5743575"/>
          <p14:tracePt t="136752" x="1189038" y="5732463"/>
          <p14:tracePt t="136762" x="1201738" y="5719763"/>
          <p14:tracePt t="136768" x="1227138" y="5707063"/>
          <p14:tracePt t="136784" x="1252538" y="5694363"/>
          <p14:tracePt t="136802" x="1263650" y="5681663"/>
          <p14:tracePt t="136808" x="1289050" y="5681663"/>
          <p14:tracePt t="136818" x="1301750" y="5668963"/>
          <p14:tracePt t="136822" x="1314450" y="5668963"/>
          <p14:tracePt t="136834" x="1327150" y="5668963"/>
          <p14:tracePt t="136844" x="1339850" y="5656263"/>
          <p14:tracePt t="136848" x="1363663" y="5656263"/>
          <p14:tracePt t="136859" x="1376363" y="5656263"/>
          <p14:tracePt t="136864" x="1389063" y="5656263"/>
          <p14:tracePt t="136874" x="1401763" y="5643563"/>
          <p14:tracePt t="136885" x="1414463" y="5643563"/>
          <p14:tracePt t="136888" x="1427163" y="5643563"/>
          <p14:tracePt t="136899" x="1439863" y="5643563"/>
          <p14:tracePt t="136915" x="1465263" y="5643563"/>
          <p14:tracePt t="136924" x="1489075" y="5643563"/>
          <p14:tracePt t="136940" x="1514475" y="5643563"/>
          <p14:tracePt t="136944" x="1539875" y="5643563"/>
          <p14:tracePt t="136954" x="1565275" y="5643563"/>
          <p14:tracePt t="136970" x="1652588" y="5643563"/>
          <p14:tracePt t="136980" x="1677988" y="5643563"/>
          <p14:tracePt t="136985" x="1714500" y="5643563"/>
          <p14:tracePt t="136994" x="1765300" y="5643563"/>
          <p14:tracePt t="137004" x="1827213" y="5643563"/>
          <p14:tracePt t="137010" x="1927225" y="5643563"/>
          <p14:tracePt t="137020" x="2065338" y="5643563"/>
          <p14:tracePt t="137024" x="2190750" y="5643563"/>
          <p14:tracePt t="137034" x="2316163" y="5643563"/>
          <p14:tracePt t="137044" x="2465388" y="5643563"/>
          <p14:tracePt t="137051" x="2616200" y="5643563"/>
          <p14:tracePt t="137060" x="2754313" y="5643563"/>
          <p14:tracePt t="137064" x="2928938" y="5643563"/>
          <p14:tracePt t="137074" x="3092450" y="5643563"/>
          <p14:tracePt t="137084" x="3254375" y="5643563"/>
          <p14:tracePt t="137090" x="3405188" y="5643563"/>
          <p14:tracePt t="137101" x="3530600" y="5619750"/>
          <p14:tracePt t="137106" x="3643313" y="5607050"/>
          <p14:tracePt t="137117" x="3705225" y="5607050"/>
          <p14:tracePt t="137126" x="3767138" y="5607050"/>
          <p14:tracePt t="137130" x="3805238" y="5607050"/>
          <p14:tracePt t="137140" x="3830638" y="5607050"/>
          <p14:tracePt t="137146" x="3856038" y="5607050"/>
          <p14:tracePt t="137170" x="3879850" y="5607050"/>
          <p14:tracePt t="137232" x="3905250" y="5607050"/>
          <p14:tracePt t="137242" x="3930650" y="5581650"/>
          <p14:tracePt t="137252" x="3992563" y="5581650"/>
          <p14:tracePt t="137256" x="4030663" y="5556250"/>
          <p14:tracePt t="137267" x="4081463" y="5556250"/>
          <p14:tracePt t="137272" x="4117975" y="5556250"/>
          <p14:tracePt t="137284" x="4168775" y="5543550"/>
          <p14:tracePt t="137292" x="4230688" y="5518150"/>
          <p14:tracePt t="137296" x="4268788" y="5518150"/>
          <p14:tracePt t="137308" x="4305300" y="5518150"/>
          <p14:tracePt t="137312" x="4356100" y="5518150"/>
          <p14:tracePt t="137322" x="4394200" y="5518150"/>
          <p14:tracePt t="137333" x="4406900" y="5518150"/>
          <p14:tracePt t="137349" x="4430713" y="5494338"/>
          <p14:tracePt t="137508" x="4381500" y="5494338"/>
          <p14:tracePt t="137514" x="4294188" y="5494338"/>
          <p14:tracePt t="137524" x="4192588" y="5494338"/>
          <p14:tracePt t="137528" x="4081463" y="5494338"/>
          <p14:tracePt t="137538" x="3992563" y="5494338"/>
          <p14:tracePt t="137550" x="3892550" y="5494338"/>
          <p14:tracePt t="137554" x="3805238" y="5494338"/>
          <p14:tracePt t="137564" x="3705225" y="5494338"/>
          <p14:tracePt t="137570" x="3617913" y="5494338"/>
          <p14:tracePt t="137580" x="3517900" y="5494338"/>
          <p14:tracePt t="137590" x="3417888" y="5494338"/>
          <p14:tracePt t="137594" x="3341688" y="5494338"/>
          <p14:tracePt t="137604" x="3305175" y="5494338"/>
          <p14:tracePt t="137610" x="3241675" y="5494338"/>
          <p14:tracePt t="137620" x="3179763" y="5494338"/>
          <p14:tracePt t="137630" x="3116263" y="5494338"/>
          <p14:tracePt t="137636" x="3003550" y="5494338"/>
          <p14:tracePt t="137646" x="2903538" y="5494338"/>
          <p14:tracePt t="137650" x="2803525" y="5494338"/>
          <p14:tracePt t="137660" x="2728913" y="5494338"/>
          <p14:tracePt t="137670" x="2628900" y="5494338"/>
          <p14:tracePt t="137676" x="2554288" y="5518150"/>
          <p14:tracePt t="137686" x="2478088" y="5518150"/>
          <p14:tracePt t="137690" x="2403475" y="5530850"/>
          <p14:tracePt t="137700" x="2328863" y="5556250"/>
          <p14:tracePt t="137710" x="2265363" y="5556250"/>
          <p14:tracePt t="137717" x="2190750" y="5556250"/>
          <p14:tracePt t="137726" x="2127250" y="5556250"/>
          <p14:tracePt t="137730" x="2039938" y="5568950"/>
          <p14:tracePt t="137740" x="1952625" y="5568950"/>
          <p14:tracePt t="137750" x="1890713" y="5568950"/>
          <p14:tracePt t="137756" x="1801813" y="5594350"/>
          <p14:tracePt t="137767" x="1752600" y="5594350"/>
          <p14:tracePt t="137770" x="1677988" y="5594350"/>
          <p14:tracePt t="137780" x="1652588" y="5594350"/>
          <p14:tracePt t="137790" x="1627188" y="5594350"/>
          <p14:tracePt t="137796" x="1589088" y="5607050"/>
          <p14:tracePt t="137806" x="1565275" y="5607050"/>
          <p14:tracePt t="137812" x="1539875" y="5619750"/>
          <p14:tracePt t="137822" x="1489075" y="5630863"/>
          <p14:tracePt t="137834" x="1465263" y="5656263"/>
          <p14:tracePt t="137836" x="1452563" y="5656263"/>
          <p14:tracePt t="137846" x="1427163" y="5656263"/>
          <p14:tracePt t="137852" x="1401763" y="5681663"/>
          <p14:tracePt t="137862" x="1376363" y="5681663"/>
          <p14:tracePt t="137872" x="1352550" y="5681663"/>
          <p14:tracePt t="137878" x="1327150" y="5707063"/>
          <p14:tracePt t="137888" x="1314450" y="5719763"/>
          <p14:tracePt t="137892" x="1289050" y="5719763"/>
          <p14:tracePt t="138018" x="1289050" y="5732463"/>
          <p14:tracePt t="138038" x="1314450" y="5732463"/>
          <p14:tracePt t="138044" x="1352550" y="5732463"/>
          <p14:tracePt t="138054" x="1401763" y="5732463"/>
          <p14:tracePt t="138058" x="1465263" y="5743575"/>
          <p14:tracePt t="138068" x="1514475" y="5756275"/>
          <p14:tracePt t="138078" x="1589088" y="5756275"/>
          <p14:tracePt t="138084" x="1652588" y="5756275"/>
          <p14:tracePt t="138094" x="1727200" y="5768975"/>
          <p14:tracePt t="138100" x="1801813" y="5794375"/>
          <p14:tracePt t="138108" x="1914525" y="5794375"/>
          <p14:tracePt t="138118" x="1978025" y="5807075"/>
          <p14:tracePt t="138124" x="2052638" y="5807075"/>
          <p14:tracePt t="138134" x="2116138" y="5807075"/>
          <p14:tracePt t="138140" x="2190750" y="5807075"/>
          <p14:tracePt t="138150" x="2252663" y="5807075"/>
          <p14:tracePt t="138160" x="2290763" y="5832475"/>
          <p14:tracePt t="138166" x="2328863" y="5832475"/>
          <p14:tracePt t="138174" x="2365375" y="5832475"/>
          <p14:tracePt t="138180" x="2441575" y="5832475"/>
          <p14:tracePt t="138190" x="2490788" y="5832475"/>
          <p14:tracePt t="138200" x="2528888" y="5832475"/>
          <p14:tracePt t="138204" x="2578100" y="5832475"/>
          <p14:tracePt t="138216" x="2603500" y="5832475"/>
          <p14:tracePt t="138220" x="2641600" y="5832475"/>
          <p14:tracePt t="138230" x="2667000" y="5832475"/>
          <p14:tracePt t="138240" x="2690813" y="5832475"/>
          <p14:tracePt t="138246" x="2716213" y="5832475"/>
          <p14:tracePt t="138256" x="2767013" y="5832475"/>
          <p14:tracePt t="138260" x="2790825" y="5832475"/>
          <p14:tracePt t="138270" x="2816225" y="5832475"/>
          <p14:tracePt t="138281" x="2854325" y="5832475"/>
          <p14:tracePt t="138286" x="2879725" y="5832475"/>
          <p14:tracePt t="138296" x="2916238" y="5832475"/>
          <p14:tracePt t="138300" x="2941638" y="5832475"/>
          <p14:tracePt t="138310" x="2967038" y="5832475"/>
          <p14:tracePt t="138322" x="3016250" y="5832475"/>
          <p14:tracePt t="138326" x="3041650" y="5832475"/>
          <p14:tracePt t="138336" x="3103563" y="5832475"/>
          <p14:tracePt t="138340" x="3141663" y="5832475"/>
          <p14:tracePt t="138352" x="3192463" y="5832475"/>
          <p14:tracePt t="138362" x="3228975" y="5832475"/>
          <p14:tracePt t="138367" x="3279775" y="5832475"/>
          <p14:tracePt t="138376" x="3317875" y="5832475"/>
          <p14:tracePt t="138383" x="3341688" y="5832475"/>
          <p14:tracePt t="138392" x="3367088" y="5832475"/>
          <p14:tracePt t="138402" x="3392488" y="5832475"/>
          <p14:tracePt t="138406" x="3429000" y="5832475"/>
          <p14:tracePt t="138417" x="3441700" y="5832475"/>
          <p14:tracePt t="138433" x="3467100" y="5832475"/>
          <p14:tracePt t="138456" x="3479800" y="5832475"/>
          <p14:tracePt t="138604" x="3405188" y="5832475"/>
          <p14:tracePt t="138614" x="3254375" y="5832475"/>
          <p14:tracePt t="138618" x="3028950" y="5832475"/>
          <p14:tracePt t="138628" x="2716213" y="5832475"/>
          <p14:tracePt t="138634" x="2303463" y="5832475"/>
          <p14:tracePt t="138644" x="1903413" y="5832475"/>
          <p14:tracePt t="138654" x="1452563" y="5832475"/>
          <p14:tracePt t="138658" x="1050925" y="5832475"/>
          <p14:tracePt t="138668" x="612775" y="5832475"/>
          <p14:tracePt t="138674" x="163513" y="5832475"/>
          <p14:tracePt t="138946" x="250825" y="5969000"/>
          <p14:tracePt t="138956" x="412750" y="5969000"/>
          <p14:tracePt t="138960" x="563563" y="5969000"/>
          <p14:tracePt t="138982" x="814388" y="5969000"/>
          <p14:tracePt t="138986" x="938213" y="5969000"/>
          <p14:tracePt t="138996" x="1038225" y="5969000"/>
          <p14:tracePt t="139000" x="1127125" y="5945188"/>
          <p14:tracePt t="139010" x="1189038" y="5932488"/>
          <p14:tracePt t="139020" x="1263650" y="5907088"/>
          <p14:tracePt t="139026" x="1314450" y="5907088"/>
          <p14:tracePt t="139036" x="1352550" y="5894388"/>
          <p14:tracePt t="139042" x="1376363" y="5894388"/>
          <p14:tracePt t="139052" x="1389063" y="5894388"/>
          <p14:tracePt t="139268" x="1389063" y="5881688"/>
          <p14:tracePt t="139318" x="1376363" y="5881688"/>
          <p14:tracePt t="140322" x="1376363" y="5868988"/>
          <p14:tracePt t="140338" x="1376363" y="5856288"/>
          <p14:tracePt t="140348" x="1363663" y="5856288"/>
          <p14:tracePt t="140362" x="1352550" y="5843588"/>
          <p14:tracePt t="140402" x="1352550" y="5832475"/>
          <p14:tracePt t="140448" x="1339850" y="5819775"/>
          <p14:tracePt t="140474" x="1327150" y="5807075"/>
          <p14:tracePt t="140518" x="1314450" y="5794375"/>
          <p14:tracePt t="140528" x="1301750" y="5794375"/>
          <p14:tracePt t="140544" x="1289050" y="5794375"/>
          <p14:tracePt t="140580" x="1276350" y="5794375"/>
          <p14:tracePt t="140606" x="1263650" y="5794375"/>
          <p14:tracePt t="140620" x="1252538" y="5794375"/>
          <p14:tracePt t="140636" x="1239838" y="5794375"/>
          <p14:tracePt t="140647" x="1227138" y="5794375"/>
          <p14:tracePt t="140650" x="1214438" y="5794375"/>
          <p14:tracePt t="140660" x="1189038" y="5794375"/>
          <p14:tracePt t="140676" x="1163638" y="5794375"/>
          <p14:tracePt t="140686" x="1150938" y="5794375"/>
          <p14:tracePt t="140692" x="1139825" y="5794375"/>
          <p14:tracePt t="140706" x="1127125" y="5794375"/>
          <p14:tracePt t="140726" x="1101725" y="5794375"/>
          <p14:tracePt t="140742" x="1063625" y="5807075"/>
          <p14:tracePt t="140766" x="1038225" y="5819775"/>
          <p14:tracePt t="140832" x="1027113" y="5819775"/>
          <p14:tracePt t="140852" x="1027113" y="5832475"/>
          <p14:tracePt t="140868" x="1014413" y="5832475"/>
          <p14:tracePt t="140872" x="1001713" y="5843588"/>
          <p14:tracePt t="141084" x="1001713" y="5856288"/>
          <p14:tracePt t="141106" x="1014413" y="5856288"/>
          <p14:tracePt t="141110" x="1038225" y="5843588"/>
          <p14:tracePt t="141120" x="1063625" y="5843588"/>
          <p14:tracePt t="141126" x="1089025" y="5832475"/>
          <p14:tracePt t="141146" x="1127125" y="5819775"/>
          <p14:tracePt t="141150" x="1150938" y="5819775"/>
          <p14:tracePt t="141160" x="1163638" y="5807075"/>
          <p14:tracePt t="141186" x="1189038" y="5807075"/>
          <p14:tracePt t="141346" x="1176338" y="5807075"/>
          <p14:tracePt t="141372" x="1163638" y="5807075"/>
          <p14:tracePt t="141388" x="1150938" y="5819775"/>
          <p14:tracePt t="141422" x="1139825" y="5832475"/>
          <p14:tracePt t="141432" x="1127125" y="5832475"/>
          <p14:tracePt t="141736" x="1114425" y="5832475"/>
          <p14:tracePt t="141747" x="1101725" y="5843588"/>
          <p14:tracePt t="141756" x="1089025" y="5843588"/>
          <p14:tracePt t="141776" x="1076325" y="5843588"/>
          <p14:tracePt t="142820" x="1101725" y="5843588"/>
          <p14:tracePt t="142830" x="1127125" y="5843588"/>
          <p14:tracePt t="142836" x="1163638" y="5843588"/>
          <p14:tracePt t="142846" x="1189038" y="5843588"/>
          <p14:tracePt t="142856" x="1214438" y="5843588"/>
          <p14:tracePt t="142862" x="1239838" y="5843588"/>
          <p14:tracePt t="142870" x="1252538" y="5843588"/>
          <p14:tracePt t="142876" x="1263650" y="5843588"/>
          <p14:tracePt t="142886" x="1276350" y="5843588"/>
          <p14:tracePt t="142900" x="1289050" y="5843588"/>
          <p14:tracePt t="142920" x="1301750" y="5843588"/>
          <p14:tracePt t="142946" x="1327150" y="5843588"/>
          <p14:tracePt t="142962" x="1339850" y="5832475"/>
          <p14:tracePt t="142976" x="1352550" y="5832475"/>
          <p14:tracePt t="142986" x="1352550" y="5819775"/>
          <p14:tracePt t="143072" x="1339850" y="5819775"/>
          <p14:tracePt t="143082" x="1314450" y="5819775"/>
          <p14:tracePt t="143088" x="1289050" y="5819775"/>
          <p14:tracePt t="143098" x="1263650" y="5819775"/>
          <p14:tracePt t="143102" x="1252538" y="5819775"/>
          <p14:tracePt t="143112" x="1227138" y="5819775"/>
          <p14:tracePt t="143122" x="1214438" y="5832475"/>
          <p14:tracePt t="143129" x="1176338" y="5843588"/>
          <p14:tracePt t="143142" x="1163638" y="5856288"/>
          <p14:tracePt t="143152" x="1150938" y="5856288"/>
          <p14:tracePt t="143164" x="1139825" y="5868988"/>
          <p14:tracePt t="143184" x="1127125" y="5868988"/>
          <p14:tracePt t="143254" x="1114425" y="5868988"/>
          <p14:tracePt t="143264" x="1101725" y="5868988"/>
          <p14:tracePt t="143274" x="1089025" y="5881688"/>
          <p14:tracePt t="143278" x="1076325" y="5881688"/>
          <p14:tracePt t="144010" x="1076325" y="5894388"/>
          <p14:tracePt t="144016" x="1089025" y="5907088"/>
          <p14:tracePt t="144027" x="1101725" y="5919788"/>
          <p14:tracePt t="144030" x="1127125" y="5919788"/>
          <p14:tracePt t="144040" x="1163638" y="5919788"/>
          <p14:tracePt t="144050" x="1189038" y="5932488"/>
          <p14:tracePt t="144066" x="1227138" y="5932488"/>
          <p14:tracePt t="144070" x="1239838" y="5932488"/>
          <p14:tracePt t="144096" x="1263650" y="5932488"/>
          <p14:tracePt t="144192" x="1276350" y="5932488"/>
          <p14:tracePt t="144196" x="1289050" y="5932488"/>
          <p14:tracePt t="144322" x="1301750" y="5945188"/>
          <p14:tracePt t="144520" x="1301750" y="5956300"/>
          <p14:tracePt t="144540" x="1301750" y="5969000"/>
          <p14:tracePt t="144546" x="1314450" y="5969000"/>
          <p14:tracePt t="144566" x="1314450" y="5981700"/>
          <p14:tracePt t="144590" x="1327150" y="5994400"/>
          <p14:tracePt t="144656" x="1327150" y="6007100"/>
          <p14:tracePt t="144676" x="1327150" y="6019800"/>
          <p14:tracePt t="144680" x="1339850" y="6032500"/>
          <p14:tracePt t="144736" x="1352550" y="6032500"/>
          <p14:tracePt t="146528" x="1363663" y="6032500"/>
          <p14:tracePt t="146538" x="1376363" y="6032500"/>
          <p14:tracePt t="146543" x="1389063" y="6032500"/>
          <p14:tracePt t="146552" x="1401763" y="6032500"/>
          <p14:tracePt t="146562" x="1414463" y="6032500"/>
          <p14:tracePt t="146568" x="1427163" y="6032500"/>
          <p14:tracePt t="146578" x="1439863" y="6032500"/>
          <p14:tracePt t="146582" x="1465263" y="6019800"/>
          <p14:tracePt t="146602" x="1476375" y="6007100"/>
          <p14:tracePt t="146608" x="1489075" y="6007100"/>
          <p14:tracePt t="146632" x="1501775" y="6007100"/>
          <p14:tracePt t="146642" x="1501775" y="5994400"/>
          <p14:tracePt t="146662" x="1514475" y="5994400"/>
          <p14:tracePt t="146694" x="1514475" y="5981700"/>
          <p14:tracePt t="146708" x="1527175" y="5981700"/>
          <p14:tracePt t="148660" x="1527175" y="5969000"/>
          <p14:tracePt t="148686" x="1539875" y="5969000"/>
          <p14:tracePt t="149176" x="1552575" y="5969000"/>
          <p14:tracePt t="149462" x="1552575" y="5981700"/>
          <p14:tracePt t="149492" x="1539875" y="5994400"/>
          <p14:tracePt t="149532" x="1527175" y="5994400"/>
          <p14:tracePt t="149578" x="1501775" y="5994400"/>
          <p14:tracePt t="149594" x="1489075" y="6007100"/>
          <p14:tracePt t="149902" x="1501775" y="6007100"/>
          <p14:tracePt t="149922" x="1514475" y="6007100"/>
          <p14:tracePt t="149946" x="1527175" y="6007100"/>
          <p14:tracePt t="149963" x="1552575" y="6007100"/>
          <p14:tracePt t="149966" x="1577975" y="5994400"/>
          <p14:tracePt t="149976" x="1601788" y="5994400"/>
          <p14:tracePt t="149987" x="1614488" y="5994400"/>
          <p14:tracePt t="149992" x="1627188" y="5994400"/>
          <p14:tracePt t="150002" x="1677988" y="5994400"/>
          <p14:tracePt t="150008" x="1714500" y="5994400"/>
          <p14:tracePt t="150018" x="1739900" y="5994400"/>
          <p14:tracePt t="150028" x="1778000" y="5994400"/>
          <p14:tracePt t="150032" x="1801813" y="5994400"/>
          <p14:tracePt t="150042" x="1814513" y="5994400"/>
          <p14:tracePt t="150048" x="1839913" y="5994400"/>
          <p14:tracePt t="150058" x="1852613" y="5994400"/>
          <p14:tracePt t="150068" x="1865313" y="5994400"/>
          <p14:tracePt t="150072" x="1878013" y="5994400"/>
          <p14:tracePt t="150082" x="1903413" y="5994400"/>
          <p14:tracePt t="150088" x="1914525" y="5994400"/>
          <p14:tracePt t="150098" x="1939925" y="5981700"/>
          <p14:tracePt t="150108" x="1965325" y="5981700"/>
          <p14:tracePt t="150112" x="1990725" y="5981700"/>
          <p14:tracePt t="150124" x="2003425" y="5981700"/>
          <p14:tracePt t="150128" x="2027238" y="5969000"/>
          <p14:tracePt t="150138" x="2039938" y="5969000"/>
          <p14:tracePt t="150148" x="2052638" y="5969000"/>
          <p14:tracePt t="150164" x="2065338" y="5969000"/>
          <p14:tracePt t="150718" x="2090738" y="5969000"/>
          <p14:tracePt t="150728" x="2116138" y="5969000"/>
          <p14:tracePt t="150738" x="2139950" y="5969000"/>
          <p14:tracePt t="150744" x="2178050" y="5969000"/>
          <p14:tracePt t="150756" x="2203450" y="5969000"/>
          <p14:tracePt t="150758" x="2228850" y="5981700"/>
          <p14:tracePt t="150768" x="2252663" y="5981700"/>
          <p14:tracePt t="150778" x="2265363" y="5981700"/>
          <p14:tracePt t="150794" x="2278063" y="5981700"/>
          <p14:tracePt t="150808" x="2303463" y="5981700"/>
          <p14:tracePt t="150824" x="2303463" y="5994400"/>
          <p14:tracePt t="150840" x="2316163" y="6007100"/>
          <p14:tracePt t="150864" x="2328863" y="6007100"/>
          <p14:tracePt t="151020" x="2339975" y="6007100"/>
          <p14:tracePt t="151248" x="2339975" y="6019800"/>
          <p14:tracePt t="151264" x="2316163" y="6032500"/>
          <p14:tracePt t="151274" x="2290763" y="6045200"/>
          <p14:tracePt t="151278" x="2265363" y="6045200"/>
          <p14:tracePt t="151288" x="2239963" y="6056313"/>
          <p14:tracePt t="151298" x="2203450" y="6069013"/>
          <p14:tracePt t="151304" x="2178050" y="6081713"/>
          <p14:tracePt t="151314" x="2152650" y="6081713"/>
          <p14:tracePt t="151318" x="2116138" y="6081713"/>
          <p14:tracePt t="151329" x="2103438" y="6081713"/>
          <p14:tracePt t="151339" x="2065338" y="6081713"/>
          <p14:tracePt t="151344" x="2052638" y="6081713"/>
          <p14:tracePt t="151355" x="2039938" y="6081713"/>
          <p14:tracePt t="151358" x="2027238" y="6081713"/>
          <p14:tracePt t="151368" x="2014538" y="6081713"/>
          <p14:tracePt t="151556" x="2027238" y="6081713"/>
          <p14:tracePt t="151571" x="2052638" y="6081713"/>
          <p14:tracePt t="151580" x="2065338" y="6081713"/>
          <p14:tracePt t="151586" x="2090738" y="6069013"/>
          <p14:tracePt t="151600" x="2103438" y="6056313"/>
          <p14:tracePt t="151612" x="2116138" y="6056313"/>
          <p14:tracePt t="151622" x="2127250" y="6056313"/>
          <p14:tracePt t="151638" x="2139950" y="6045200"/>
          <p14:tracePt t="151748" x="2152650" y="6032500"/>
          <p14:tracePt t="151752" x="2178050" y="6007100"/>
          <p14:tracePt t="151762" x="2178050" y="5994400"/>
          <p14:tracePt t="151768" x="2190750" y="5981700"/>
          <p14:tracePt t="151788" x="2203450" y="5969000"/>
          <p14:tracePt t="151792" x="2216150" y="5956300"/>
          <p14:tracePt t="151803" x="2239963" y="5945188"/>
          <p14:tracePt t="151808" x="2252663" y="5919788"/>
          <p14:tracePt t="151818" x="2265363" y="5907088"/>
          <p14:tracePt t="151828" x="2290763" y="5881688"/>
          <p14:tracePt t="151834" x="2303463" y="5881688"/>
          <p14:tracePt t="151844" x="2328863" y="5856288"/>
          <p14:tracePt t="151848" x="2339975" y="5856288"/>
          <p14:tracePt t="151858" x="2352675" y="5856288"/>
          <p14:tracePt t="151868" x="2390775" y="5832475"/>
          <p14:tracePt t="151874" x="2403475" y="5819775"/>
          <p14:tracePt t="151884" x="2428875" y="5794375"/>
          <p14:tracePt t="151888" x="2452688" y="5781675"/>
          <p14:tracePt t="151898" x="2490788" y="5756275"/>
          <p14:tracePt t="151908" x="2516188" y="5743575"/>
          <p14:tracePt t="151914" x="2541588" y="5732463"/>
          <p14:tracePt t="151924" x="2565400" y="5719763"/>
          <p14:tracePt t="151928" x="2590800" y="5719763"/>
          <p14:tracePt t="151938" x="2616200" y="5707063"/>
          <p14:tracePt t="151954" x="2641600" y="5707063"/>
          <p14:tracePt t="152150" x="2641600" y="5732463"/>
          <p14:tracePt t="152160" x="2628900" y="5743575"/>
          <p14:tracePt t="152170" x="2616200" y="5756275"/>
          <p14:tracePt t="152206" x="2616200" y="5768975"/>
          <p14:tracePt t="152216" x="2603500" y="5781675"/>
          <p14:tracePt t="152242" x="2590800" y="5794375"/>
          <p14:tracePt t="152343" x="2578100" y="5807075"/>
          <p14:tracePt t="152402" x="2554288" y="5832475"/>
          <p14:tracePt t="152412" x="2541588" y="5832475"/>
          <p14:tracePt t="152418" x="2516188" y="5832475"/>
          <p14:tracePt t="152428" x="2478088" y="5843588"/>
          <p14:tracePt t="152434" x="2441575" y="5856288"/>
          <p14:tracePt t="152444" x="2365375" y="5856288"/>
          <p14:tracePt t="152454" x="2339975" y="5856288"/>
          <p14:tracePt t="152458" x="2303463" y="5856288"/>
          <p14:tracePt t="152469" x="2290763" y="5856288"/>
          <p14:tracePt t="152474" x="2265363" y="5856288"/>
          <p14:tracePt t="152484" x="2252663" y="5856288"/>
          <p14:tracePt t="152494" x="2239963" y="5856288"/>
          <p14:tracePt t="152498" x="2203450" y="5856288"/>
          <p14:tracePt t="152508" x="2178050" y="5856288"/>
          <p14:tracePt t="152514" x="2152650" y="5856288"/>
          <p14:tracePt t="152524" x="2103438" y="5856288"/>
          <p14:tracePt t="152534" x="2065338" y="5856288"/>
          <p14:tracePt t="152540" x="2039938" y="5856288"/>
          <p14:tracePt t="152550" x="2014538" y="5856288"/>
          <p14:tracePt t="152554" x="1990725" y="5856288"/>
          <p14:tracePt t="152564" x="1978025" y="5856288"/>
          <p14:tracePt t="152574" x="1965325" y="5856288"/>
          <p14:tracePt t="152590" x="1939925" y="5856288"/>
          <p14:tracePt t="152594" x="1927225" y="5856288"/>
          <p14:tracePt t="152604" x="1903413" y="5856288"/>
          <p14:tracePt t="152614" x="1890713" y="5856288"/>
          <p14:tracePt t="152620" x="1878013" y="5856288"/>
          <p14:tracePt t="152630" x="1865313" y="5856288"/>
          <p14:tracePt t="152634" x="1852613" y="5856288"/>
          <p14:tracePt t="152654" x="1839913" y="5856288"/>
          <p14:tracePt t="152730" x="1827213" y="5856288"/>
          <p14:tracePt t="152752" x="1827213" y="5868988"/>
          <p14:tracePt t="152766" x="1814513" y="5868988"/>
          <p14:tracePt t="152776" x="1801813" y="5868988"/>
          <p14:tracePt t="152788" x="1778000" y="5868988"/>
          <p14:tracePt t="152792" x="1727200" y="5868988"/>
          <p14:tracePt t="152803" x="1652588" y="5868988"/>
          <p14:tracePt t="152806" x="1589088" y="5868988"/>
          <p14:tracePt t="152816" x="1501775" y="5868988"/>
          <p14:tracePt t="152826" x="1439863" y="5868988"/>
          <p14:tracePt t="152832" x="1363663" y="5868988"/>
          <p14:tracePt t="152842" x="1314450" y="5868988"/>
          <p14:tracePt t="152846" x="1276350" y="5868988"/>
          <p14:tracePt t="152856" x="1252538" y="5868988"/>
          <p14:tracePt t="152866" x="1227138" y="5868988"/>
          <p14:tracePt t="152872" x="1201738" y="5868988"/>
          <p14:tracePt t="152882" x="1176338" y="5868988"/>
          <p14:tracePt t="152888" x="1150938" y="5868988"/>
          <p14:tracePt t="152908" x="1139825" y="5868988"/>
          <p14:tracePt t="152912" x="1127125" y="5868988"/>
          <p14:tracePt t="152922" x="1114425" y="5868988"/>
          <p14:tracePt t="152962" x="1101725" y="5868988"/>
          <p14:tracePt t="152978" x="1089025" y="5868988"/>
          <p14:tracePt t="152988" x="1076325" y="5868988"/>
          <p14:tracePt t="152992" x="1050925" y="5868988"/>
          <p14:tracePt t="153003" x="1038225" y="5868988"/>
          <p14:tracePt t="153020" x="1014413" y="5868988"/>
          <p14:tracePt t="153170" x="1038225" y="5868988"/>
          <p14:tracePt t="153174" x="1076325" y="5868988"/>
          <p14:tracePt t="153185" x="1127125" y="5868988"/>
          <p14:tracePt t="153194" x="1150938" y="5868988"/>
          <p14:tracePt t="153200" x="1163638" y="5868988"/>
          <p14:tracePt t="153216" x="1176338" y="5868988"/>
          <p14:tracePt t="153226" x="1189038" y="5868988"/>
          <p14:tracePt t="153236" x="1201738" y="5868988"/>
          <p14:tracePt t="153296" x="1201738" y="5856288"/>
          <p14:tracePt t="153321" x="1214438" y="5843588"/>
          <p14:tracePt t="153337" x="1214438" y="5832475"/>
          <p14:tracePt t="153353" x="1214438" y="5819775"/>
          <p14:tracePt t="153362" x="1227138" y="5819775"/>
          <p14:tracePt t="153376" x="1239838" y="5807075"/>
          <p14:tracePt t="153446" x="1252538" y="5794375"/>
          <p14:tracePt t="153582" x="1214438" y="5794375"/>
          <p14:tracePt t="153588" x="1163638" y="5794375"/>
          <p14:tracePt t="153599" x="1127125" y="5794375"/>
          <p14:tracePt t="153604" x="1101725" y="5794375"/>
          <p14:tracePt t="153614" x="1076325" y="5794375"/>
          <p14:tracePt t="153624" x="1050925" y="5794375"/>
          <p14:tracePt t="153628" x="1038225" y="5781675"/>
          <p14:tracePt t="153638" x="1027113" y="5781675"/>
          <p14:tracePt t="153817" x="1101725" y="5781675"/>
          <p14:tracePt t="153820" x="1163638" y="5781675"/>
          <p14:tracePt t="153830" x="1263650" y="5781675"/>
          <p14:tracePt t="153836" x="1363663" y="5794375"/>
          <p14:tracePt t="153846" x="1414463" y="5807075"/>
          <p14:tracePt t="153856" x="1501775" y="5819775"/>
          <p14:tracePt t="153860" x="1527175" y="5819775"/>
          <p14:tracePt t="153870" x="1577975" y="5819775"/>
          <p14:tracePt t="153876" x="1601788" y="5832475"/>
          <p14:tracePt t="153886" x="1627188" y="5832475"/>
          <p14:tracePt t="153896" x="1652588" y="5843588"/>
          <p14:tracePt t="153910" x="1677988" y="5856288"/>
          <p14:tracePt t="153996" x="1665288" y="5868988"/>
          <p14:tracePt t="154006" x="1627188" y="5881688"/>
          <p14:tracePt t="154016" x="1601788" y="5881688"/>
          <p14:tracePt t="154022" x="1565275" y="5894388"/>
          <p14:tracePt t="154032" x="1527175" y="5907088"/>
          <p14:tracePt t="154036" x="1476375" y="5919788"/>
          <p14:tracePt t="154046" x="1452563" y="5932488"/>
          <p14:tracePt t="154058" x="1401763" y="5945188"/>
          <p14:tracePt t="154062" x="1363663" y="5956300"/>
          <p14:tracePt t="154072" x="1339850" y="5956300"/>
          <p14:tracePt t="154078" x="1327150" y="5969000"/>
          <p14:tracePt t="154088" x="1314450" y="5981700"/>
          <p14:tracePt t="154164" x="1301750" y="5994400"/>
          <p14:tracePt t="154184" x="1314450" y="6019800"/>
          <p14:tracePt t="154188" x="1352550" y="6019800"/>
          <p14:tracePt t="154198" x="1439863" y="6019800"/>
          <p14:tracePt t="154204" x="1527175" y="6032500"/>
          <p14:tracePt t="154214" x="1627188" y="6032500"/>
          <p14:tracePt t="154224" x="1727200" y="6032500"/>
          <p14:tracePt t="154228" x="1814513" y="6032500"/>
          <p14:tracePt t="154238" x="1878013" y="6032500"/>
          <p14:tracePt t="154244" x="1914525" y="6032500"/>
          <p14:tracePt t="154254" x="1952625" y="6032500"/>
          <p14:tracePt t="154264" x="1978025" y="6032500"/>
          <p14:tracePt t="154268" x="1990725" y="6032500"/>
          <p14:tracePt t="154324" x="2014538" y="6032500"/>
          <p14:tracePt t="154350" x="2027238" y="6032500"/>
          <p14:tracePt t="154354" x="2027238" y="6019800"/>
          <p14:tracePt t="154390" x="2039938" y="6007100"/>
          <p14:tracePt t="154430" x="2052638" y="6007100"/>
          <p14:tracePt t="154476" x="2065338" y="6007100"/>
          <p14:tracePt t="154497" x="2078038" y="6007100"/>
          <p14:tracePt t="154512" x="2103438" y="6007100"/>
          <p14:tracePt t="154517" x="2127250" y="5994400"/>
          <p14:tracePt t="154526" x="2152650" y="5994400"/>
          <p14:tracePt t="154542" x="2178050" y="5981700"/>
          <p14:tracePt t="154553" x="2216150" y="5981700"/>
          <p14:tracePt t="154556" x="2228850" y="5969000"/>
          <p14:tracePt t="154567" x="2239963" y="5969000"/>
          <p14:tracePt t="154576" x="2252663" y="5969000"/>
          <p14:tracePt t="154582" x="2278063" y="5969000"/>
          <p14:tracePt t="154592" x="2303463" y="5956300"/>
          <p14:tracePt t="154596" x="2328863" y="5956300"/>
          <p14:tracePt t="154606" x="2339975" y="5956300"/>
          <p14:tracePt t="154618" x="2352675" y="5956300"/>
          <p14:tracePt t="154638" x="2378075" y="5945188"/>
          <p14:tracePt t="154798" x="2365375" y="5945188"/>
          <p14:tracePt t="154804" x="2352675" y="5945188"/>
          <p14:tracePt t="154814" x="2339975" y="5945188"/>
          <p14:tracePt t="154818" x="2328863" y="5945188"/>
          <p14:tracePt t="154828" x="2316163" y="5945188"/>
          <p14:tracePt t="154838" x="2303463" y="5945188"/>
          <p14:tracePt t="154854" x="2290763" y="5945188"/>
          <p14:tracePt t="154930" x="2278063" y="5945188"/>
          <p14:tracePt t="154956" x="2278063" y="5956300"/>
          <p14:tracePt t="154966" x="2290763" y="5956300"/>
          <p14:tracePt t="154990" x="2316163" y="5969000"/>
          <p14:tracePt t="154996" x="2328863" y="5969000"/>
          <p14:tracePt t="155006" x="2352675" y="5969000"/>
          <p14:tracePt t="155016" x="2365375" y="5969000"/>
          <p14:tracePt t="155020" x="2390775" y="5969000"/>
          <p14:tracePt t="155030" x="2416175" y="5969000"/>
          <p14:tracePt t="155036" x="2441575" y="5969000"/>
          <p14:tracePt t="155046" x="2465388" y="5969000"/>
          <p14:tracePt t="155056" x="2503488" y="5956300"/>
          <p14:tracePt t="155060" x="2528888" y="5945188"/>
          <p14:tracePt t="155070" x="2541588" y="5932488"/>
          <p14:tracePt t="155076" x="2554288" y="5919788"/>
          <p14:tracePt t="155086" x="2578100" y="5919788"/>
          <p14:tracePt t="155116" x="2578100" y="5907088"/>
          <p14:tracePt t="155156" x="2578100" y="5894388"/>
          <p14:tracePt t="155166" x="2578100" y="5881688"/>
          <p14:tracePt t="155172" x="2578100" y="5856288"/>
          <p14:tracePt t="155183" x="2578100" y="5832475"/>
          <p14:tracePt t="155192" x="2554288" y="5781675"/>
          <p14:tracePt t="155196" x="2528888" y="5743575"/>
          <p14:tracePt t="155208" x="2478088" y="5707063"/>
          <p14:tracePt t="155212" x="2452688" y="5681663"/>
          <p14:tracePt t="155222" x="2428875" y="5643563"/>
          <p14:tracePt t="155234" x="2403475" y="5643563"/>
          <p14:tracePt t="155238" x="2378075" y="5619750"/>
          <p14:tracePt t="155248" x="2339975" y="5594350"/>
          <p14:tracePt t="155252" x="2316163" y="5594350"/>
          <p14:tracePt t="155262" x="2290763" y="5581650"/>
          <p14:tracePt t="155272" x="2278063" y="5556250"/>
          <p14:tracePt t="155278" x="2265363" y="5556250"/>
          <p14:tracePt t="155288" x="2239963" y="5556250"/>
          <p14:tracePt t="155292" x="2228850" y="5556250"/>
          <p14:tracePt t="155302" x="2203450" y="5556250"/>
          <p14:tracePt t="155312" x="2178050" y="5556250"/>
          <p14:tracePt t="155318" x="2152650" y="5556250"/>
          <p14:tracePt t="155328" x="2116138" y="5556250"/>
          <p14:tracePt t="155335" x="2090738" y="5556250"/>
          <p14:tracePt t="155354" x="2065338" y="5556250"/>
          <p14:tracePt t="155358" x="2052638" y="5556250"/>
          <p14:tracePt t="155368" x="2039938" y="5556250"/>
          <p14:tracePt t="155374" x="2027238" y="5556250"/>
          <p14:tracePt t="155394" x="2014538" y="5556250"/>
          <p14:tracePt t="155398" x="2003425" y="5556250"/>
          <p14:tracePt t="155414" x="1990725" y="5556250"/>
          <p14:tracePt t="155424" x="1990725" y="5568950"/>
          <p14:tracePt t="155435" x="1978025" y="5581650"/>
          <p14:tracePt t="155440" x="1965325" y="5581650"/>
          <p14:tracePt t="155451" x="1965325" y="5607050"/>
          <p14:tracePt t="155454" x="1965325" y="5619750"/>
          <p14:tracePt t="155464" x="1965325" y="5643563"/>
          <p14:tracePt t="155474" x="1965325" y="5668963"/>
          <p14:tracePt t="155480" x="1965325" y="5707063"/>
          <p14:tracePt t="155490" x="1965325" y="5732463"/>
          <p14:tracePt t="155494" x="1965325" y="5756275"/>
          <p14:tracePt t="155504" x="1990725" y="5768975"/>
          <p14:tracePt t="155514" x="2003425" y="5781675"/>
          <p14:tracePt t="155520" x="2014538" y="5794375"/>
          <p14:tracePt t="155530" x="2027238" y="5819775"/>
          <p14:tracePt t="155534" x="2039938" y="5832475"/>
          <p14:tracePt t="155544" x="2052638" y="5832475"/>
          <p14:tracePt t="155554" x="2078038" y="5856288"/>
          <p14:tracePt t="155570" x="2090738" y="5856288"/>
          <p14:tracePt t="155576" x="2127250" y="5881688"/>
          <p14:tracePt t="155586" x="2139950" y="5881688"/>
          <p14:tracePt t="155596" x="2152650" y="5881688"/>
          <p14:tracePt t="155601" x="2178050" y="5881688"/>
          <p14:tracePt t="155610" x="2216150" y="5907088"/>
          <p14:tracePt t="155626" x="2239963" y="5907088"/>
          <p14:tracePt t="155636" x="2265363" y="5907088"/>
          <p14:tracePt t="155640" x="2290763" y="5907088"/>
          <p14:tracePt t="155651" x="2316163" y="5907088"/>
          <p14:tracePt t="155656" x="2339975" y="5907088"/>
          <p14:tracePt t="155676" x="2365375" y="5907088"/>
          <p14:tracePt t="155684" x="2390775" y="5907088"/>
          <p14:tracePt t="155696" x="2403475" y="5907088"/>
          <p14:tracePt t="155706" x="2428875" y="5907088"/>
          <p14:tracePt t="155716" x="2441575" y="5907088"/>
          <p14:tracePt t="155722" x="2452688" y="5907088"/>
          <p14:tracePt t="155733" x="2465388" y="5907088"/>
          <p14:tracePt t="155736" x="2465388" y="5894388"/>
          <p14:tracePt t="155748" x="2490788" y="5881688"/>
          <p14:tracePt t="155758" x="2490788" y="5856288"/>
          <p14:tracePt t="155762" x="2490788" y="5843588"/>
          <p14:tracePt t="155772" x="2490788" y="5832475"/>
          <p14:tracePt t="155778" x="2516188" y="5807075"/>
          <p14:tracePt t="155788" x="2516188" y="5768975"/>
          <p14:tracePt t="155799" x="2516188" y="5732463"/>
          <p14:tracePt t="155802" x="2516188" y="5707063"/>
          <p14:tracePt t="155812" x="2516188" y="5681663"/>
          <p14:tracePt t="155818" x="2516188" y="5656263"/>
          <p14:tracePt t="155828" x="2516188" y="5619750"/>
          <p14:tracePt t="155838" x="2503488" y="5594350"/>
          <p14:tracePt t="155842" x="2465388" y="5556250"/>
          <p14:tracePt t="155852" x="2441575" y="5530850"/>
          <p14:tracePt t="155858" x="2428875" y="5507038"/>
          <p14:tracePt t="155868" x="2378075" y="5507038"/>
          <p14:tracePt t="155878" x="2316163" y="5494338"/>
          <p14:tracePt t="155884" x="2290763" y="5481638"/>
          <p14:tracePt t="155894" x="2228850" y="5481638"/>
          <p14:tracePt t="155900" x="2190750" y="5481638"/>
          <p14:tracePt t="155908" x="2127250" y="5481638"/>
          <p14:tracePt t="155918" x="2103438" y="5481638"/>
          <p14:tracePt t="155924" x="2078038" y="5481638"/>
          <p14:tracePt t="155934" x="2027238" y="5481638"/>
          <p14:tracePt t="155938" x="2003425" y="5481638"/>
          <p14:tracePt t="155951" x="1978025" y="5481638"/>
          <p14:tracePt t="155958" x="1952625" y="5481638"/>
          <p14:tracePt t="155964" x="1939925" y="5481638"/>
          <p14:tracePt t="155974" x="1927225" y="5494338"/>
          <p14:tracePt t="155978" x="1914525" y="5507038"/>
          <p14:tracePt t="155988" x="1914525" y="5518150"/>
          <p14:tracePt t="156001" x="1914525" y="5556250"/>
          <p14:tracePt t="156004" x="1914525" y="5581650"/>
          <p14:tracePt t="156014" x="1914525" y="5619750"/>
          <p14:tracePt t="156020" x="1914525" y="5643563"/>
          <p14:tracePt t="156030" x="1914525" y="5681663"/>
          <p14:tracePt t="156040" x="1914525" y="5732463"/>
          <p14:tracePt t="156044" x="1914525" y="5781675"/>
          <p14:tracePt t="156054" x="1952625" y="5843588"/>
          <p14:tracePt t="156067" x="1990725" y="5894388"/>
          <p14:tracePt t="156070" x="2014538" y="5945188"/>
          <p14:tracePt t="156080" x="2039938" y="5956300"/>
          <p14:tracePt t="156086" x="2078038" y="6007100"/>
          <p14:tracePt t="156096" x="2090738" y="6019800"/>
          <p14:tracePt t="156101" x="2116138" y="6056313"/>
          <p14:tracePt t="156110" x="2127250" y="6069013"/>
          <p14:tracePt t="156120" x="2139950" y="6069013"/>
          <p14:tracePt t="156136" x="2165350" y="6081713"/>
          <p14:tracePt t="156151" x="2190750" y="6081713"/>
          <p14:tracePt t="156160" x="2216150" y="6081713"/>
          <p14:tracePt t="156167" x="2239963" y="6081713"/>
          <p14:tracePt t="156176" x="2278063" y="6081713"/>
          <p14:tracePt t="156180" x="2303463" y="6081713"/>
          <p14:tracePt t="156190" x="2303463" y="6069013"/>
          <p14:tracePt t="156201" x="2339975" y="6045200"/>
          <p14:tracePt t="156206" x="2365375" y="6007100"/>
          <p14:tracePt t="156217" x="2390775" y="5969000"/>
          <p14:tracePt t="156220" x="2416175" y="5945188"/>
          <p14:tracePt t="156230" x="2428875" y="5919788"/>
          <p14:tracePt t="156240" x="2452688" y="5881688"/>
          <p14:tracePt t="156246" x="2465388" y="5868988"/>
          <p14:tracePt t="156256" x="2478088" y="5843588"/>
          <p14:tracePt t="156262" x="2490788" y="5807075"/>
          <p14:tracePt t="156272" x="2516188" y="5781675"/>
          <p14:tracePt t="156282" x="2516188" y="5768975"/>
          <p14:tracePt t="156286" x="2528888" y="5743575"/>
          <p14:tracePt t="156296" x="2528888" y="5732463"/>
          <p14:tracePt t="156302" x="2528888" y="5707063"/>
          <p14:tracePt t="156312" x="2528888" y="5694363"/>
          <p14:tracePt t="156322" x="2528888" y="5681663"/>
          <p14:tracePt t="156326" x="2528888" y="5668963"/>
          <p14:tracePt t="156338" x="2528888" y="5656263"/>
          <p14:tracePt t="156342" x="2528888" y="5643563"/>
          <p14:tracePt t="156362" x="2528888" y="5619750"/>
          <p14:tracePt t="156368" x="2516188" y="5607050"/>
          <p14:tracePt t="156383" x="2503488" y="5594350"/>
          <p14:tracePt t="156392" x="2490788" y="5594350"/>
          <p14:tracePt t="156402" x="2478088" y="5581650"/>
          <p14:tracePt t="156408" x="2441575" y="5581650"/>
          <p14:tracePt t="156419" x="2403475" y="5556250"/>
          <p14:tracePt t="156422" x="2365375" y="5556250"/>
          <p14:tracePt t="156432" x="2328863" y="5556250"/>
          <p14:tracePt t="156442" x="2278063" y="5556250"/>
          <p14:tracePt t="156450" x="2252663" y="5556250"/>
          <p14:tracePt t="156458" x="2216150" y="5556250"/>
          <p14:tracePt t="156464" x="2178050" y="5568950"/>
          <p14:tracePt t="156474" x="2152650" y="5581650"/>
          <p14:tracePt t="156484" x="2139950" y="5607050"/>
          <p14:tracePt t="156488" x="2103438" y="5630863"/>
          <p14:tracePt t="156500" x="2065338" y="5656263"/>
          <p14:tracePt t="156504" x="2052638" y="5668963"/>
          <p14:tracePt t="156514" x="2027238" y="5694363"/>
          <p14:tracePt t="156528" x="2003425" y="5707063"/>
          <p14:tracePt t="156544" x="2003425" y="5732463"/>
          <p14:tracePt t="156554" x="2003425" y="5756275"/>
          <p14:tracePt t="156568" x="2003425" y="5781675"/>
          <p14:tracePt t="156578" x="2003425" y="5794375"/>
          <p14:tracePt t="156584" x="2003425" y="5832475"/>
          <p14:tracePt t="156594" x="2003425" y="5856288"/>
          <p14:tracePt t="156604" x="2014538" y="5894388"/>
          <p14:tracePt t="156610" x="2039938" y="5919788"/>
          <p14:tracePt t="156620" x="2065338" y="5932488"/>
          <p14:tracePt t="156624" x="2078038" y="5945188"/>
          <p14:tracePt t="156634" x="2090738" y="5956300"/>
          <p14:tracePt t="156644" x="2116138" y="5969000"/>
          <p14:tracePt t="156660" x="2139950" y="5969000"/>
          <p14:tracePt t="156665" x="2152650" y="5969000"/>
          <p14:tracePt t="156674" x="2165350" y="5969000"/>
          <p14:tracePt t="156686" x="2190750" y="5969000"/>
          <p14:tracePt t="156690" x="2228850" y="5969000"/>
          <p14:tracePt t="156700" x="2265363" y="5969000"/>
          <p14:tracePt t="156706" x="2303463" y="5945188"/>
          <p14:tracePt t="156717" x="2328863" y="5919788"/>
          <p14:tracePt t="156726" x="2390775" y="5881688"/>
          <p14:tracePt t="156730" x="2452688" y="5819775"/>
          <p14:tracePt t="156740" x="2490788" y="5756275"/>
          <p14:tracePt t="156746" x="2516188" y="5719763"/>
          <p14:tracePt t="156756" x="2541588" y="5656263"/>
          <p14:tracePt t="156766" x="2554288" y="5619750"/>
          <p14:tracePt t="156770" x="2554288" y="5581650"/>
          <p14:tracePt t="156780" x="2554288" y="5530850"/>
          <p14:tracePt t="156786" x="2554288" y="5481638"/>
          <p14:tracePt t="156796" x="2554288" y="5443538"/>
          <p14:tracePt t="156806" x="2554288" y="5418138"/>
          <p14:tracePt t="156812" x="2541588" y="5356225"/>
          <p14:tracePt t="156822" x="2528888" y="5330825"/>
          <p14:tracePt t="156826" x="2516188" y="5330825"/>
          <p14:tracePt t="156836" x="2490788" y="5305425"/>
          <p14:tracePt t="156846" x="2465388" y="5268913"/>
          <p14:tracePt t="156852" x="2428875" y="5243513"/>
          <p14:tracePt t="156862" x="2416175" y="5243513"/>
          <p14:tracePt t="156867" x="2365375" y="5230813"/>
          <p14:tracePt t="156876" x="2328863" y="5230813"/>
          <p14:tracePt t="156886" x="2265363" y="5230813"/>
          <p14:tracePt t="156892" x="2203450" y="5230813"/>
          <p14:tracePt t="156902" x="2139950" y="5230813"/>
          <p14:tracePt t="156906" x="2103438" y="5230813"/>
          <p14:tracePt t="156917" x="2078038" y="5230813"/>
          <p14:tracePt t="156926" x="2039938" y="5230813"/>
          <p14:tracePt t="156933" x="2014538" y="5256213"/>
          <p14:tracePt t="156942" x="2003425" y="5294313"/>
          <p14:tracePt t="156950" x="1990725" y="5343525"/>
          <p14:tracePt t="156958" x="1990725" y="5381625"/>
          <p14:tracePt t="156968" x="1965325" y="5443538"/>
          <p14:tracePt t="156972" x="1965325" y="5507038"/>
          <p14:tracePt t="156983" x="1965325" y="5581650"/>
          <p14:tracePt t="156988" x="1965325" y="5643563"/>
          <p14:tracePt t="157000" x="1965325" y="5694363"/>
          <p14:tracePt t="157008" x="2003425" y="5756275"/>
          <p14:tracePt t="157012" x="2027238" y="5819775"/>
          <p14:tracePt t="157024" x="2065338" y="5868988"/>
          <p14:tracePt t="157028" x="2103438" y="5919788"/>
          <p14:tracePt t="157038" x="2139950" y="5969000"/>
          <p14:tracePt t="157048" x="2178050" y="5994400"/>
          <p14:tracePt t="157054" x="2239963" y="6056313"/>
          <p14:tracePt t="157068" x="2290763" y="6081713"/>
          <p14:tracePt t="157078" x="2316163" y="6094413"/>
          <p14:tracePt t="157088" x="2352675" y="6094413"/>
          <p14:tracePt t="157094" x="2403475" y="6107113"/>
          <p14:tracePt t="157104" x="2452688" y="6119813"/>
          <p14:tracePt t="157108" x="2516188" y="6119813"/>
          <p14:tracePt t="157118" x="2554288" y="6119813"/>
          <p14:tracePt t="157128" x="2578100" y="6119813"/>
          <p14:tracePt t="157134" x="2628900" y="6119813"/>
          <p14:tracePt t="157144" x="2654300" y="6119813"/>
          <p14:tracePt t="157149" x="2678113" y="6119813"/>
          <p14:tracePt t="157158" x="2703513" y="6119813"/>
          <p14:tracePt t="157170" x="2728913" y="6119813"/>
          <p14:tracePt t="157174" x="2741613" y="6119813"/>
          <p14:tracePt t="157184" x="2754313" y="6119813"/>
          <p14:tracePt t="157190" x="2778125" y="6094413"/>
          <p14:tracePt t="157200" x="2803525" y="6081713"/>
          <p14:tracePt t="157210" x="2803525" y="6069013"/>
          <p14:tracePt t="157215" x="2816225" y="6056313"/>
          <p14:tracePt t="157224" x="2828925" y="6032500"/>
          <p14:tracePt t="157230" x="2828925" y="6007100"/>
          <p14:tracePt t="157240" x="2841625" y="5956300"/>
          <p14:tracePt t="157251" x="2854325" y="5932488"/>
          <p14:tracePt t="157254" x="2854325" y="5881688"/>
          <p14:tracePt t="157266" x="2854325" y="5843588"/>
          <p14:tracePt t="157270" x="2854325" y="5794375"/>
          <p14:tracePt t="157282" x="2854325" y="5756275"/>
          <p14:tracePt t="157290" x="2854325" y="5732463"/>
          <p14:tracePt t="157297" x="2841625" y="5694363"/>
          <p14:tracePt t="157306" x="2828925" y="5668963"/>
          <p14:tracePt t="157310" x="2803525" y="5643563"/>
          <p14:tracePt t="157320" x="2790825" y="5619750"/>
          <p14:tracePt t="157333" x="2778125" y="5607050"/>
          <p14:tracePt t="157336" x="2767013" y="5594350"/>
          <p14:tracePt t="157346" x="2741613" y="5581650"/>
          <p14:tracePt t="157350" x="2728913" y="5568950"/>
          <p14:tracePt t="157362" x="2703513" y="5556250"/>
          <p14:tracePt t="157372" x="2654300" y="5543550"/>
          <p14:tracePt t="157376" x="2603500" y="5543550"/>
          <p14:tracePt t="157386" x="2541588" y="5530850"/>
          <p14:tracePt t="157392" x="2503488" y="5530850"/>
          <p14:tracePt t="157402" x="2452688" y="5530850"/>
          <p14:tracePt t="157412" x="2390775" y="5530850"/>
          <p14:tracePt t="157416" x="2352675" y="5530850"/>
          <p14:tracePt t="157426" x="2290763" y="5530850"/>
          <p14:tracePt t="157433" x="2239963" y="5530850"/>
          <p14:tracePt t="157442" x="2203450" y="5530850"/>
          <p14:tracePt t="157452" x="2178050" y="5530850"/>
          <p14:tracePt t="157456" x="2139950" y="5530850"/>
          <p14:tracePt t="157466" x="2103438" y="5568950"/>
          <p14:tracePt t="157472" x="2090738" y="5568950"/>
          <p14:tracePt t="157482" x="2078038" y="5594350"/>
          <p14:tracePt t="157492" x="2065338" y="5607050"/>
          <p14:tracePt t="157496" x="2052638" y="5630863"/>
          <p14:tracePt t="157506" x="2027238" y="5668963"/>
          <p14:tracePt t="157512" x="2027238" y="5694363"/>
          <p14:tracePt t="157522" x="2014538" y="5743575"/>
          <p14:tracePt t="157532" x="2014538" y="5781675"/>
          <p14:tracePt t="157538" x="2003425" y="5794375"/>
          <p14:tracePt t="157549" x="2003425" y="5819775"/>
          <p14:tracePt t="157552" x="2003425" y="5856288"/>
          <p14:tracePt t="157562" x="2003425" y="5881688"/>
          <p14:tracePt t="157578" x="2003425" y="5894388"/>
          <p14:tracePt t="157588" x="2003425" y="5907088"/>
          <p14:tracePt t="157592" x="2003425" y="5919788"/>
          <p14:tracePt t="157602" x="2014538" y="5919788"/>
          <p14:tracePt t="157618" x="2014538" y="5932488"/>
          <p14:tracePt t="157628" x="2027238" y="5932488"/>
          <p14:tracePt t="157644" x="2052638" y="5932488"/>
          <p14:tracePt t="157654" x="2090738" y="5932488"/>
          <p14:tracePt t="157658" x="2116138" y="5932488"/>
          <p14:tracePt t="157668" x="2165350" y="5932488"/>
          <p14:tracePt t="157674" x="2203450" y="5932488"/>
          <p14:tracePt t="157684" x="2239963" y="5907088"/>
          <p14:tracePt t="157694" x="2265363" y="5881688"/>
          <p14:tracePt t="157700" x="2303463" y="5843588"/>
          <p14:tracePt t="157710" x="2316163" y="5832475"/>
          <p14:tracePt t="157715" x="2328863" y="5794375"/>
          <p14:tracePt t="157724" x="2352675" y="5743575"/>
          <p14:tracePt t="157734" x="2352675" y="5694363"/>
          <p14:tracePt t="157740" x="2378075" y="5668963"/>
          <p14:tracePt t="157751" x="2378075" y="5619750"/>
          <p14:tracePt t="157754" x="2378075" y="5594350"/>
          <p14:tracePt t="157765" x="2378075" y="5556250"/>
          <p14:tracePt t="157774" x="2378075" y="5530850"/>
          <p14:tracePt t="157790" x="2365375" y="5494338"/>
          <p14:tracePt t="157794" x="2352675" y="5481638"/>
          <p14:tracePt t="157815" x="2339975" y="5468938"/>
          <p14:tracePt t="157831" x="2328863" y="5468938"/>
          <p14:tracePt t="157834" x="2290763" y="5468938"/>
          <p14:tracePt t="157854" x="2278063" y="5468938"/>
          <p14:tracePt t="157860" x="2265363" y="5468938"/>
          <p14:tracePt t="157870" x="2239963" y="5468938"/>
          <p14:tracePt t="157876" x="2228850" y="5468938"/>
          <p14:tracePt t="157886" x="2203450" y="5494338"/>
          <p14:tracePt t="157896" x="2190750" y="5530850"/>
          <p14:tracePt t="157900" x="2178050" y="5568950"/>
          <p14:tracePt t="157910" x="2178050" y="5594350"/>
          <p14:tracePt t="157916" x="2165350" y="5630863"/>
          <p14:tracePt t="157926" x="2165350" y="5668963"/>
          <p14:tracePt t="157936" x="2165350" y="5694363"/>
          <p14:tracePt t="157940" x="2165350" y="5719763"/>
          <p14:tracePt t="157950" x="2165350" y="5768975"/>
          <p14:tracePt t="157956" x="2165350" y="5807075"/>
          <p14:tracePt t="157982" x="2178050" y="5907088"/>
          <p14:tracePt t="157992" x="2203450" y="5956300"/>
          <p14:tracePt t="157996" x="2216150" y="5969000"/>
          <p14:tracePt t="158006" x="2228850" y="5981700"/>
          <p14:tracePt t="158016" x="2252663" y="6007100"/>
          <p14:tracePt t="158033" x="2278063" y="6007100"/>
          <p14:tracePt t="158036" x="2303463" y="6007100"/>
          <p14:tracePt t="158049" x="2328863" y="6007100"/>
          <p14:tracePt t="158062" x="2352675" y="6007100"/>
          <p14:tracePt t="158072" x="2365375" y="5994400"/>
          <p14:tracePt t="158078" x="2378075" y="5994400"/>
          <p14:tracePt t="158088" x="2378075" y="5981700"/>
          <p14:tracePt t="158099" x="2390775" y="5969000"/>
          <p14:tracePt t="158102" x="2390775" y="5945188"/>
          <p14:tracePt t="158112" x="2390775" y="5894388"/>
          <p14:tracePt t="158118" x="2390775" y="5856288"/>
          <p14:tracePt t="158128" x="2390775" y="5807075"/>
          <p14:tracePt t="158138" x="2390775" y="5768975"/>
          <p14:tracePt t="158142" x="2378075" y="5719763"/>
          <p14:tracePt t="158152" x="2365375" y="5694363"/>
          <p14:tracePt t="158158" x="2352675" y="5681663"/>
          <p14:tracePt t="158178" x="2328863" y="5656263"/>
          <p14:tracePt t="158182" x="2316163" y="5643563"/>
          <p14:tracePt t="158192" x="2303463" y="5643563"/>
          <p14:tracePt t="158199" x="2290763" y="5643563"/>
          <p14:tracePt t="158208" x="2265363" y="5643563"/>
          <p14:tracePt t="158224" x="2239963" y="5643563"/>
          <p14:tracePt t="158234" x="2203450" y="5643563"/>
          <p14:tracePt t="158238" x="2203450" y="5668963"/>
          <p14:tracePt t="158248" x="2165350" y="5694363"/>
          <p14:tracePt t="158259" x="2127250" y="5756275"/>
          <p14:tracePt t="158265" x="2116138" y="5794375"/>
          <p14:tracePt t="158274" x="2103438" y="5856288"/>
          <p14:tracePt t="158278" x="2103438" y="5881688"/>
          <p14:tracePt t="158288" x="2078038" y="5932488"/>
          <p14:tracePt t="158299" x="2078038" y="5969000"/>
          <p14:tracePt t="158304" x="2078038" y="5994400"/>
          <p14:tracePt t="158316" x="2078038" y="6019800"/>
          <p14:tracePt t="158320" x="2078038" y="6056313"/>
          <p14:tracePt t="158332" x="2103438" y="6094413"/>
          <p14:tracePt t="158340" x="2127250" y="6107113"/>
          <p14:tracePt t="158344" x="2165350" y="6145213"/>
          <p14:tracePt t="158354" x="2178050" y="6157913"/>
          <p14:tracePt t="158360" x="2203450" y="6169025"/>
          <p14:tracePt t="158370" x="2239963" y="6181725"/>
          <p14:tracePt t="158381" x="2290763" y="6181725"/>
          <p14:tracePt t="158384" x="2316163" y="6181725"/>
          <p14:tracePt t="158398" x="2339975" y="6181725"/>
          <p14:tracePt t="158400" x="2365375" y="6181725"/>
          <p14:tracePt t="158410" x="2403475" y="6181725"/>
          <p14:tracePt t="158420" x="2416175" y="6157913"/>
          <p14:tracePt t="158426" x="2428875" y="6132513"/>
          <p14:tracePt t="158436" x="2441575" y="6069013"/>
          <p14:tracePt t="158440" x="2441575" y="6019800"/>
          <p14:tracePt t="158450" x="2441575" y="5956300"/>
          <p14:tracePt t="158460" x="2441575" y="5907088"/>
          <p14:tracePt t="158466" x="2403475" y="5819775"/>
          <p14:tracePt t="158476" x="2390775" y="5781675"/>
          <p14:tracePt t="158480" x="2365375" y="5743575"/>
          <p14:tracePt t="158490" x="2328863" y="5694363"/>
          <p14:tracePt t="158500" x="2316163" y="5668963"/>
          <p14:tracePt t="158516" x="2290763" y="5643563"/>
          <p14:tracePt t="158520" x="2265363" y="5643563"/>
          <p14:tracePt t="158532" x="2228850" y="5643563"/>
          <p14:tracePt t="158540" x="2203450" y="5643563"/>
          <p14:tracePt t="158548" x="2165350" y="5643563"/>
          <p14:tracePt t="158556" x="2127250" y="5694363"/>
          <p14:tracePt t="158563" x="2103438" y="5719763"/>
          <p14:tracePt t="158572" x="2078038" y="5756275"/>
          <p14:tracePt t="158582" x="2078038" y="5781675"/>
          <p14:tracePt t="158586" x="2065338" y="5832475"/>
          <p14:tracePt t="158598" x="2052638" y="5868988"/>
          <p14:tracePt t="158602" x="2052638" y="5894388"/>
          <p14:tracePt t="158622" x="2052638" y="5919788"/>
          <p14:tracePt t="158626" x="2052638" y="5945188"/>
          <p14:tracePt t="158636" x="2052638" y="5969000"/>
          <p14:tracePt t="158652" x="2052638" y="6007100"/>
          <p14:tracePt t="158678" x="2078038" y="6032500"/>
          <p14:tracePt t="158702" x="2103438" y="6045200"/>
          <p14:tracePt t="158708" x="2116138" y="6056313"/>
          <p14:tracePt t="158718" x="2116138" y="6069013"/>
          <p14:tracePt t="158722" x="2127250" y="6069013"/>
          <p14:tracePt t="158733" x="2139950" y="6069013"/>
          <p14:tracePt t="158742" x="2165350" y="6069013"/>
          <p14:tracePt t="158749" x="2178050" y="6069013"/>
          <p14:tracePt t="158758" x="2203450" y="6069013"/>
          <p14:tracePt t="158765" x="2228850" y="6069013"/>
          <p14:tracePt t="158774" x="2239963" y="6069013"/>
          <p14:tracePt t="158784" x="2265363" y="6069013"/>
          <p14:tracePt t="158788" x="2278063" y="6069013"/>
          <p14:tracePt t="158798" x="2303463" y="6069013"/>
          <p14:tracePt t="158804" x="2316163" y="6069013"/>
          <p14:tracePt t="158815" x="2339975" y="6069013"/>
          <p14:tracePt t="158824" x="2352675" y="6056313"/>
          <p14:tracePt t="158828" x="2365375" y="6056313"/>
          <p14:tracePt t="158838" x="2390775" y="6045200"/>
          <p14:tracePt t="158844" x="2390775" y="6019800"/>
          <p14:tracePt t="158865" x="2416175" y="5981700"/>
          <p14:tracePt t="158868" x="2416175" y="5969000"/>
          <p14:tracePt t="158878" x="2416175" y="5956300"/>
          <p14:tracePt t="158884" x="2416175" y="5945188"/>
          <p14:tracePt t="158894" x="2441575" y="5932488"/>
          <p14:tracePt t="158910" x="2441575" y="5919788"/>
          <p14:tracePt t="158920" x="2441575" y="5907088"/>
          <p14:tracePt t="159162" x="2428875" y="5907088"/>
          <p14:tracePt t="159166" x="2403475" y="5907088"/>
          <p14:tracePt t="159176" x="2390775" y="5907088"/>
          <p14:tracePt t="159182" x="2365375" y="5907088"/>
          <p14:tracePt t="159192" x="2352675" y="5907088"/>
          <p14:tracePt t="159206" x="2328863" y="5907088"/>
          <p14:tracePt t="159216" x="2316163" y="5907088"/>
          <p14:tracePt t="159222" x="2290763" y="5907088"/>
          <p14:tracePt t="159232" x="2278063" y="5907088"/>
          <p14:tracePt t="159242" x="2252663" y="5932488"/>
          <p14:tracePt t="159248" x="2239963" y="5932488"/>
          <p14:tracePt t="159258" x="2228850" y="5932488"/>
          <p14:tracePt t="159264" x="2216150" y="5932488"/>
          <p14:tracePt t="159646" x="2203450" y="5932488"/>
          <p14:tracePt t="159662" x="2203450" y="5945188"/>
          <p14:tracePt t="159686" x="2203450" y="5956300"/>
          <p14:tracePt t="159696" x="2203450" y="5969000"/>
          <p14:tracePt t="159716" x="2203450" y="5981700"/>
          <p14:tracePt t="159743" x="2216150" y="5981700"/>
          <p14:tracePt t="159792" x="2228850" y="5994400"/>
          <p14:tracePt t="159888" x="2239963" y="5994400"/>
          <p14:tracePt t="159898" x="2252663" y="6019800"/>
          <p14:tracePt t="159908" x="2278063" y="6019800"/>
          <p14:tracePt t="159922" x="2290763" y="6032500"/>
          <p14:tracePt t="159948" x="2303463" y="6045200"/>
          <p14:tracePt t="159964" x="2303463" y="6056313"/>
          <p14:tracePt t="159978" x="2316163" y="6056313"/>
          <p14:tracePt t="160736" x="2316163" y="6045200"/>
          <p14:tracePt t="160746" x="2328863" y="6019800"/>
          <p14:tracePt t="160756" x="2328863" y="5994400"/>
          <p14:tracePt t="160760" x="2328863" y="5981700"/>
          <p14:tracePt t="160770" x="2339975" y="5969000"/>
          <p14:tracePt t="160776" x="2339975" y="5956300"/>
          <p14:tracePt t="160786" x="2339975" y="5945188"/>
          <p14:tracePt t="160796" x="2339975" y="5932488"/>
          <p14:tracePt t="160800" x="2339975" y="5907088"/>
          <p14:tracePt t="160826" x="2339975" y="5894388"/>
          <p14:tracePt t="160842" x="2352675" y="5881688"/>
          <p14:tracePt t="160852" x="2352675" y="5868988"/>
          <p14:tracePt t="161062" x="2352675" y="5881688"/>
          <p14:tracePt t="161072" x="2352675" y="5894388"/>
          <p14:tracePt t="161079" x="2352675" y="5907088"/>
          <p14:tracePt t="161088" x="2352675" y="5919788"/>
          <p14:tracePt t="161104" x="2339975" y="5932488"/>
          <p14:tracePt t="161114" x="2339975" y="5945188"/>
          <p14:tracePt t="161118" x="2339975" y="5956300"/>
          <p14:tracePt t="161129" x="2328863" y="5981700"/>
          <p14:tracePt t="161138" x="2316163" y="5994400"/>
          <p14:tracePt t="161146" x="2316163" y="6007100"/>
          <p14:tracePt t="161154" x="2316163" y="6032500"/>
          <p14:tracePt t="161158" x="2290763" y="6045200"/>
          <p14:tracePt t="161168" x="2290763" y="6056313"/>
          <p14:tracePt t="161184" x="2290763" y="6069013"/>
          <p14:tracePt t="161198" x="2265363" y="6094413"/>
          <p14:tracePt t="161224" x="2265363" y="6107113"/>
          <p14:tracePt t="161254" x="2265363" y="6119813"/>
          <p14:tracePt t="161270" x="2252663" y="6132513"/>
          <p14:tracePt t="161874" x="2252663" y="6119813"/>
          <p14:tracePt t="161894" x="2252663" y="6107113"/>
          <p14:tracePt t="161916" x="2252663" y="6094413"/>
          <p14:tracePt t="162792" x="2228850" y="6056313"/>
          <p14:tracePt t="162798" x="2216150" y="6019800"/>
          <p14:tracePt t="162808" x="2190750" y="5932488"/>
          <p14:tracePt t="162814" x="2190750" y="5894388"/>
          <p14:tracePt t="162824" x="2178050" y="5819775"/>
          <p14:tracePt t="162834" x="2178050" y="5756275"/>
          <p14:tracePt t="162838" x="2178050" y="5719763"/>
          <p14:tracePt t="162848" x="2152650" y="5694363"/>
          <p14:tracePt t="162854" x="2152650" y="5643563"/>
          <p14:tracePt t="162864" x="2152650" y="5619750"/>
          <p14:tracePt t="162874" x="2152650" y="5607050"/>
          <p14:tracePt t="162878" x="2152650" y="5594350"/>
          <p14:tracePt t="162888" x="2152650" y="5568950"/>
          <p14:tracePt t="162894" x="2139950" y="5530850"/>
          <p14:tracePt t="162904" x="2127250" y="5518150"/>
          <p14:tracePt t="162914" x="2127250" y="5507038"/>
          <p14:tracePt t="162930" x="2127250" y="5494338"/>
          <p14:tracePt t="162934" x="2127250" y="5468938"/>
          <p14:tracePt t="162945" x="2127250" y="5456238"/>
          <p14:tracePt t="162954" x="2127250" y="5443538"/>
          <p14:tracePt t="162962" x="2127250" y="5430838"/>
          <p14:tracePt t="162970" x="2103438" y="5418138"/>
          <p14:tracePt t="162974" x="2103438" y="5407025"/>
          <p14:tracePt t="162984" x="2103438" y="5394325"/>
          <p14:tracePt t="163000" x="2103438" y="5368925"/>
          <p14:tracePt t="163014" x="2103438" y="5356225"/>
          <p14:tracePt t="163024" x="2103438" y="5330825"/>
          <p14:tracePt t="163040" x="2103438" y="5305425"/>
          <p14:tracePt t="163050" x="2103438" y="5294313"/>
          <p14:tracePt t="163056" x="2103438" y="5268913"/>
          <p14:tracePt t="163066" x="2103438" y="5243513"/>
          <p14:tracePt t="163076" x="2103438" y="5194300"/>
          <p14:tracePt t="163080" x="2103438" y="5168900"/>
          <p14:tracePt t="163090" x="2103438" y="5143500"/>
          <p14:tracePt t="163096" x="2103438" y="5118100"/>
          <p14:tracePt t="163106" x="2103438" y="5092700"/>
          <p14:tracePt t="163116" x="2103438" y="5056188"/>
          <p14:tracePt t="163120" x="2078038" y="5043488"/>
          <p14:tracePt t="163130" x="2078038" y="5030788"/>
          <p14:tracePt t="163136" x="2078038" y="5005388"/>
          <p14:tracePt t="163146" x="2052638" y="4981575"/>
          <p14:tracePt t="163162" x="2052638" y="4956175"/>
          <p14:tracePt t="163172" x="2039938" y="4918075"/>
          <p14:tracePt t="163176" x="2027238" y="4918075"/>
          <p14:tracePt t="163186" x="2003425" y="4892675"/>
          <p14:tracePt t="163196" x="2003425" y="4879975"/>
          <p14:tracePt t="163202" x="2003425" y="4868863"/>
          <p14:tracePt t="163212" x="1990725" y="4843463"/>
          <p14:tracePt t="163216" x="1965325" y="4818063"/>
          <p14:tracePt t="163236" x="1952625" y="4805363"/>
          <p14:tracePt t="163256" x="1939925" y="4792663"/>
          <p14:tracePt t="163298" x="1927225" y="4779963"/>
          <p14:tracePt t="163312" x="1914525" y="4779963"/>
          <p14:tracePt t="163332" x="1890713" y="4768850"/>
          <p14:tracePt t="163338" x="1878013" y="4768850"/>
          <p14:tracePt t="163348" x="1865313" y="4768850"/>
          <p14:tracePt t="163352" x="1839913" y="4768850"/>
          <p14:tracePt t="163362" x="1827213" y="4768850"/>
          <p14:tracePt t="163372" x="1814513" y="4768850"/>
          <p14:tracePt t="163378" x="1801813" y="4768850"/>
          <p14:tracePt t="163394" x="1778000" y="4768850"/>
          <p14:tracePt t="163404" x="1739900" y="4805363"/>
          <p14:tracePt t="163428" x="1727200" y="4805363"/>
          <p14:tracePt t="163434" x="1714500" y="4818063"/>
          <p14:tracePt t="163445" x="1701800" y="4843463"/>
          <p14:tracePt t="163448" x="1689100" y="4879975"/>
          <p14:tracePt t="163458" x="1677988" y="4943475"/>
          <p14:tracePt t="163468" x="1677988" y="5005388"/>
          <p14:tracePt t="163474" x="1652588" y="5081588"/>
          <p14:tracePt t="163484" x="1652588" y="5143500"/>
          <p14:tracePt t="163490" x="1639888" y="5205413"/>
          <p14:tracePt t="163500" x="1639888" y="5268913"/>
          <p14:tracePt t="163510" x="1614488" y="5330825"/>
          <p14:tracePt t="163514" x="1614488" y="5368925"/>
          <p14:tracePt t="163524" x="1614488" y="5407025"/>
          <p14:tracePt t="163530" x="1614488" y="5468938"/>
          <p14:tracePt t="163540" x="1614488" y="5494338"/>
          <p14:tracePt t="163550" x="1614488" y="5556250"/>
          <p14:tracePt t="163554" x="1614488" y="5594350"/>
          <p14:tracePt t="163564" x="1614488" y="5630863"/>
          <p14:tracePt t="163570" x="1614488" y="5694363"/>
          <p14:tracePt t="163580" x="1614488" y="5732463"/>
          <p14:tracePt t="163590" x="1614488" y="5768975"/>
          <p14:tracePt t="163596" x="1614488" y="5819775"/>
          <p14:tracePt t="163606" x="1614488" y="5856288"/>
          <p14:tracePt t="163611" x="1614488" y="5907088"/>
          <p14:tracePt t="163620" x="1614488" y="5932488"/>
          <p14:tracePt t="163630" x="1614488" y="5981700"/>
          <p14:tracePt t="163636" x="1614488" y="6019800"/>
          <p14:tracePt t="163646" x="1614488" y="6045200"/>
          <p14:tracePt t="163650" x="1614488" y="6069013"/>
          <p14:tracePt t="163690" x="1614488" y="6094413"/>
          <p14:tracePt t="163742" x="1614488" y="6056313"/>
          <p14:tracePt t="163746" x="1614488" y="5981700"/>
          <p14:tracePt t="163756" x="1614488" y="5881688"/>
          <p14:tracePt t="163766" x="1614488" y="5819775"/>
          <p14:tracePt t="163772" x="1601788" y="5719763"/>
          <p14:tracePt t="163782" x="1601788" y="5630863"/>
          <p14:tracePt t="163786" x="1565275" y="5556250"/>
          <p14:tracePt t="163796" x="1565275" y="5507038"/>
          <p14:tracePt t="163806" x="1565275" y="5430838"/>
          <p14:tracePt t="163812" x="1565275" y="5368925"/>
          <p14:tracePt t="163822" x="1565275" y="5305425"/>
          <p14:tracePt t="163827" x="1565275" y="5268913"/>
          <p14:tracePt t="163836" x="1565275" y="5218113"/>
          <p14:tracePt t="163848" x="1565275" y="5181600"/>
          <p14:tracePt t="163862" x="1565275" y="5156200"/>
          <p14:tracePt t="163868" x="1565275" y="5143500"/>
          <p14:tracePt t="163878" x="1565275" y="5118100"/>
          <p14:tracePt t="163888" x="1565275" y="5105400"/>
          <p14:tracePt t="163902" x="1565275" y="5092700"/>
          <p14:tracePt t="163908" x="1565275" y="5081588"/>
          <p14:tracePt t="163918" x="1565275" y="5056188"/>
          <p14:tracePt t="163928" x="1577975" y="5056188"/>
          <p14:tracePt t="163932" x="1577975" y="5030788"/>
          <p14:tracePt t="163944" x="1577975" y="5018088"/>
          <p14:tracePt t="163958" x="1577975" y="4992688"/>
          <p14:tracePt t="163978" x="1577975" y="4968875"/>
          <p14:tracePt t="163984" x="1589088" y="4930775"/>
          <p14:tracePt t="163988" x="1589088" y="4918075"/>
          <p14:tracePt t="163998" x="1589088" y="4905375"/>
          <p14:tracePt t="164009" x="1601788" y="4868863"/>
          <p14:tracePt t="164014" x="1601788" y="4856163"/>
          <p14:tracePt t="164024" x="1601788" y="4843463"/>
          <p14:tracePt t="164028" x="1601788" y="4818063"/>
          <p14:tracePt t="164038" x="1601788" y="4792663"/>
          <p14:tracePt t="164048" x="1614488" y="4756150"/>
          <p14:tracePt t="164054" x="1614488" y="4730750"/>
          <p14:tracePt t="164064" x="1614488" y="4705350"/>
          <p14:tracePt t="164070" x="1614488" y="4692650"/>
          <p14:tracePt t="164080" x="1627188" y="4667250"/>
          <p14:tracePt t="164090" x="1627188" y="4630738"/>
          <p14:tracePt t="164094" x="1627188" y="4605338"/>
          <p14:tracePt t="164112" x="1627188" y="4579938"/>
          <p14:tracePt t="164120" x="1627188" y="4554538"/>
          <p14:tracePt t="164130" x="1627188" y="4530725"/>
          <p14:tracePt t="164145" x="1627188" y="4505325"/>
          <p14:tracePt t="164150" x="1627188" y="4479925"/>
          <p14:tracePt t="164170" x="1627188" y="4454525"/>
          <p14:tracePt t="164174" x="1627188" y="4443413"/>
          <p14:tracePt t="164190" x="1627188" y="4430713"/>
          <p14:tracePt t="164200" x="1627188" y="4418013"/>
          <p14:tracePt t="164220" x="1627188" y="4405313"/>
          <p14:tracePt t="164261" x="1614488" y="4405313"/>
          <p14:tracePt t="164266" x="1614488" y="4392613"/>
          <p14:tracePt t="164286" x="1601788" y="4392613"/>
          <p14:tracePt t="164311" x="1589088" y="4392613"/>
          <p14:tracePt t="164327" x="1577975" y="4430713"/>
          <p14:tracePt t="164336" x="1577975" y="4492625"/>
          <p14:tracePt t="164342" x="1577975" y="4605338"/>
          <p14:tracePt t="164352" x="1577975" y="4679950"/>
          <p14:tracePt t="164362" x="1577975" y="4756150"/>
          <p14:tracePt t="164366" x="1577975" y="4856163"/>
          <p14:tracePt t="164376" x="1577975" y="4930775"/>
          <p14:tracePt t="164382" x="1577975" y="5030788"/>
          <p14:tracePt t="164393" x="1577975" y="5105400"/>
          <p14:tracePt t="164402" x="1577975" y="5168900"/>
          <p14:tracePt t="164406" x="1577975" y="5243513"/>
          <p14:tracePt t="164416" x="1577975" y="5305425"/>
          <p14:tracePt t="164422" x="1577975" y="5356225"/>
          <p14:tracePt t="164432" x="1577975" y="5407025"/>
          <p14:tracePt t="164444" x="1577975" y="5468938"/>
          <p14:tracePt t="164448" x="1577975" y="5494338"/>
          <p14:tracePt t="164460" x="1577975" y="5530850"/>
          <p14:tracePt t="164462" x="1577975" y="5556250"/>
          <p14:tracePt t="164472" x="1577975" y="5581650"/>
          <p14:tracePt t="164482" x="1577975" y="5607050"/>
          <p14:tracePt t="164488" x="1577975" y="5630863"/>
          <p14:tracePt t="164498" x="1577975" y="5656263"/>
          <p14:tracePt t="164502" x="1577975" y="5681663"/>
          <p14:tracePt t="164512" x="1577975" y="5707063"/>
          <p14:tracePt t="164528" x="1577975" y="5732463"/>
          <p14:tracePt t="164538" x="1577975" y="5743575"/>
          <p14:tracePt t="164554" x="1577975" y="5756275"/>
          <p14:tracePt t="164568" x="1577975" y="5768975"/>
          <p14:tracePt t="164584" x="1577975" y="5781675"/>
          <p14:tracePt t="164595" x="1565275" y="5807075"/>
          <p14:tracePt t="164618" x="1552575" y="5832475"/>
          <p14:tracePt t="164820" x="1552575" y="5819775"/>
          <p14:tracePt t="164830" x="1552575" y="5794375"/>
          <p14:tracePt t="164840" x="1552575" y="5756275"/>
          <p14:tracePt t="164846" x="1552575" y="5732463"/>
          <p14:tracePt t="164856" x="1552575" y="5681663"/>
          <p14:tracePt t="164861" x="1552575" y="5643563"/>
          <p14:tracePt t="164870" x="1552575" y="5594350"/>
          <p14:tracePt t="164880" x="1552575" y="5556250"/>
          <p14:tracePt t="164886" x="1552575" y="5507038"/>
          <p14:tracePt t="164896" x="1552575" y="5468938"/>
          <p14:tracePt t="164902" x="1552575" y="5418138"/>
          <p14:tracePt t="164912" x="1552575" y="5381625"/>
          <p14:tracePt t="164922" x="1552575" y="5330825"/>
          <p14:tracePt t="164927" x="1552575" y="5305425"/>
          <p14:tracePt t="164936" x="1552575" y="5281613"/>
          <p14:tracePt t="164943" x="1552575" y="5256213"/>
          <p14:tracePt t="164952" x="1552575" y="5218113"/>
          <p14:tracePt t="164962" x="1552575" y="5194300"/>
          <p14:tracePt t="164968" x="1552575" y="5143500"/>
          <p14:tracePt t="164978" x="1552575" y="5105400"/>
          <p14:tracePt t="164982" x="1552575" y="5056188"/>
          <p14:tracePt t="164993" x="1552575" y="5018088"/>
          <p14:tracePt t="165002" x="1565275" y="4968875"/>
          <p14:tracePt t="165010" x="1565275" y="4956175"/>
          <p14:tracePt t="165018" x="1589088" y="4892675"/>
          <p14:tracePt t="165022" x="1589088" y="4868863"/>
          <p14:tracePt t="165032" x="1589088" y="4830763"/>
          <p14:tracePt t="165043" x="1589088" y="4792663"/>
          <p14:tracePt t="165048" x="1589088" y="4756150"/>
          <p14:tracePt t="165062" x="1589088" y="4730750"/>
          <p14:tracePt t="165072" x="1614488" y="4718050"/>
          <p14:tracePt t="165082" x="1614488" y="4679950"/>
          <p14:tracePt t="165088" x="1614488" y="4656138"/>
          <p14:tracePt t="165098" x="1614488" y="4630738"/>
          <p14:tracePt t="165102" x="1614488" y="4618038"/>
          <p14:tracePt t="165112" x="1614488" y="4605338"/>
          <p14:tracePt t="165122" x="1614488" y="4579938"/>
          <p14:tracePt t="165128" x="1639888" y="4567238"/>
          <p14:tracePt t="165138" x="1639888" y="4543425"/>
          <p14:tracePt t="165144" x="1639888" y="4530725"/>
          <p14:tracePt t="165386" x="1639888" y="4567238"/>
          <p14:tracePt t="165396" x="1639888" y="4630738"/>
          <p14:tracePt t="165400" x="1639888" y="4730750"/>
          <p14:tracePt t="165410" x="1639888" y="4818063"/>
          <p14:tracePt t="165416" x="1639888" y="4879975"/>
          <p14:tracePt t="165426" x="1639888" y="4968875"/>
          <p14:tracePt t="165436" x="1639888" y="5068888"/>
          <p14:tracePt t="165442" x="1639888" y="5130800"/>
          <p14:tracePt t="165450" x="1639888" y="5230813"/>
          <p14:tracePt t="165456" x="1639888" y="5318125"/>
          <p14:tracePt t="165466" x="1639888" y="5418138"/>
          <p14:tracePt t="165476" x="1639888" y="5507038"/>
          <p14:tracePt t="165480" x="1639888" y="5607050"/>
          <p14:tracePt t="165493" x="1639888" y="5681663"/>
          <p14:tracePt t="165496" x="1652588" y="5756275"/>
          <p14:tracePt t="165506" x="1689100" y="5819775"/>
          <p14:tracePt t="165516" x="1714500" y="5881688"/>
          <p14:tracePt t="165522" x="1714500" y="5919788"/>
          <p14:tracePt t="165532" x="1727200" y="5994400"/>
          <p14:tracePt t="165536" x="1752600" y="6032500"/>
          <p14:tracePt t="165546" x="1778000" y="6069013"/>
          <p14:tracePt t="165556" x="1778000" y="6107113"/>
          <p14:tracePt t="165562" x="1801813" y="6169025"/>
          <p14:tracePt t="165572" x="1839913" y="6207125"/>
          <p14:tracePt t="165576" x="1865313" y="6257925"/>
          <p14:tracePt t="165588" x="1890713" y="6294438"/>
          <p14:tracePt t="165598" x="1939925" y="6345238"/>
          <p14:tracePt t="165602" x="1965325" y="6370638"/>
          <p14:tracePt t="165612" x="2003425" y="6407150"/>
          <p14:tracePt t="165618" x="2052638" y="6419850"/>
          <p14:tracePt t="165628" x="2103438" y="6432550"/>
          <p14:tracePt t="165638" x="2165350" y="6457950"/>
          <p14:tracePt t="165643" x="2203450" y="6483350"/>
          <p14:tracePt t="165652" x="2216150" y="6483350"/>
          <p14:tracePt t="165659" x="2265363" y="6483350"/>
          <p14:tracePt t="165668" x="2290763" y="6483350"/>
          <p14:tracePt t="165678" x="2316163" y="6483350"/>
          <p14:tracePt t="165684" x="2328863" y="6483350"/>
          <p14:tracePt t="165694" x="2339975" y="6483350"/>
          <p14:tracePt t="165709" x="2365375" y="6483350"/>
          <p14:tracePt t="165718" x="2378075" y="6483350"/>
          <p14:tracePt t="165726" x="2390775" y="6470650"/>
          <p14:tracePt t="165734" x="2403475" y="6470650"/>
          <p14:tracePt t="165738" x="2416175" y="6457950"/>
          <p14:tracePt t="165748" x="2428875" y="6457950"/>
          <p14:tracePt t="165759" x="2441575" y="6432550"/>
          <p14:tracePt t="165764" x="2452688" y="6432550"/>
          <p14:tracePt t="165780" x="2465388" y="6419850"/>
          <p14:tracePt t="165788" x="2478088" y="6394450"/>
          <p14:tracePt t="165798" x="2503488" y="6370638"/>
          <p14:tracePt t="165804" x="2528888" y="6345238"/>
          <p14:tracePt t="165814" x="2541588" y="6332538"/>
          <p14:tracePt t="165825" x="2541588" y="6307138"/>
          <p14:tracePt t="165828" x="2565400" y="6281738"/>
          <p14:tracePt t="165838" x="2578100" y="6257925"/>
          <p14:tracePt t="165844" x="2590800" y="6232525"/>
          <p14:tracePt t="165854" x="2603500" y="6194425"/>
          <p14:tracePt t="165864" x="2616200" y="6181725"/>
          <p14:tracePt t="165868" x="2628900" y="6157913"/>
          <p14:tracePt t="165878" x="2641600" y="6132513"/>
          <p14:tracePt t="165884" x="2641600" y="6119813"/>
          <p14:tracePt t="165894" x="2667000" y="6094413"/>
          <p14:tracePt t="165904" x="2667000" y="6069013"/>
          <p14:tracePt t="165908" x="2667000" y="6056313"/>
          <p14:tracePt t="165918" x="2667000" y="6032500"/>
          <p14:tracePt t="165925" x="2667000" y="6019800"/>
          <p14:tracePt t="165948" x="2667000" y="5994400"/>
          <p14:tracePt t="165976" x="2667000" y="5969000"/>
          <p14:tracePt t="165984" x="2667000" y="5956300"/>
          <p14:tracePt t="165993" x="2667000" y="5945188"/>
          <p14:tracePt t="166000" x="2654300" y="5919788"/>
          <p14:tracePt t="166004" x="2641600" y="5907088"/>
          <p14:tracePt t="166014" x="2628900" y="5881688"/>
          <p14:tracePt t="166025" x="2616200" y="5856288"/>
          <p14:tracePt t="166042" x="2616200" y="5832475"/>
          <p14:tracePt t="166046" x="2603500" y="5807075"/>
          <p14:tracePt t="166058" x="2590800" y="5794375"/>
          <p14:tracePt t="166070" x="2565400" y="5781675"/>
          <p14:tracePt t="166080" x="2565400" y="5768975"/>
          <p14:tracePt t="166086" x="2541588" y="5743575"/>
          <p14:tracePt t="166096" x="2528888" y="5732463"/>
          <p14:tracePt t="166108" x="2516188" y="5719763"/>
          <p14:tracePt t="166110" x="2503488" y="5719763"/>
          <p14:tracePt t="166120" x="2478088" y="5694363"/>
          <p14:tracePt t="166126" x="2441575" y="5681663"/>
          <p14:tracePt t="166146" x="2428875" y="5668963"/>
          <p14:tracePt t="166152" x="2403475" y="5656263"/>
          <p14:tracePt t="166162" x="2378075" y="5656263"/>
          <p14:tracePt t="166166" x="2378075" y="5643563"/>
          <p14:tracePt t="166176" x="2352675" y="5630863"/>
          <p14:tracePt t="166186" x="2339975" y="5630863"/>
          <p14:tracePt t="166192" x="2328863" y="5630863"/>
          <p14:tracePt t="166202" x="2316163" y="5619750"/>
          <p14:tracePt t="166207" x="2303463" y="5619750"/>
          <p14:tracePt t="166216" x="2278063" y="5619750"/>
          <p14:tracePt t="166232" x="2252663" y="5619750"/>
          <p14:tracePt t="166248" x="2228850" y="5619750"/>
          <p14:tracePt t="166272" x="2203450" y="5619750"/>
          <p14:tracePt t="166288" x="2190750" y="5619750"/>
          <p14:tracePt t="166298" x="2178050" y="5619750"/>
          <p14:tracePt t="166312" x="2152650" y="5619750"/>
          <p14:tracePt t="166328" x="2127250" y="5630863"/>
          <p14:tracePt t="166338" x="2127250" y="5643563"/>
          <p14:tracePt t="166348" x="2103438" y="5656263"/>
          <p14:tracePt t="166352" x="2103438" y="5681663"/>
          <p14:tracePt t="166362" x="2078038" y="5719763"/>
          <p14:tracePt t="166368" x="2078038" y="5732463"/>
          <p14:tracePt t="166378" x="2078038" y="5756275"/>
          <p14:tracePt t="166388" x="2052638" y="5781675"/>
          <p14:tracePt t="166392" x="2039938" y="5819775"/>
          <p14:tracePt t="166409" x="2039938" y="5843588"/>
          <p14:tracePt t="166418" x="2039938" y="5856288"/>
          <p14:tracePt t="166428" x="2039938" y="5881688"/>
          <p14:tracePt t="166444" x="2039938" y="5894388"/>
          <p14:tracePt t="166448" x="2039938" y="5907088"/>
          <p14:tracePt t="166458" x="2039938" y="5932488"/>
          <p14:tracePt t="166475" x="2039938" y="5945188"/>
          <p14:tracePt t="166484" x="2039938" y="5969000"/>
          <p14:tracePt t="166488" x="2039938" y="5981700"/>
          <p14:tracePt t="166498" x="2039938" y="5994400"/>
          <p14:tracePt t="166510" x="2065338" y="6007100"/>
          <p14:tracePt t="166514" x="2065338" y="6019800"/>
          <p14:tracePt t="166525" x="2090738" y="6032500"/>
          <p14:tracePt t="166541" x="2103438" y="6056313"/>
          <p14:tracePt t="166550" x="2116138" y="6069013"/>
          <p14:tracePt t="166554" x="2127250" y="6069013"/>
          <p14:tracePt t="166564" x="2139950" y="6081713"/>
          <p14:tracePt t="166570" x="2152650" y="6081713"/>
          <p14:tracePt t="166596" x="2165350" y="6081713"/>
          <p14:tracePt t="166606" x="2178050" y="6081713"/>
          <p14:tracePt t="166610" x="2190750" y="6081713"/>
          <p14:tracePt t="166620" x="2203450" y="6081713"/>
          <p14:tracePt t="166630" x="2228850" y="6081713"/>
          <p14:tracePt t="166636" x="2239963" y="6081713"/>
          <p14:tracePt t="166646" x="2265363" y="6081713"/>
          <p14:tracePt t="166650" x="2290763" y="6081713"/>
          <p14:tracePt t="166660" x="2303463" y="6081713"/>
          <p14:tracePt t="166670" x="2339975" y="6081713"/>
          <p14:tracePt t="166676" x="2352675" y="6081713"/>
          <p14:tracePt t="166686" x="2365375" y="6069013"/>
          <p14:tracePt t="166691" x="2403475" y="6056313"/>
          <p14:tracePt t="166700" x="2416175" y="6056313"/>
          <p14:tracePt t="166710" x="2428875" y="6045200"/>
          <p14:tracePt t="166726" x="2441575" y="6032500"/>
          <p14:tracePt t="166730" x="2441575" y="6019800"/>
          <p14:tracePt t="166740" x="2452688" y="6019800"/>
          <p14:tracePt t="166750" x="2452688" y="6007100"/>
          <p14:tracePt t="166758" x="2478088" y="5981700"/>
          <p14:tracePt t="166766" x="2478088" y="5956300"/>
          <p14:tracePt t="166772" x="2478088" y="5932488"/>
          <p14:tracePt t="166782" x="2478088" y="5907088"/>
          <p14:tracePt t="166792" x="2478088" y="5868988"/>
          <p14:tracePt t="166796" x="2478088" y="5843588"/>
          <p14:tracePt t="166808" x="2478088" y="5794375"/>
          <p14:tracePt t="166812" x="2478088" y="5768975"/>
          <p14:tracePt t="166822" x="2478088" y="5743575"/>
          <p14:tracePt t="166832" x="2478088" y="5707063"/>
          <p14:tracePt t="166836" x="2452688" y="5681663"/>
          <p14:tracePt t="166848" x="2441575" y="5643563"/>
          <p14:tracePt t="166852" x="2390775" y="5594350"/>
          <p14:tracePt t="166862" x="2378075" y="5581650"/>
          <p14:tracePt t="166875" x="2352675" y="5543550"/>
          <p14:tracePt t="166878" x="2328863" y="5518150"/>
          <p14:tracePt t="166888" x="2303463" y="5507038"/>
          <p14:tracePt t="166892" x="2252663" y="5494338"/>
          <p14:tracePt t="166902" x="2216150" y="5481638"/>
          <p14:tracePt t="166912" x="2178050" y="5456238"/>
          <p14:tracePt t="166918" x="2127250" y="5456238"/>
          <p14:tracePt t="166928" x="2078038" y="5456238"/>
          <p14:tracePt t="166934" x="2052638" y="5456238"/>
          <p14:tracePt t="166944" x="2014538" y="5456238"/>
          <p14:tracePt t="166954" x="1978025" y="5456238"/>
          <p14:tracePt t="166958" x="1952625" y="5456238"/>
          <p14:tracePt t="166978" x="1927225" y="5456238"/>
          <p14:tracePt t="166984" x="1914525" y="5456238"/>
          <p14:tracePt t="167008" x="1903413" y="5456238"/>
          <p14:tracePt t="167014" x="1890713" y="5494338"/>
          <p14:tracePt t="167024" x="1878013" y="5530850"/>
          <p14:tracePt t="167034" x="1878013" y="5568950"/>
          <p14:tracePt t="167038" x="1878013" y="5619750"/>
          <p14:tracePt t="167048" x="1878013" y="5668963"/>
          <p14:tracePt t="167054" x="1878013" y="5707063"/>
          <p14:tracePt t="167064" x="1878013" y="5756275"/>
          <p14:tracePt t="167075" x="1878013" y="5781675"/>
          <p14:tracePt t="167078" x="1878013" y="5819775"/>
          <p14:tracePt t="167089" x="1878013" y="5843588"/>
          <p14:tracePt t="167094" x="1878013" y="5868988"/>
          <p14:tracePt t="167104" x="1878013" y="5894388"/>
          <p14:tracePt t="167114" x="1878013" y="5919788"/>
          <p14:tracePt t="167134" x="1890713" y="5932488"/>
          <p14:tracePt t="167144" x="1903413" y="5956300"/>
          <p14:tracePt t="167154" x="1914525" y="5969000"/>
          <p14:tracePt t="167160" x="1914525" y="5981700"/>
          <p14:tracePt t="167170" x="1952625" y="5981700"/>
          <p14:tracePt t="167175" x="1990725" y="5994400"/>
          <p14:tracePt t="167184" x="2052638" y="5994400"/>
          <p14:tracePt t="167196" x="2139950" y="5994400"/>
          <p14:tracePt t="167200" x="2239963" y="5994400"/>
          <p14:tracePt t="167210" x="2328863" y="5994400"/>
          <p14:tracePt t="167216" x="2428875" y="5994400"/>
          <p14:tracePt t="167226" x="2516188" y="5994400"/>
          <p14:tracePt t="167236" x="2578100" y="5994400"/>
          <p14:tracePt t="167241" x="2641600" y="5969000"/>
          <p14:tracePt t="167257" x="2654300" y="5969000"/>
          <p14:tracePt t="167266" x="2678113" y="5945188"/>
          <p14:tracePt t="167282" x="2690813" y="5945188"/>
          <p14:tracePt t="167292" x="2703513" y="5932488"/>
          <p14:tracePt t="167307" x="2703513" y="5919788"/>
          <p14:tracePt t="167316" x="2703513" y="5881688"/>
          <p14:tracePt t="167324" x="2703513" y="5843588"/>
          <p14:tracePt t="167332" x="2703513" y="5807075"/>
          <p14:tracePt t="167336" x="2703513" y="5756275"/>
          <p14:tracePt t="167346" x="2690813" y="5707063"/>
          <p14:tracePt t="167357" x="2641600" y="5643563"/>
          <p14:tracePt t="167362" x="2590800" y="5568950"/>
          <p14:tracePt t="167374" x="2554288" y="5530850"/>
          <p14:tracePt t="167377" x="2554288" y="5494338"/>
          <p14:tracePt t="167386" x="2516188" y="5468938"/>
          <p14:tracePt t="167396" x="2503488" y="5456238"/>
          <p14:tracePt t="167402" x="2478088" y="5430838"/>
          <p14:tracePt t="167412" x="2441575" y="5418138"/>
          <p14:tracePt t="167416" x="2416175" y="5418138"/>
          <p14:tracePt t="167426" x="2403475" y="5407025"/>
          <p14:tracePt t="167436" x="2352675" y="5407025"/>
          <p14:tracePt t="167442" x="2303463" y="5407025"/>
          <p14:tracePt t="167452" x="2239963" y="5394325"/>
          <p14:tracePt t="167459" x="2203450" y="5394325"/>
          <p14:tracePt t="167468" x="2152650" y="5394325"/>
          <p14:tracePt t="167479" x="2116138" y="5394325"/>
          <p14:tracePt t="167482" x="2078038" y="5407025"/>
          <p14:tracePt t="167492" x="2052638" y="5418138"/>
          <p14:tracePt t="167498" x="2003425" y="5456238"/>
          <p14:tracePt t="167508" x="1965325" y="5494338"/>
          <p14:tracePt t="167518" x="1939925" y="5543550"/>
          <p14:tracePt t="167524" x="1927225" y="5581650"/>
          <p14:tracePt t="167534" x="1903413" y="5630863"/>
          <p14:tracePt t="167539" x="1865313" y="5681663"/>
          <p14:tracePt t="167548" x="1865313" y="5732463"/>
          <p14:tracePt t="167558" x="1865313" y="5768975"/>
          <p14:tracePt t="167564" x="1865313" y="5794375"/>
          <p14:tracePt t="167574" x="1890713" y="5819775"/>
          <p14:tracePt t="167578" x="1903413" y="5881688"/>
          <p14:tracePt t="167590" x="1952625" y="5919788"/>
          <p14:tracePt t="167598" x="1965325" y="5932488"/>
          <p14:tracePt t="167604" x="2014538" y="5956300"/>
          <p14:tracePt t="167614" x="2039938" y="5956300"/>
          <p14:tracePt t="167618" x="2078038" y="5994400"/>
          <p14:tracePt t="167630" x="2152650" y="6019800"/>
          <p14:tracePt t="167642" x="2203450" y="6032500"/>
          <p14:tracePt t="167644" x="2303463" y="6032500"/>
          <p14:tracePt t="167654" x="2428875" y="6032500"/>
          <p14:tracePt t="167660" x="2528888" y="6032500"/>
          <p14:tracePt t="167670" x="2654300" y="6032500"/>
          <p14:tracePt t="167680" x="2741613" y="6019800"/>
          <p14:tracePt t="167684" x="2828925" y="5969000"/>
          <p14:tracePt t="167694" x="2879725" y="5956300"/>
          <p14:tracePt t="167700" x="2903538" y="5932488"/>
          <p14:tracePt t="167710" x="2916238" y="5907088"/>
          <p14:tracePt t="167720" x="2941638" y="5881688"/>
          <p14:tracePt t="167724" x="2941638" y="5856288"/>
          <p14:tracePt t="167734" x="2941638" y="5832475"/>
          <p14:tracePt t="167741" x="2941638" y="5794375"/>
          <p14:tracePt t="167750" x="2941638" y="5768975"/>
          <p14:tracePt t="167760" x="2941638" y="5743575"/>
          <p14:tracePt t="167764" x="2928938" y="5732463"/>
          <p14:tracePt t="167775" x="2903538" y="5707063"/>
          <p14:tracePt t="167780" x="2867025" y="5694363"/>
          <p14:tracePt t="167791" x="2816225" y="5681663"/>
          <p14:tracePt t="167800" x="2778125" y="5681663"/>
          <p14:tracePt t="167808" x="2716213" y="5681663"/>
          <p14:tracePt t="167816" x="2654300" y="5681663"/>
          <p14:tracePt t="167820" x="2565400" y="5681663"/>
          <p14:tracePt t="167830" x="2478088" y="5681663"/>
          <p14:tracePt t="167841" x="2378075" y="5707063"/>
          <p14:tracePt t="167846" x="2303463" y="5732463"/>
          <p14:tracePt t="167857" x="2239963" y="5768975"/>
          <p14:tracePt t="167860" x="2203450" y="5807075"/>
          <p14:tracePt t="167874" x="2165350" y="5832475"/>
          <p14:tracePt t="167882" x="2152650" y="5868988"/>
          <p14:tracePt t="167886" x="2127250" y="5894388"/>
          <p14:tracePt t="167896" x="2127250" y="5919788"/>
          <p14:tracePt t="167902" x="2116138" y="5919788"/>
          <p14:tracePt t="168018" x="2116138" y="5856288"/>
          <p14:tracePt t="168028" x="2127250" y="5781675"/>
          <p14:tracePt t="168032" x="2165350" y="5681663"/>
          <p14:tracePt t="168042" x="2190750" y="5594350"/>
          <p14:tracePt t="168048" x="2190750" y="5494338"/>
          <p14:tracePt t="168058" x="2203450" y="5407025"/>
          <p14:tracePt t="168068" x="2203450" y="5318125"/>
          <p14:tracePt t="168073" x="2203450" y="5218113"/>
          <p14:tracePt t="168082" x="2203450" y="5156200"/>
          <p14:tracePt t="168090" x="2203450" y="5081588"/>
          <p14:tracePt t="168098" x="2203450" y="5018088"/>
          <p14:tracePt t="168108" x="2203450" y="4943475"/>
          <p14:tracePt t="168112" x="2165350" y="4879975"/>
          <p14:tracePt t="168125" x="2127250" y="4830763"/>
          <p14:tracePt t="168128" x="2090738" y="4779963"/>
          <p14:tracePt t="168140" x="2052638" y="4730750"/>
          <p14:tracePt t="168148" x="2027238" y="4692650"/>
          <p14:tracePt t="168156" x="2003425" y="4667250"/>
          <p14:tracePt t="168164" x="1978025" y="4643438"/>
          <p14:tracePt t="168168" x="1939925" y="4605338"/>
          <p14:tracePt t="168178" x="1903413" y="4579938"/>
          <p14:tracePt t="168190" x="1865313" y="4543425"/>
          <p14:tracePt t="168194" x="1790700" y="4505325"/>
          <p14:tracePt t="168207" x="1739900" y="4479925"/>
          <p14:tracePt t="168210" x="1677988" y="4467225"/>
          <p14:tracePt t="168220" x="1601788" y="4430713"/>
          <p14:tracePt t="168230" x="1539875" y="4430713"/>
          <p14:tracePt t="168234" x="1501775" y="4405313"/>
          <p14:tracePt t="168244" x="1465263" y="4392613"/>
          <p14:tracePt t="168250" x="1439863" y="4392613"/>
          <p14:tracePt t="168260" x="1401763" y="4392613"/>
          <p14:tracePt t="168270" x="1376363" y="4392613"/>
          <p14:tracePt t="168284" x="1352550" y="4392613"/>
          <p14:tracePt t="168290" x="1327150" y="4392613"/>
          <p14:tracePt t="168300" x="1301750" y="4392613"/>
          <p14:tracePt t="168310" x="1289050" y="4392613"/>
          <p14:tracePt t="168314" x="1263650" y="4405313"/>
          <p14:tracePt t="168324" x="1252538" y="4454525"/>
          <p14:tracePt t="168330" x="1227138" y="4467225"/>
          <p14:tracePt t="168340" x="1201738" y="4505325"/>
          <p14:tracePt t="168350" x="1176338" y="4567238"/>
          <p14:tracePt t="168356" x="1139825" y="4643438"/>
          <p14:tracePt t="168366" x="1114425" y="4692650"/>
          <p14:tracePt t="168371" x="1101725" y="4756150"/>
          <p14:tracePt t="168380" x="1063625" y="4818063"/>
          <p14:tracePt t="168391" x="1038225" y="4879975"/>
          <p14:tracePt t="168396" x="1027113" y="4918075"/>
          <p14:tracePt t="168406" x="1027113" y="4981575"/>
          <p14:tracePt t="168410" x="1001713" y="5043488"/>
          <p14:tracePt t="168420" x="1001713" y="5092700"/>
          <p14:tracePt t="168430" x="1001713" y="5156200"/>
          <p14:tracePt t="168436" x="1001713" y="5218113"/>
          <p14:tracePt t="168446" x="1001713" y="5268913"/>
          <p14:tracePt t="168450" x="1027113" y="5343525"/>
          <p14:tracePt t="168462" x="1063625" y="5407025"/>
          <p14:tracePt t="168474" x="1076325" y="5430838"/>
          <p14:tracePt t="168476" x="1101725" y="5468938"/>
          <p14:tracePt t="168490" x="1139825" y="5518150"/>
          <p14:tracePt t="168492" x="1163638" y="5543550"/>
          <p14:tracePt t="168502" x="1176338" y="5556250"/>
          <p14:tracePt t="168508" x="1214438" y="5594350"/>
          <p14:tracePt t="168528" x="1227138" y="5607050"/>
          <p14:tracePt t="168532" x="1252538" y="5619750"/>
          <p14:tracePt t="168542" x="1289050" y="5630863"/>
          <p14:tracePt t="168548" x="1314450" y="5643563"/>
          <p14:tracePt t="168558" x="1363663" y="5643563"/>
          <p14:tracePt t="168568" x="1439863" y="5643563"/>
          <p14:tracePt t="168574" x="1465263" y="5643563"/>
          <p14:tracePt t="168584" x="1501775" y="5643563"/>
          <p14:tracePt t="168588" x="1539875" y="5643563"/>
          <p14:tracePt t="168598" x="1589088" y="5594350"/>
          <p14:tracePt t="168608" x="1639888" y="5556250"/>
          <p14:tracePt t="168614" x="1677988" y="5507038"/>
          <p14:tracePt t="168624" x="1714500" y="5430838"/>
          <p14:tracePt t="168628" x="1752600" y="5356225"/>
          <p14:tracePt t="168639" x="1814513" y="5243513"/>
          <p14:tracePt t="168648" x="1852613" y="5143500"/>
          <p14:tracePt t="168656" x="1865313" y="5056188"/>
          <p14:tracePt t="168664" x="1914525" y="4956175"/>
          <p14:tracePt t="168668" x="1939925" y="4843463"/>
          <p14:tracePt t="168678" x="1952625" y="4730750"/>
          <p14:tracePt t="168689" x="1978025" y="4643438"/>
          <p14:tracePt t="168694" x="1978025" y="4567238"/>
          <p14:tracePt t="168706" x="1978025" y="4518025"/>
          <p14:tracePt t="168710" x="1978025" y="4492625"/>
          <p14:tracePt t="168720" x="1978025" y="4454525"/>
          <p14:tracePt t="168730" x="1978025" y="4443413"/>
          <p14:tracePt t="168734" x="1978025" y="4418013"/>
          <p14:tracePt t="168744" x="1965325" y="4392613"/>
          <p14:tracePt t="168750" x="1952625" y="4392613"/>
          <p14:tracePt t="168760" x="1939925" y="4367213"/>
          <p14:tracePt t="168774" x="1890713" y="4354513"/>
          <p14:tracePt t="168790" x="1865313" y="4354513"/>
          <p14:tracePt t="168800" x="1839913" y="4354513"/>
          <p14:tracePt t="168810" x="1814513" y="4354513"/>
          <p14:tracePt t="168816" x="1778000" y="4354513"/>
          <p14:tracePt t="168826" x="1752600" y="4354513"/>
          <p14:tracePt t="168830" x="1714500" y="4354513"/>
          <p14:tracePt t="168840" x="1689100" y="4379913"/>
          <p14:tracePt t="168850" x="1665288" y="4405313"/>
          <p14:tracePt t="168857" x="1627188" y="4479925"/>
          <p14:tracePt t="168866" x="1614488" y="4518025"/>
          <p14:tracePt t="168871" x="1589088" y="4554538"/>
          <p14:tracePt t="168880" x="1552575" y="4630738"/>
          <p14:tracePt t="168890" x="1552575" y="4679950"/>
          <p14:tracePt t="168896" x="1552575" y="4730750"/>
          <p14:tracePt t="168907" x="1552575" y="4792663"/>
          <p14:tracePt t="168910" x="1527175" y="4843463"/>
          <p14:tracePt t="168923" x="1527175" y="4879975"/>
          <p14:tracePt t="168932" x="1527175" y="4930775"/>
          <p14:tracePt t="168936" x="1527175" y="4968875"/>
          <p14:tracePt t="168952" x="1527175" y="4992688"/>
          <p14:tracePt t="168973" x="1527175" y="5018088"/>
          <p14:tracePt t="168976" x="1539875" y="5030788"/>
          <p14:tracePt t="169002" x="1552575" y="5043488"/>
          <p14:tracePt t="169052" x="1577975" y="5043488"/>
          <p14:tracePt t="169068" x="1601788" y="5030788"/>
          <p14:tracePt t="169072" x="1639888" y="4992688"/>
          <p14:tracePt t="169082" x="1652588" y="4918075"/>
          <p14:tracePt t="169092" x="1701800" y="4868863"/>
          <p14:tracePt t="169098" x="1739900" y="4792663"/>
          <p14:tracePt t="169108" x="1752600" y="4730750"/>
          <p14:tracePt t="169112" x="1778000" y="4643438"/>
          <p14:tracePt t="169123" x="1778000" y="4605338"/>
          <p14:tracePt t="169132" x="1778000" y="4554538"/>
          <p14:tracePt t="169139" x="1778000" y="4530725"/>
          <p14:tracePt t="169152" x="1778000" y="4505325"/>
          <p14:tracePt t="169162" x="1778000" y="4479925"/>
          <p14:tracePt t="169178" x="1765300" y="4467225"/>
          <p14:tracePt t="169208" x="1752600" y="4467225"/>
          <p14:tracePt t="169218" x="1739900" y="4467225"/>
          <p14:tracePt t="169224" x="1727200" y="4467225"/>
          <p14:tracePt t="169234" x="1701800" y="4467225"/>
          <p14:tracePt t="169244" x="1665288" y="4467225"/>
          <p14:tracePt t="169248" x="1639888" y="4492625"/>
          <p14:tracePt t="169258" x="1601788" y="4518025"/>
          <p14:tracePt t="169264" x="1552575" y="4567238"/>
          <p14:tracePt t="169274" x="1527175" y="4605338"/>
          <p14:tracePt t="169284" x="1501775" y="4643438"/>
          <p14:tracePt t="169290" x="1476375" y="4679950"/>
          <p14:tracePt t="169300" x="1452563" y="4718050"/>
          <p14:tracePt t="169305" x="1439863" y="4756150"/>
          <p14:tracePt t="169314" x="1414463" y="4792663"/>
          <p14:tracePt t="169324" x="1401763" y="4830763"/>
          <p14:tracePt t="169330" x="1401763" y="4856163"/>
          <p14:tracePt t="169340" x="1389063" y="4892675"/>
          <p14:tracePt t="169344" x="1389063" y="4905375"/>
          <p14:tracePt t="169355" x="1376363" y="4956175"/>
          <p14:tracePt t="169366" x="1376363" y="4992688"/>
          <p14:tracePt t="169371" x="1352550" y="5018088"/>
          <p14:tracePt t="169386" x="1352550" y="5043488"/>
          <p14:tracePt t="169406" x="1352550" y="5056188"/>
          <p14:tracePt t="169410" x="1352550" y="5068888"/>
          <p14:tracePt t="169426" x="1352550" y="5081588"/>
          <p14:tracePt t="169436" x="1352550" y="5092700"/>
          <p14:tracePt t="169450" x="1352550" y="5105400"/>
          <p14:tracePt t="169466" x="1352550" y="5118100"/>
          <p14:tracePt t="169486" x="1352550" y="5130800"/>
          <p14:tracePt t="169502" x="1352550" y="5156200"/>
          <p14:tracePt t="169516" x="1352550" y="5205413"/>
          <p14:tracePt t="169526" x="1363663" y="5268913"/>
          <p14:tracePt t="169532" x="1414463" y="5343525"/>
          <p14:tracePt t="169542" x="1452563" y="5443538"/>
          <p14:tracePt t="169546" x="1514475" y="5543550"/>
          <p14:tracePt t="169556" x="1577975" y="5668963"/>
          <p14:tracePt t="169566" x="1665288" y="5781675"/>
          <p14:tracePt t="169572" x="1790700" y="5907088"/>
          <p14:tracePt t="169582" x="1865313" y="5981700"/>
          <p14:tracePt t="169586" x="1952625" y="6056313"/>
          <p14:tracePt t="169596" x="2027238" y="6107113"/>
          <p14:tracePt t="169606" x="2103438" y="6157913"/>
          <p14:tracePt t="169612" x="2165350" y="6169025"/>
          <p14:tracePt t="169622" x="2239963" y="6194425"/>
          <p14:tracePt t="169626" x="2265363" y="6207125"/>
          <p14:tracePt t="169639" x="2290763" y="6219825"/>
          <p14:tracePt t="169652" x="2303463" y="6219825"/>
          <p14:tracePt t="169920" x="2316163" y="6219825"/>
          <p14:tracePt t="169930" x="2328863" y="6219825"/>
          <p14:tracePt t="169946" x="2339975" y="6219825"/>
          <p14:tracePt t="169956" x="2365375" y="6219825"/>
          <p14:tracePt t="169972" x="2365375" y="6194425"/>
          <p14:tracePt t="169980" x="2390775" y="6181725"/>
          <p14:tracePt t="169989" x="2390775" y="6169025"/>
          <p14:tracePt t="170000" x="2403475" y="6157913"/>
          <p14:tracePt t="170010" x="2403475" y="6145213"/>
          <p14:tracePt t="170022" x="2416175" y="6132513"/>
          <p14:tracePt t="170026" x="2428875" y="6119813"/>
          <p14:tracePt t="170039" x="2428875" y="6094413"/>
          <p14:tracePt t="170040" x="2441575" y="6094413"/>
          <p14:tracePt t="170062" x="2452688" y="6056313"/>
          <p14:tracePt t="170092" x="2465388" y="6032500"/>
          <p14:tracePt t="170278" x="2465388" y="6019800"/>
          <p14:tracePt t="170298" x="2452688" y="5994400"/>
          <p14:tracePt t="170314" x="2428875" y="5994400"/>
          <p14:tracePt t="170328" x="2403475" y="5981700"/>
          <p14:tracePt t="170344" x="2390775" y="5969000"/>
          <p14:tracePt t="170355" x="2378075" y="5969000"/>
          <p14:tracePt t="170358" x="2352675" y="5956300"/>
          <p14:tracePt t="170368" x="2339975" y="5956300"/>
          <p14:tracePt t="170378" x="2316163" y="5956300"/>
          <p14:tracePt t="170384" x="2278063" y="5956300"/>
          <p14:tracePt t="170394" x="2252663" y="5956300"/>
          <p14:tracePt t="170408" x="2228850" y="5956300"/>
          <p14:tracePt t="170421" x="2216150" y="5956300"/>
          <p14:tracePt t="170424" x="2178050" y="5956300"/>
          <p14:tracePt t="170440" x="2165350" y="5956300"/>
          <p14:tracePt t="170460" x="2152650" y="5956300"/>
          <p14:tracePt t="170908" x="2139950" y="5956300"/>
          <p14:tracePt t="170938" x="2139950" y="5969000"/>
          <p14:tracePt t="171090" x="2139950" y="5981700"/>
          <p14:tracePt t="171114" x="2139950" y="5994400"/>
          <p14:tracePt t="171136" x="2139950" y="6007100"/>
          <p14:tracePt t="171146" x="2139950" y="6019800"/>
          <p14:tracePt t="171180" x="2139950" y="6032500"/>
          <p14:tracePt t="171574" x="2152650" y="6032500"/>
          <p14:tracePt t="171610" x="2165350" y="6045200"/>
          <p14:tracePt t="171650" x="2178050" y="6045200"/>
          <p14:tracePt t="171674" x="2190750" y="6045200"/>
          <p14:tracePt t="171684" x="2203450" y="6056313"/>
          <p14:tracePt t="171694" x="2216150" y="6081713"/>
          <p14:tracePt t="171710" x="2252663" y="6107113"/>
          <p14:tracePt t="171726" x="2265363" y="6132513"/>
          <p14:tracePt t="171736" x="2278063" y="6132513"/>
          <p14:tracePt t="171740" x="2290763" y="6157913"/>
          <p14:tracePt t="171750" x="2303463" y="6157913"/>
          <p14:tracePt t="171766" x="2328863" y="6169025"/>
          <p14:tracePt t="171776" x="2339975" y="6169025"/>
          <p14:tracePt t="171780" x="2339975" y="6181725"/>
          <p14:tracePt t="171790" x="2352675" y="6181725"/>
          <p14:tracePt t="171806" x="2365375" y="6194425"/>
          <p14:tracePt t="172316" x="2378075" y="6194425"/>
          <p14:tracePt t="172462" x="2378075" y="6181725"/>
          <p14:tracePt t="172482" x="2378075" y="6169025"/>
          <p14:tracePt t="172518" x="2378075" y="6145213"/>
          <p14:tracePt t="172532" x="2365375" y="6107113"/>
          <p14:tracePt t="172542" x="2352675" y="6081713"/>
          <p14:tracePt t="172548" x="2339975" y="6056313"/>
          <p14:tracePt t="172558" x="2339975" y="6045200"/>
          <p14:tracePt t="172569" x="2328863" y="6032500"/>
          <p14:tracePt t="172572" x="2316163" y="6007100"/>
          <p14:tracePt t="172582" x="2303463" y="5981700"/>
          <p14:tracePt t="172588" x="2278063" y="5956300"/>
          <p14:tracePt t="172598" x="2278063" y="5932488"/>
          <p14:tracePt t="172608" x="2265363" y="5919788"/>
          <p14:tracePt t="172614" x="2252663" y="5894388"/>
          <p14:tracePt t="172624" x="2252663" y="5881688"/>
          <p14:tracePt t="172664" x="2239963" y="5868988"/>
          <p14:tracePt t="172876" x="2228850" y="5868988"/>
          <p14:tracePt t="172886" x="2216150" y="5881688"/>
          <p14:tracePt t="172901" x="2203450" y="5907088"/>
          <p14:tracePt t="172930" x="2203450" y="5919788"/>
          <p14:tracePt t="173274" x="2190750" y="5919788"/>
          <p14:tracePt t="173280" x="2216150" y="5881688"/>
          <p14:tracePt t="173290" x="2216150" y="5843588"/>
          <p14:tracePt t="173300" x="2228850" y="5819775"/>
          <p14:tracePt t="173304" x="2228850" y="5794375"/>
          <p14:tracePt t="173314" x="2228850" y="5768975"/>
          <p14:tracePt t="173320" x="2228850" y="5732463"/>
          <p14:tracePt t="173330" x="2228850" y="5707063"/>
          <p14:tracePt t="173340" x="2228850" y="5681663"/>
          <p14:tracePt t="173344" x="2228850" y="5643563"/>
          <p14:tracePt t="173354" x="2203450" y="5581650"/>
          <p14:tracePt t="173360" x="2178050" y="5556250"/>
          <p14:tracePt t="173370" x="2090738" y="5494338"/>
          <p14:tracePt t="173380" x="2003425" y="5430838"/>
          <p14:tracePt t="173385" x="1927225" y="5381625"/>
          <p14:tracePt t="173394" x="1839913" y="5343525"/>
          <p14:tracePt t="173401" x="1752600" y="5305425"/>
          <p14:tracePt t="173410" x="1677988" y="5268913"/>
          <p14:tracePt t="173420" x="1614488" y="5243513"/>
          <p14:tracePt t="173424" x="1589088" y="5243513"/>
          <p14:tracePt t="173434" x="1552575" y="5218113"/>
          <p14:tracePt t="173460" x="1539875" y="5218113"/>
          <p14:tracePt t="173476" x="1527175" y="5218113"/>
          <p14:tracePt t="173500" x="1514475" y="5218113"/>
          <p14:tracePt t="173510" x="1501775" y="5218113"/>
          <p14:tracePt t="173526" x="1489075" y="5218113"/>
          <p14:tracePt t="173536" x="1476375" y="5218113"/>
          <p14:tracePt t="173560" x="1476375" y="5205413"/>
          <p14:tracePt t="173572" x="1465263" y="5194300"/>
          <p14:tracePt t="173622" x="1452563" y="5194300"/>
          <p14:tracePt t="173632" x="1439863" y="5168900"/>
          <p14:tracePt t="173642" x="1427163" y="5168900"/>
          <p14:tracePt t="173646" x="1401763" y="5156200"/>
          <p14:tracePt t="173656" x="1389063" y="5143500"/>
          <p14:tracePt t="173662" x="1339850" y="5105400"/>
          <p14:tracePt t="173683" x="1314450" y="5092700"/>
          <p14:tracePt t="173688" x="1301750" y="5056188"/>
          <p14:tracePt t="173698" x="1289050" y="5043488"/>
          <p14:tracePt t="173702" x="1276350" y="5018088"/>
          <p14:tracePt t="173712" x="1252538" y="4992688"/>
          <p14:tracePt t="173722" x="1252538" y="4981575"/>
          <p14:tracePt t="173728" x="1239838" y="4968875"/>
          <p14:tracePt t="173738" x="1214438" y="4918075"/>
          <p14:tracePt t="173742" x="1214438" y="4905375"/>
          <p14:tracePt t="173752" x="1214438" y="4892675"/>
          <p14:tracePt t="173762" x="1214438" y="4868863"/>
          <p14:tracePt t="173769" x="1214438" y="4856163"/>
          <p14:tracePt t="173778" x="1214438" y="4830763"/>
          <p14:tracePt t="173784" x="1214438" y="4818063"/>
          <p14:tracePt t="173794" x="1214438" y="4792663"/>
          <p14:tracePt t="173808" x="1214438" y="4779963"/>
          <p14:tracePt t="173818" x="1214438" y="4768850"/>
          <p14:tracePt t="173824" x="1214438" y="4756150"/>
          <p14:tracePt t="173844" x="1214438" y="4743450"/>
          <p14:tracePt t="173860" x="1214438" y="4718050"/>
          <p14:tracePt t="173874" x="1201738" y="4718050"/>
          <p14:tracePt t="174056" x="1189038" y="4743450"/>
          <p14:tracePt t="174060" x="1176338" y="4756150"/>
          <p14:tracePt t="174086" x="1176338" y="4768850"/>
          <p14:tracePt t="174106" x="1176338" y="4779963"/>
          <p14:tracePt t="174152" x="1163638" y="4792663"/>
          <p14:tracePt t="174176" x="1150938" y="4805363"/>
          <p14:tracePt t="174192" x="1150938" y="4818063"/>
          <p14:tracePt t="174434" x="1139825" y="4818063"/>
          <p14:tracePt t="174450" x="1127125" y="4818063"/>
          <p14:tracePt t="174494" x="1114425" y="4818063"/>
          <p14:tracePt t="174554" x="1101725" y="4818063"/>
          <p14:tracePt t="174600" x="1089025" y="4818063"/>
          <p14:tracePt t="174616" x="1076325" y="4818063"/>
          <p14:tracePt t="175084" x="1063625" y="4818063"/>
          <p14:tracePt t="175094" x="1063625" y="4843463"/>
          <p14:tracePt t="175110" x="1063625" y="4868863"/>
          <p14:tracePt t="175120" x="1063625" y="4892675"/>
          <p14:tracePt t="175134" x="1063625" y="4918075"/>
          <p14:tracePt t="175150" x="1063625" y="4930775"/>
          <p14:tracePt t="175160" x="1063625" y="4943475"/>
          <p14:tracePt t="175164" x="1063625" y="4968875"/>
          <p14:tracePt t="175186" x="1063625" y="4981575"/>
          <p14:tracePt t="175190" x="1063625" y="4992688"/>
          <p14:tracePt t="175206" x="1063625" y="5005388"/>
          <p14:tracePt t="180628" x="1063625" y="5068888"/>
          <p14:tracePt t="180638" x="1076325" y="5156200"/>
          <p14:tracePt t="180642" x="1101725" y="5181600"/>
          <p14:tracePt t="180652" x="1101725" y="5205413"/>
          <p14:tracePt t="181072" x="1089025" y="5194300"/>
          <p14:tracePt t="181076" x="1063625" y="5168900"/>
          <p14:tracePt t="181086" x="1014413" y="5143500"/>
          <p14:tracePt t="181096" x="1001713" y="5130800"/>
          <p14:tracePt t="181102" x="976313" y="5118100"/>
          <p14:tracePt t="181112" x="963613" y="5092700"/>
          <p14:tracePt t="181116" x="950913" y="5081588"/>
          <p14:tracePt t="181128" x="950913" y="5068888"/>
          <p14:tracePt t="182640" x="963613" y="5068888"/>
          <p14:tracePt t="182646" x="1014413" y="5081588"/>
          <p14:tracePt t="182656" x="1114425" y="5118100"/>
          <p14:tracePt t="182666" x="1163638" y="5130800"/>
          <p14:tracePt t="182670" x="1276350" y="5168900"/>
          <p14:tracePt t="182680" x="1389063" y="5194300"/>
          <p14:tracePt t="182686" x="1489075" y="5205413"/>
          <p14:tracePt t="182696" x="1589088" y="5205413"/>
          <p14:tracePt t="182706" x="1665288" y="5230813"/>
          <p14:tracePt t="182710" x="1739900" y="5243513"/>
          <p14:tracePt t="182720" x="1790700" y="5243513"/>
          <p14:tracePt t="182726" x="1814513" y="5268913"/>
          <p14:tracePt t="182736" x="1827213" y="5268913"/>
          <p14:tracePt t="182752" x="1839913" y="5268913"/>
          <p14:tracePt t="182766" x="1852613" y="5281613"/>
          <p14:tracePt t="182806" x="1865313" y="5294313"/>
          <p14:tracePt t="182816" x="1878013" y="5305425"/>
          <p14:tracePt t="182822" x="1890713" y="5318125"/>
          <p14:tracePt t="182832" x="1927225" y="5343525"/>
          <p14:tracePt t="182842" x="1952625" y="5368925"/>
          <p14:tracePt t="182846" x="1990725" y="5394325"/>
          <p14:tracePt t="182856" x="2014538" y="5407025"/>
          <p14:tracePt t="182862" x="2039938" y="5418138"/>
          <p14:tracePt t="182872" x="2052638" y="5418138"/>
          <p14:tracePt t="182882" x="2065338" y="5430838"/>
          <p14:tracePt t="182886" x="2090738" y="5430838"/>
          <p14:tracePt t="182898" x="2127250" y="5443538"/>
          <p14:tracePt t="182902" x="2165350" y="5456238"/>
          <p14:tracePt t="182912" x="2190750" y="5456238"/>
          <p14:tracePt t="182922" x="2216150" y="5481638"/>
          <p14:tracePt t="182928" x="2228850" y="5481638"/>
          <p14:tracePt t="182938" x="2239963" y="5481638"/>
          <p14:tracePt t="182952" x="2265363" y="5494338"/>
          <p14:tracePt t="182968" x="2278063" y="5507038"/>
          <p14:tracePt t="182982" x="2290763" y="5530850"/>
          <p14:tracePt t="183012" x="2303463" y="5530850"/>
          <p14:tracePt t="183018" x="2303463" y="5543550"/>
          <p14:tracePt t="183064" x="2303463" y="5556250"/>
          <p14:tracePt t="183068" x="2316163" y="5556250"/>
          <p14:tracePt t="183084" x="2316163" y="5568950"/>
          <p14:tracePt t="183104" x="2316163" y="5581650"/>
          <p14:tracePt t="183118" x="2316163" y="5594350"/>
          <p14:tracePt t="183124" x="2316163" y="5619750"/>
          <p14:tracePt t="183144" x="2316163" y="5630863"/>
          <p14:tracePt t="183160" x="2316163" y="5656263"/>
          <p14:tracePt t="183200" x="2316163" y="5668963"/>
          <p14:tracePt t="183214" x="2316163" y="5681663"/>
          <p14:tracePt t="183224" x="2316163" y="5694363"/>
          <p14:tracePt t="183234" x="2316163" y="5719763"/>
          <p14:tracePt t="183240" x="2316163" y="5743575"/>
          <p14:tracePt t="183250" x="2316163" y="5756275"/>
          <p14:tracePt t="183256" x="2316163" y="5768975"/>
          <p14:tracePt t="183266" x="2328863" y="5781675"/>
          <p14:tracePt t="183502" x="2339975" y="5781675"/>
          <p14:tracePt t="183509" x="2365375" y="5781675"/>
          <p14:tracePt t="183518" x="2416175" y="5781675"/>
          <p14:tracePt t="183528" x="2478088" y="5743575"/>
          <p14:tracePt t="183532" x="2528888" y="5694363"/>
          <p14:tracePt t="183543" x="2565400" y="5668963"/>
          <p14:tracePt t="183548" x="2590800" y="5630863"/>
          <p14:tracePt t="183558" x="2628900" y="5607050"/>
          <p14:tracePt t="183568" x="2654300" y="5581650"/>
          <p14:tracePt t="183574" x="2678113" y="5543550"/>
          <p14:tracePt t="183584" x="2690813" y="5518150"/>
          <p14:tracePt t="183588" x="2728913" y="5456238"/>
          <p14:tracePt t="183598" x="2754313" y="5381625"/>
          <p14:tracePt t="183609" x="2767013" y="5294313"/>
          <p14:tracePt t="183614" x="2790825" y="5205413"/>
          <p14:tracePt t="183624" x="2828925" y="5118100"/>
          <p14:tracePt t="183628" x="2828925" y="5030788"/>
          <p14:tracePt t="183638" x="2828925" y="4968875"/>
          <p14:tracePt t="183648" x="2828925" y="4892675"/>
          <p14:tracePt t="183654" x="2828925" y="4843463"/>
          <p14:tracePt t="183664" x="2828925" y="4756150"/>
          <p14:tracePt t="183670" x="2828925" y="4692650"/>
          <p14:tracePt t="183680" x="2803525" y="4618038"/>
          <p14:tracePt t="183690" x="2778125" y="4543425"/>
          <p14:tracePt t="183694" x="2754313" y="4518025"/>
          <p14:tracePt t="183704" x="2728913" y="4467225"/>
          <p14:tracePt t="183710" x="2690813" y="4418013"/>
          <p14:tracePt t="183720" x="2667000" y="4392613"/>
          <p14:tracePt t="183730" x="2603500" y="4330700"/>
          <p14:tracePt t="183734" x="2554288" y="4279900"/>
          <p14:tracePt t="183744" x="2503488" y="4254500"/>
          <p14:tracePt t="183750" x="2428875" y="4205288"/>
          <p14:tracePt t="183761" x="2316163" y="4129088"/>
          <p14:tracePt t="183770" x="2228850" y="4117975"/>
          <p14:tracePt t="183774" x="2152650" y="4079875"/>
          <p14:tracePt t="183784" x="2052638" y="4054475"/>
          <p14:tracePt t="183790" x="1965325" y="4041775"/>
          <p14:tracePt t="183800" x="1914525" y="4017963"/>
          <p14:tracePt t="183811" x="1839913" y="4017963"/>
          <p14:tracePt t="183814" x="1801813" y="3992563"/>
          <p14:tracePt t="183824" x="1752600" y="3992563"/>
          <p14:tracePt t="183830" x="1714500" y="3992563"/>
          <p14:tracePt t="183840" x="1639888" y="3992563"/>
          <p14:tracePt t="183850" x="1589088" y="3992563"/>
          <p14:tracePt t="183856" x="1565275" y="3992563"/>
          <p14:tracePt t="183866" x="1539875" y="3992563"/>
          <p14:tracePt t="183870" x="1501775" y="4005263"/>
          <p14:tracePt t="183880" x="1452563" y="4041775"/>
          <p14:tracePt t="183890" x="1427163" y="4054475"/>
          <p14:tracePt t="183896" x="1414463" y="4079875"/>
          <p14:tracePt t="183906" x="1376363" y="4105275"/>
          <p14:tracePt t="183912" x="1352550" y="4117975"/>
          <p14:tracePt t="183922" x="1327150" y="4129088"/>
          <p14:tracePt t="183932" x="1301750" y="4167188"/>
          <p14:tracePt t="183936" x="1276350" y="4179888"/>
          <p14:tracePt t="183946" x="1276350" y="4192588"/>
          <p14:tracePt t="183952" x="1252538" y="4217988"/>
          <p14:tracePt t="183962" x="1227138" y="4230688"/>
          <p14:tracePt t="183972" x="1214438" y="4241800"/>
          <p14:tracePt t="183977" x="1189038" y="4267200"/>
          <p14:tracePt t="183994" x="1176338" y="4292600"/>
          <p14:tracePt t="184002" x="1163638" y="4305300"/>
          <p14:tracePt t="184012" x="1150938" y="4330700"/>
          <p14:tracePt t="184016" x="1139825" y="4341813"/>
          <p14:tracePt t="184027" x="1101725" y="4392613"/>
          <p14:tracePt t="184043" x="1089025" y="4418013"/>
          <p14:tracePt t="184052" x="1076325" y="4443413"/>
          <p14:tracePt t="184058" x="1063625" y="4467225"/>
          <p14:tracePt t="184072" x="1063625" y="4479925"/>
          <p14:tracePt t="184082" x="1063625" y="4518025"/>
          <p14:tracePt t="184093" x="1038225" y="4530725"/>
          <p14:tracePt t="184098" x="1038225" y="4543425"/>
          <p14:tracePt t="184108" x="1038225" y="4554538"/>
          <p14:tracePt t="184122" x="1038225" y="4579938"/>
          <p14:tracePt t="184148" x="1038225" y="4592638"/>
          <p14:tracePt t="184152" x="1038225" y="4605338"/>
          <p14:tracePt t="184162" x="1038225" y="4630738"/>
          <p14:tracePt t="184174" x="1050925" y="4643438"/>
          <p14:tracePt t="184178" x="1063625" y="4656138"/>
          <p14:tracePt t="184188" x="1089025" y="4667250"/>
          <p14:tracePt t="184195" x="1101725" y="4692650"/>
          <p14:tracePt t="184204" x="1150938" y="4705350"/>
          <p14:tracePt t="184214" x="1163638" y="4718050"/>
          <p14:tracePt t="184218" x="1201738" y="4743450"/>
          <p14:tracePt t="184229" x="1252538" y="4743450"/>
          <p14:tracePt t="184234" x="1276350" y="4743450"/>
          <p14:tracePt t="184245" x="1314450" y="4743450"/>
          <p14:tracePt t="184254" x="1352550" y="4768850"/>
          <p14:tracePt t="184270" x="1363663" y="4768850"/>
          <p14:tracePt t="184284" x="1376363" y="4768850"/>
          <p14:tracePt t="184294" x="1389063" y="4768850"/>
          <p14:tracePt t="184344" x="1389063" y="4756150"/>
          <p14:tracePt t="184354" x="1389063" y="4730750"/>
          <p14:tracePt t="184361" x="1389063" y="4718050"/>
          <p14:tracePt t="184370" x="1389063" y="4692650"/>
          <p14:tracePt t="184377" x="1389063" y="4656138"/>
          <p14:tracePt t="184386" x="1352550" y="4618038"/>
          <p14:tracePt t="184396" x="1327150" y="4592638"/>
          <p14:tracePt t="184400" x="1301750" y="4567238"/>
          <p14:tracePt t="184411" x="1263650" y="4530725"/>
          <p14:tracePt t="184416" x="1252538" y="4530725"/>
          <p14:tracePt t="184427" x="1239838" y="4530725"/>
          <p14:tracePt t="184436" x="1201738" y="4530725"/>
          <p14:tracePt t="184440" x="1176338" y="4505325"/>
          <p14:tracePt t="184450" x="1139825" y="4505325"/>
          <p14:tracePt t="184456" x="1114425" y="4505325"/>
          <p14:tracePt t="184466" x="1076325" y="4518025"/>
          <p14:tracePt t="184477" x="1050925" y="4518025"/>
          <p14:tracePt t="184480" x="1038225" y="4554538"/>
          <p14:tracePt t="184490" x="1027113" y="4567238"/>
          <p14:tracePt t="184496" x="1001713" y="4579938"/>
          <p14:tracePt t="184506" x="976313" y="4630738"/>
          <p14:tracePt t="184522" x="963613" y="4656138"/>
          <p14:tracePt t="184532" x="963613" y="4679950"/>
          <p14:tracePt t="184546" x="963613" y="4692650"/>
          <p14:tracePt t="184556" x="963613" y="4705350"/>
          <p14:tracePt t="184562" x="963613" y="4718050"/>
          <p14:tracePt t="184576" x="963613" y="4730750"/>
          <p14:tracePt t="184602" x="963613" y="4743450"/>
          <p14:tracePt t="184612" x="963613" y="4756150"/>
          <p14:tracePt t="184622" x="989013" y="4756150"/>
          <p14:tracePt t="184627" x="1038225" y="4756150"/>
          <p14:tracePt t="184636" x="1089025" y="4756150"/>
          <p14:tracePt t="184644" x="1127125" y="4756150"/>
          <p14:tracePt t="184652" x="1163638" y="4743450"/>
          <p14:tracePt t="184662" x="1201738" y="4718050"/>
          <p14:tracePt t="184668" x="1227138" y="4705350"/>
          <p14:tracePt t="184679" x="1227138" y="4692650"/>
          <p14:tracePt t="184682" x="1239838" y="4667250"/>
          <p14:tracePt t="184702" x="1252538" y="4667250"/>
          <p14:tracePt t="184718" x="1252538" y="4656138"/>
          <p14:tracePt t="184722" x="1252538" y="4643438"/>
          <p14:tracePt t="184754" x="1252538" y="4630738"/>
          <p14:tracePt t="184798" x="1227138" y="4630738"/>
          <p14:tracePt t="184808" x="1227138" y="4643438"/>
          <p14:tracePt t="184814" x="1201738" y="4656138"/>
          <p14:tracePt t="184824" x="1201738" y="4679950"/>
          <p14:tracePt t="184829" x="1201738" y="4692650"/>
          <p14:tracePt t="184848" x="1201738" y="4718050"/>
          <p14:tracePt t="184864" x="1201738" y="4730750"/>
          <p14:tracePt t="184895" x="1201738" y="4743450"/>
          <p14:tracePt t="184911" x="1214438" y="4743450"/>
          <p14:tracePt t="184920" x="1239838" y="4743450"/>
          <p14:tracePt t="184924" x="1263650" y="4743450"/>
          <p14:tracePt t="184934" x="1301750" y="4730750"/>
          <p14:tracePt t="184944" x="1301750" y="4718050"/>
          <p14:tracePt t="184961" x="1301750" y="4705350"/>
          <p14:tracePt t="184979" x="1301750" y="4667250"/>
          <p14:tracePt t="184986" x="1301750" y="4656138"/>
          <p14:tracePt t="184990" x="1301750" y="4630738"/>
          <p14:tracePt t="185000" x="1301750" y="4618038"/>
          <p14:tracePt t="185006" x="1301750" y="4605338"/>
          <p14:tracePt t="185040" x="1289050" y="4605338"/>
          <p14:tracePt t="185046" x="1276350" y="4605338"/>
          <p14:tracePt t="185056" x="1263650" y="4605338"/>
          <p14:tracePt t="185066" x="1252538" y="4605338"/>
          <p14:tracePt t="185072" x="1239838" y="4605338"/>
          <p14:tracePt t="185086" x="1214438" y="4630738"/>
          <p14:tracePt t="185096" x="1214438" y="4643438"/>
          <p14:tracePt t="185106" x="1214438" y="4656138"/>
          <p14:tracePt t="185112" x="1214438" y="4667250"/>
          <p14:tracePt t="185136" x="1214438" y="4692650"/>
          <p14:tracePt t="185162" x="1227138" y="4692650"/>
          <p14:tracePt t="185168" x="1239838" y="4692650"/>
          <p14:tracePt t="185176" x="1252538" y="4692650"/>
          <p14:tracePt t="185188" x="1276350" y="4692650"/>
          <p14:tracePt t="185202" x="1301750" y="4692650"/>
          <p14:tracePt t="185228" x="1301750" y="4679950"/>
          <p14:tracePt t="185232" x="1301750" y="4667250"/>
          <p14:tracePt t="185248" x="1301750" y="4643438"/>
          <p14:tracePt t="185260" x="1301750" y="4605338"/>
          <p14:tracePt t="185268" x="1289050" y="4605338"/>
          <p14:tracePt t="185272" x="1239838" y="4579938"/>
          <p14:tracePt t="185288" x="1227138" y="4567238"/>
          <p14:tracePt t="185298" x="1214438" y="4567238"/>
          <p14:tracePt t="185310" x="1201738" y="4567238"/>
          <p14:tracePt t="185312" x="1189038" y="4567238"/>
          <p14:tracePt t="185328" x="1163638" y="4567238"/>
          <p14:tracePt t="185348" x="1150938" y="4567238"/>
          <p14:tracePt t="185364" x="1139825" y="4579938"/>
          <p14:tracePt t="185378" x="1127125" y="4579938"/>
          <p14:tracePt t="185404" x="1127125" y="4592638"/>
          <p14:tracePt t="185434" x="1114425" y="4592638"/>
          <p14:tracePt t="185712" x="1114425" y="4605338"/>
          <p14:tracePt t="185732" x="1114425" y="4630738"/>
          <p14:tracePt t="185756" x="1114425" y="4643438"/>
          <p14:tracePt t="185782" x="1101725" y="4656138"/>
          <p14:tracePt t="185878" x="1101725" y="4667250"/>
          <p14:tracePt t="185898" x="1089025" y="4679950"/>
          <p14:tracePt t="185914" x="1089025" y="4692650"/>
          <p14:tracePt t="185944" x="1089025" y="4705350"/>
          <p14:tracePt t="185948" x="1089025" y="4718050"/>
          <p14:tracePt t="185960" x="1089025" y="4730750"/>
          <p14:tracePt t="185984" x="1089025" y="4743450"/>
          <p14:tracePt t="186000" x="1101725" y="4756150"/>
          <p14:tracePt t="186014" x="1114425" y="4768850"/>
          <p14:tracePt t="186025" x="1127125" y="4768850"/>
          <p14:tracePt t="186041" x="1139825" y="4792663"/>
          <p14:tracePt t="186044" x="1150938" y="4792663"/>
          <p14:tracePt t="186064" x="1176338" y="4792663"/>
          <p14:tracePt t="186070" x="1201738" y="4792663"/>
          <p14:tracePt t="186084" x="1227138" y="4792663"/>
          <p14:tracePt t="186094" x="1239838" y="4792663"/>
          <p14:tracePt t="186104" x="1252538" y="4792663"/>
          <p14:tracePt t="186110" x="1263650" y="4792663"/>
          <p14:tracePt t="186660" x="1252538" y="4792663"/>
          <p14:tracePt t="186670" x="1239838" y="4792663"/>
          <p14:tracePt t="186677" x="1227138" y="4792663"/>
          <p14:tracePt t="186686" x="1214438" y="4805363"/>
          <p14:tracePt t="186692" x="1201738" y="4818063"/>
          <p14:tracePt t="186710" x="1189038" y="4818063"/>
          <p14:tracePt t="186716" x="1176338" y="4818063"/>
          <p14:tracePt t="186730" x="1163638" y="4818063"/>
          <p14:tracePt t="186833" x="1150938" y="4830763"/>
          <p14:tracePt t="186843" x="1139825" y="4843463"/>
          <p14:tracePt t="186846" x="1127125" y="4868863"/>
          <p14:tracePt t="186862" x="1114425" y="4892675"/>
          <p14:tracePt t="186882" x="1101725" y="4905375"/>
          <p14:tracePt t="186886" x="1089025" y="4918075"/>
          <p14:tracePt t="186912" x="1076325" y="4930775"/>
          <p14:tracePt t="186938" x="1076325" y="4943475"/>
          <p14:tracePt t="186952" x="1076325" y="4956175"/>
          <p14:tracePt t="186968" x="1050925" y="4981575"/>
          <p14:tracePt t="186992" x="1050925" y="4992688"/>
          <p14:tracePt t="187028" x="1050925" y="5005388"/>
          <p14:tracePt t="187164" x="1050925" y="5018088"/>
          <p14:tracePt t="187194" x="1063625" y="5018088"/>
          <p14:tracePt t="187220" x="1063625" y="5030788"/>
          <p14:tracePt t="187280" x="1076325" y="5030788"/>
          <p14:tracePt t="187296" x="1089025" y="5030788"/>
          <p14:tracePt t="187306" x="1101725" y="5043488"/>
          <p14:tracePt t="187310" x="1114425" y="5043488"/>
          <p14:tracePt t="187320" x="1114425" y="5056188"/>
          <p14:tracePt t="187326" x="1127125" y="5056188"/>
          <p14:tracePt t="187362" x="1150938" y="5056188"/>
          <p14:tracePt t="187376" x="1163638" y="5056188"/>
          <p14:tracePt t="187386" x="1176338" y="5056188"/>
          <p14:tracePt t="187392" x="1189038" y="5056188"/>
          <p14:tracePt t="187402" x="1201738" y="5056188"/>
          <p14:tracePt t="187416" x="1214438" y="5056188"/>
          <p14:tracePt t="187443" x="1239838" y="5056188"/>
          <p14:tracePt t="187476" x="1252538" y="5056188"/>
          <p14:tracePt t="187502" x="1263650" y="5056188"/>
          <p14:tracePt t="187518" x="1276350" y="5056188"/>
          <p14:tracePt t="187528" x="1289050" y="5056188"/>
          <p14:tracePt t="187532" x="1301750" y="5056188"/>
          <p14:tracePt t="187542" x="1314450" y="5068888"/>
          <p14:tracePt t="187552" x="1339850" y="5081588"/>
          <p14:tracePt t="187558" x="1352550" y="5081588"/>
          <p14:tracePt t="187568" x="1363663" y="5081588"/>
          <p14:tracePt t="187572" x="1389063" y="5092700"/>
          <p14:tracePt t="187668" x="1401763" y="5105400"/>
          <p14:tracePt t="187840" x="1414463" y="5105400"/>
          <p14:tracePt t="187886" x="1427163" y="5118100"/>
          <p14:tracePt t="187950" x="1439863" y="5118100"/>
          <p14:tracePt t="188996" x="1452563" y="5118100"/>
          <p14:tracePt t="189030" x="1465263" y="5118100"/>
          <p14:tracePt t="189040" x="1476375" y="5118100"/>
          <p14:tracePt t="189056" x="1476375" y="5105400"/>
          <p14:tracePt t="189066" x="1476375" y="5092700"/>
          <p14:tracePt t="189070" x="1476375" y="5081588"/>
          <p14:tracePt t="189086" x="1476375" y="5068888"/>
          <p14:tracePt t="189636" x="1476375" y="5056188"/>
          <p14:tracePt t="189828" x="1439863" y="5056188"/>
          <p14:tracePt t="189842" x="1414463" y="5056188"/>
          <p14:tracePt t="189852" x="1401763" y="5056188"/>
          <p14:tracePt t="189858" x="1389063" y="5056188"/>
          <p14:tracePt t="189868" x="1376363" y="5056188"/>
          <p14:tracePt t="189882" x="1363663" y="5056188"/>
          <p14:tracePt t="189892" x="1339850" y="5056188"/>
          <p14:tracePt t="189898" x="1327150" y="5056188"/>
          <p14:tracePt t="189908" x="1314450" y="5056188"/>
          <p14:tracePt t="189918" x="1301750" y="5056188"/>
          <p14:tracePt t="189924" x="1276350" y="5056188"/>
          <p14:tracePt t="189934" x="1252538" y="5056188"/>
          <p14:tracePt t="189948" x="1227138" y="5056188"/>
          <p14:tracePt t="189964" x="1214438" y="5068888"/>
          <p14:tracePt t="189974" x="1201738" y="5081588"/>
          <p14:tracePt t="189978" x="1189038" y="5081588"/>
          <p14:tracePt t="189989" x="1189038" y="5092700"/>
          <p14:tracePt t="189998" x="1176338" y="5092700"/>
          <p14:tracePt t="190006" x="1176338" y="5105400"/>
          <p14:tracePt t="190014" x="1163638" y="5105400"/>
          <p14:tracePt t="190028" x="1150938" y="5105400"/>
          <p14:tracePt t="190260" x="1150938" y="5118100"/>
          <p14:tracePt t="190276" x="1163638" y="5118100"/>
          <p14:tracePt t="190286" x="1176338" y="5118100"/>
          <p14:tracePt t="190292" x="1189038" y="5118100"/>
          <p14:tracePt t="190302" x="1227138" y="5118100"/>
          <p14:tracePt t="190312" x="1239838" y="5118100"/>
          <p14:tracePt t="190326" x="1263650" y="5118100"/>
          <p14:tracePt t="190342" x="1289050" y="5118100"/>
          <p14:tracePt t="190352" x="1301750" y="5118100"/>
          <p14:tracePt t="190357" x="1327150" y="5118100"/>
          <p14:tracePt t="190366" x="1339850" y="5118100"/>
          <p14:tracePt t="190373" x="1352550" y="5118100"/>
          <p14:tracePt t="190382" x="1363663" y="5118100"/>
          <p14:tracePt t="190392" x="1389063" y="5118100"/>
          <p14:tracePt t="190408" x="1401763" y="5118100"/>
          <p14:tracePt t="190412" x="1414463" y="5118100"/>
          <p14:tracePt t="191048" x="1427163" y="5118100"/>
          <p14:tracePt t="191068" x="1439863" y="5118100"/>
          <p14:tracePt t="191082" x="1452563" y="5092700"/>
          <p14:tracePt t="191200" x="1465263" y="5081588"/>
          <p14:tracePt t="191588" x="1476375" y="5081588"/>
          <p14:tracePt t="191632" x="1489075" y="5081588"/>
          <p14:tracePt t="191648" x="1501775" y="5092700"/>
          <p14:tracePt t="191668" x="1514475" y="5092700"/>
          <p14:tracePt t="191674" x="1514475" y="5105400"/>
          <p14:tracePt t="191698" x="1539875" y="5105400"/>
          <p14:tracePt t="191718" x="1565275" y="5105400"/>
          <p14:tracePt t="191734" x="1589088" y="5105400"/>
          <p14:tracePt t="191739" x="1627188" y="5105400"/>
          <p14:tracePt t="191748" x="1652588" y="5092700"/>
          <p14:tracePt t="191758" x="1701800" y="5068888"/>
          <p14:tracePt t="191764" x="1727200" y="5068888"/>
          <p14:tracePt t="191774" x="1765300" y="5043488"/>
          <p14:tracePt t="191780" x="1814513" y="5018088"/>
          <p14:tracePt t="191790" x="1827213" y="5018088"/>
          <p14:tracePt t="191800" x="1839913" y="5005388"/>
          <p14:tracePt t="191820" x="1852613" y="5005388"/>
          <p14:tracePt t="192042" x="1839913" y="5005388"/>
          <p14:tracePt t="192052" x="1801813" y="5005388"/>
          <p14:tracePt t="192056" x="1765300" y="5005388"/>
          <p14:tracePt t="192066" x="1701800" y="5018088"/>
          <p14:tracePt t="192076" x="1665288" y="5030788"/>
          <p14:tracePt t="192082" x="1601788" y="5030788"/>
          <p14:tracePt t="192092" x="1527175" y="5030788"/>
          <p14:tracePt t="192096" x="1501775" y="5043488"/>
          <p14:tracePt t="192106" x="1452563" y="5043488"/>
          <p14:tracePt t="192116" x="1414463" y="5068888"/>
          <p14:tracePt t="192122" x="1376363" y="5068888"/>
          <p14:tracePt t="192132" x="1327150" y="5068888"/>
          <p14:tracePt t="192148" x="1289050" y="5068888"/>
          <p14:tracePt t="192162" x="1276350" y="5081588"/>
          <p14:tracePt t="192259" x="1276350" y="5092700"/>
          <p14:tracePt t="192264" x="1289050" y="5092700"/>
          <p14:tracePt t="192274" x="1339850" y="5068888"/>
          <p14:tracePt t="192278" x="1376363" y="5056188"/>
          <p14:tracePt t="192288" x="1401763" y="5043488"/>
          <p14:tracePt t="192298" x="1414463" y="5043488"/>
          <p14:tracePt t="192304" x="1427163" y="5030788"/>
          <p14:tracePt t="192414" x="1401763" y="5030788"/>
          <p14:tracePt t="192421" x="1376363" y="5043488"/>
          <p14:tracePt t="192440" x="1352550" y="5043488"/>
          <p14:tracePt t="192444" x="1339850" y="5043488"/>
          <p14:tracePt t="192460" x="1327150" y="5043488"/>
          <p14:tracePt t="192848" x="1327150" y="5056188"/>
          <p14:tracePt t="192864" x="1339850" y="5056188"/>
          <p14:tracePt t="192874" x="1389063" y="5081588"/>
          <p14:tracePt t="192878" x="1452563" y="5081588"/>
          <p14:tracePt t="192888" x="1489075" y="5092700"/>
          <p14:tracePt t="192894" x="1565275" y="5092700"/>
          <p14:tracePt t="192904" x="1614488" y="5092700"/>
          <p14:tracePt t="192914" x="1652588" y="5092700"/>
          <p14:tracePt t="192921" x="1677988" y="5092700"/>
          <p14:tracePt t="192930" x="1727200" y="5092700"/>
          <p14:tracePt t="192934" x="1752600" y="5092700"/>
          <p14:tracePt t="192944" x="1778000" y="5092700"/>
          <p14:tracePt t="192954" x="1801813" y="5092700"/>
          <p14:tracePt t="192960" x="1827213" y="5092700"/>
          <p14:tracePt t="192971" x="1852613" y="5092700"/>
          <p14:tracePt t="192974" x="1890713" y="5092700"/>
          <p14:tracePt t="192986" x="1927225" y="5092700"/>
          <p14:tracePt t="192994" x="1952625" y="5092700"/>
          <p14:tracePt t="193000" x="1978025" y="5092700"/>
          <p14:tracePt t="193010" x="2027238" y="5092700"/>
          <p14:tracePt t="193014" x="2052638" y="5092700"/>
          <p14:tracePt t="193024" x="2078038" y="5092700"/>
          <p14:tracePt t="193035" x="2116138" y="5092700"/>
          <p14:tracePt t="193040" x="2165350" y="5081588"/>
          <p14:tracePt t="193050" x="2216150" y="5068888"/>
          <p14:tracePt t="193054" x="2265363" y="5068888"/>
          <p14:tracePt t="193066" x="2316163" y="5056188"/>
          <p14:tracePt t="193076" x="2365375" y="5056188"/>
          <p14:tracePt t="193080" x="2441575" y="5043488"/>
          <p14:tracePt t="193090" x="2452688" y="5030788"/>
          <p14:tracePt t="193096" x="2478088" y="5030788"/>
          <p14:tracePt t="193106" x="2516188" y="5018088"/>
          <p14:tracePt t="193120" x="2528888" y="5018088"/>
          <p14:tracePt t="193130" x="2541588" y="5018088"/>
          <p14:tracePt t="193146" x="2565400" y="5018088"/>
          <p14:tracePt t="193156" x="2578100" y="5005388"/>
          <p14:tracePt t="193203" x="2590800" y="5005388"/>
          <p14:tracePt t="193388" x="2590800" y="4992688"/>
          <p14:tracePt t="193398" x="2590800" y="4981575"/>
          <p14:tracePt t="193409" x="2565400" y="4956175"/>
          <p14:tracePt t="193422" x="2541588" y="4930775"/>
          <p14:tracePt t="193428" x="2528888" y="4918075"/>
          <p14:tracePt t="193438" x="2503488" y="4905375"/>
          <p14:tracePt t="193448" x="2490788" y="4879975"/>
          <p14:tracePt t="193453" x="2465388" y="4868863"/>
          <p14:tracePt t="193462" x="2441575" y="4843463"/>
          <p14:tracePt t="193469" x="2403475" y="4830763"/>
          <p14:tracePt t="193478" x="2390775" y="4818063"/>
          <p14:tracePt t="193488" x="2365375" y="4818063"/>
          <p14:tracePt t="193492" x="2328863" y="4818063"/>
          <p14:tracePt t="193502" x="2303463" y="4818063"/>
          <p14:tracePt t="193508" x="2278063" y="4818063"/>
          <p14:tracePt t="193520" x="2228850" y="4818063"/>
          <p14:tracePt t="193528" x="2203450" y="4818063"/>
          <p14:tracePt t="193536" x="2178050" y="4818063"/>
          <p14:tracePt t="193544" x="2165350" y="4818063"/>
          <p14:tracePt t="193548" x="2139950" y="4818063"/>
          <p14:tracePt t="193558" x="2127250" y="4818063"/>
          <p14:tracePt t="193569" x="2116138" y="4843463"/>
          <p14:tracePt t="193574" x="2090738" y="4856163"/>
          <p14:tracePt t="193585" x="2090738" y="4868863"/>
          <p14:tracePt t="193588" x="2090738" y="4879975"/>
          <p14:tracePt t="193600" x="2078038" y="4892675"/>
          <p14:tracePt t="193610" x="2065338" y="4918075"/>
          <p14:tracePt t="193614" x="2065338" y="4930775"/>
          <p14:tracePt t="193624" x="2065338" y="4956175"/>
          <p14:tracePt t="193630" x="2065338" y="4968875"/>
          <p14:tracePt t="193640" x="2065338" y="4981575"/>
          <p14:tracePt t="193650" x="2065338" y="5005388"/>
          <p14:tracePt t="193654" x="2078038" y="5030788"/>
          <p14:tracePt t="193664" x="2090738" y="5030788"/>
          <p14:tracePt t="193670" x="2103438" y="5056188"/>
          <p14:tracePt t="193680" x="2127250" y="5056188"/>
          <p14:tracePt t="193690" x="2152650" y="5056188"/>
          <p14:tracePt t="193694" x="2178050" y="5056188"/>
          <p14:tracePt t="193704" x="2203450" y="5056188"/>
          <p14:tracePt t="193710" x="2228850" y="5056188"/>
          <p14:tracePt t="193720" x="2252663" y="5056188"/>
          <p14:tracePt t="193730" x="2278063" y="5030788"/>
          <p14:tracePt t="193736" x="2303463" y="4992688"/>
          <p14:tracePt t="193746" x="2339975" y="4968875"/>
          <p14:tracePt t="193751" x="2339975" y="4905375"/>
          <p14:tracePt t="193760" x="2352675" y="4868863"/>
          <p14:tracePt t="193770" x="2352675" y="4818063"/>
          <p14:tracePt t="193776" x="2352675" y="4779963"/>
          <p14:tracePt t="193787" x="2352675" y="4730750"/>
          <p14:tracePt t="193790" x="2352675" y="4705350"/>
          <p14:tracePt t="193802" x="2352675" y="4667250"/>
          <p14:tracePt t="193810" x="2339975" y="4656138"/>
          <p14:tracePt t="193816" x="2316163" y="4630738"/>
          <p14:tracePt t="193826" x="2303463" y="4630738"/>
          <p14:tracePt t="193830" x="2278063" y="4630738"/>
          <p14:tracePt t="193840" x="2252663" y="4630738"/>
          <p14:tracePt t="193853" x="2216150" y="4630738"/>
          <p14:tracePt t="193856" x="2190750" y="4630738"/>
          <p14:tracePt t="193866" x="2152650" y="4656138"/>
          <p14:tracePt t="193872" x="2127250" y="4679950"/>
          <p14:tracePt t="193883" x="2116138" y="4718050"/>
          <p14:tracePt t="193892" x="2078038" y="4779963"/>
          <p14:tracePt t="193896" x="2078038" y="4805363"/>
          <p14:tracePt t="193906" x="2078038" y="4843463"/>
          <p14:tracePt t="193912" x="2078038" y="4856163"/>
          <p14:tracePt t="193922" x="2078038" y="4868863"/>
          <p14:tracePt t="193932" x="2078038" y="4892675"/>
          <p14:tracePt t="193948" x="2078038" y="4918075"/>
          <p14:tracePt t="193953" x="2090738" y="4918075"/>
          <p14:tracePt t="193962" x="2116138" y="4918075"/>
          <p14:tracePt t="193987" x="2178050" y="4918075"/>
          <p14:tracePt t="193989" x="2203450" y="4918075"/>
          <p14:tracePt t="193992" x="2252663" y="4892675"/>
          <p14:tracePt t="194003" x="2252663" y="4879975"/>
          <p14:tracePt t="194012" x="2278063" y="4868863"/>
          <p14:tracePt t="194020" x="2290763" y="4856163"/>
          <p14:tracePt t="194028" x="2290763" y="4843463"/>
          <p14:tracePt t="194032" x="2303463" y="4818063"/>
          <p14:tracePt t="194042" x="2303463" y="4805363"/>
          <p14:tracePt t="194062" x="2303463" y="4792663"/>
          <p14:tracePt t="194108" x="2290763" y="4792663"/>
          <p14:tracePt t="194124" x="2278063" y="4792663"/>
          <p14:tracePt t="194134" x="2278063" y="4805363"/>
          <p14:tracePt t="194164" x="2278063" y="4818063"/>
          <p14:tracePt t="194185" x="2278063" y="4830763"/>
          <p14:tracePt t="194516" x="2252663" y="4843463"/>
          <p14:tracePt t="194522" x="2178050" y="4843463"/>
          <p14:tracePt t="194532" x="2103438" y="4843463"/>
          <p14:tracePt t="194538" x="2014538" y="4879975"/>
          <p14:tracePt t="194548" x="1952625" y="4879975"/>
          <p14:tracePt t="194558" x="1865313" y="4905375"/>
          <p14:tracePt t="194562" x="1778000" y="4905375"/>
          <p14:tracePt t="194572" x="1701800" y="4905375"/>
          <p14:tracePt t="194579" x="1665288" y="4905375"/>
          <p14:tracePt t="194588" x="1614488" y="4905375"/>
          <p14:tracePt t="194598" x="1577975" y="4905375"/>
          <p14:tracePt t="194602" x="1552575" y="4905375"/>
          <p14:tracePt t="194612" x="1527175" y="4905375"/>
          <p14:tracePt t="194618" x="1514475" y="4905375"/>
          <p14:tracePt t="194628" x="1501775" y="4905375"/>
          <p14:tracePt t="194642" x="1489075" y="4905375"/>
          <p14:tracePt t="194669" x="1476375" y="4905375"/>
          <p14:tracePt t="194688" x="1465263" y="4905375"/>
          <p14:tracePt t="194704" x="1439863" y="4905375"/>
          <p14:tracePt t="194718" x="1414463" y="4918075"/>
          <p14:tracePt t="194728" x="1401763" y="4918075"/>
          <p14:tracePt t="194734" x="1389063" y="4930775"/>
          <p14:tracePt t="194748" x="1376363" y="4943475"/>
          <p14:tracePt t="194758" x="1363663" y="4943475"/>
          <p14:tracePt t="194774" x="1352550" y="4956175"/>
          <p14:tracePt t="194785" x="1339850" y="4956175"/>
          <p14:tracePt t="194788" x="1327150" y="4956175"/>
          <p14:tracePt t="194801" x="1314450" y="4956175"/>
          <p14:tracePt t="194830" x="1301750" y="4956175"/>
          <p14:tracePt t="194854" x="1289050" y="4956175"/>
          <p14:tracePt t="194880" x="1276350" y="4956175"/>
          <p14:tracePt t="194926" x="1263650" y="4956175"/>
          <p14:tracePt t="194940" x="1252538" y="4956175"/>
          <p14:tracePt t="194946" x="1239838" y="4956175"/>
          <p14:tracePt t="194956" x="1227138" y="4956175"/>
          <p14:tracePt t="194968" x="1214438" y="4956175"/>
          <p14:tracePt t="194980" x="1201738" y="4956175"/>
          <p14:tracePt t="195026" x="1189038" y="4956175"/>
          <p14:tracePt t="195360" x="1176338" y="4992688"/>
          <p14:tracePt t="195364" x="1176338" y="5030788"/>
          <p14:tracePt t="195374" x="1252538" y="5118100"/>
          <p14:tracePt t="195385" x="1314450" y="5168900"/>
          <p14:tracePt t="195390" x="1427163" y="5243513"/>
          <p14:tracePt t="195401" x="1501775" y="5281613"/>
          <p14:tracePt t="195404" x="1565275" y="5330825"/>
          <p14:tracePt t="195414" x="1601788" y="5343525"/>
          <p14:tracePt t="195424" x="1614488" y="5368925"/>
          <p14:tracePt t="195430" x="1639888" y="5381625"/>
          <p14:tracePt t="195440" x="1639888" y="5394325"/>
          <p14:tracePt t="195444" x="1652588" y="5394325"/>
          <p14:tracePt t="195464" x="1665288" y="5407025"/>
          <p14:tracePt t="195480" x="1665288" y="5418138"/>
          <p14:tracePt t="195496" x="1665288" y="5430838"/>
          <p14:tracePt t="195520" x="1665288" y="5456238"/>
          <p14:tracePt t="195622" x="1665288" y="5468938"/>
          <p14:tracePt t="195636" x="1665288" y="5481638"/>
          <p14:tracePt t="195646" x="1665288" y="5507038"/>
          <p14:tracePt t="195652" x="1689100" y="5530850"/>
          <p14:tracePt t="195662" x="1727200" y="5568950"/>
          <p14:tracePt t="195668" x="1765300" y="5581650"/>
          <p14:tracePt t="195676" x="1790700" y="5594350"/>
          <p14:tracePt t="195688" x="1801813" y="5594350"/>
          <p14:tracePt t="195692" x="1814513" y="5607050"/>
          <p14:tracePt t="195708" x="1827213" y="5607050"/>
          <p14:tracePt t="195792" x="1839913" y="5607050"/>
          <p14:tracePt t="195802" x="1839913" y="5619750"/>
          <p14:tracePt t="195818" x="1839913" y="5630863"/>
          <p14:tracePt t="195824" x="1827213" y="5643563"/>
          <p14:tracePt t="196016" x="1814513" y="5656263"/>
          <p14:tracePt t="196052" x="1814513" y="5668963"/>
          <p14:tracePt t="196066" x="1827213" y="5681663"/>
          <p14:tracePt t="196076" x="1839913" y="5681663"/>
          <p14:tracePt t="196092" x="1852613" y="5694363"/>
          <p14:tracePt t="196106" x="1878013" y="5694363"/>
          <p14:tracePt t="196116" x="1903413" y="5694363"/>
          <p14:tracePt t="196122" x="1927225" y="5694363"/>
          <p14:tracePt t="196133" x="1952625" y="5694363"/>
          <p14:tracePt t="196142" x="1978025" y="5694363"/>
          <p14:tracePt t="196151" x="2014538" y="5694363"/>
          <p14:tracePt t="196158" x="2065338" y="5694363"/>
          <p14:tracePt t="196162" x="2090738" y="5694363"/>
          <p14:tracePt t="196172" x="2116138" y="5694363"/>
          <p14:tracePt t="196183" x="2165350" y="5694363"/>
          <p14:tracePt t="196188" x="2203450" y="5681663"/>
          <p14:tracePt t="196199" x="2278063" y="5656263"/>
          <p14:tracePt t="196202" x="2316163" y="5643563"/>
          <p14:tracePt t="196212" x="2365375" y="5630863"/>
          <p14:tracePt t="196222" x="2416175" y="5619750"/>
          <p14:tracePt t="196228" x="2478088" y="5607050"/>
          <p14:tracePt t="196238" x="2503488" y="5581650"/>
          <p14:tracePt t="196242" x="2565400" y="5568950"/>
          <p14:tracePt t="196252" x="2590800" y="5556250"/>
          <p14:tracePt t="196262" x="2616200" y="5530850"/>
          <p14:tracePt t="196268" x="2654300" y="5530850"/>
          <p14:tracePt t="196278" x="2690813" y="5507038"/>
          <p14:tracePt t="196284" x="2703513" y="5507038"/>
          <p14:tracePt t="196294" x="2716213" y="5494338"/>
          <p14:tracePt t="196304" x="2741613" y="5468938"/>
          <p14:tracePt t="196308" x="2778125" y="5418138"/>
          <p14:tracePt t="196318" x="2803525" y="5407025"/>
          <p14:tracePt t="196324" x="2803525" y="5381625"/>
          <p14:tracePt t="196334" x="2841625" y="5330825"/>
          <p14:tracePt t="196344" x="2854325" y="5305425"/>
          <p14:tracePt t="196350" x="2890838" y="5256213"/>
          <p14:tracePt t="196358" x="2903538" y="5218113"/>
          <p14:tracePt t="196367" x="2916238" y="5156200"/>
          <p14:tracePt t="196374" x="2916238" y="5118100"/>
          <p14:tracePt t="196384" x="2928938" y="5081588"/>
          <p14:tracePt t="196390" x="2954338" y="5043488"/>
          <p14:tracePt t="196401" x="2954338" y="5005388"/>
          <p14:tracePt t="196404" x="2954338" y="4981575"/>
          <p14:tracePt t="196414" x="2954338" y="4956175"/>
          <p14:tracePt t="196424" x="2954338" y="4918075"/>
          <p14:tracePt t="196430" x="2954338" y="4868863"/>
          <p14:tracePt t="196440" x="2954338" y="4843463"/>
          <p14:tracePt t="196444" x="2954338" y="4818063"/>
          <p14:tracePt t="196454" x="2928938" y="4768850"/>
          <p14:tracePt t="196464" x="2867025" y="4705350"/>
          <p14:tracePt t="196470" x="2828925" y="4656138"/>
          <p14:tracePt t="196480" x="2767013" y="4592638"/>
          <p14:tracePt t="196484" x="2690813" y="4554538"/>
          <p14:tracePt t="196494" x="2616200" y="4530725"/>
          <p14:tracePt t="196506" x="2528888" y="4479925"/>
          <p14:tracePt t="196510" x="2428875" y="4467225"/>
          <p14:tracePt t="196520" x="2303463" y="4443413"/>
          <p14:tracePt t="196526" x="2165350" y="4430713"/>
          <p14:tracePt t="196536" x="2014538" y="4405313"/>
          <p14:tracePt t="196546" x="1878013" y="4392613"/>
          <p14:tracePt t="196551" x="1765300" y="4392613"/>
          <p14:tracePt t="196560" x="1639888" y="4392613"/>
          <p14:tracePt t="196567" x="1514475" y="4392613"/>
          <p14:tracePt t="196576" x="1414463" y="4392613"/>
          <p14:tracePt t="196586" x="1327150" y="4392613"/>
          <p14:tracePt t="196590" x="1252538" y="4392613"/>
          <p14:tracePt t="196600" x="1214438" y="4392613"/>
          <p14:tracePt t="196606" x="1127125" y="4430713"/>
          <p14:tracePt t="196616" x="1076325" y="4443413"/>
          <p14:tracePt t="196626" x="1038225" y="4454525"/>
          <p14:tracePt t="196630" x="1027113" y="4467225"/>
          <p14:tracePt t="196642" x="989013" y="4479925"/>
          <p14:tracePt t="196646" x="950913" y="4492625"/>
          <p14:tracePt t="196656" x="925513" y="4492625"/>
          <p14:tracePt t="196666" x="914400" y="4518025"/>
          <p14:tracePt t="196672" x="901700" y="4518025"/>
          <p14:tracePt t="196683" x="889000" y="4518025"/>
          <p14:tracePt t="196686" x="876300" y="4518025"/>
          <p14:tracePt t="196696" x="850900" y="4543425"/>
          <p14:tracePt t="196712" x="838200" y="4543425"/>
          <p14:tracePt t="196722" x="825500" y="4554538"/>
          <p14:tracePt t="196728" x="825500" y="4579938"/>
          <p14:tracePt t="196738" x="814388" y="4592638"/>
          <p14:tracePt t="196749" x="801688" y="4605338"/>
          <p14:tracePt t="196752" x="788988" y="4630738"/>
          <p14:tracePt t="196762" x="788988" y="4656138"/>
          <p14:tracePt t="196768" x="788988" y="4667250"/>
          <p14:tracePt t="196778" x="776288" y="4679950"/>
          <p14:tracePt t="196788" x="776288" y="4718050"/>
          <p14:tracePt t="196792" x="776288" y="4743450"/>
          <p14:tracePt t="196802" x="776288" y="4756150"/>
          <p14:tracePt t="196808" x="776288" y="4768850"/>
          <p14:tracePt t="196818" x="776288" y="4779963"/>
          <p14:tracePt t="196834" x="776288" y="4792663"/>
          <p14:tracePt t="196844" x="776288" y="4805363"/>
          <p14:tracePt t="196858" x="776288" y="4818063"/>
          <p14:tracePt t="196874" x="776288" y="4843463"/>
          <p14:tracePt t="196884" x="788988" y="4843463"/>
          <p14:tracePt t="196888" x="814388" y="4856163"/>
          <p14:tracePt t="196899" x="838200" y="4856163"/>
          <p14:tracePt t="196908" x="876300" y="4856163"/>
          <p14:tracePt t="196915" x="901700" y="4856163"/>
          <p14:tracePt t="196924" x="938213" y="4856163"/>
          <p14:tracePt t="196928" x="963613" y="4856163"/>
          <p14:tracePt t="196938" x="989013" y="4856163"/>
          <p14:tracePt t="196949" x="1014413" y="4856163"/>
          <p14:tracePt t="196954" x="1063625" y="4856163"/>
          <p14:tracePt t="196968" x="1089025" y="4856163"/>
          <p14:tracePt t="196978" x="1114425" y="4856163"/>
          <p14:tracePt t="197004" x="1127125" y="4856163"/>
          <p14:tracePt t="197020" x="1127125" y="4843463"/>
          <p14:tracePt t="197034" x="1139825" y="4843463"/>
          <p14:tracePt t="197792" x="1127125" y="4843463"/>
          <p14:tracePt t="197802" x="1101725" y="4843463"/>
          <p14:tracePt t="197806" x="1063625" y="4868863"/>
          <p14:tracePt t="197816" x="1038225" y="4892675"/>
          <p14:tracePt t="197822" x="1014413" y="4905375"/>
          <p14:tracePt t="197833" x="1001713" y="4918075"/>
          <p14:tracePt t="197842" x="989013" y="4930775"/>
          <p14:tracePt t="197846" x="976313" y="4943475"/>
          <p14:tracePt t="197862" x="963613" y="4943475"/>
          <p14:tracePt t="198194" x="963613" y="4956175"/>
          <p14:tracePt t="198216" x="963613" y="4968875"/>
          <p14:tracePt t="198246" x="976313" y="4992688"/>
          <p14:tracePt t="198260" x="989013" y="4992688"/>
          <p14:tracePt t="198276" x="1014413" y="4992688"/>
          <p14:tracePt t="198286" x="1038225" y="4992688"/>
          <p14:tracePt t="198296" x="1101725" y="5018088"/>
          <p14:tracePt t="198300" x="1139825" y="5018088"/>
          <p14:tracePt t="198310" x="1163638" y="5018088"/>
          <p14:tracePt t="198326" x="1214438" y="5018088"/>
          <p14:tracePt t="198340" x="1239838" y="5018088"/>
          <p14:tracePt t="198350" x="1276350" y="5005388"/>
          <p14:tracePt t="198356" x="1314450" y="5005388"/>
          <p14:tracePt t="198366" x="1352550" y="4992688"/>
          <p14:tracePt t="198376" x="1376363" y="4968875"/>
          <p14:tracePt t="198382" x="1389063" y="4968875"/>
          <p14:tracePt t="198392" x="1414463" y="4968875"/>
          <p14:tracePt t="198398" x="1452563" y="4943475"/>
          <p14:tracePt t="198422" x="1465263" y="4943475"/>
          <p14:tracePt t="198432" x="1476375" y="4943475"/>
          <p14:tracePt t="198436" x="1489075" y="4943475"/>
          <p14:tracePt t="198448" x="1501775" y="4943475"/>
          <p14:tracePt t="198472" x="1527175" y="4943475"/>
          <p14:tracePt t="198488" x="1539875" y="4943475"/>
          <p14:tracePt t="198502" x="1552575" y="4943475"/>
          <p14:tracePt t="198522" x="1565275" y="4943475"/>
          <p14:tracePt t="198538" x="1577975" y="4943475"/>
          <p14:tracePt t="198558" x="1589088" y="4943475"/>
          <p14:tracePt t="198582" x="1601788" y="4943475"/>
          <p14:tracePt t="198588" x="1614488" y="4943475"/>
          <p14:tracePt t="198614" x="1627188" y="4943475"/>
          <p14:tracePt t="198624" x="1639888" y="4943475"/>
          <p14:tracePt t="198638" x="1652588" y="4943475"/>
          <p14:tracePt t="198659" x="1677988" y="4943475"/>
          <p14:tracePt t="198665" x="1677988" y="4956175"/>
          <p14:tracePt t="198678" x="1701800" y="4956175"/>
          <p14:tracePt t="198698" x="1714500" y="4956175"/>
          <p14:tracePt t="198710" x="1714500" y="4968875"/>
          <p14:tracePt t="198720" x="1727200" y="4968875"/>
          <p14:tracePt t="198952" x="1727200" y="4981575"/>
          <p14:tracePt t="198956" x="1701800" y="4992688"/>
          <p14:tracePt t="198966" x="1665288" y="5018088"/>
          <p14:tracePt t="198972" x="1589088" y="5043488"/>
          <p14:tracePt t="198982" x="1552575" y="5043488"/>
          <p14:tracePt t="198992" x="1476375" y="5056188"/>
          <p14:tracePt t="198997" x="1414463" y="5081588"/>
          <p14:tracePt t="199006" x="1352550" y="5105400"/>
          <p14:tracePt t="199014" x="1314450" y="5105400"/>
          <p14:tracePt t="199022" x="1289050" y="5118100"/>
          <p14:tracePt t="199032" x="1276350" y="5118100"/>
          <p14:tracePt t="199036" x="1263650" y="5118100"/>
          <p14:tracePt t="199072" x="1252538" y="5130800"/>
          <p14:tracePt t="199122" x="1239838" y="5130800"/>
          <p14:tracePt t="199128" x="1227138" y="5130800"/>
          <p14:tracePt t="199284" x="1252538" y="5118100"/>
          <p14:tracePt t="199294" x="1276350" y="5118100"/>
          <p14:tracePt t="199304" x="1314450" y="5118100"/>
          <p14:tracePt t="199310" x="1339850" y="5118100"/>
          <p14:tracePt t="199320" x="1339850" y="5105400"/>
          <p14:tracePt t="199324" x="1363663" y="5105400"/>
          <p14:tracePt t="199334" x="1389063" y="5105400"/>
          <p14:tracePt t="199344" x="1414463" y="5105400"/>
          <p14:tracePt t="199350" x="1439863" y="5105400"/>
          <p14:tracePt t="199365" x="1465263" y="5092700"/>
          <p14:tracePt t="199374" x="1489075" y="5092700"/>
          <p14:tracePt t="199406" x="1514475" y="5092700"/>
          <p14:tracePt t="199874" x="1527175" y="5092700"/>
          <p14:tracePt t="199880" x="1552575" y="5092700"/>
          <p14:tracePt t="199890" x="1565275" y="5092700"/>
          <p14:tracePt t="199894" x="1577975" y="5092700"/>
          <p14:tracePt t="199914" x="1589088" y="5092700"/>
          <p14:tracePt t="199954" x="1601788" y="5092700"/>
          <p14:tracePt t="200238" x="1639888" y="5092700"/>
          <p14:tracePt t="200242" x="1689100" y="5092700"/>
          <p14:tracePt t="200252" x="1752600" y="5092700"/>
          <p14:tracePt t="200258" x="1839913" y="5092700"/>
          <p14:tracePt t="200268" x="1903413" y="5092700"/>
          <p14:tracePt t="200278" x="1978025" y="5092700"/>
          <p14:tracePt t="200282" x="2039938" y="5081588"/>
          <p14:tracePt t="200292" x="2103438" y="5056188"/>
          <p14:tracePt t="200298" x="2139950" y="5056188"/>
          <p14:tracePt t="200308" x="2165350" y="5056188"/>
          <p14:tracePt t="200318" x="2190750" y="5030788"/>
          <p14:tracePt t="200484" x="2165350" y="5030788"/>
          <p14:tracePt t="200490" x="2127250" y="5030788"/>
          <p14:tracePt t="200500" x="2078038" y="5030788"/>
          <p14:tracePt t="200510" x="2039938" y="5030788"/>
          <p14:tracePt t="200516" x="2003425" y="5056188"/>
          <p14:tracePt t="200524" x="1978025" y="5056188"/>
          <p14:tracePt t="200580" x="1978025" y="5068888"/>
          <p14:tracePt t="200590" x="1978025" y="5092700"/>
          <p14:tracePt t="200600" x="2003425" y="5105400"/>
          <p14:tracePt t="200606" x="2039938" y="5130800"/>
          <p14:tracePt t="200616" x="2078038" y="5130800"/>
          <p14:tracePt t="200620" x="2116138" y="5130800"/>
          <p14:tracePt t="200630" x="2165350" y="5130800"/>
          <p14:tracePt t="200640" x="2190750" y="5130800"/>
          <p14:tracePt t="200646" x="2203450" y="5130800"/>
          <p14:tracePt t="200660" x="2228850" y="5105400"/>
          <p14:tracePt t="200682" x="2228850" y="5092700"/>
          <p14:tracePt t="200686" x="2228850" y="5068888"/>
          <p14:tracePt t="200696" x="2228850" y="5043488"/>
          <p14:tracePt t="200702" x="2228850" y="5030788"/>
          <p14:tracePt t="200713" x="2190750" y="4981575"/>
          <p14:tracePt t="200726" x="2178050" y="4968875"/>
          <p14:tracePt t="200736" x="2165350" y="4968875"/>
          <p14:tracePt t="200742" x="2139950" y="4968875"/>
          <p14:tracePt t="200752" x="2127250" y="4968875"/>
          <p14:tracePt t="200766" x="2116138" y="4968875"/>
          <p14:tracePt t="200776" x="2116138" y="4981575"/>
          <p14:tracePt t="200782" x="2116138" y="5030788"/>
          <p14:tracePt t="200792" x="2127250" y="5081588"/>
          <p14:tracePt t="200802" x="2152650" y="5118100"/>
          <p14:tracePt t="200808" x="2165350" y="5143500"/>
          <p14:tracePt t="200818" x="2178050" y="5143500"/>
          <p14:tracePt t="200822" x="2178050" y="5156200"/>
          <p14:tracePt t="200832" x="2190750" y="5156200"/>
          <p14:tracePt t="200852" x="2203450" y="5156200"/>
          <p14:tracePt t="200868" x="2216150" y="5156200"/>
          <p14:tracePt t="200879" x="2252663" y="5156200"/>
          <p14:tracePt t="200888" x="2290763" y="5118100"/>
          <p14:tracePt t="200896" x="2339975" y="5030788"/>
          <p14:tracePt t="200904" x="2365375" y="4968875"/>
          <p14:tracePt t="200908" x="2378075" y="4943475"/>
          <p14:tracePt t="200918" x="2378075" y="4918075"/>
          <p14:tracePt t="200934" x="2378075" y="4905375"/>
          <p14:tracePt t="200984" x="2339975" y="4918075"/>
          <p14:tracePt t="200990" x="2316163" y="4956175"/>
          <p14:tracePt t="201000" x="2290763" y="4968875"/>
          <p14:tracePt t="201011" x="2290763" y="4992688"/>
          <p14:tracePt t="201014" x="2278063" y="5018088"/>
          <p14:tracePt t="201024" x="2265363" y="5030788"/>
          <p14:tracePt t="201030" x="2265363" y="5043488"/>
          <p14:tracePt t="201050" x="2252663" y="5068888"/>
          <p14:tracePt t="201064" x="2252663" y="5081588"/>
          <p14:tracePt t="201100" x="2252663" y="5092700"/>
          <p14:tracePt t="201236" x="2239963" y="5092700"/>
          <p14:tracePt t="201272" x="2228850" y="5092700"/>
          <p14:tracePt t="201398" x="2228850" y="5081588"/>
          <p14:tracePt t="201408" x="2252663" y="5081588"/>
          <p14:tracePt t="201418" x="2278063" y="5068888"/>
          <p14:tracePt t="201422" x="2290763" y="5068888"/>
          <p14:tracePt t="201432" x="2316163" y="5056188"/>
          <p14:tracePt t="201452" x="2328863" y="5056188"/>
          <p14:tracePt t="201464" x="2339975" y="5043488"/>
          <p14:tracePt t="201504" x="2339975" y="5018088"/>
          <p14:tracePt t="201529" x="2328863" y="5005388"/>
          <p14:tracePt t="201545" x="2328863" y="4992688"/>
          <p14:tracePt t="201554" x="2316163" y="4981575"/>
          <p14:tracePt t="201558" x="2316163" y="4968875"/>
          <p14:tracePt t="201568" x="2303463" y="4968875"/>
          <p14:tracePt t="201574" x="2290763" y="4968875"/>
          <p14:tracePt t="201595" x="2265363" y="4968875"/>
          <p14:tracePt t="201610" x="2252663" y="4968875"/>
          <p14:tracePt t="201614" x="2239963" y="4968875"/>
          <p14:tracePt t="201624" x="2228850" y="4968875"/>
          <p14:tracePt t="201640" x="2216150" y="4968875"/>
          <p14:tracePt t="201660" x="2216150" y="4981575"/>
          <p14:tracePt t="201664" x="2216150" y="5005388"/>
          <p14:tracePt t="201678" x="2216150" y="5018088"/>
          <p14:tracePt t="201680" x="2216150" y="5043488"/>
          <p14:tracePt t="201690" x="2216150" y="5068888"/>
          <p14:tracePt t="201706" x="2228850" y="5081588"/>
          <p14:tracePt t="201720" x="2239963" y="5092700"/>
          <p14:tracePt t="201746" x="2252663" y="5092700"/>
          <p14:tracePt t="201760" x="2265363" y="5092700"/>
          <p14:tracePt t="201786" x="2278063" y="5092700"/>
          <p14:tracePt t="201800" x="2278063" y="5081588"/>
          <p14:tracePt t="201812" x="2278063" y="5068888"/>
          <p14:tracePt t="201822" x="2278063" y="5056188"/>
          <p14:tracePt t="201828" x="2278063" y="5043488"/>
          <p14:tracePt t="201842" x="2265363" y="5043488"/>
          <p14:tracePt t="201852" x="2239963" y="5030788"/>
          <p14:tracePt t="201862" x="2216150" y="5030788"/>
          <p14:tracePt t="201866" x="2190750" y="5030788"/>
          <p14:tracePt t="201877" x="2139950" y="5030788"/>
          <p14:tracePt t="201882" x="2103438" y="5030788"/>
          <p14:tracePt t="201892" x="2052638" y="5030788"/>
          <p14:tracePt t="201902" x="2039938" y="5030788"/>
          <p14:tracePt t="201906" x="2014538" y="5030788"/>
          <p14:tracePt t="201916" x="1990725" y="5030788"/>
          <p14:tracePt t="201922" x="1990725" y="5043488"/>
          <p14:tracePt t="201932" x="1965325" y="5068888"/>
          <p14:tracePt t="201962" x="1965325" y="5081588"/>
          <p14:tracePt t="202018" x="1965325" y="5092700"/>
          <p14:tracePt t="202028" x="1965325" y="5105400"/>
          <p14:tracePt t="202032" x="2003425" y="5118100"/>
          <p14:tracePt t="202042" x="2039938" y="5118100"/>
          <p14:tracePt t="202054" x="2103438" y="5118100"/>
          <p14:tracePt t="202058" x="2203450" y="5118100"/>
          <p14:tracePt t="202068" x="2316163" y="5118100"/>
          <p14:tracePt t="202074" x="2416175" y="5118100"/>
          <p14:tracePt t="202084" x="2503488" y="5068888"/>
          <p14:tracePt t="202095" x="2565400" y="5030788"/>
          <p14:tracePt t="202098" x="2590800" y="5005388"/>
          <p14:tracePt t="202108" x="2628900" y="4981575"/>
          <p14:tracePt t="202114" x="2628900" y="4956175"/>
          <p14:tracePt t="202124" x="2641600" y="4943475"/>
          <p14:tracePt t="202134" x="2641600" y="4905375"/>
          <p14:tracePt t="202138" x="2641600" y="4868863"/>
          <p14:tracePt t="202148" x="2641600" y="4830763"/>
          <p14:tracePt t="202154" x="2641600" y="4805363"/>
          <p14:tracePt t="202164" x="2628900" y="4756150"/>
          <p14:tracePt t="202174" x="2616200" y="4756150"/>
          <p14:tracePt t="202180" x="2603500" y="4730750"/>
          <p14:tracePt t="202190" x="2578100" y="4730750"/>
          <p14:tracePt t="202195" x="2578100" y="4718050"/>
          <p14:tracePt t="202204" x="2554288" y="4705350"/>
          <p14:tracePt t="202214" x="2541588" y="4705350"/>
          <p14:tracePt t="202220" x="2528888" y="4705350"/>
          <p14:tracePt t="202230" x="2516188" y="4705350"/>
          <p14:tracePt t="202233" x="2490788" y="4705350"/>
          <p14:tracePt t="202246" x="2441575" y="4718050"/>
          <p14:tracePt t="202256" x="2416175" y="4743450"/>
          <p14:tracePt t="202261" x="2378075" y="4756150"/>
          <p14:tracePt t="202270" x="2352675" y="4792663"/>
          <p14:tracePt t="202277" x="2339975" y="4818063"/>
          <p14:tracePt t="202286" x="2328863" y="4830763"/>
          <p14:tracePt t="202296" x="2316163" y="4868863"/>
          <p14:tracePt t="202300" x="2303463" y="4892675"/>
          <p14:tracePt t="202316" x="2303463" y="4918075"/>
          <p14:tracePt t="202336" x="2303463" y="4930775"/>
          <p14:tracePt t="202340" x="2303463" y="4943475"/>
          <p14:tracePt t="202350" x="2303463" y="4956175"/>
          <p14:tracePt t="202356" x="2303463" y="4968875"/>
          <p14:tracePt t="202366" x="2316163" y="4968875"/>
          <p14:tracePt t="202378" x="2328863" y="4992688"/>
          <p14:tracePt t="202380" x="2339975" y="4992688"/>
          <p14:tracePt t="202390" x="2378075" y="4992688"/>
          <p14:tracePt t="202396" x="2403475" y="4992688"/>
          <p14:tracePt t="202406" x="2441575" y="4992688"/>
          <p14:tracePt t="202422" x="2465388" y="4992688"/>
          <p14:tracePt t="202432" x="2478088" y="4981575"/>
          <p14:tracePt t="202436" x="2478088" y="4956175"/>
          <p14:tracePt t="202446" x="2478088" y="4930775"/>
          <p14:tracePt t="202456" x="2478088" y="4892675"/>
          <p14:tracePt t="202462" x="2465388" y="4879975"/>
          <p14:tracePt t="202472" x="2441575" y="4856163"/>
          <p14:tracePt t="202477" x="2416175" y="4818063"/>
          <p14:tracePt t="202486" x="2390775" y="4805363"/>
          <p14:tracePt t="202498" x="2365375" y="4768850"/>
          <p14:tracePt t="202502" x="2303463" y="4768850"/>
          <p14:tracePt t="202512" x="2239963" y="4756150"/>
          <p14:tracePt t="202518" x="2152650" y="4756150"/>
          <p14:tracePt t="202528" x="2090738" y="4756150"/>
          <p14:tracePt t="202538" x="1990725" y="4756150"/>
          <p14:tracePt t="202544" x="1914525" y="4756150"/>
          <p14:tracePt t="202552" x="1801813" y="4792663"/>
          <p14:tracePt t="202558" x="1714500" y="4830763"/>
          <p14:tracePt t="202568" x="1614488" y="4879975"/>
          <p14:tracePt t="202578" x="1539875" y="4918075"/>
          <p14:tracePt t="202584" x="1514475" y="4943475"/>
          <p14:tracePt t="202594" x="1489075" y="4992688"/>
          <p14:tracePt t="202598" x="1489075" y="5005388"/>
          <p14:tracePt t="202608" x="1465263" y="5030788"/>
          <p14:tracePt t="202618" x="1465263" y="5043488"/>
          <p14:tracePt t="202624" x="1465263" y="5056188"/>
          <p14:tracePt t="202634" x="1465263" y="5068888"/>
          <p14:tracePt t="202638" x="1465263" y="5092700"/>
          <p14:tracePt t="202648" x="1465263" y="5105400"/>
          <p14:tracePt t="202659" x="1476375" y="5130800"/>
          <p14:tracePt t="202664" x="1514475" y="5143500"/>
          <p14:tracePt t="202674" x="1552575" y="5156200"/>
          <p14:tracePt t="202678" x="1601788" y="5181600"/>
          <p14:tracePt t="202688" x="1652588" y="5181600"/>
          <p14:tracePt t="202698" x="1739900" y="5181600"/>
          <p14:tracePt t="202704" x="1839913" y="5181600"/>
          <p14:tracePt t="202714" x="1939925" y="5181600"/>
          <p14:tracePt t="202718" x="2052638" y="5168900"/>
          <p14:tracePt t="202728" x="2165350" y="5118100"/>
          <p14:tracePt t="202738" x="2228850" y="5068888"/>
          <p14:tracePt t="202745" x="2265363" y="5068888"/>
          <p14:tracePt t="202754" x="2265363" y="5043488"/>
          <p14:tracePt t="202761" x="2265363" y="5030788"/>
          <p14:tracePt t="202770" x="2265363" y="5018088"/>
          <p14:tracePt t="202780" x="2265363" y="5005388"/>
          <p14:tracePt t="202795" x="2265363" y="4968875"/>
          <p14:tracePt t="202800" x="2239963" y="4943475"/>
          <p14:tracePt t="202811" x="2216150" y="4930775"/>
          <p14:tracePt t="202820" x="2178050" y="4892675"/>
          <p14:tracePt t="202828" x="2139950" y="4879975"/>
          <p14:tracePt t="202836" x="2103438" y="4879975"/>
          <p14:tracePt t="202840" x="2039938" y="4879975"/>
          <p14:tracePt t="202850" x="1978025" y="4879975"/>
          <p14:tracePt t="202860" x="1927225" y="4879975"/>
          <p14:tracePt t="202866" x="1878013" y="4879975"/>
          <p14:tracePt t="202877" x="1814513" y="4879975"/>
          <p14:tracePt t="202880" x="1739900" y="4892675"/>
          <p14:tracePt t="202890" x="1665288" y="4930775"/>
          <p14:tracePt t="202900" x="1639888" y="4943475"/>
          <p14:tracePt t="202906" x="1601788" y="4968875"/>
          <p14:tracePt t="202916" x="1577975" y="4981575"/>
          <p14:tracePt t="202930" x="1577975" y="4992688"/>
          <p14:tracePt t="203042" x="1565275" y="4992688"/>
          <p14:tracePt t="203056" x="1539875" y="5005388"/>
          <p14:tracePt t="203062" x="1514475" y="5005388"/>
          <p14:tracePt t="203072" x="1489075" y="5005388"/>
          <p14:tracePt t="203082" x="1465263" y="5005388"/>
          <p14:tracePt t="203088" x="1439863" y="5005388"/>
          <p14:tracePt t="203098" x="1414463" y="5005388"/>
          <p14:tracePt t="203102" x="1389063" y="5005388"/>
          <p14:tracePt t="203112" x="1363663" y="5005388"/>
          <p14:tracePt t="203122" x="1352550" y="5005388"/>
          <p14:tracePt t="203128" x="1327150" y="5005388"/>
          <p14:tracePt t="203138" x="1314450" y="5005388"/>
          <p14:tracePt t="203152" x="1301750" y="5005388"/>
          <p14:tracePt t="203162" x="1289050" y="5005388"/>
          <p14:tracePt t="203168" x="1263650" y="5005388"/>
          <p14:tracePt t="203184" x="1252538" y="4992688"/>
          <p14:tracePt t="203204" x="1227138" y="4981575"/>
          <p14:tracePt t="203210" x="1201738" y="4968875"/>
          <p14:tracePt t="203218" x="1176338" y="4956175"/>
          <p14:tracePt t="203224" x="1176338" y="4943475"/>
          <p14:tracePt t="203234" x="1163638" y="4943475"/>
          <p14:tracePt t="203244" x="1163638" y="4930775"/>
          <p14:tracePt t="203248" x="1150938" y="4930775"/>
          <p14:tracePt t="203260" x="1139825" y="4918075"/>
          <p14:tracePt t="203274" x="1139825" y="4905375"/>
          <p14:tracePt t="203288" x="1127125" y="4905375"/>
          <p14:tracePt t="203298" x="1114425" y="4905375"/>
          <p14:tracePt t="203304" x="1101725" y="4892675"/>
          <p14:tracePt t="203360" x="1101725" y="4879975"/>
          <p14:tracePt t="203374" x="1101725" y="4868863"/>
          <p14:tracePt t="203400" x="1101725" y="4856163"/>
          <p14:tracePt t="203426" x="1114425" y="4830763"/>
          <p14:tracePt t="203440" x="1150938" y="4805363"/>
          <p14:tracePt t="203466" x="1150938" y="4779963"/>
          <p14:tracePt t="203500" x="1150938" y="4768850"/>
          <p14:tracePt t="203536" x="1150938" y="4756150"/>
          <p14:tracePt t="203552" x="1139825" y="4756150"/>
          <p14:tracePt t="203566" x="1127125" y="4756150"/>
          <p14:tracePt t="203577" x="1114425" y="4756150"/>
          <p14:tracePt t="203593" x="1101725" y="4756150"/>
          <p14:tracePt t="203602" x="1089025" y="4756150"/>
          <p14:tracePt t="203606" x="1063625" y="4779963"/>
          <p14:tracePt t="203616" x="1050925" y="4792663"/>
          <p14:tracePt t="203627" x="1050925" y="4805363"/>
          <p14:tracePt t="203630" x="1050925" y="4830763"/>
          <p14:tracePt t="203640" x="1050925" y="4856163"/>
          <p14:tracePt t="203656" x="1050925" y="4879975"/>
          <p14:tracePt t="203666" x="1050925" y="4892675"/>
          <p14:tracePt t="203672" x="1063625" y="4930775"/>
          <p14:tracePt t="203682" x="1076325" y="4930775"/>
          <p14:tracePt t="203686" x="1076325" y="4943475"/>
          <p14:tracePt t="203696" x="1089025" y="4956175"/>
          <p14:tracePt t="203712" x="1114425" y="4968875"/>
          <p14:tracePt t="203726" x="1127125" y="4968875"/>
          <p14:tracePt t="203736" x="1139825" y="4968875"/>
          <p14:tracePt t="203748" x="1139825" y="4981575"/>
          <p14:tracePt t="203762" x="1150938" y="4981575"/>
          <p14:tracePt t="203828" x="1150938" y="4968875"/>
          <p14:tracePt t="203944" x="1176338" y="4968875"/>
          <p14:tracePt t="203948" x="1201738" y="4968875"/>
          <p14:tracePt t="203959" x="1252538" y="5005388"/>
          <p14:tracePt t="203964" x="1314450" y="5030788"/>
          <p14:tracePt t="203979" x="1376363" y="5043488"/>
          <p14:tracePt t="203984" x="1465263" y="5068888"/>
          <p14:tracePt t="203988" x="1539875" y="5092700"/>
          <p14:tracePt t="204000" x="1627188" y="5105400"/>
          <p14:tracePt t="204004" x="1727200" y="5105400"/>
          <p14:tracePt t="204014" x="1814513" y="5130800"/>
          <p14:tracePt t="204025" x="1865313" y="5130800"/>
          <p14:tracePt t="204030" x="1878013" y="5130800"/>
          <p14:tracePt t="204040" x="1914525" y="5130800"/>
          <p14:tracePt t="204044" x="1927225" y="5130800"/>
          <p14:tracePt t="204064" x="1939925" y="5130800"/>
          <p14:tracePt t="204070" x="1952625" y="5118100"/>
          <p14:tracePt t="204120" x="1952625" y="5105400"/>
          <p14:tracePt t="204170" x="1965325" y="5105400"/>
          <p14:tracePt t="204196" x="1978025" y="5105400"/>
          <p14:tracePt t="204207" x="1990725" y="5105400"/>
          <p14:tracePt t="204210" x="2003425" y="5105400"/>
          <p14:tracePt t="204220" x="2014538" y="5105400"/>
          <p14:tracePt t="204230" x="2039938" y="5092700"/>
          <p14:tracePt t="204236" x="2052638" y="5092700"/>
          <p14:tracePt t="204246" x="2065338" y="5092700"/>
          <p14:tracePt t="204252" x="2078038" y="5081588"/>
          <p14:tracePt t="204332" x="2103438" y="5081588"/>
          <p14:tracePt t="204408" x="2116138" y="5081588"/>
          <p14:tracePt t="206950" x="2127250" y="5081588"/>
          <p14:tracePt t="206960" x="2152650" y="5081588"/>
          <p14:tracePt t="206966" x="2203450" y="5081588"/>
          <p14:tracePt t="206976" x="2228850" y="5081588"/>
          <p14:tracePt t="206980" x="2265363" y="5081588"/>
          <p14:tracePt t="206990" x="2316163" y="5081588"/>
          <p14:tracePt t="207000" x="2339975" y="5081588"/>
          <p14:tracePt t="207008" x="2365375" y="5068888"/>
          <p14:tracePt t="207016" x="2403475" y="5068888"/>
          <p14:tracePt t="207020" x="2428875" y="5068888"/>
          <p14:tracePt t="207030" x="2490788" y="5056188"/>
          <p14:tracePt t="207041" x="2516188" y="5056188"/>
          <p14:tracePt t="207046" x="2554288" y="5056188"/>
          <p14:tracePt t="207056" x="2603500" y="5043488"/>
          <p14:tracePt t="207060" x="2628900" y="5043488"/>
          <p14:tracePt t="207070" x="2667000" y="5043488"/>
          <p14:tracePt t="207080" x="2716213" y="5043488"/>
          <p14:tracePt t="207086" x="2778125" y="5043488"/>
          <p14:tracePt t="207096" x="2867025" y="5018088"/>
          <p14:tracePt t="207100" x="2941638" y="5005388"/>
          <p14:tracePt t="207110" x="3079750" y="4981575"/>
          <p14:tracePt t="207120" x="3167063" y="4981575"/>
          <p14:tracePt t="207126" x="3254375" y="4968875"/>
          <p14:tracePt t="207136" x="3354388" y="4943475"/>
          <p14:tracePt t="207142" x="3454400" y="4918075"/>
          <p14:tracePt t="207152" x="3554413" y="4892675"/>
          <p14:tracePt t="207162" x="3679825" y="4879975"/>
          <p14:tracePt t="207166" x="3743325" y="4879975"/>
          <p14:tracePt t="207176" x="3817938" y="4856163"/>
          <p14:tracePt t="207182" x="3879850" y="4856163"/>
          <p14:tracePt t="207192" x="3956050" y="4818063"/>
          <p14:tracePt t="207202" x="3992563" y="4805363"/>
          <p14:tracePt t="207208" x="4056063" y="4779963"/>
          <p14:tracePt t="207218" x="4130675" y="4743450"/>
          <p14:tracePt t="207224" x="4168775" y="4718050"/>
          <p14:tracePt t="207232" x="4243388" y="4667250"/>
          <p14:tracePt t="207242" x="4305300" y="4643438"/>
          <p14:tracePt t="207248" x="4418013" y="4554538"/>
          <p14:tracePt t="207258" x="4494213" y="4492625"/>
          <p14:tracePt t="207264" x="4619625" y="4405313"/>
          <p14:tracePt t="207274" x="4719638" y="4330700"/>
          <p14:tracePt t="207278" x="4843463" y="4241800"/>
          <p14:tracePt t="207288" x="4968875" y="4141788"/>
          <p14:tracePt t="207298" x="5081588" y="4067175"/>
          <p14:tracePt t="207304" x="5207000" y="3979863"/>
          <p14:tracePt t="207314" x="5345113" y="3879850"/>
          <p14:tracePt t="207318" x="5419725" y="3803650"/>
          <p14:tracePt t="207328" x="5483225" y="3741738"/>
          <p14:tracePt t="207341" x="5532438" y="3703638"/>
          <p14:tracePt t="207344" x="5557838" y="3667125"/>
          <p14:tracePt t="207354" x="5595938" y="3616325"/>
          <p14:tracePt t="207360" x="5607050" y="3590925"/>
          <p14:tracePt t="207370" x="5619750" y="3567113"/>
          <p14:tracePt t="207380" x="5619750" y="3541713"/>
          <p14:tracePt t="207384" x="5632450" y="3529013"/>
          <p14:tracePt t="207394" x="5632450" y="3516313"/>
          <p14:tracePt t="207400" x="5645150" y="3490913"/>
          <p14:tracePt t="207410" x="5645150" y="3479800"/>
          <p14:tracePt t="207420" x="5645150" y="3467100"/>
          <p14:tracePt t="207434" x="5645150" y="3441700"/>
          <p14:tracePt t="207441" x="5645150" y="3429000"/>
          <p14:tracePt t="207450" x="5645150" y="3416300"/>
          <p14:tracePt t="207460" x="5645150" y="3403600"/>
          <p14:tracePt t="207464" x="5645150" y="3390900"/>
          <p14:tracePt t="207475" x="5645150" y="3354388"/>
          <p14:tracePt t="207480" x="5645150" y="3328988"/>
          <p14:tracePt t="207492" x="5645150" y="3290888"/>
          <p14:tracePt t="207500" x="5645150" y="3241675"/>
          <p14:tracePt t="207508" x="5645150" y="3203575"/>
          <p14:tracePt t="207516" x="5632450" y="3154363"/>
          <p14:tracePt t="207520" x="5595938" y="3078163"/>
          <p14:tracePt t="207530" x="5557838" y="3016250"/>
          <p14:tracePt t="207540" x="5507038" y="2952750"/>
          <p14:tracePt t="207546" x="5457825" y="2890838"/>
          <p14:tracePt t="207558" x="5394325" y="2828925"/>
          <p14:tracePt t="207562" x="5307013" y="2765425"/>
          <p14:tracePt t="207572" x="5245100" y="2716213"/>
          <p14:tracePt t="207582" x="5157788" y="2652713"/>
          <p14:tracePt t="207586" x="5094288" y="2603500"/>
          <p14:tracePt t="207596" x="5019675" y="2565400"/>
          <p14:tracePt t="207602" x="4945063" y="2527300"/>
          <p14:tracePt t="207612" x="4868863" y="2490788"/>
          <p14:tracePt t="207625" x="4794250" y="2452688"/>
          <p14:tracePt t="207626" x="4719638" y="2414588"/>
          <p14:tracePt t="207636" x="4668838" y="2403475"/>
          <p14:tracePt t="207642" x="4581525" y="2390775"/>
          <p14:tracePt t="207652" x="4556125" y="2390775"/>
          <p14:tracePt t="207662" x="4481513" y="2365375"/>
          <p14:tracePt t="207668" x="4418013" y="2352675"/>
          <p14:tracePt t="207676" x="4343400" y="2352675"/>
          <p14:tracePt t="207682" x="4305300" y="2352675"/>
          <p14:tracePt t="207692" x="4268788" y="2352675"/>
          <p14:tracePt t="207702" x="4230688" y="2352675"/>
          <p14:tracePt t="207708" x="4168775" y="2352675"/>
          <p14:tracePt t="207718" x="4143375" y="2352675"/>
          <p14:tracePt t="207722" x="4081463" y="2352675"/>
          <p14:tracePt t="207732" x="4017963" y="2352675"/>
          <p14:tracePt t="207742" x="3968750" y="2352675"/>
          <p14:tracePt t="207748" x="3930650" y="2352675"/>
          <p14:tracePt t="207759" x="3867150" y="2352675"/>
          <p14:tracePt t="207762" x="3805238" y="2352675"/>
          <p14:tracePt t="207775" x="3779838" y="2352675"/>
          <p14:tracePt t="207782" x="3743325" y="2352675"/>
          <p14:tracePt t="207788" x="3692525" y="2352675"/>
          <p14:tracePt t="207798" x="3654425" y="2352675"/>
          <p14:tracePt t="207802" x="3630613" y="2352675"/>
          <p14:tracePt t="207812" x="3592513" y="2352675"/>
          <p14:tracePt t="207825" x="3541713" y="2352675"/>
          <p14:tracePt t="207828" x="3505200" y="2352675"/>
          <p14:tracePt t="207838" x="3454400" y="2352675"/>
          <p14:tracePt t="207844" x="3405188" y="2352675"/>
          <p14:tracePt t="207854" x="3367088" y="2352675"/>
          <p14:tracePt t="207864" x="3317875" y="2352675"/>
          <p14:tracePt t="207868" x="3279775" y="2352675"/>
          <p14:tracePt t="207878" x="3216275" y="2352675"/>
          <p14:tracePt t="207884" x="3167063" y="2352675"/>
          <p14:tracePt t="207894" x="3128963" y="2352675"/>
          <p14:tracePt t="207904" x="3079750" y="2352675"/>
          <p14:tracePt t="207910" x="3016250" y="2378075"/>
          <p14:tracePt t="207920" x="2979738" y="2378075"/>
          <p14:tracePt t="207925" x="2954338" y="2390775"/>
          <p14:tracePt t="207934" x="2903538" y="2403475"/>
          <p14:tracePt t="207944" x="2867025" y="2427288"/>
          <p14:tracePt t="207950" x="2816225" y="2439988"/>
          <p14:tracePt t="207960" x="2767013" y="2478088"/>
          <p14:tracePt t="207977" x="2654300" y="2527300"/>
          <p14:tracePt t="207984" x="2603500" y="2540000"/>
          <p14:tracePt t="207992" x="2554288" y="2552700"/>
          <p14:tracePt t="208000" x="2528888" y="2590800"/>
          <p14:tracePt t="208004" x="2465388" y="2616200"/>
          <p14:tracePt t="208014" x="2452688" y="2616200"/>
          <p14:tracePt t="208025" x="2428875" y="2640013"/>
          <p14:tracePt t="208030" x="2416175" y="2640013"/>
          <p14:tracePt t="208041" x="2403475" y="2665413"/>
          <p14:tracePt t="208044" x="2378075" y="2690813"/>
          <p14:tracePt t="208054" x="2365375" y="2690813"/>
          <p14:tracePt t="208066" x="2352675" y="2703513"/>
          <p14:tracePt t="208070" x="2328863" y="2703513"/>
          <p14:tracePt t="208080" x="2328863" y="2716213"/>
          <p14:tracePt t="208086" x="2316163" y="2716213"/>
          <p14:tracePt t="208096" x="2290763" y="2740025"/>
          <p14:tracePt t="208110" x="2265363" y="2752725"/>
          <p14:tracePt t="208120" x="2239963" y="2765425"/>
          <p14:tracePt t="208126" x="2228850" y="2778125"/>
          <p14:tracePt t="208136" x="2203450" y="2803525"/>
          <p14:tracePt t="208152" x="2190750" y="2816225"/>
          <p14:tracePt t="208176" x="2178050" y="2828925"/>
          <p14:tracePt t="208222" x="2165350" y="2828925"/>
          <p14:tracePt t="208242" x="2152650" y="2828925"/>
          <p14:tracePt t="208342" x="2139950" y="2840038"/>
          <p14:tracePt t="208368" x="2127250" y="2840038"/>
          <p14:tracePt t="209260" x="2116138" y="2903538"/>
          <p14:tracePt t="209270" x="2116138" y="3054350"/>
          <p14:tracePt t="209280" x="2165350" y="3254375"/>
          <p14:tracePt t="209286" x="2228850" y="3429000"/>
          <p14:tracePt t="209296" x="2252663" y="3616325"/>
          <p14:tracePt t="209302" x="2278063" y="3779838"/>
          <p14:tracePt t="209312" x="2278063" y="3954463"/>
          <p14:tracePt t="209324" x="2278063" y="4079875"/>
          <p14:tracePt t="209326" x="2278063" y="4205288"/>
          <p14:tracePt t="209336" x="2278063" y="4305300"/>
          <p14:tracePt t="209342" x="2278063" y="4379913"/>
          <p14:tracePt t="209352" x="2278063" y="4430713"/>
          <p14:tracePt t="209362" x="2278063" y="4492625"/>
          <p14:tracePt t="209366" x="2278063" y="4530725"/>
          <p14:tracePt t="209376" x="2278063" y="4567238"/>
          <p14:tracePt t="209382" x="2252663" y="4579938"/>
          <p14:tracePt t="209392" x="2228850" y="4630738"/>
          <p14:tracePt t="209402" x="2228850" y="4656138"/>
          <p14:tracePt t="209408" x="2228850" y="4667250"/>
          <p14:tracePt t="209418" x="2203450" y="4692650"/>
          <p14:tracePt t="209432" x="2203450" y="4705350"/>
          <p14:tracePt t="209482" x="2203450" y="4718050"/>
          <p14:tracePt t="209502" x="2203450" y="4730750"/>
          <p14:tracePt t="209508" x="2203450" y="4743450"/>
          <p14:tracePt t="209535" x="2203450" y="4756150"/>
          <p14:tracePt t="209544" x="2203450" y="4768850"/>
          <p14:tracePt t="209548" x="2216150" y="4768850"/>
          <p14:tracePt t="209558" x="2216150" y="4779963"/>
          <p14:tracePt t="209578" x="2228850" y="4792663"/>
          <p14:tracePt t="209598" x="2239963" y="4805363"/>
          <p14:tracePt t="209652" x="2252663" y="4805363"/>
          <p14:tracePt t="209674" x="2265363" y="4805363"/>
          <p14:tracePt t="209694" x="2278063" y="4818063"/>
          <p14:tracePt t="209794" x="2303463" y="4818063"/>
          <p14:tracePt t="209864" x="2278063" y="4818063"/>
          <p14:tracePt t="209890" x="2265363" y="4818063"/>
          <p14:tracePt t="209910" x="2252663" y="4818063"/>
          <p14:tracePt t="209926" x="2239963" y="4818063"/>
          <p14:tracePt t="209940" x="2228850" y="4818063"/>
          <p14:tracePt t="209960" x="2216150" y="4818063"/>
          <p14:tracePt t="209966" x="2203450" y="4843463"/>
          <p14:tracePt t="209976" x="2203450" y="4856163"/>
          <p14:tracePt t="209980" x="2203450" y="4879975"/>
          <p14:tracePt t="209992" x="2203450" y="4892675"/>
          <p14:tracePt t="210002" x="2203450" y="4918075"/>
          <p14:tracePt t="210006" x="2203450" y="4930775"/>
          <p14:tracePt t="210016" x="2203450" y="4943475"/>
          <p14:tracePt t="210022" x="2203450" y="4956175"/>
          <p14:tracePt t="210082" x="2216150" y="4956175"/>
          <p14:tracePt t="210086" x="2228850" y="4956175"/>
          <p14:tracePt t="210098" x="2252663" y="4956175"/>
          <p14:tracePt t="210108" x="2265363" y="4956175"/>
          <p14:tracePt t="210112" x="2290763" y="4956175"/>
          <p14:tracePt t="210123" x="2316163" y="4943475"/>
          <p14:tracePt t="210128" x="2328863" y="4930775"/>
          <p14:tracePt t="210138" x="2328863" y="4918075"/>
          <p14:tracePt t="210148" x="2339975" y="4918075"/>
          <p14:tracePt t="210152" x="2339975" y="4905375"/>
          <p14:tracePt t="210162" x="2339975" y="4879975"/>
          <p14:tracePt t="210189" x="2339975" y="4856163"/>
          <p14:tracePt t="210248" x="2339975" y="4843463"/>
          <p14:tracePt t="210314" x="2339975" y="4868863"/>
          <p14:tracePt t="210324" x="2352675" y="4879975"/>
          <p14:tracePt t="210330" x="2365375" y="4892675"/>
          <p14:tracePt t="210340" x="2378075" y="4905375"/>
          <p14:tracePt t="210344" x="2378075" y="4918075"/>
          <p14:tracePt t="210355" x="2390775" y="4918075"/>
          <p14:tracePt t="210384" x="2403475" y="4918075"/>
          <p14:tracePt t="210400" x="2416175" y="4918075"/>
          <p14:tracePt t="210455" x="2416175" y="4905375"/>
          <p14:tracePt t="210526" x="2416175" y="4892675"/>
          <p14:tracePt t="210556" x="2416175" y="4905375"/>
          <p14:tracePt t="210566" x="2416175" y="4930775"/>
          <p14:tracePt t="210570" x="2416175" y="4943475"/>
          <p14:tracePt t="210580" x="2416175" y="4956175"/>
          <p14:tracePt t="210596" x="2428875" y="4956175"/>
          <p14:tracePt t="210662" x="2428875" y="4930775"/>
          <p14:tracePt t="210672" x="2428875" y="4892675"/>
          <p14:tracePt t="210682" x="2416175" y="4868863"/>
          <p14:tracePt t="210686" x="2416175" y="4856163"/>
          <p14:tracePt t="210762" x="2416175" y="4868863"/>
          <p14:tracePt t="210768" x="2428875" y="4892675"/>
          <p14:tracePt t="210778" x="2441575" y="4905375"/>
          <p14:tracePt t="210808" x="2452688" y="4918075"/>
          <p14:tracePt t="210864" x="2452688" y="4892675"/>
          <p14:tracePt t="210874" x="2452688" y="4856163"/>
          <p14:tracePt t="210884" x="2452688" y="4818063"/>
          <p14:tracePt t="210888" x="2452688" y="4805363"/>
          <p14:tracePt t="210914" x="2452688" y="4792663"/>
          <p14:tracePt t="210924" x="2452688" y="4779963"/>
          <p14:tracePt t="210974" x="2441575" y="4779963"/>
          <p14:tracePt t="210980" x="2428875" y="4779963"/>
          <p14:tracePt t="210990" x="2416175" y="4779963"/>
          <p14:tracePt t="211000" x="2403475" y="4779963"/>
          <p14:tracePt t="211016" x="2390775" y="4779963"/>
          <p14:tracePt t="211030" x="2378075" y="4792663"/>
          <p14:tracePt t="211040" x="2378075" y="4805363"/>
          <p14:tracePt t="211046" x="2365375" y="4805363"/>
          <p14:tracePt t="211056" x="2352675" y="4818063"/>
          <p14:tracePt t="211060" x="2352675" y="4843463"/>
          <p14:tracePt t="211072" x="2352675" y="4868863"/>
          <p14:tracePt t="211080" x="2352675" y="4879975"/>
          <p14:tracePt t="211086" x="2352675" y="4892675"/>
          <p14:tracePt t="211096" x="2352675" y="4918075"/>
          <p14:tracePt t="211100" x="2352675" y="4930775"/>
          <p14:tracePt t="211120" x="2352675" y="4956175"/>
          <p14:tracePt t="211146" x="2352675" y="4968875"/>
          <p14:tracePt t="211156" x="2352675" y="4981575"/>
          <p14:tracePt t="211160" x="2365375" y="4992688"/>
          <p14:tracePt t="211172" x="2390775" y="5018088"/>
          <p14:tracePt t="211189" x="2390775" y="5030788"/>
          <p14:tracePt t="211196" x="2403475" y="5030788"/>
          <p14:tracePt t="211202" x="2403475" y="5043488"/>
          <p14:tracePt t="211212" x="2416175" y="5056188"/>
          <p14:tracePt t="211226" x="2428875" y="5056188"/>
          <p14:tracePt t="211238" x="2441575" y="5056188"/>
          <p14:tracePt t="211242" x="2452688" y="5056188"/>
          <p14:tracePt t="211252" x="2478088" y="5056188"/>
          <p14:tracePt t="211256" x="2490788" y="5056188"/>
          <p14:tracePt t="211276" x="2503488" y="5056188"/>
          <p14:tracePt t="211292" x="2503488" y="5043488"/>
          <p14:tracePt t="211298" x="2503488" y="5018088"/>
          <p14:tracePt t="211309" x="2503488" y="4981575"/>
          <p14:tracePt t="211318" x="2503488" y="4956175"/>
          <p14:tracePt t="211322" x="2503488" y="4943475"/>
          <p14:tracePt t="211332" x="2503488" y="4918075"/>
          <p14:tracePt t="211338" x="2503488" y="4892675"/>
          <p14:tracePt t="211348" x="2503488" y="4879975"/>
          <p14:tracePt t="211358" x="2503488" y="4868863"/>
          <p14:tracePt t="211362" x="2503488" y="4856163"/>
          <p14:tracePt t="211374" x="2478088" y="4818063"/>
          <p14:tracePt t="211389" x="2465388" y="4792663"/>
          <p14:tracePt t="211398" x="2452688" y="4792663"/>
          <p14:tracePt t="211405" x="2441575" y="4779963"/>
          <p14:tracePt t="211414" x="2416175" y="4756150"/>
          <p14:tracePt t="211418" x="2390775" y="4743450"/>
          <p14:tracePt t="211439" x="2378075" y="4743450"/>
          <p14:tracePt t="211444" x="2365375" y="4730750"/>
          <p14:tracePt t="211484" x="2352675" y="4730750"/>
          <p14:tracePt t="211500" x="2339975" y="4730750"/>
          <p14:tracePt t="211504" x="2328863" y="4743450"/>
          <p14:tracePt t="211514" x="2328863" y="4768850"/>
          <p14:tracePt t="211524" x="2328863" y="4805363"/>
          <p14:tracePt t="211530" x="2328863" y="4843463"/>
          <p14:tracePt t="211540" x="2328863" y="4879975"/>
          <p14:tracePt t="211544" x="2328863" y="4905375"/>
          <p14:tracePt t="211555" x="2339975" y="4930775"/>
          <p14:tracePt t="211564" x="2352675" y="4943475"/>
          <p14:tracePt t="211571" x="2352675" y="4956175"/>
          <p14:tracePt t="211580" x="2365375" y="4992688"/>
          <p14:tracePt t="211616" x="2378075" y="5005388"/>
          <p14:tracePt t="211626" x="2390775" y="5005388"/>
          <p14:tracePt t="211660" x="2403475" y="5005388"/>
          <p14:tracePt t="211670" x="2416175" y="5005388"/>
          <p14:tracePt t="211676" x="2441575" y="5005388"/>
          <p14:tracePt t="211686" x="2452688" y="5005388"/>
          <p14:tracePt t="211690" x="2465388" y="5005388"/>
          <p14:tracePt t="211710" x="2490788" y="5005388"/>
          <p14:tracePt t="211716" x="2503488" y="5005388"/>
          <p14:tracePt t="211730" x="2516188" y="4992688"/>
          <p14:tracePt t="211740" x="2516188" y="4981575"/>
          <p14:tracePt t="211756" x="2516188" y="4956175"/>
          <p14:tracePt t="211766" x="2516188" y="4930775"/>
          <p14:tracePt t="211772" x="2516188" y="4892675"/>
          <p14:tracePt t="211782" x="2503488" y="4879975"/>
          <p14:tracePt t="211792" x="2465388" y="4830763"/>
          <p14:tracePt t="211796" x="2452688" y="4792663"/>
          <p14:tracePt t="211806" x="2428875" y="4779963"/>
          <p14:tracePt t="211812" x="2416175" y="4768850"/>
          <p14:tracePt t="211822" x="2403475" y="4756150"/>
          <p14:tracePt t="211832" x="2390775" y="4743450"/>
          <p14:tracePt t="211836" x="2378075" y="4743450"/>
          <p14:tracePt t="211848" x="2365375" y="4743450"/>
          <p14:tracePt t="211852" x="2352675" y="4743450"/>
          <p14:tracePt t="211872" x="2328863" y="4743450"/>
          <p14:tracePt t="211889" x="2303463" y="4743450"/>
          <p14:tracePt t="211892" x="2290763" y="4768850"/>
          <p14:tracePt t="211902" x="2278063" y="4805363"/>
          <p14:tracePt t="211912" x="2265363" y="4843463"/>
          <p14:tracePt t="211918" x="2265363" y="4879975"/>
          <p14:tracePt t="211928" x="2265363" y="4918075"/>
          <p14:tracePt t="211934" x="2265363" y="4956175"/>
          <p14:tracePt t="211944" x="2265363" y="4981575"/>
          <p14:tracePt t="211954" x="2265363" y="5005388"/>
          <p14:tracePt t="211958" x="2265363" y="5018088"/>
          <p14:tracePt t="211972" x="2265363" y="5030788"/>
          <p14:tracePt t="211974" x="2265363" y="5043488"/>
          <p14:tracePt t="211994" x="2278063" y="5043488"/>
          <p14:tracePt t="211998" x="2290763" y="5043488"/>
          <p14:tracePt t="212008" x="2303463" y="5043488"/>
          <p14:tracePt t="212014" x="2328863" y="5043488"/>
          <p14:tracePt t="212024" x="2352675" y="5043488"/>
          <p14:tracePt t="212034" x="2365375" y="5043488"/>
          <p14:tracePt t="212039" x="2390775" y="5030788"/>
          <p14:tracePt t="212048" x="2390775" y="5018088"/>
          <p14:tracePt t="212054" x="2390775" y="4992688"/>
          <p14:tracePt t="212064" x="2390775" y="4956175"/>
          <p14:tracePt t="212074" x="2390775" y="4943475"/>
          <p14:tracePt t="212078" x="2390775" y="4930775"/>
          <p14:tracePt t="212088" x="2390775" y="4918075"/>
          <p14:tracePt t="212130" x="2378075" y="4918075"/>
          <p14:tracePt t="212140" x="2365375" y="4918075"/>
          <p14:tracePt t="212154" x="2365375" y="4930775"/>
          <p14:tracePt t="212160" x="2339975" y="4968875"/>
          <p14:tracePt t="212171" x="2339975" y="4981575"/>
          <p14:tracePt t="212240" x="2339975" y="4992688"/>
          <p14:tracePt t="212250" x="2316163" y="4992688"/>
          <p14:tracePt t="212256" x="2290763" y="4992688"/>
          <p14:tracePt t="212266" x="2278063" y="4992688"/>
          <p14:tracePt t="212270" x="2265363" y="4992688"/>
          <p14:tracePt t="212280" x="2228850" y="4930775"/>
          <p14:tracePt t="212290" x="2178050" y="4856163"/>
          <p14:tracePt t="212296" x="2139950" y="4779963"/>
          <p14:tracePt t="212306" x="2090738" y="4730750"/>
          <p14:tracePt t="212310" x="2052638" y="4667250"/>
          <p14:tracePt t="212321" x="2003425" y="4605338"/>
          <p14:tracePt t="212332" x="1952625" y="4530725"/>
          <p14:tracePt t="212337" x="1914525" y="4479925"/>
          <p14:tracePt t="212346" x="1890713" y="4454525"/>
          <p14:tracePt t="212353" x="1865313" y="4443413"/>
          <p14:tracePt t="212362" x="1852613" y="4418013"/>
          <p14:tracePt t="212372" x="1814513" y="4392613"/>
          <p14:tracePt t="212376" x="1801813" y="4379913"/>
          <p14:tracePt t="212387" x="1790700" y="4367213"/>
          <p14:tracePt t="212392" x="1790700" y="4354513"/>
          <p14:tracePt t="212404" x="1778000" y="4354513"/>
          <p14:tracePt t="212416" x="1765300" y="4354513"/>
          <p14:tracePt t="212628" x="1752600" y="4341813"/>
          <p14:tracePt t="212670" x="1752600" y="4330700"/>
          <p14:tracePt t="212870" x="1752600" y="4354513"/>
          <p14:tracePt t="212880" x="1765300" y="4379913"/>
          <p14:tracePt t="212890" x="1778000" y="4379913"/>
          <p14:tracePt t="212896" x="1814513" y="4405313"/>
          <p14:tracePt t="212906" x="1827213" y="4443413"/>
          <p14:tracePt t="212912" x="1852613" y="4467225"/>
          <p14:tracePt t="212922" x="1865313" y="4479925"/>
          <p14:tracePt t="212932" x="1878013" y="4492625"/>
          <p14:tracePt t="212937" x="1903413" y="4518025"/>
          <p14:tracePt t="212953" x="1939925" y="4543425"/>
          <p14:tracePt t="212962" x="1952625" y="4543425"/>
          <p14:tracePt t="212972" x="1978025" y="4567238"/>
          <p14:tracePt t="212988" x="2003425" y="4579938"/>
          <p14:tracePt t="212992" x="2014538" y="4592638"/>
          <p14:tracePt t="213002" x="2027238" y="4618038"/>
          <p14:tracePt t="213020" x="2039938" y="4630738"/>
          <p14:tracePt t="213028" x="2039938" y="4656138"/>
          <p14:tracePt t="213032" x="2052638" y="4679950"/>
          <p14:tracePt t="213042" x="2052638" y="4692650"/>
          <p14:tracePt t="213053" x="2052638" y="4718050"/>
          <p14:tracePt t="213058" x="2065338" y="4743450"/>
          <p14:tracePt t="213070" x="2078038" y="4768850"/>
          <p14:tracePt t="213072" x="2078038" y="4779963"/>
          <p14:tracePt t="213082" x="2078038" y="4792663"/>
          <p14:tracePt t="213092" x="2078038" y="4805363"/>
          <p14:tracePt t="213098" x="2090738" y="4818063"/>
          <p14:tracePt t="213108" x="2103438" y="4843463"/>
          <p14:tracePt t="213122" x="2116138" y="4868863"/>
          <p14:tracePt t="213138" x="2127250" y="4868863"/>
          <p14:tracePt t="213148" x="2127250" y="4879975"/>
          <p14:tracePt t="213178" x="2127250" y="4892675"/>
          <p14:tracePt t="213194" x="2139950" y="4905375"/>
          <p14:tracePt t="213210" x="2139950" y="4918075"/>
          <p14:tracePt t="213221" x="2139950" y="4930775"/>
          <p14:tracePt t="213230" x="2152650" y="4943475"/>
          <p14:tracePt t="213260" x="2152650" y="4956175"/>
          <p14:tracePt t="213284" x="2152650" y="4968875"/>
          <p14:tracePt t="213310" x="2152650" y="4981575"/>
          <p14:tracePt t="213326" x="2152650" y="5005388"/>
          <p14:tracePt t="213335" x="2152650" y="5030788"/>
          <p14:tracePt t="213346" x="2152650" y="5056188"/>
          <p14:tracePt t="213350" x="2152650" y="5118100"/>
          <p14:tracePt t="213360" x="2127250" y="5181600"/>
          <p14:tracePt t="213366" x="2090738" y="5281613"/>
          <p14:tracePt t="213376" x="2052638" y="5343525"/>
          <p14:tracePt t="213386" x="2003425" y="5418138"/>
          <p14:tracePt t="213390" x="1952625" y="5494338"/>
          <p14:tracePt t="213400" x="1890713" y="5568950"/>
          <p14:tracePt t="213406" x="1852613" y="5607050"/>
          <p14:tracePt t="213416" x="1814513" y="5668963"/>
          <p14:tracePt t="213426" x="1790700" y="5694363"/>
          <p14:tracePt t="213430" x="1727200" y="5732463"/>
          <p14:tracePt t="213440" x="1714500" y="5743575"/>
          <p14:tracePt t="213446" x="1689100" y="5756275"/>
          <p14:tracePt t="213470" x="1665288" y="5756275"/>
          <p14:tracePt t="213682" x="1639888" y="5768975"/>
          <p14:tracePt t="213688" x="1614488" y="5781675"/>
          <p14:tracePt t="213698" x="1589088" y="5794375"/>
          <p14:tracePt t="213704" x="1577975" y="5819775"/>
          <p14:tracePt t="213714" x="1552575" y="5832475"/>
          <p14:tracePt t="213724" x="1552575" y="5843588"/>
          <p14:tracePt t="213728" x="1527175" y="5856288"/>
          <p14:tracePt t="213754" x="1527175" y="5881688"/>
          <p14:tracePt t="213780" x="1527175" y="5894388"/>
          <p14:tracePt t="213816" x="1527175" y="5907088"/>
          <p14:tracePt t="213830" x="1539875" y="5907088"/>
          <p14:tracePt t="213837" x="1552575" y="5907088"/>
          <p14:tracePt t="213846" x="1565275" y="5907088"/>
          <p14:tracePt t="213856" x="1577975" y="5907088"/>
          <p14:tracePt t="213860" x="1601788" y="5907088"/>
          <p14:tracePt t="213871" x="1627188" y="5894388"/>
          <p14:tracePt t="213887" x="1639888" y="5881688"/>
          <p14:tracePt t="213904" x="1639888" y="5868988"/>
          <p14:tracePt t="213916" x="1639888" y="5843588"/>
          <p14:tracePt t="213926" x="1639888" y="5819775"/>
          <p14:tracePt t="213937" x="1639888" y="5807075"/>
          <p14:tracePt t="213942" x="1639888" y="5781675"/>
          <p14:tracePt t="213953" x="1614488" y="5768975"/>
          <p14:tracePt t="213956" x="1589088" y="5743575"/>
          <p14:tracePt t="213973" x="1565275" y="5732463"/>
          <p14:tracePt t="213976" x="1514475" y="5707063"/>
          <p14:tracePt t="213982" x="1489075" y="5694363"/>
          <p14:tracePt t="213992" x="1452563" y="5694363"/>
          <p14:tracePt t="213996" x="1414463" y="5694363"/>
          <p14:tracePt t="214006" x="1401763" y="5694363"/>
          <p14:tracePt t="214016" x="1376363" y="5694363"/>
          <p14:tracePt t="214022" x="1352550" y="5694363"/>
          <p14:tracePt t="214032" x="1327150" y="5694363"/>
          <p14:tracePt t="214046" x="1301750" y="5694363"/>
          <p14:tracePt t="214058" x="1289050" y="5719763"/>
          <p14:tracePt t="214072" x="1289050" y="5743575"/>
          <p14:tracePt t="214088" x="1289050" y="5768975"/>
          <p14:tracePt t="214098" x="1289050" y="5781675"/>
          <p14:tracePt t="214112" x="1289050" y="5807075"/>
          <p14:tracePt t="214128" x="1301750" y="5819775"/>
          <p14:tracePt t="214138" x="1339850" y="5832475"/>
          <p14:tracePt t="214142" x="1401763" y="5832475"/>
          <p14:tracePt t="214152" x="1476375" y="5832475"/>
          <p14:tracePt t="214158" x="1577975" y="5832475"/>
          <p14:tracePt t="214166" x="1701800" y="5832475"/>
          <p14:tracePt t="214178" x="1852613" y="5832475"/>
          <p14:tracePt t="214182" x="1952625" y="5832475"/>
          <p14:tracePt t="214192" x="2052638" y="5832475"/>
          <p14:tracePt t="214203" x="2090738" y="5832475"/>
          <p14:tracePt t="214208" x="2103438" y="5832475"/>
          <p14:tracePt t="214220" x="2127250" y="5832475"/>
          <p14:tracePt t="214269" x="2127250" y="5819775"/>
          <p14:tracePt t="214278" x="2090738" y="5819775"/>
          <p14:tracePt t="214288" x="2003425" y="5781675"/>
          <p14:tracePt t="214294" x="1878013" y="5756275"/>
          <p14:tracePt t="214305" x="1778000" y="5756275"/>
          <p14:tracePt t="214308" x="1677988" y="5743575"/>
          <p14:tracePt t="214321" x="1639888" y="5743575"/>
          <p14:tracePt t="214328" x="1589088" y="5743575"/>
          <p14:tracePt t="214344" x="1577975" y="5743575"/>
          <p14:tracePt t="214424" x="1577975" y="5732463"/>
          <p14:tracePt t="214434" x="1601788" y="5719763"/>
          <p14:tracePt t="214440" x="1701800" y="5694363"/>
          <p14:tracePt t="214450" x="1801813" y="5681663"/>
          <p14:tracePt t="214454" x="1890713" y="5643563"/>
          <p14:tracePt t="214464" x="1978025" y="5619750"/>
          <p14:tracePt t="214474" x="2003425" y="5607050"/>
          <p14:tracePt t="214480" x="2027238" y="5607050"/>
          <p14:tracePt t="214490" x="2052638" y="5594350"/>
          <p14:tracePt t="214560" x="2003425" y="5594350"/>
          <p14:tracePt t="214571" x="1914525" y="5594350"/>
          <p14:tracePt t="214576" x="1814513" y="5594350"/>
          <p14:tracePt t="214587" x="1727200" y="5619750"/>
          <p14:tracePt t="214596" x="1627188" y="5630863"/>
          <p14:tracePt t="214600" x="1539875" y="5656263"/>
          <p14:tracePt t="214610" x="1465263" y="5668963"/>
          <p14:tracePt t="214616" x="1401763" y="5694363"/>
          <p14:tracePt t="214626" x="1363663" y="5694363"/>
          <p14:tracePt t="214638" x="1352550" y="5694363"/>
          <p14:tracePt t="214642" x="1339850" y="5719763"/>
          <p14:tracePt t="214696" x="1339850" y="5732463"/>
          <p14:tracePt t="214706" x="1339850" y="5756275"/>
          <p14:tracePt t="214716" x="1414463" y="5756275"/>
          <p14:tracePt t="214722" x="1476375" y="5768975"/>
          <p14:tracePt t="214732" x="1627188" y="5781675"/>
          <p14:tracePt t="214737" x="1778000" y="5781675"/>
          <p14:tracePt t="214746" x="1965325" y="5781675"/>
          <p14:tracePt t="214758" x="2139950" y="5781675"/>
          <p14:tracePt t="214762" x="2303463" y="5781675"/>
          <p14:tracePt t="214772" x="2490788" y="5781675"/>
          <p14:tracePt t="214778" x="2578100" y="5781675"/>
          <p14:tracePt t="214788" x="2628900" y="5781675"/>
          <p14:tracePt t="214852" x="2478088" y="5807075"/>
          <p14:tracePt t="214862" x="2278063" y="5832475"/>
          <p14:tracePt t="214874" x="2039938" y="5832475"/>
          <p14:tracePt t="214878" x="1827213" y="5832475"/>
          <p14:tracePt t="214888" x="1601788" y="5881688"/>
          <p14:tracePt t="214894" x="1452563" y="5907088"/>
          <p14:tracePt t="214904" x="1363663" y="5919788"/>
          <p14:tracePt t="214914" x="1276350" y="5919788"/>
          <p14:tracePt t="214919" x="1252538" y="5932488"/>
          <p14:tracePt t="214928" x="1227138" y="5932488"/>
          <p14:tracePt t="214934" x="1201738" y="5932488"/>
          <p14:tracePt t="214954" x="1201738" y="5945188"/>
          <p14:tracePt t="215024" x="1263650" y="5945188"/>
          <p14:tracePt t="215030" x="1352550" y="5932488"/>
          <p14:tracePt t="215040" x="1476375" y="5907088"/>
          <p14:tracePt t="215050" x="1627188" y="5894388"/>
          <p14:tracePt t="215054" x="1765300" y="5843588"/>
          <p14:tracePt t="215064" x="1865313" y="5819775"/>
          <p14:tracePt t="215071" x="1927225" y="5807075"/>
          <p14:tracePt t="215080" x="2003425" y="5781675"/>
          <p14:tracePt t="215090" x="2027238" y="5781675"/>
          <p14:tracePt t="215096" x="2039938" y="5781675"/>
          <p14:tracePt t="215106" x="2065338" y="5768975"/>
          <p14:tracePt t="215140" x="2065338" y="5756275"/>
          <p14:tracePt t="215150" x="2039938" y="5756275"/>
          <p14:tracePt t="215156" x="2003425" y="5756275"/>
          <p14:tracePt t="215166" x="1927225" y="5756275"/>
          <p14:tracePt t="215171" x="1814513" y="5756275"/>
          <p14:tracePt t="215180" x="1739900" y="5756275"/>
          <p14:tracePt t="215192" x="1639888" y="5756275"/>
          <p14:tracePt t="215198" x="1565275" y="5756275"/>
          <p14:tracePt t="215208" x="1514475" y="5756275"/>
          <p14:tracePt t="215212" x="1476375" y="5756275"/>
          <p14:tracePt t="215222" x="1465263" y="5756275"/>
          <p14:tracePt t="215228" x="1452563" y="5756275"/>
          <p14:tracePt t="215303" x="1465263" y="5768975"/>
          <p14:tracePt t="215308" x="1527175" y="5768975"/>
          <p14:tracePt t="215318" x="1627188" y="5768975"/>
          <p14:tracePt t="215328" x="1714500" y="5768975"/>
          <p14:tracePt t="215334" x="1827213" y="5768975"/>
          <p14:tracePt t="215344" x="1927225" y="5768975"/>
          <p14:tracePt t="215348" x="2014538" y="5768975"/>
          <p14:tracePt t="215358" x="2103438" y="5768975"/>
          <p14:tracePt t="215368" x="2127250" y="5768975"/>
          <p14:tracePt t="215374" x="2139950" y="5768975"/>
          <p14:tracePt t="215434" x="2090738" y="5768975"/>
          <p14:tracePt t="215444" x="1965325" y="5768975"/>
          <p14:tracePt t="215450" x="1852613" y="5807075"/>
          <p14:tracePt t="215460" x="1727200" y="5807075"/>
          <p14:tracePt t="215471" x="1614488" y="5819775"/>
          <p14:tracePt t="215474" x="1539875" y="5843588"/>
          <p14:tracePt t="215484" x="1476375" y="5843588"/>
          <p14:tracePt t="215490" x="1452563" y="5856288"/>
          <p14:tracePt t="215500" x="1414463" y="5856288"/>
          <p14:tracePt t="215600" x="1452563" y="5856288"/>
          <p14:tracePt t="215610" x="1527175" y="5856288"/>
          <p14:tracePt t="215614" x="1627188" y="5856288"/>
          <p14:tracePt t="215624" x="1727200" y="5843588"/>
          <p14:tracePt t="215634" x="1814513" y="5819775"/>
          <p14:tracePt t="215640" x="1890713" y="5819775"/>
          <p14:tracePt t="215650" x="1914525" y="5807075"/>
          <p14:tracePt t="215720" x="1839913" y="5807075"/>
          <p14:tracePt t="215730" x="1739900" y="5807075"/>
          <p14:tracePt t="215736" x="1665288" y="5807075"/>
          <p14:tracePt t="215746" x="1565275" y="5819775"/>
          <p14:tracePt t="215750" x="1514475" y="5819775"/>
          <p14:tracePt t="215760" x="1465263" y="5819775"/>
          <p14:tracePt t="215771" x="1427163" y="5843588"/>
          <p14:tracePt t="215776" x="1401763" y="5843588"/>
          <p14:tracePt t="215872" x="1439863" y="5843588"/>
          <p14:tracePt t="215882" x="1514475" y="5843588"/>
          <p14:tracePt t="215888" x="1577975" y="5843588"/>
          <p14:tracePt t="215898" x="1665288" y="5832475"/>
          <p14:tracePt t="215904" x="1714500" y="5807075"/>
          <p14:tracePt t="215912" x="1739900" y="5807075"/>
          <p14:tracePt t="215922" x="1752600" y="5794375"/>
          <p14:tracePt t="216004" x="1739900" y="5794375"/>
          <p14:tracePt t="216014" x="1714500" y="5794375"/>
          <p14:tracePt t="216028" x="1689100" y="5794375"/>
          <p14:tracePt t="216214" x="1689100" y="5807075"/>
          <p14:tracePt t="216224" x="1689100" y="5819775"/>
          <p14:tracePt t="216234" x="1677988" y="5819775"/>
          <p14:tracePt t="216256" x="1665288" y="5832475"/>
          <p14:tracePt t="216276" x="1652588" y="5832475"/>
          <p14:tracePt t="216280" x="1639888" y="5843588"/>
          <p14:tracePt t="216356" x="1627188" y="5856288"/>
          <p14:tracePt t="216387" x="1601788" y="5856288"/>
          <p14:tracePt t="216402" x="1589088" y="5856288"/>
          <p14:tracePt t="216406" x="1589088" y="5868988"/>
          <p14:tracePt t="216426" x="1577975" y="5868988"/>
          <p14:tracePt t="216538" x="1565275" y="5868988"/>
          <p14:tracePt t="216574" x="1552575" y="5868988"/>
          <p14:tracePt t="216754" x="1601788" y="5868988"/>
          <p14:tracePt t="216760" x="1652588" y="5868988"/>
          <p14:tracePt t="216771" x="1689100" y="5843588"/>
          <p14:tracePt t="216780" x="1727200" y="5843588"/>
          <p14:tracePt t="216784" x="1765300" y="5843588"/>
          <p14:tracePt t="216794" x="1790700" y="5843588"/>
          <p14:tracePt t="216800" x="1801813" y="5843588"/>
          <p14:tracePt t="216810" x="1814513" y="5843588"/>
          <p14:tracePt t="216824" x="1827213" y="5843588"/>
          <p14:tracePt t="216838" x="1839913" y="5843588"/>
          <p14:tracePt t="216860" x="1852613" y="5843588"/>
          <p14:tracePt t="216896" x="1865313" y="5843588"/>
          <p14:tracePt t="216936" x="1878013" y="5843588"/>
          <p14:tracePt t="216982" x="1890713" y="5843588"/>
          <p14:tracePt t="217078" x="1903413" y="5843588"/>
          <p14:tracePt t="217092" x="1914525" y="5832475"/>
          <p14:tracePt t="217102" x="1927225" y="5819775"/>
          <p14:tracePt t="217108" x="1939925" y="5794375"/>
          <p14:tracePt t="217118" x="1978025" y="5768975"/>
          <p14:tracePt t="217122" x="2014538" y="5756275"/>
          <p14:tracePt t="217132" x="2052638" y="5732463"/>
          <p14:tracePt t="217144" x="2127250" y="5707063"/>
          <p14:tracePt t="217148" x="2203450" y="5668963"/>
          <p14:tracePt t="217158" x="2278063" y="5630863"/>
          <p14:tracePt t="217164" x="2365375" y="5594350"/>
          <p14:tracePt t="217174" x="2441575" y="5568950"/>
          <p14:tracePt t="217184" x="2465388" y="5530850"/>
          <p14:tracePt t="217188" x="2528888" y="5468938"/>
          <p14:tracePt t="217198" x="2554288" y="5443538"/>
          <p14:tracePt t="217205" x="2603500" y="5381625"/>
          <p14:tracePt t="217214" x="2628900" y="5356225"/>
          <p14:tracePt t="217224" x="2667000" y="5294313"/>
          <p14:tracePt t="217228" x="2690813" y="5243513"/>
          <p14:tracePt t="217238" x="2703513" y="5218113"/>
          <p14:tracePt t="217244" x="2716213" y="5205413"/>
          <p14:tracePt t="217255" x="2716213" y="5194300"/>
          <p14:tracePt t="217264" x="2728913" y="5181600"/>
          <p14:tracePt t="217268" x="2728913" y="5156200"/>
          <p14:tracePt t="217284" x="2728913" y="5130800"/>
          <p14:tracePt t="217304" x="2728913" y="5118100"/>
          <p14:tracePt t="217310" x="2716213" y="5081588"/>
          <p14:tracePt t="217320" x="2703513" y="5056188"/>
          <p14:tracePt t="217324" x="2678113" y="5043488"/>
          <p14:tracePt t="217334" x="2667000" y="5018088"/>
          <p14:tracePt t="217344" x="2654300" y="5005388"/>
          <p14:tracePt t="217350" x="2641600" y="4981575"/>
          <p14:tracePt t="217360" x="2628900" y="4956175"/>
          <p14:tracePt t="217364" x="2616200" y="4930775"/>
          <p14:tracePt t="217374" x="2603500" y="4918075"/>
          <p14:tracePt t="217384" x="2590800" y="4892675"/>
          <p14:tracePt t="217390" x="2590800" y="4879975"/>
          <p14:tracePt t="217400" x="2565400" y="4856163"/>
          <p14:tracePt t="217407" x="2565400" y="4843463"/>
          <p14:tracePt t="217416" x="2541588" y="4830763"/>
          <p14:tracePt t="217426" x="2541588" y="4818063"/>
          <p14:tracePt t="217440" x="2528888" y="4779963"/>
          <p14:tracePt t="217446" x="2503488" y="4779963"/>
          <p14:tracePt t="217456" x="2503488" y="4768850"/>
          <p14:tracePt t="217466" x="2490788" y="4756150"/>
          <p14:tracePt t="217471" x="2452688" y="4730750"/>
          <p14:tracePt t="217480" x="2428875" y="4705350"/>
          <p14:tracePt t="217488" x="2416175" y="4692650"/>
          <p14:tracePt t="217496" x="2403475" y="4679950"/>
          <p14:tracePt t="217512" x="2390775" y="4667250"/>
          <p14:tracePt t="217532" x="2378075" y="4667250"/>
          <p14:tracePt t="217536" x="2365375" y="4656138"/>
          <p14:tracePt t="217556" x="2352675" y="4656138"/>
          <p14:tracePt t="217572" x="2339975" y="4656138"/>
          <p14:tracePt t="217603" x="2328863" y="4656138"/>
          <p14:tracePt t="217608" x="2316163" y="4656138"/>
          <p14:tracePt t="217618" x="2290763" y="4656138"/>
          <p14:tracePt t="217624" x="2278063" y="4656138"/>
          <p14:tracePt t="217634" x="2265363" y="4667250"/>
          <p14:tracePt t="217639" x="2239963" y="4692650"/>
          <p14:tracePt t="217658" x="2239963" y="4718050"/>
          <p14:tracePt t="217664" x="2239963" y="4730750"/>
          <p14:tracePt t="217678" x="2239963" y="4743450"/>
          <p14:tracePt t="217689" x="2239963" y="4756150"/>
          <p14:tracePt t="217698" x="2239963" y="4768850"/>
          <p14:tracePt t="217705" x="2239963" y="4779963"/>
          <p14:tracePt t="217714" x="2239963" y="4792663"/>
          <p14:tracePt t="217718" x="2239963" y="4805363"/>
          <p14:tracePt t="217740" x="2239963" y="4818063"/>
          <p14:tracePt t="217754" x="2239963" y="4830763"/>
          <p14:tracePt t="217836" x="2239963" y="4856163"/>
          <p14:tracePt t="217860" x="2239963" y="4868863"/>
          <p14:tracePt t="217866" x="2239963" y="4879975"/>
          <p14:tracePt t="217900" x="2239963" y="4892675"/>
          <p14:tracePt t="217931" x="2239963" y="4905375"/>
          <p14:tracePt t="217946" x="2239963" y="4918075"/>
          <p14:tracePt t="217982" x="2239963" y="4943475"/>
          <p14:tracePt t="218182" x="2239963" y="4956175"/>
          <p14:tracePt t="218198" x="2278063" y="4956175"/>
          <p14:tracePt t="218208" x="2316163" y="4956175"/>
          <p14:tracePt t="218214" x="2339975" y="4943475"/>
          <p14:tracePt t="218224" x="2403475" y="4918075"/>
          <p14:tracePt t="218234" x="2478088" y="4879975"/>
          <p14:tracePt t="218239" x="2565400" y="4805363"/>
          <p14:tracePt t="218248" x="2628900" y="4768850"/>
          <p14:tracePt t="218256" x="2728913" y="4692650"/>
          <p14:tracePt t="218264" x="2803525" y="4643438"/>
          <p14:tracePt t="218274" x="2841625" y="4618038"/>
          <p14:tracePt t="218278" x="2916238" y="4554538"/>
          <p14:tracePt t="218290" x="2941638" y="4543425"/>
          <p14:tracePt t="218294" x="2979738" y="4518025"/>
          <p14:tracePt t="218306" x="3016250" y="4479925"/>
          <p14:tracePt t="218314" x="3028950" y="4467225"/>
          <p14:tracePt t="218321" x="3054350" y="4443413"/>
          <p14:tracePt t="218330" x="3067050" y="4418013"/>
          <p14:tracePt t="218334" x="3079750" y="4405313"/>
          <p14:tracePt t="218344" x="3092450" y="4379913"/>
          <p14:tracePt t="218355" x="3092450" y="4354513"/>
          <p14:tracePt t="218360" x="3103563" y="4305300"/>
          <p14:tracePt t="218372" x="3128963" y="4267200"/>
          <p14:tracePt t="218374" x="3141663" y="4192588"/>
          <p14:tracePt t="218384" x="3167063" y="4117975"/>
          <p14:tracePt t="218394" x="3192463" y="4029075"/>
          <p14:tracePt t="218400" x="3216275" y="3941763"/>
          <p14:tracePt t="218410" x="3241675" y="3854450"/>
          <p14:tracePt t="218416" x="3241675" y="3754438"/>
          <p14:tracePt t="218426" x="3254375" y="3667125"/>
          <p14:tracePt t="218436" x="3279775" y="3579813"/>
          <p14:tracePt t="218440" x="3292475" y="3503613"/>
          <p14:tracePt t="218450" x="3292475" y="3429000"/>
          <p14:tracePt t="218456" x="3292475" y="3378200"/>
          <p14:tracePt t="218466" x="3292475" y="3290888"/>
          <p14:tracePt t="218476" x="3292475" y="3254375"/>
          <p14:tracePt t="218480" x="3292475" y="3203575"/>
          <p14:tracePt t="218490" x="3292475" y="3165475"/>
          <p14:tracePt t="218496" x="3292475" y="3116263"/>
          <p14:tracePt t="218506" x="3292475" y="3090863"/>
          <p14:tracePt t="218516" x="3279775" y="3041650"/>
          <p14:tracePt t="218520" x="3254375" y="2965450"/>
          <p14:tracePt t="218530" x="3241675" y="2928938"/>
          <p14:tracePt t="218536" x="3228975" y="2890838"/>
          <p14:tracePt t="218546" x="3192463" y="2840038"/>
          <p14:tracePt t="218556" x="3179763" y="2816225"/>
          <p14:tracePt t="218562" x="3167063" y="2790825"/>
          <p14:tracePt t="218572" x="3128963" y="2752725"/>
          <p14:tracePt t="218576" x="3128963" y="2716213"/>
          <p14:tracePt t="218586" x="3103563" y="2703513"/>
          <p14:tracePt t="218596" x="3067050" y="2665413"/>
          <p14:tracePt t="218602" x="3041650" y="2627313"/>
          <p14:tracePt t="218612" x="2967038" y="2578100"/>
          <p14:tracePt t="218616" x="2916238" y="2565400"/>
          <p14:tracePt t="218626" x="2879725" y="2552700"/>
          <p14:tracePt t="218636" x="2790825" y="2516188"/>
          <p14:tracePt t="218642" x="2741613" y="2503488"/>
          <p14:tracePt t="218652" x="2678113" y="2478088"/>
          <p14:tracePt t="218658" x="2616200" y="2465388"/>
          <p14:tracePt t="218668" x="2503488" y="2427288"/>
          <p14:tracePt t="218678" x="2416175" y="2403475"/>
          <p14:tracePt t="218682" x="2290763" y="2365375"/>
          <p14:tracePt t="218692" x="2216150" y="2365375"/>
          <p14:tracePt t="218698" x="2116138" y="2352675"/>
          <p14:tracePt t="218708" x="2003425" y="2327275"/>
          <p14:tracePt t="218718" x="1927225" y="2327275"/>
          <p14:tracePt t="218723" x="1852613" y="2327275"/>
          <p14:tracePt t="218732" x="1790700" y="2327275"/>
          <p14:tracePt t="218739" x="1714500" y="2327275"/>
          <p14:tracePt t="218748" x="1677988" y="2327275"/>
          <p14:tracePt t="218758" x="1627188" y="2327275"/>
          <p14:tracePt t="218764" x="1601788" y="2327275"/>
          <p14:tracePt t="218778" x="1577975" y="2327275"/>
          <p14:tracePt t="218789" x="1565275" y="2327275"/>
          <p14:tracePt t="218798" x="1539875" y="2339975"/>
          <p14:tracePt t="218814" x="1514475" y="2365375"/>
          <p14:tracePt t="218819" x="1501775" y="2365375"/>
          <p14:tracePt t="218828" x="1489075" y="2378075"/>
          <p14:tracePt t="218840" x="1465263" y="2414588"/>
          <p14:tracePt t="218844" x="1427163" y="2439988"/>
          <p14:tracePt t="218856" x="1401763" y="2465388"/>
          <p14:tracePt t="218859" x="1389063" y="2490788"/>
          <p14:tracePt t="218868" x="1352550" y="2540000"/>
          <p14:tracePt t="218878" x="1339850" y="2565400"/>
          <p14:tracePt t="218884" x="1339850" y="2590800"/>
          <p14:tracePt t="218894" x="1314450" y="2603500"/>
          <p14:tracePt t="218898" x="1314450" y="2616200"/>
          <p14:tracePt t="218908" x="1314450" y="2640013"/>
          <p14:tracePt t="218924" x="1314450" y="2652713"/>
          <p14:tracePt t="218940" x="1314450" y="2678113"/>
          <p14:tracePt t="218950" x="1314450" y="2703513"/>
          <p14:tracePt t="218964" x="1314450" y="2728913"/>
          <p14:tracePt t="218974" x="1314450" y="2752725"/>
          <p14:tracePt t="218980" x="1314450" y="2765425"/>
          <p14:tracePt t="218990" x="1327150" y="2790825"/>
          <p14:tracePt t="219000" x="1352550" y="2816225"/>
          <p14:tracePt t="219006" x="1376363" y="2840038"/>
          <p14:tracePt t="219016" x="1401763" y="2865438"/>
          <p14:tracePt t="219020" x="1452563" y="2903538"/>
          <p14:tracePt t="219030" x="1501775" y="2928938"/>
          <p14:tracePt t="219040" x="1565275" y="2941638"/>
          <p14:tracePt t="219046" x="1614488" y="2941638"/>
          <p14:tracePt t="219056" x="1677988" y="2965450"/>
          <p14:tracePt t="219060" x="1727200" y="2978150"/>
          <p14:tracePt t="219070" x="1765300" y="3003550"/>
          <p14:tracePt t="219080" x="1778000" y="3003550"/>
          <p14:tracePt t="219086" x="1801813" y="3003550"/>
          <p14:tracePt t="219112" x="1827213" y="3003550"/>
          <p14:tracePt t="219136" x="1839913" y="3003550"/>
          <p14:tracePt t="219152" x="1852613" y="3003550"/>
          <p14:tracePt t="219318" x="1839913" y="2990850"/>
          <p14:tracePt t="219334" x="1827213" y="2978150"/>
          <p14:tracePt t="219339" x="1814513" y="2952750"/>
          <p14:tracePt t="219358" x="1790700" y="2928938"/>
          <p14:tracePt t="219408" x="1778000" y="2916238"/>
          <p14:tracePt t="219460" x="1752600" y="2916238"/>
          <p14:tracePt t="219474" x="1739900" y="2928938"/>
          <p14:tracePt t="219484" x="1727200" y="2941638"/>
          <p14:tracePt t="219500" x="1714500" y="2941638"/>
          <p14:tracePt t="219514" x="1701800" y="2941638"/>
          <p14:tracePt t="219660" x="1701800" y="2952750"/>
          <p14:tracePt t="219686" x="1701800" y="2965450"/>
          <p14:tracePt t="219702" x="1714500" y="2965450"/>
          <p14:tracePt t="219796" x="1714500" y="2978150"/>
          <p14:tracePt t="219802" x="1701800" y="2990850"/>
          <p14:tracePt t="219812" x="1689100" y="2990850"/>
          <p14:tracePt t="219823" x="1665288" y="2990850"/>
          <p14:tracePt t="219828" x="1639888" y="2990850"/>
          <p14:tracePt t="219839" x="1627188" y="2990850"/>
          <p14:tracePt t="219842" x="1614488" y="2990850"/>
          <p14:tracePt t="219852" x="1601788" y="2990850"/>
          <p14:tracePt t="219868" x="1589088" y="2990850"/>
          <p14:tracePt t="219980" x="1589088" y="3003550"/>
          <p14:tracePt t="219989" x="1601788" y="3016250"/>
          <p14:tracePt t="219998" x="1627188" y="3016250"/>
          <p14:tracePt t="220004" x="1665288" y="3016250"/>
          <p14:tracePt t="220014" x="1701800" y="3028950"/>
          <p14:tracePt t="220024" x="1739900" y="3028950"/>
          <p14:tracePt t="220030" x="1790700" y="3054350"/>
          <p14:tracePt t="220041" x="1827213" y="3054350"/>
          <p14:tracePt t="220044" x="1839913" y="3054350"/>
          <p14:tracePt t="220055" x="1852613" y="3054350"/>
          <p14:tracePt t="220064" x="1890713" y="3054350"/>
          <p14:tracePt t="220070" x="1903413" y="3054350"/>
          <p14:tracePt t="220084" x="1927225" y="3054350"/>
          <p14:tracePt t="220094" x="1952625" y="3054350"/>
          <p14:tracePt t="220176" x="1952625" y="3041650"/>
          <p14:tracePt t="220200" x="1939925" y="3041650"/>
          <p14:tracePt t="220210" x="1878013" y="3028950"/>
          <p14:tracePt t="220220" x="1827213" y="3028950"/>
          <p14:tracePt t="220226" x="1790700" y="3028950"/>
          <p14:tracePt t="220236" x="1765300" y="3028950"/>
          <p14:tracePt t="220242" x="1739900" y="3028950"/>
          <p14:tracePt t="220252" x="1727200" y="3028950"/>
          <p14:tracePt t="220262" x="1701800" y="3016250"/>
          <p14:tracePt t="220342" x="1714500" y="3016250"/>
          <p14:tracePt t="220362" x="1739900" y="3016250"/>
          <p14:tracePt t="220368" x="1790700" y="3016250"/>
          <p14:tracePt t="220378" x="1814513" y="3016250"/>
          <p14:tracePt t="220382" x="1852613" y="3016250"/>
          <p14:tracePt t="220462" x="1865313" y="3016250"/>
          <p14:tracePt t="220478" x="1865313" y="3003550"/>
          <p14:tracePt t="220489" x="1839913" y="3003550"/>
          <p14:tracePt t="220498" x="1790700" y="3003550"/>
          <p14:tracePt t="220504" x="1739900" y="3003550"/>
          <p14:tracePt t="220514" x="1701800" y="3003550"/>
          <p14:tracePt t="220518" x="1665288" y="3003550"/>
          <p14:tracePt t="220528" x="1652588" y="3003550"/>
          <p14:tracePt t="220624" x="1639888" y="3003550"/>
          <p14:tracePt t="220936" x="1677988" y="3003550"/>
          <p14:tracePt t="220942" x="1701800" y="3003550"/>
          <p14:tracePt t="220952" x="1714500" y="3003550"/>
          <p14:tracePt t="220962" x="1739900" y="2990850"/>
          <p14:tracePt t="220977" x="1778000" y="2978150"/>
          <p14:tracePt t="220982" x="1801813" y="2952750"/>
          <p14:tracePt t="220992" x="1814513" y="2952750"/>
          <p14:tracePt t="221008" x="1839913" y="2941638"/>
          <p14:tracePt t="221023" x="1852613" y="2928938"/>
          <p14:tracePt t="221144" x="1827213" y="2928938"/>
          <p14:tracePt t="221154" x="1801813" y="2928938"/>
          <p14:tracePt t="221164" x="1739900" y="2941638"/>
          <p14:tracePt t="221170" x="1665288" y="2941638"/>
          <p14:tracePt t="221178" x="1614488" y="2965450"/>
          <p14:tracePt t="221184" x="1577975" y="2965450"/>
          <p14:tracePt t="221194" x="1539875" y="2965450"/>
          <p14:tracePt t="221204" x="1514475" y="2990850"/>
          <p14:tracePt t="221210" x="1501775" y="3003550"/>
          <p14:tracePt t="221316" x="1489075" y="3003550"/>
          <p14:tracePt t="221336" x="1489075" y="3016250"/>
          <p14:tracePt t="221346" x="1501775" y="3016250"/>
          <p14:tracePt t="221350" x="1552575" y="3016250"/>
          <p14:tracePt t="221360" x="1614488" y="3016250"/>
          <p14:tracePt t="221366" x="1652588" y="3016250"/>
          <p14:tracePt t="221376" x="1714500" y="3016250"/>
          <p14:tracePt t="221386" x="1739900" y="2990850"/>
          <p14:tracePt t="221392" x="1752600" y="2990850"/>
          <p14:tracePt t="221402" x="1765300" y="2990850"/>
          <p14:tracePt t="221552" x="1739900" y="2990850"/>
          <p14:tracePt t="221602" x="1727200" y="2990850"/>
          <p14:tracePt t="221774" x="1714500" y="2990850"/>
          <p14:tracePt t="221780" x="1701800" y="2990850"/>
          <p14:tracePt t="221800" x="1689100" y="2990850"/>
          <p14:tracePt t="221814" x="1677988" y="2965450"/>
          <p14:tracePt t="221824" x="1665288" y="2965450"/>
          <p14:tracePt t="221926" x="1652588" y="2965450"/>
          <p14:tracePt t="222189" x="1639888" y="2965450"/>
          <p14:tracePt t="222264" x="1627188" y="2965450"/>
          <p14:tracePt t="222288" x="1614488" y="2965450"/>
          <p14:tracePt t="222304" x="1601788" y="2965450"/>
          <p14:tracePt t="222314" x="1577975" y="2965450"/>
          <p14:tracePt t="222324" x="1565275" y="2965450"/>
          <p14:tracePt t="222330" x="1539875" y="2965450"/>
          <p14:tracePt t="222340" x="1514475" y="2965450"/>
          <p14:tracePt t="222354" x="1501775" y="2965450"/>
          <p14:tracePt t="222370" x="1489075" y="2965450"/>
          <p14:tracePt t="222556" x="1476375" y="2978150"/>
          <p14:tracePt t="222570" x="1501775" y="3003550"/>
          <p14:tracePt t="222592" x="1527175" y="3003550"/>
          <p14:tracePt t="222596" x="1539875" y="3016250"/>
          <p14:tracePt t="222606" x="1565275" y="3016250"/>
          <p14:tracePt t="222612" x="1577975" y="3016250"/>
          <p14:tracePt t="222624" x="1589088" y="3016250"/>
          <p14:tracePt t="222646" x="1601788" y="3016250"/>
          <p14:tracePt t="223594" x="1627188" y="3016250"/>
          <p14:tracePt t="223610" x="1652588" y="3016250"/>
          <p14:tracePt t="223620" x="1701800" y="3016250"/>
          <p14:tracePt t="223626" x="1739900" y="3003550"/>
          <p14:tracePt t="223636" x="1765300" y="3003550"/>
          <p14:tracePt t="223646" x="1790700" y="2990850"/>
          <p14:tracePt t="223650" x="1801813" y="2978150"/>
          <p14:tracePt t="223660" x="1814513" y="2978150"/>
          <p14:tracePt t="223676" x="1827213" y="2965450"/>
          <p14:tracePt t="223822" x="1827213" y="2952750"/>
          <p14:tracePt t="223826" x="1801813" y="2952750"/>
          <p14:tracePt t="223836" x="1752600" y="2952750"/>
          <p14:tracePt t="223848" x="1665288" y="2965450"/>
          <p14:tracePt t="223852" x="1627188" y="2978150"/>
          <p14:tracePt t="223862" x="1589088" y="2990850"/>
          <p14:tracePt t="223868" x="1565275" y="3003550"/>
          <p14:tracePt t="223878" x="1552575" y="3003550"/>
          <p14:tracePt t="223888" x="1539875" y="3003550"/>
          <p14:tracePt t="223893" x="1527175" y="3016250"/>
          <p14:tracePt t="224300" x="1514475" y="3016250"/>
          <p14:tracePt t="224326" x="1514475" y="2978150"/>
          <p14:tracePt t="224332" x="1527175" y="2965450"/>
          <p14:tracePt t="224342" x="1527175" y="2952750"/>
          <p14:tracePt t="224346" x="1539875" y="2928938"/>
          <p14:tracePt t="224356" x="1552575" y="2903538"/>
          <p14:tracePt t="224614" x="1539875" y="2916238"/>
          <p14:tracePt t="224628" x="1539875" y="2928938"/>
          <p14:tracePt t="224650" x="1539875" y="2941638"/>
          <p14:tracePt t="224704" x="1539875" y="2952750"/>
          <p14:tracePt t="226016" x="1539875" y="2965450"/>
          <p14:tracePt t="226042" x="1539875" y="2990850"/>
          <p14:tracePt t="226066" x="1539875" y="3003550"/>
          <p14:tracePt t="226142" x="1539875" y="3016250"/>
          <p14:tracePt t="226156" x="1539875" y="3028950"/>
          <p14:tracePt t="226162" x="1552575" y="3028950"/>
          <p14:tracePt t="226172" x="1565275" y="3041650"/>
          <p14:tracePt t="226198" x="1577975" y="3054350"/>
          <p14:tracePt t="226202" x="1601788" y="3065463"/>
          <p14:tracePt t="226212" x="1627188" y="3065463"/>
          <p14:tracePt t="226222" x="1652588" y="3065463"/>
          <p14:tracePt t="226228" x="1701800" y="3065463"/>
          <p14:tracePt t="226238" x="1765300" y="3065463"/>
          <p14:tracePt t="226243" x="1801813" y="3065463"/>
          <p14:tracePt t="226252" x="1865313" y="3065463"/>
          <p14:tracePt t="226264" x="1939925" y="3065463"/>
          <p14:tracePt t="226268" x="1990725" y="3065463"/>
          <p14:tracePt t="226278" x="2065338" y="3065463"/>
          <p14:tracePt t="226284" x="2103438" y="3065463"/>
          <p14:tracePt t="226294" x="2127250" y="3041650"/>
          <p14:tracePt t="226304" x="2152650" y="3028950"/>
          <p14:tracePt t="226310" x="2178050" y="3016250"/>
          <p14:tracePt t="226328" x="2190750" y="3003550"/>
          <p14:tracePt t="226344" x="2203450" y="2990850"/>
          <p14:tracePt t="226354" x="2203450" y="2965450"/>
          <p14:tracePt t="226358" x="2203450" y="2952750"/>
          <p14:tracePt t="226368" x="2203450" y="2941638"/>
          <p14:tracePt t="226380" x="2203450" y="2916238"/>
          <p14:tracePt t="226384" x="2203450" y="2903538"/>
          <p14:tracePt t="226400" x="2203450" y="2878138"/>
          <p14:tracePt t="226410" x="2203450" y="2865438"/>
          <p14:tracePt t="226420" x="2203450" y="2852738"/>
          <p14:tracePt t="226425" x="2190750" y="2816225"/>
          <p14:tracePt t="226434" x="2165350" y="2790825"/>
          <p14:tracePt t="226440" x="2139950" y="2765425"/>
          <p14:tracePt t="226450" x="2116138" y="2740025"/>
          <p14:tracePt t="226461" x="2090738" y="2703513"/>
          <p14:tracePt t="226464" x="2065338" y="2690813"/>
          <p14:tracePt t="226476" x="2039938" y="2665413"/>
          <p14:tracePt t="226480" x="2014538" y="2652713"/>
          <p14:tracePt t="226490" x="1990725" y="2640013"/>
          <p14:tracePt t="226500" x="1927225" y="2616200"/>
          <p14:tracePt t="226504" x="1852613" y="2616200"/>
          <p14:tracePt t="226514" x="1790700" y="2616200"/>
          <p14:tracePt t="226520" x="1701800" y="2616200"/>
          <p14:tracePt t="226530" x="1614488" y="2616200"/>
          <p14:tracePt t="226540" x="1577975" y="2616200"/>
          <p14:tracePt t="226546" x="1527175" y="2616200"/>
          <p14:tracePt t="226556" x="1501775" y="2616200"/>
          <p14:tracePt t="226560" x="1476375" y="2616200"/>
          <p14:tracePt t="226570" x="1452563" y="2640013"/>
          <p14:tracePt t="226580" x="1439863" y="2640013"/>
          <p14:tracePt t="226586" x="1427163" y="2665413"/>
          <p14:tracePt t="226596" x="1414463" y="2665413"/>
          <p14:tracePt t="226612" x="1414463" y="2690813"/>
          <p14:tracePt t="226622" x="1376363" y="2716213"/>
          <p14:tracePt t="226626" x="1339850" y="2790825"/>
          <p14:tracePt t="226636" x="1327150" y="2816225"/>
          <p14:tracePt t="226643" x="1314450" y="2840038"/>
          <p14:tracePt t="226652" x="1276350" y="2903538"/>
          <p14:tracePt t="226662" x="1263650" y="2941638"/>
          <p14:tracePt t="226666" x="1252538" y="2990850"/>
          <p14:tracePt t="226676" x="1227138" y="3041650"/>
          <p14:tracePt t="226682" x="1227138" y="3103563"/>
          <p14:tracePt t="226692" x="1227138" y="3128963"/>
          <p14:tracePt t="226702" x="1227138" y="3178175"/>
          <p14:tracePt t="226709" x="1227138" y="3203575"/>
          <p14:tracePt t="226716" x="1227138" y="3228975"/>
          <p14:tracePt t="226722" x="1227138" y="3254375"/>
          <p14:tracePt t="226732" x="1227138" y="3267075"/>
          <p14:tracePt t="226744" x="1227138" y="3278188"/>
          <p14:tracePt t="226748" x="1227138" y="3290888"/>
          <p14:tracePt t="226768" x="1227138" y="3303588"/>
          <p14:tracePt t="226788" x="1227138" y="3316288"/>
          <p14:tracePt t="226794" x="1239838" y="3316288"/>
          <p14:tracePt t="226810" x="1276350" y="3341688"/>
          <p14:tracePt t="226819" x="1289050" y="3341688"/>
          <p14:tracePt t="226832" x="1327150" y="3354388"/>
          <p14:tracePt t="226844" x="1339850" y="3367088"/>
          <p14:tracePt t="226859" x="1363663" y="3367088"/>
          <p14:tracePt t="226868" x="1376363" y="3367088"/>
          <p14:tracePt t="226874" x="1414463" y="3367088"/>
          <p14:tracePt t="226888" x="1427163" y="3367088"/>
          <p14:tracePt t="226908" x="1439863" y="3367088"/>
          <p14:tracePt t="226914" x="1452563" y="3367088"/>
          <p14:tracePt t="226924" x="1465263" y="3378200"/>
          <p14:tracePt t="226938" x="1476375" y="3378200"/>
          <p14:tracePt t="226984" x="1501775" y="3378200"/>
          <p14:tracePt t="227358" x="1514475" y="3378200"/>
          <p14:tracePt t="227388" x="1527175" y="3378200"/>
          <p14:tracePt t="227398" x="1539875" y="3378200"/>
          <p14:tracePt t="227458" x="1552575" y="3367088"/>
          <p14:tracePt t="227518" x="1552575" y="3354388"/>
          <p14:tracePt t="227534" x="1565275" y="3354388"/>
          <p14:tracePt t="227570" x="1577975" y="3341688"/>
          <p14:tracePt t="227620" x="1577975" y="3328988"/>
          <p14:tracePt t="227736" x="1577975" y="3316288"/>
          <p14:tracePt t="227746" x="1589088" y="3316288"/>
          <p14:tracePt t="227760" x="1589088" y="3303588"/>
          <p14:tracePt t="227826" x="1589088" y="3290888"/>
          <p14:tracePt t="227846" x="1589088" y="3278188"/>
          <p14:tracePt t="227862" x="1589088" y="3267075"/>
          <p14:tracePt t="227866" x="1589088" y="3254375"/>
          <p14:tracePt t="227876" x="1589088" y="3241675"/>
          <p14:tracePt t="227892" x="1589088" y="3228975"/>
          <p14:tracePt t="228035" x="1589088" y="3216275"/>
          <p14:tracePt t="228048" x="1589088" y="3203575"/>
          <p14:tracePt t="228058" x="1589088" y="3190875"/>
          <p14:tracePt t="228074" x="1589088" y="3178175"/>
          <p14:tracePt t="228084" x="1589088" y="3165475"/>
          <p14:tracePt t="228088" x="1589088" y="3154363"/>
          <p14:tracePt t="228098" x="1577975" y="3154363"/>
          <p14:tracePt t="228336" x="1577975" y="3141663"/>
          <p14:tracePt t="228340" x="1565275" y="3141663"/>
          <p14:tracePt t="228362" x="1552575" y="3141663"/>
          <p14:tracePt t="228366" x="1539875" y="3141663"/>
          <p14:tracePt t="228375" x="1527175" y="3141663"/>
          <p14:tracePt t="228382" x="1501775" y="3141663"/>
          <p14:tracePt t="228394" x="1489075" y="3141663"/>
          <p14:tracePt t="228402" x="1476375" y="3141663"/>
          <p14:tracePt t="228406" x="1465263" y="3141663"/>
          <p14:tracePt t="228416" x="1452563" y="3141663"/>
          <p14:tracePt t="228443" x="1427163" y="3141663"/>
          <p14:tracePt t="228462" x="1414463" y="3141663"/>
          <p14:tracePt t="228482" x="1401763" y="3141663"/>
          <p14:tracePt t="228492" x="1389063" y="3141663"/>
          <p14:tracePt t="228548" x="1389063" y="3165475"/>
          <p14:tracePt t="228584" x="1389063" y="3178175"/>
          <p14:tracePt t="228595" x="1389063" y="3190875"/>
          <p14:tracePt t="228598" x="1401763" y="3203575"/>
          <p14:tracePt t="228614" x="1427163" y="3216275"/>
          <p14:tracePt t="228624" x="1439863" y="3216275"/>
          <p14:tracePt t="228634" x="1465263" y="3216275"/>
          <p14:tracePt t="228638" x="1476375" y="3216275"/>
          <p14:tracePt t="228648" x="1501775" y="3228975"/>
          <p14:tracePt t="228654" x="1514475" y="3228975"/>
          <p14:tracePt t="228674" x="1527175" y="3228975"/>
          <p14:tracePt t="228730" x="1552575" y="3228975"/>
          <p14:tracePt t="229314" x="1577975" y="3228975"/>
          <p14:tracePt t="229334" x="1601788" y="3228975"/>
          <p14:tracePt t="229340" x="1627188" y="3228975"/>
          <p14:tracePt t="229350" x="1652588" y="3228975"/>
          <p14:tracePt t="229366" x="1677988" y="3228975"/>
          <p14:tracePt t="229377" x="1689100" y="3228975"/>
          <p14:tracePt t="229380" x="1727200" y="3228975"/>
          <p14:tracePt t="229390" x="1752600" y="3228975"/>
          <p14:tracePt t="229396" x="1778000" y="3228975"/>
          <p14:tracePt t="229416" x="1801813" y="3228975"/>
          <p14:tracePt t="229420" x="1827213" y="3228975"/>
          <p14:tracePt t="229436" x="1839913" y="3228975"/>
          <p14:tracePt t="229486" x="1852613" y="3228975"/>
          <p14:tracePt t="230070" x="1865313" y="3216275"/>
          <p14:tracePt t="230086" x="1878013" y="3216275"/>
          <p14:tracePt t="230092" x="1890713" y="3216275"/>
          <p14:tracePt t="230102" x="1903413" y="3216275"/>
          <p14:tracePt t="230116" x="1914525" y="3216275"/>
          <p14:tracePt t="230126" x="1927225" y="3216275"/>
          <p14:tracePt t="230142" x="1939925" y="3216275"/>
          <p14:tracePt t="230152" x="1952625" y="3216275"/>
          <p14:tracePt t="230156" x="1965325" y="3216275"/>
          <p14:tracePt t="230172" x="1990725" y="3190875"/>
          <p14:tracePt t="230228" x="2003425" y="3178175"/>
          <p14:tracePt t="230318" x="2014538" y="3165475"/>
          <p14:tracePt t="230334" x="2039938" y="3165475"/>
          <p14:tracePt t="230344" x="2052638" y="3154363"/>
          <p14:tracePt t="230348" x="2078038" y="3154363"/>
          <p14:tracePt t="230358" x="2090738" y="3141663"/>
          <p14:tracePt t="230364" x="2103438" y="3141663"/>
          <p14:tracePt t="230374" x="2116138" y="3141663"/>
          <p14:tracePt t="230384" x="2127250" y="3141663"/>
          <p14:tracePt t="230398" x="2152650" y="3128963"/>
          <p14:tracePt t="230429" x="2165350" y="3128963"/>
          <p14:tracePt t="230454" x="2190750" y="3128963"/>
          <p14:tracePt t="230480" x="2203450" y="3128963"/>
          <p14:tracePt t="230530" x="2216150" y="3128963"/>
          <p14:tracePt t="230550" x="2228850" y="3128963"/>
          <p14:tracePt t="230586" x="2239963" y="3128963"/>
          <p14:tracePt t="231594" x="2252663" y="3128963"/>
          <p14:tracePt t="231624" x="2278063" y="3128963"/>
          <p14:tracePt t="231640" x="2303463" y="3128963"/>
          <p14:tracePt t="231650" x="2328863" y="3154363"/>
          <p14:tracePt t="231664" x="2378075" y="3165475"/>
          <p14:tracePt t="231676" x="2378075" y="3178175"/>
          <p14:tracePt t="231680" x="2403475" y="3178175"/>
          <p14:tracePt t="231690" x="2441575" y="3190875"/>
          <p14:tracePt t="231696" x="2465388" y="3203575"/>
          <p14:tracePt t="231706" x="2478088" y="3203575"/>
          <p14:tracePt t="231716" x="2490788" y="3203575"/>
          <p14:tracePt t="231720" x="2516188" y="3228975"/>
          <p14:tracePt t="231730" x="2528888" y="3228975"/>
          <p14:tracePt t="231746" x="2541588" y="3228975"/>
          <p14:tracePt t="231932" x="2554288" y="3254375"/>
          <p14:tracePt t="233194" x="2565400" y="3390900"/>
          <p14:tracePt t="233198" x="2565400" y="3616325"/>
          <p14:tracePt t="233208" x="2565400" y="3716338"/>
          <p14:tracePt t="233218" x="2565400" y="3729038"/>
          <p14:tracePt t="234858" x="2516188" y="3667125"/>
          <p14:tracePt t="234868" x="2452688" y="3590925"/>
          <p14:tracePt t="234878" x="2390775" y="3516313"/>
          <p14:tracePt t="234882" x="2316163" y="3429000"/>
          <p14:tracePt t="234892" x="2228850" y="3341688"/>
          <p14:tracePt t="234898" x="2190750" y="3290888"/>
          <p14:tracePt t="234908" x="2165350" y="3278188"/>
          <p14:tracePt t="234918" x="2165350" y="3267075"/>
          <p14:tracePt t="234924" x="2152650" y="3267075"/>
          <p14:tracePt t="234934" x="2139950" y="3254375"/>
          <p14:tracePt t="235160" x="2116138" y="3254375"/>
          <p14:tracePt t="235166" x="2103438" y="3254375"/>
          <p14:tracePt t="235176" x="2065338" y="3254375"/>
          <p14:tracePt t="235181" x="2027238" y="3254375"/>
          <p14:tracePt t="235190" x="1978025" y="3278188"/>
          <p14:tracePt t="235200" x="1965325" y="3290888"/>
          <p14:tracePt t="235206" x="1952625" y="3303588"/>
          <p14:tracePt t="235216" x="1939925" y="3328988"/>
          <p14:tracePt t="235220" x="1939925" y="3341688"/>
          <p14:tracePt t="235230" x="1939925" y="3354388"/>
          <p14:tracePt t="235240" x="1939925" y="3378200"/>
          <p14:tracePt t="235248" x="1990725" y="3416300"/>
          <p14:tracePt t="235256" x="2065338" y="3454400"/>
          <p14:tracePt t="235260" x="2165350" y="3479800"/>
          <p14:tracePt t="235270" x="2290763" y="3479800"/>
          <p14:tracePt t="235286" x="2428875" y="3479800"/>
          <p14:tracePt t="235288" x="2578100" y="3479800"/>
          <p14:tracePt t="235298" x="2728913" y="3479800"/>
          <p14:tracePt t="235306" x="2790825" y="3479800"/>
          <p14:tracePt t="235310" x="2854325" y="3454400"/>
          <p14:tracePt t="235320" x="2867025" y="3441700"/>
          <p14:tracePt t="235326" x="2867025" y="3429000"/>
          <p14:tracePt t="235336" x="2867025" y="3390900"/>
          <p14:tracePt t="235347" x="2867025" y="3341688"/>
          <p14:tracePt t="235350" x="2867025" y="3278188"/>
          <p14:tracePt t="235360" x="2867025" y="3228975"/>
          <p14:tracePt t="235366" x="2778125" y="3165475"/>
          <p14:tracePt t="235376" x="2603500" y="3078163"/>
          <p14:tracePt t="235386" x="2239963" y="3016250"/>
          <p14:tracePt t="235392" x="1839913" y="2952750"/>
          <p14:tracePt t="235402" x="1527175" y="2916238"/>
          <p14:tracePt t="235406" x="1352550" y="2916238"/>
          <p14:tracePt t="235416" x="1314450" y="2916238"/>
          <p14:tracePt t="235426" x="1301750" y="2916238"/>
          <p14:tracePt t="235432" x="1289050" y="2916238"/>
          <p14:tracePt t="235442" x="1289050" y="2952750"/>
          <p14:tracePt t="235447" x="1289050" y="3003550"/>
          <p14:tracePt t="235456" x="1289050" y="3028950"/>
          <p14:tracePt t="235466" x="1289050" y="3065463"/>
          <p14:tracePt t="235472" x="1339850" y="3116263"/>
          <p14:tracePt t="235482" x="1465263" y="3178175"/>
          <p14:tracePt t="235486" x="1577975" y="3190875"/>
          <p14:tracePt t="235498" x="1677988" y="3216275"/>
          <p14:tracePt t="235508" x="1778000" y="3216275"/>
          <p14:tracePt t="235512" x="1903413" y="3216275"/>
          <p14:tracePt t="235522" x="1952625" y="3216275"/>
          <p14:tracePt t="235528" x="1990725" y="3216275"/>
          <p14:tracePt t="235588" x="1978025" y="3203575"/>
          <p14:tracePt t="235598" x="1865313" y="3203575"/>
          <p14:tracePt t="235604" x="1714500" y="3203575"/>
          <p14:tracePt t="235615" x="1627188" y="3203575"/>
          <p14:tracePt t="235620" x="1577975" y="3203575"/>
          <p14:tracePt t="235631" x="1565275" y="3228975"/>
          <p14:tracePt t="235654" x="1565275" y="3241675"/>
          <p14:tracePt t="235665" x="1577975" y="3254375"/>
          <p14:tracePt t="235674" x="1677988" y="3254375"/>
          <p14:tracePt t="235682" x="1814513" y="3254375"/>
          <p14:tracePt t="235690" x="1927225" y="3254375"/>
          <p14:tracePt t="235694" x="2065338" y="3203575"/>
          <p14:tracePt t="235704" x="2152650" y="3178175"/>
          <p14:tracePt t="235715" x="2239963" y="3128963"/>
          <p14:tracePt t="235720" x="2278063" y="3103563"/>
          <p14:tracePt t="235731" x="2303463" y="3078163"/>
          <p14:tracePt t="235734" x="2303463" y="3065463"/>
          <p14:tracePt t="235744" x="2303463" y="3054350"/>
          <p14:tracePt t="235754" x="2303463" y="3041650"/>
          <p14:tracePt t="235770" x="2303463" y="3016250"/>
          <p14:tracePt t="235776" x="2290763" y="3003550"/>
          <p14:tracePt t="235786" x="2216150" y="2978150"/>
          <p14:tracePt t="235797" x="2152650" y="2978150"/>
          <p14:tracePt t="235800" x="2090738" y="2978150"/>
          <p14:tracePt t="235810" x="2027238" y="2978150"/>
          <p14:tracePt t="235816" x="2003425" y="2978150"/>
          <p14:tracePt t="235826" x="1990725" y="2978150"/>
          <p14:tracePt t="235836" x="1978025" y="2990850"/>
          <p14:tracePt t="235842" x="1978025" y="3016250"/>
          <p14:tracePt t="235856" x="1978025" y="3041650"/>
          <p14:tracePt t="235866" x="1978025" y="3065463"/>
          <p14:tracePt t="235883" x="1978025" y="3090863"/>
          <p14:tracePt t="235892" x="1978025" y="3103563"/>
          <p14:tracePt t="236044" x="1990725" y="3116263"/>
          <p14:tracePt t="236065" x="2014538" y="3116263"/>
          <p14:tracePt t="236068" x="2065338" y="3116263"/>
          <p14:tracePt t="236078" x="2127250" y="3116263"/>
          <p14:tracePt t="236084" x="2178050" y="3116263"/>
          <p14:tracePt t="236094" x="2228850" y="3090863"/>
          <p14:tracePt t="236104" x="2278063" y="3078163"/>
          <p14:tracePt t="236108" x="2339975" y="3054350"/>
          <p14:tracePt t="236118" x="2378075" y="3054350"/>
          <p14:tracePt t="236124" x="2428875" y="3016250"/>
          <p14:tracePt t="236144" x="2452688" y="3003550"/>
          <p14:tracePt t="236210" x="2452688" y="2978150"/>
          <p14:tracePt t="236224" x="2428875" y="2965450"/>
          <p14:tracePt t="236234" x="2403475" y="2965450"/>
          <p14:tracePt t="236240" x="2339975" y="2941638"/>
          <p14:tracePt t="236250" x="2303463" y="2941638"/>
          <p14:tracePt t="236260" x="2252663" y="2941638"/>
          <p14:tracePt t="236265" x="2178050" y="2941638"/>
          <p14:tracePt t="236276" x="2078038" y="2941638"/>
          <p14:tracePt t="236282" x="1978025" y="2941638"/>
          <p14:tracePt t="236290" x="1903413" y="2941638"/>
          <p14:tracePt t="236300" x="1839913" y="2941638"/>
          <p14:tracePt t="236306" x="1827213" y="2941638"/>
          <p14:tracePt t="236316" x="1814513" y="2941638"/>
          <p14:tracePt t="236332" x="1801813" y="2941638"/>
          <p14:tracePt t="236416" x="1801813" y="2952750"/>
          <p14:tracePt t="236422" x="1801813" y="2965450"/>
          <p14:tracePt t="236432" x="1801813" y="2990850"/>
          <p14:tracePt t="236442" x="1801813" y="3003550"/>
          <p14:tracePt t="236446" x="1814513" y="3016250"/>
          <p14:tracePt t="236456" x="1814513" y="3028950"/>
          <p14:tracePt t="236462" x="1827213" y="3054350"/>
          <p14:tracePt t="236483" x="1839913" y="3054350"/>
          <p14:tracePt t="236486" x="1839913" y="3065463"/>
          <p14:tracePt t="236502" x="1852613" y="3065463"/>
          <p14:tracePt t="236750" x="1852613" y="3090863"/>
          <p14:tracePt t="236764" x="1852613" y="3103563"/>
          <p14:tracePt t="236774" x="1852613" y="3116263"/>
          <p14:tracePt t="236784" x="1852613" y="3141663"/>
          <p14:tracePt t="236790" x="1852613" y="3154363"/>
          <p14:tracePt t="236800" x="1839913" y="3165475"/>
          <p14:tracePt t="236804" x="1839913" y="3178175"/>
          <p14:tracePt t="236824" x="1839913" y="3190875"/>
          <p14:tracePt t="236831" x="1839913" y="3203575"/>
          <p14:tracePt t="236854" x="1839913" y="3228975"/>
          <p14:tracePt t="236881" x="1839913" y="3254375"/>
          <p14:tracePt t="236896" x="1839913" y="3267075"/>
          <p14:tracePt t="236906" x="1839913" y="3290888"/>
          <p14:tracePt t="236920" x="1852613" y="3290888"/>
          <p14:tracePt t="236926" x="1852613" y="3303588"/>
          <p14:tracePt t="237022" x="1839913" y="3303588"/>
          <p14:tracePt t="237032" x="1778000" y="3303588"/>
          <p14:tracePt t="237042" x="1739900" y="3303588"/>
          <p14:tracePt t="237046" x="1677988" y="3303588"/>
          <p14:tracePt t="237056" x="1627188" y="3303588"/>
          <p14:tracePt t="237062" x="1589088" y="3303588"/>
          <p14:tracePt t="237072" x="1552575" y="3303588"/>
          <p14:tracePt t="237082" x="1539875" y="3303588"/>
          <p14:tracePt t="237088" x="1527175" y="3303588"/>
          <p14:tracePt t="237102" x="1514475" y="3303588"/>
          <p14:tracePt t="237218" x="1527175" y="3290888"/>
          <p14:tracePt t="237222" x="1552575" y="3290888"/>
          <p14:tracePt t="237234" x="1601788" y="3267075"/>
          <p14:tracePt t="237244" x="1652588" y="3241675"/>
          <p14:tracePt t="237249" x="1701800" y="3228975"/>
          <p14:tracePt t="237258" x="1752600" y="3203575"/>
          <p14:tracePt t="237264" x="1765300" y="3190875"/>
          <p14:tracePt t="237274" x="1790700" y="3154363"/>
          <p14:tracePt t="237284" x="1852613" y="3128963"/>
          <p14:tracePt t="237288" x="1865313" y="3078163"/>
          <p14:tracePt t="237304" x="1865313" y="3054350"/>
          <p14:tracePt t="237316" x="1865313" y="3041650"/>
          <p14:tracePt t="237324" x="1865313" y="3028950"/>
          <p14:tracePt t="237332" x="1865313" y="3016250"/>
          <p14:tracePt t="237340" x="1865313" y="2990850"/>
          <p14:tracePt t="237344" x="1865313" y="2965450"/>
          <p14:tracePt t="237354" x="1865313" y="2928938"/>
          <p14:tracePt t="237366" x="1865313" y="2903538"/>
          <p14:tracePt t="237370" x="1865313" y="2878138"/>
          <p14:tracePt t="237380" x="1865313" y="2852738"/>
          <p14:tracePt t="237384" x="1865313" y="2828925"/>
          <p14:tracePt t="237394" x="1839913" y="2803525"/>
          <p14:tracePt t="237404" x="1839913" y="2790825"/>
          <p14:tracePt t="237410" x="1814513" y="2765425"/>
          <p14:tracePt t="237420" x="1790700" y="2752725"/>
          <p14:tracePt t="237424" x="1765300" y="2752725"/>
          <p14:tracePt t="237434" x="1739900" y="2752725"/>
          <p14:tracePt t="237444" x="1727200" y="2740025"/>
          <p14:tracePt t="237450" x="1701800" y="2740025"/>
          <p14:tracePt t="237460" x="1689100" y="2740025"/>
          <p14:tracePt t="237464" x="1665288" y="2740025"/>
          <p14:tracePt t="237474" x="1652588" y="2740025"/>
          <p14:tracePt t="237486" x="1627188" y="2728913"/>
          <p14:tracePt t="237490" x="1614488" y="2728913"/>
          <p14:tracePt t="237500" x="1601788" y="2728913"/>
          <p14:tracePt t="237516" x="1589088" y="2728913"/>
          <p14:tracePt t="237536" x="1577975" y="2728913"/>
          <p14:tracePt t="237606" x="1565275" y="2728913"/>
          <p14:tracePt t="237642" x="1577975" y="2752725"/>
          <p14:tracePt t="237652" x="1601788" y="2752725"/>
          <p14:tracePt t="237656" x="1639888" y="2752725"/>
          <p14:tracePt t="237666" x="1665288" y="2752725"/>
          <p14:tracePt t="237676" x="1714500" y="2728913"/>
          <p14:tracePt t="237683" x="1752600" y="2716213"/>
          <p14:tracePt t="237692" x="1778000" y="2703513"/>
          <p14:tracePt t="237696" x="1778000" y="2690813"/>
          <p14:tracePt t="237706" x="1790700" y="2690813"/>
          <p14:tracePt t="237716" x="1801813" y="2665413"/>
          <p14:tracePt t="237733" x="1801813" y="2627313"/>
          <p14:tracePt t="237738" x="1801813" y="2603500"/>
          <p14:tracePt t="237758" x="1790700" y="2565400"/>
          <p14:tracePt t="237762" x="1778000" y="2552700"/>
          <p14:tracePt t="237778" x="1752600" y="2527300"/>
          <p14:tracePt t="237802" x="1739900" y="2527300"/>
          <p14:tracePt t="237812" x="1727200" y="2527300"/>
          <p14:tracePt t="237828" x="1701800" y="2527300"/>
          <p14:tracePt t="237838" x="1689100" y="2527300"/>
          <p14:tracePt t="237854" x="1677988" y="2527300"/>
          <p14:tracePt t="237858" x="1665288" y="2527300"/>
          <p14:tracePt t="237868" x="1665288" y="2552700"/>
          <p14:tracePt t="237878" x="1639888" y="2603500"/>
          <p14:tracePt t="237884" x="1639888" y="2616200"/>
          <p14:tracePt t="237894" x="1639888" y="2640013"/>
          <p14:tracePt t="237899" x="1639888" y="2652713"/>
          <p14:tracePt t="237910" x="1639888" y="2678113"/>
          <p14:tracePt t="237920" x="1652588" y="2703513"/>
          <p14:tracePt t="237934" x="1677988" y="2728913"/>
          <p14:tracePt t="237940" x="1689100" y="2728913"/>
          <p14:tracePt t="237950" x="1701800" y="2728913"/>
          <p14:tracePt t="237967" x="1752600" y="2728913"/>
          <p14:tracePt t="237974" x="1778000" y="2728913"/>
          <p14:tracePt t="237990" x="1801813" y="2728913"/>
          <p14:tracePt t="238030" x="1814513" y="2728913"/>
          <p14:tracePt t="238050" x="1814513" y="2703513"/>
          <p14:tracePt t="238056" x="1801813" y="2690813"/>
          <p14:tracePt t="238066" x="1790700" y="2678113"/>
          <p14:tracePt t="238080" x="1778000" y="2678113"/>
          <p14:tracePt t="238090" x="1765300" y="2678113"/>
          <p14:tracePt t="238096" x="1752600" y="2678113"/>
          <p14:tracePt t="238106" x="1739900" y="2678113"/>
          <p14:tracePt t="238110" x="1727200" y="2678113"/>
          <p14:tracePt t="238136" x="1714500" y="2678113"/>
          <p14:tracePt t="238162" x="1714500" y="2690813"/>
          <p14:tracePt t="238176" x="1714500" y="2716213"/>
          <p14:tracePt t="238196" x="1714500" y="2728913"/>
          <p14:tracePt t="238202" x="1727200" y="2728913"/>
          <p14:tracePt t="238212" x="1739900" y="2728913"/>
          <p14:tracePt t="238216" x="1752600" y="2728913"/>
          <p14:tracePt t="238226" x="1778000" y="2728913"/>
          <p14:tracePt t="238242" x="1801813" y="2728913"/>
          <p14:tracePt t="238256" x="1801813" y="2716213"/>
          <p14:tracePt t="238276" x="1801813" y="2690813"/>
          <p14:tracePt t="238322" x="1801813" y="2678113"/>
          <p14:tracePt t="238358" x="1790700" y="2678113"/>
          <p14:tracePt t="238368" x="1778000" y="2678113"/>
          <p14:tracePt t="238480" x="1790700" y="2678113"/>
          <p14:tracePt t="238504" x="1790700" y="2652713"/>
          <p14:tracePt t="238510" x="1790700" y="2640013"/>
          <p14:tracePt t="238520" x="1790700" y="2627313"/>
          <p14:tracePt t="238524" x="1790700" y="2616200"/>
          <p14:tracePt t="238534" x="1790700" y="2590800"/>
          <p14:tracePt t="238550" x="1778000" y="2578100"/>
          <p14:tracePt t="238560" x="1752600" y="2578100"/>
          <p14:tracePt t="238574" x="1727200" y="2578100"/>
          <p14:tracePt t="238590" x="1714500" y="2578100"/>
          <p14:tracePt t="238600" x="1701800" y="2578100"/>
          <p14:tracePt t="238604" x="1677988" y="2578100"/>
          <p14:tracePt t="238630" x="1652588" y="2590800"/>
          <p14:tracePt t="238636" x="1652588" y="2603500"/>
          <p14:tracePt t="238646" x="1652588" y="2627313"/>
          <p14:tracePt t="238656" x="1652588" y="2652713"/>
          <p14:tracePt t="238660" x="1652588" y="2678113"/>
          <p14:tracePt t="238670" x="1652588" y="2703513"/>
          <p14:tracePt t="238676" x="1652588" y="2716213"/>
          <p14:tracePt t="238686" x="1652588" y="2728913"/>
          <p14:tracePt t="238696" x="1652588" y="2740025"/>
          <p14:tracePt t="238700" x="1665288" y="2752725"/>
          <p14:tracePt t="238710" x="1677988" y="2765425"/>
          <p14:tracePt t="238717" x="1689100" y="2765425"/>
          <p14:tracePt t="238726" x="1714500" y="2778125"/>
          <p14:tracePt t="238736" x="1752600" y="2778125"/>
          <p14:tracePt t="238742" x="1778000" y="2778125"/>
          <p14:tracePt t="238752" x="1827213" y="2778125"/>
          <p14:tracePt t="238756" x="1865313" y="2778125"/>
          <p14:tracePt t="238767" x="1890713" y="2778125"/>
          <p14:tracePt t="238776" x="1903413" y="2778125"/>
          <p14:tracePt t="238782" x="1927225" y="2765425"/>
          <p14:tracePt t="238792" x="1939925" y="2765425"/>
          <p14:tracePt t="238796" x="1939925" y="2740025"/>
          <p14:tracePt t="238806" x="1939925" y="2716213"/>
          <p14:tracePt t="238818" x="1939925" y="2690813"/>
          <p14:tracePt t="238822" x="1939925" y="2665413"/>
          <p14:tracePt t="238833" x="1939925" y="2652713"/>
          <p14:tracePt t="238836" x="1939925" y="2627313"/>
          <p14:tracePt t="238851" x="1914525" y="2627313"/>
          <p14:tracePt t="238858" x="1914525" y="2616200"/>
          <p14:tracePt t="238862" x="1890713" y="2616200"/>
          <p14:tracePt t="238872" x="1865313" y="2616200"/>
          <p14:tracePt t="238878" x="1827213" y="2616200"/>
          <p14:tracePt t="238888" x="1801813" y="2616200"/>
          <p14:tracePt t="238902" x="1778000" y="2616200"/>
          <p14:tracePt t="238912" x="1752600" y="2627313"/>
          <p14:tracePt t="238918" x="1752600" y="2640013"/>
          <p14:tracePt t="238928" x="1739900" y="2652713"/>
          <p14:tracePt t="238942" x="1739900" y="2665413"/>
          <p14:tracePt t="238952" x="1739900" y="2703513"/>
          <p14:tracePt t="238978" x="1739900" y="2716213"/>
          <p14:tracePt t="239014" x="1752600" y="2716213"/>
          <p14:tracePt t="239068" x="1765300" y="2716213"/>
          <p14:tracePt t="239084" x="1765300" y="2703513"/>
          <p14:tracePt t="239090" x="1765300" y="2690813"/>
          <p14:tracePt t="239120" x="1752600" y="2690813"/>
          <p14:tracePt t="239140" x="1727200" y="2690813"/>
          <p14:tracePt t="239144" x="1714500" y="2716213"/>
          <p14:tracePt t="239154" x="1714500" y="2728913"/>
          <p14:tracePt t="239160" x="1714500" y="2752725"/>
          <p14:tracePt t="239170" x="1714500" y="2778125"/>
          <p14:tracePt t="239180" x="1714500" y="2790825"/>
          <p14:tracePt t="239184" x="1714500" y="2803525"/>
          <p14:tracePt t="239194" x="1727200" y="2816225"/>
          <p14:tracePt t="239210" x="1752600" y="2816225"/>
          <p14:tracePt t="239220" x="1778000" y="2816225"/>
          <p14:tracePt t="239226" x="1814513" y="2816225"/>
          <p14:tracePt t="239236" x="1839913" y="2816225"/>
          <p14:tracePt t="239240" x="1865313" y="2816225"/>
          <p14:tracePt t="239252" x="1914525" y="2790825"/>
          <p14:tracePt t="239260" x="1927225" y="2752725"/>
          <p14:tracePt t="239264" x="1927225" y="2728913"/>
          <p14:tracePt t="239274" x="1927225" y="2678113"/>
          <p14:tracePt t="239284" x="1927225" y="2652713"/>
          <p14:tracePt t="239290" x="1927225" y="2627313"/>
          <p14:tracePt t="239300" x="1927225" y="2590800"/>
          <p14:tracePt t="239304" x="1903413" y="2565400"/>
          <p14:tracePt t="239314" x="1878013" y="2540000"/>
          <p14:tracePt t="239324" x="1852613" y="2540000"/>
          <p14:tracePt t="239330" x="1827213" y="2540000"/>
          <p14:tracePt t="239340" x="1801813" y="2540000"/>
          <p14:tracePt t="239346" x="1778000" y="2540000"/>
          <p14:tracePt t="239356" x="1752600" y="2540000"/>
          <p14:tracePt t="239367" x="1739900" y="2540000"/>
          <p14:tracePt t="239370" x="1727200" y="2540000"/>
          <p14:tracePt t="239380" x="1714500" y="2540000"/>
          <p14:tracePt t="239386" x="1701800" y="2540000"/>
          <p14:tracePt t="239396" x="1689100" y="2565400"/>
          <p14:tracePt t="239406" x="1689100" y="2590800"/>
          <p14:tracePt t="239412" x="1677988" y="2616200"/>
          <p14:tracePt t="239422" x="1677988" y="2652713"/>
          <p14:tracePt t="239426" x="1665288" y="2678113"/>
          <p14:tracePt t="239436" x="1665288" y="2716213"/>
          <p14:tracePt t="239446" x="1665288" y="2765425"/>
          <p14:tracePt t="239452" x="1665288" y="2790825"/>
          <p14:tracePt t="239462" x="1665288" y="2828925"/>
          <p14:tracePt t="239467" x="1665288" y="2852738"/>
          <p14:tracePt t="239476" x="1665288" y="2878138"/>
          <p14:tracePt t="239486" x="1665288" y="2928938"/>
          <p14:tracePt t="239492" x="1665288" y="2952750"/>
          <p14:tracePt t="239502" x="1652588" y="2978150"/>
          <p14:tracePt t="239506" x="1652588" y="2990850"/>
          <p14:tracePt t="239519" x="1652588" y="3016250"/>
          <p14:tracePt t="239528" x="1652588" y="3028950"/>
          <p14:tracePt t="239534" x="1652588" y="3041650"/>
          <p14:tracePt t="239551" x="1652588" y="3054350"/>
          <p14:tracePt t="239568" x="1652588" y="3065463"/>
          <p14:tracePt t="239628" x="1652588" y="3078163"/>
          <p14:tracePt t="239654" x="1652588" y="3103563"/>
          <p14:tracePt t="239688" x="1652588" y="3116263"/>
          <p14:tracePt t="239704" x="1652588" y="3128963"/>
          <p14:tracePt t="239724" x="1652588" y="3141663"/>
          <p14:tracePt t="239738" x="1652588" y="3154363"/>
          <p14:tracePt t="239744" x="1652588" y="3178175"/>
          <p14:tracePt t="239764" x="1652588" y="3190875"/>
          <p14:tracePt t="239770" x="1652588" y="3203575"/>
          <p14:tracePt t="239780" x="1652588" y="3228975"/>
          <p14:tracePt t="239810" x="1665288" y="3241675"/>
          <p14:tracePt t="239820" x="1677988" y="3241675"/>
          <p14:tracePt t="239844" x="1689100" y="3241675"/>
          <p14:tracePt t="239850" x="1727200" y="3241675"/>
          <p14:tracePt t="239860" x="1739900" y="3241675"/>
          <p14:tracePt t="239864" x="1778000" y="3241675"/>
          <p14:tracePt t="239876" x="1801813" y="3241675"/>
          <p14:tracePt t="239886" x="1839913" y="3241675"/>
          <p14:tracePt t="239890" x="1878013" y="3241675"/>
          <p14:tracePt t="239901" x="1927225" y="3241675"/>
          <p14:tracePt t="239906" x="1952625" y="3241675"/>
          <p14:tracePt t="239917" x="2003425" y="3241675"/>
          <p14:tracePt t="239926" x="2039938" y="3241675"/>
          <p14:tracePt t="239930" x="2065338" y="3241675"/>
          <p14:tracePt t="239940" x="2090738" y="3241675"/>
          <p14:tracePt t="239946" x="2116138" y="3241675"/>
          <p14:tracePt t="239956" x="2152650" y="3228975"/>
          <p14:tracePt t="239968" x="2165350" y="3228975"/>
          <p14:tracePt t="239970" x="2178050" y="3216275"/>
          <p14:tracePt t="240006" x="2190750" y="3203575"/>
          <p14:tracePt t="240017" x="2190750" y="3178175"/>
          <p14:tracePt t="240020" x="2203450" y="3154363"/>
          <p14:tracePt t="240034" x="2203450" y="3103563"/>
          <p14:tracePt t="240042" x="2228850" y="3078163"/>
          <p14:tracePt t="240046" x="2228850" y="3041650"/>
          <p14:tracePt t="240056" x="2228850" y="2978150"/>
          <p14:tracePt t="240062" x="2228850" y="2903538"/>
          <p14:tracePt t="240072" x="2228850" y="2852738"/>
          <p14:tracePt t="240084" x="2228850" y="2828925"/>
          <p14:tracePt t="240086" x="2216150" y="2816225"/>
          <p14:tracePt t="240136" x="2216150" y="2803525"/>
          <p14:tracePt t="240142" x="2190750" y="2790825"/>
          <p14:tracePt t="240163" x="2139950" y="2790825"/>
          <p14:tracePt t="240168" x="2116138" y="2790825"/>
          <p14:tracePt t="240178" x="2090738" y="2790825"/>
          <p14:tracePt t="240183" x="2065338" y="2790825"/>
          <p14:tracePt t="240192" x="2039938" y="2790825"/>
          <p14:tracePt t="240202" x="2014538" y="2790825"/>
          <p14:tracePt t="240208" x="1978025" y="2790825"/>
          <p14:tracePt t="240219" x="1952625" y="2790825"/>
          <p14:tracePt t="240235" x="1927225" y="2790825"/>
          <p14:tracePt t="240248" x="1903413" y="2803525"/>
          <p14:tracePt t="240258" x="1890713" y="2816225"/>
          <p14:tracePt t="240264" x="1890713" y="2840038"/>
          <p14:tracePt t="240274" x="1878013" y="2852738"/>
          <p14:tracePt t="240284" x="1878013" y="2878138"/>
          <p14:tracePt t="240288" x="1865313" y="2878138"/>
          <p14:tracePt t="240298" x="1865313" y="2903538"/>
          <p14:tracePt t="240304" x="1865313" y="2928938"/>
          <p14:tracePt t="240324" x="1865313" y="2941638"/>
          <p14:tracePt t="240328" x="1865313" y="2952750"/>
          <p14:tracePt t="240344" x="1865313" y="2965450"/>
          <p14:tracePt t="240354" x="1865313" y="2978150"/>
          <p14:tracePt t="240370" x="1878013" y="3003550"/>
          <p14:tracePt t="240380" x="1890713" y="3003550"/>
          <p14:tracePt t="240385" x="1914525" y="3003550"/>
          <p14:tracePt t="240394" x="1939925" y="3003550"/>
          <p14:tracePt t="240404" x="1965325" y="3003550"/>
          <p14:tracePt t="240410" x="2003425" y="2978150"/>
          <p14:tracePt t="240420" x="2027238" y="2965450"/>
          <p14:tracePt t="240424" x="2039938" y="2952750"/>
          <p14:tracePt t="240435" x="2052638" y="2941638"/>
          <p14:tracePt t="240444" x="2052638" y="2928938"/>
          <p14:tracePt t="240451" x="2052638" y="2916238"/>
          <p14:tracePt t="240460" x="2052638" y="2878138"/>
          <p14:tracePt t="240464" x="2052638" y="2840038"/>
          <p14:tracePt t="240474" x="2052638" y="2778125"/>
          <p14:tracePt t="240486" x="2014538" y="2740025"/>
          <p14:tracePt t="240490" x="1965325" y="2678113"/>
          <p14:tracePt t="240501" x="1939925" y="2678113"/>
          <p14:tracePt t="240506" x="1914525" y="2652713"/>
          <p14:tracePt t="240517" x="1903413" y="2652713"/>
          <p14:tracePt t="240526" x="1878013" y="2652713"/>
          <p14:tracePt t="240530" x="1865313" y="2652713"/>
          <p14:tracePt t="240540" x="1839913" y="2652713"/>
          <p14:tracePt t="240546" x="1827213" y="2652713"/>
          <p14:tracePt t="240556" x="1814513" y="2665413"/>
          <p14:tracePt t="240567" x="1801813" y="2678113"/>
          <p14:tracePt t="240572" x="1801813" y="2690813"/>
          <p14:tracePt t="240584" x="1801813" y="2716213"/>
          <p14:tracePt t="240586" x="1801813" y="2740025"/>
          <p14:tracePt t="240596" x="1801813" y="2765425"/>
          <p14:tracePt t="240606" x="1801813" y="2790825"/>
          <p14:tracePt t="240622" x="1801813" y="2816225"/>
          <p14:tracePt t="240636" x="1801813" y="2828925"/>
          <p14:tracePt t="240646" x="1814513" y="2840038"/>
          <p14:tracePt t="240652" x="1839913" y="2840038"/>
          <p14:tracePt t="240662" x="1890713" y="2840038"/>
          <p14:tracePt t="240667" x="1927225" y="2840038"/>
          <p14:tracePt t="240676" x="1952625" y="2840038"/>
          <p14:tracePt t="240686" x="1965325" y="2840038"/>
          <p14:tracePt t="240692" x="1978025" y="2816225"/>
          <p14:tracePt t="240702" x="1978025" y="2803525"/>
          <p14:tracePt t="240708" x="1978025" y="2778125"/>
          <p14:tracePt t="240718" x="1978025" y="2752725"/>
          <p14:tracePt t="240733" x="1978025" y="2740025"/>
          <p14:tracePt t="240742" x="1978025" y="2728913"/>
          <p14:tracePt t="240758" x="1965325" y="2728913"/>
          <p14:tracePt t="240772" x="1939925" y="2728913"/>
          <p14:tracePt t="240784" x="1914525" y="2728913"/>
          <p14:tracePt t="240788" x="1890713" y="2740025"/>
          <p14:tracePt t="240808" x="1878013" y="2752725"/>
          <p14:tracePt t="240814" x="1878013" y="2765425"/>
          <p14:tracePt t="240848" x="1878013" y="2778125"/>
          <p14:tracePt t="240858" x="1878013" y="2790825"/>
          <p14:tracePt t="240864" x="1914525" y="2790825"/>
          <p14:tracePt t="240874" x="1939925" y="2790825"/>
          <p14:tracePt t="240878" x="1965325" y="2790825"/>
          <p14:tracePt t="240888" x="1990725" y="2790825"/>
          <p14:tracePt t="240934" x="1990725" y="2765425"/>
          <p14:tracePt t="240944" x="1978025" y="2740025"/>
          <p14:tracePt t="240950" x="1952625" y="2716213"/>
          <p14:tracePt t="240970" x="1927225" y="2716213"/>
          <p14:tracePt t="240974" x="1890713" y="2716213"/>
          <p14:tracePt t="240985" x="1865313" y="2716213"/>
          <p14:tracePt t="240990" x="1839913" y="2716213"/>
          <p14:tracePt t="241001" x="1801813" y="2716213"/>
          <p14:tracePt t="241010" x="1790700" y="2728913"/>
          <p14:tracePt t="241014" x="1752600" y="2752725"/>
          <p14:tracePt t="241024" x="1727200" y="2778125"/>
          <p14:tracePt t="241030" x="1714500" y="2803525"/>
          <p14:tracePt t="241040" x="1689100" y="2828925"/>
          <p14:tracePt t="241051" x="1689100" y="2840038"/>
          <p14:tracePt t="241056" x="1677988" y="2865438"/>
          <p14:tracePt t="241068" x="1677988" y="2903538"/>
          <p14:tracePt t="241070" x="1677988" y="2928938"/>
          <p14:tracePt t="241090" x="1677988" y="2952750"/>
          <p14:tracePt t="241096" x="1677988" y="2965450"/>
          <p14:tracePt t="241106" x="1677988" y="2978150"/>
          <p14:tracePt t="241122" x="1677988" y="2990850"/>
          <p14:tracePt t="241134" x="1677988" y="3003550"/>
          <p14:tracePt t="241152" x="1677988" y="3028950"/>
          <p14:tracePt t="241172" x="1689100" y="3028950"/>
          <p14:tracePt t="241192" x="1689100" y="3041650"/>
          <p14:tracePt t="241196" x="1701800" y="3041650"/>
          <p14:tracePt t="241242" x="1714500" y="3041650"/>
          <p14:tracePt t="242362" x="1727200" y="3065463"/>
          <p14:tracePt t="242376" x="1727200" y="3090863"/>
          <p14:tracePt t="242630" x="1727200" y="3103563"/>
          <p14:tracePt t="242638" x="1727200" y="3141663"/>
          <p14:tracePt t="242650" x="1727200" y="3165475"/>
          <p14:tracePt t="242654" x="1727200" y="3190875"/>
          <p14:tracePt t="242674" x="1727200" y="3203575"/>
          <p14:tracePt t="242680" x="1727200" y="3216275"/>
          <p14:tracePt t="242690" x="1727200" y="3228975"/>
          <p14:tracePt t="245786" x="1727200" y="3028950"/>
          <p14:tracePt t="245792" x="1465263" y="2552700"/>
          <p14:tracePt t="245802" x="1001713" y="2089150"/>
          <p14:tracePt t="245806" x="612775" y="1752600"/>
          <p14:tracePt t="245816" x="238125" y="1476375"/>
          <p14:tracePt t="246402" x="174625" y="1552575"/>
          <p14:tracePt t="246406" x="312738" y="1627188"/>
          <p14:tracePt t="246416" x="450850" y="1676400"/>
          <p14:tracePt t="246426" x="638175" y="1727200"/>
          <p14:tracePt t="246432" x="901700" y="1827213"/>
          <p14:tracePt t="246442" x="1150938" y="1939925"/>
          <p14:tracePt t="246446" x="1339850" y="2014538"/>
          <p14:tracePt t="246456" x="1439863" y="2101850"/>
          <p14:tracePt t="246466" x="1501775" y="2139950"/>
          <p14:tracePt t="246472" x="1514475" y="2152650"/>
          <p14:tracePt t="246488" x="1514475" y="2165350"/>
          <p14:tracePt t="246498" x="1514475" y="2178050"/>
          <p14:tracePt t="246589" x="1514475" y="2190750"/>
          <p14:tracePt t="246605" x="1501775" y="2201863"/>
          <p14:tracePt t="246628" x="1476375" y="2239963"/>
          <p14:tracePt t="246638" x="1465263" y="2327275"/>
          <p14:tracePt t="246644" x="1465263" y="2439988"/>
          <p14:tracePt t="246654" x="1465263" y="2578100"/>
          <p14:tracePt t="246664" x="1465263" y="2728913"/>
          <p14:tracePt t="246669" x="1465263" y="2852738"/>
          <p14:tracePt t="246678" x="1465263" y="2952750"/>
          <p14:tracePt t="246684" x="1465263" y="3065463"/>
          <p14:tracePt t="246694" x="1501775" y="3154363"/>
          <p14:tracePt t="246705" x="1527175" y="3241675"/>
          <p14:tracePt t="246708" x="1577975" y="3303588"/>
          <p14:tracePt t="246721" x="1589088" y="3328988"/>
          <p14:tracePt t="246724" x="1601788" y="3341688"/>
          <p14:tracePt t="246734" x="1601788" y="3354388"/>
          <p14:tracePt t="246744" x="1614488" y="3367088"/>
          <p14:tracePt t="246750" x="1627188" y="3378200"/>
          <p14:tracePt t="246760" x="1627188" y="3390900"/>
          <p14:tracePt t="246764" x="1639888" y="3403600"/>
          <p14:tracePt t="246784" x="1665288" y="3416300"/>
          <p14:tracePt t="246840" x="1665288" y="3429000"/>
          <p14:tracePt t="246850" x="1677988" y="3429000"/>
          <p14:tracePt t="246856" x="1689100" y="3441700"/>
          <p14:tracePt t="246876" x="1701800" y="3441700"/>
          <p14:tracePt t="246942" x="1714500" y="3441700"/>
          <p14:tracePt t="246946" x="1739900" y="3403600"/>
          <p14:tracePt t="246956" x="1739900" y="3378200"/>
          <p14:tracePt t="246971" x="1752600" y="3354388"/>
          <p14:tracePt t="246972" x="1778000" y="3290888"/>
          <p14:tracePt t="246982" x="1814513" y="3216275"/>
          <p14:tracePt t="246986" x="1865313" y="3141663"/>
          <p14:tracePt t="246996" x="1903413" y="3054350"/>
          <p14:tracePt t="247006" x="1927225" y="3016250"/>
          <p14:tracePt t="247012" x="1978025" y="2978150"/>
          <p14:tracePt t="247022" x="1990725" y="2952750"/>
          <p14:tracePt t="247026" x="2014538" y="2941638"/>
          <p14:tracePt t="247037" x="2027238" y="2928938"/>
          <p14:tracePt t="247046" x="2039938" y="2928938"/>
          <p14:tracePt t="247054" x="2052638" y="2928938"/>
          <p14:tracePt t="247062" x="2078038" y="2916238"/>
          <p14:tracePt t="247069" x="2090738" y="2916238"/>
          <p14:tracePt t="247078" x="2116138" y="2890838"/>
          <p14:tracePt t="247088" x="2127250" y="2890838"/>
          <p14:tracePt t="247092" x="2139950" y="2890838"/>
          <p14:tracePt t="247103" x="2139950" y="2878138"/>
          <p14:tracePt t="247152" x="2152650" y="2878138"/>
          <p14:tracePt t="247174" x="2152650" y="2865438"/>
          <p14:tracePt t="247178" x="2152650" y="2852738"/>
          <p14:tracePt t="247188" x="2152650" y="2840038"/>
          <p14:tracePt t="247204" x="2139950" y="2828925"/>
          <p14:tracePt t="247238" x="2139950" y="2816225"/>
          <p14:tracePt t="247264" x="2127250" y="2816225"/>
          <p14:tracePt t="247268" x="2103438" y="2816225"/>
          <p14:tracePt t="247280" x="2103438" y="2828925"/>
          <p14:tracePt t="247294" x="2103438" y="2852738"/>
          <p14:tracePt t="247304" x="2103438" y="2878138"/>
          <p14:tracePt t="247310" x="2103438" y="2916238"/>
          <p14:tracePt t="247321" x="2103438" y="2965450"/>
          <p14:tracePt t="247324" x="2103438" y="3003550"/>
          <p14:tracePt t="247334" x="2127250" y="3016250"/>
          <p14:tracePt t="247344" x="2152650" y="3078163"/>
          <p14:tracePt t="247350" x="2165350" y="3090863"/>
          <p14:tracePt t="247360" x="2178050" y="3103563"/>
          <p14:tracePt t="247374" x="2203450" y="3103563"/>
          <p14:tracePt t="247390" x="2228850" y="3103563"/>
          <p14:tracePt t="247400" x="2252663" y="3103563"/>
          <p14:tracePt t="247416" x="2265363" y="3103563"/>
          <p14:tracePt t="247426" x="2290763" y="3103563"/>
          <p14:tracePt t="247430" x="2290763" y="3090863"/>
          <p14:tracePt t="247440" x="2303463" y="3090863"/>
          <p14:tracePt t="247446" x="2303463" y="3078163"/>
          <p14:tracePt t="247456" x="2303463" y="3054350"/>
          <p14:tracePt t="247466" x="2303463" y="3041650"/>
          <p14:tracePt t="247481" x="2303463" y="3028950"/>
          <p14:tracePt t="247488" x="2303463" y="3016250"/>
          <p14:tracePt t="247506" x="2303463" y="2990850"/>
          <p14:tracePt t="247526" x="2278063" y="2978150"/>
          <p14:tracePt t="247538" x="2265363" y="2978150"/>
          <p14:tracePt t="247546" x="2228850" y="2978150"/>
          <p14:tracePt t="247552" x="2190750" y="2978150"/>
          <p14:tracePt t="247576" x="2178050" y="2978150"/>
          <p14:tracePt t="247618" x="2165350" y="2978150"/>
          <p14:tracePt t="247639" x="2165350" y="2990850"/>
          <p14:tracePt t="247652" x="2178050" y="3003550"/>
          <p14:tracePt t="247672" x="2203450" y="3003550"/>
          <p14:tracePt t="247678" x="2228850" y="3003550"/>
          <p14:tracePt t="247688" x="2252663" y="3003550"/>
          <p14:tracePt t="247704" x="2265363" y="2990850"/>
          <p14:tracePt t="247714" x="2265363" y="2965450"/>
          <p14:tracePt t="247718" x="2265363" y="2941638"/>
          <p14:tracePt t="247728" x="2265363" y="2916238"/>
          <p14:tracePt t="247734" x="2265363" y="2890838"/>
          <p14:tracePt t="247744" x="2265363" y="2865438"/>
          <p14:tracePt t="247755" x="2252663" y="2840038"/>
          <p14:tracePt t="247758" x="2239963" y="2816225"/>
          <p14:tracePt t="247768" x="2216150" y="2803525"/>
          <p14:tracePt t="247774" x="2216150" y="2790825"/>
          <p14:tracePt t="247784" x="2190750" y="2778125"/>
          <p14:tracePt t="247794" x="2165350" y="2765425"/>
          <p14:tracePt t="247798" x="2139950" y="2765425"/>
          <p14:tracePt t="247808" x="2103438" y="2765425"/>
          <p14:tracePt t="247814" x="2052638" y="2765425"/>
          <p14:tracePt t="247824" x="2027238" y="2765425"/>
          <p14:tracePt t="247839" x="2003425" y="2765425"/>
          <p14:tracePt t="247855" x="2003425" y="2778125"/>
          <p14:tracePt t="247864" x="2003425" y="2790825"/>
          <p14:tracePt t="247874" x="2003425" y="2828925"/>
          <p14:tracePt t="247880" x="2003425" y="2852738"/>
          <p14:tracePt t="247890" x="2003425" y="2890838"/>
          <p14:tracePt t="247894" x="2014538" y="2941638"/>
          <p14:tracePt t="247904" x="2065338" y="2978150"/>
          <p14:tracePt t="247914" x="2090738" y="3016250"/>
          <p14:tracePt t="247920" x="2127250" y="3041650"/>
          <p14:tracePt t="247930" x="2139950" y="3054350"/>
          <p14:tracePt t="247934" x="2152650" y="3078163"/>
          <p14:tracePt t="247944" x="2190750" y="3078163"/>
          <p14:tracePt t="247955" x="2228850" y="3090863"/>
          <p14:tracePt t="247960" x="2252663" y="3090863"/>
          <p14:tracePt t="247972" x="2303463" y="3090863"/>
          <p14:tracePt t="247976" x="2328863" y="3090863"/>
          <p14:tracePt t="247987" x="2352675" y="3054350"/>
          <p14:tracePt t="247996" x="2365375" y="3054350"/>
          <p14:tracePt t="248000" x="2378075" y="3041650"/>
          <p14:tracePt t="248010" x="2390775" y="3003550"/>
          <p14:tracePt t="248016" x="2390775" y="2990850"/>
          <p14:tracePt t="248046" x="2390775" y="2978150"/>
          <p14:tracePt t="248056" x="2390775" y="2965450"/>
          <p14:tracePt t="248072" x="2378075" y="2965450"/>
          <p14:tracePt t="248076" x="2365375" y="2965450"/>
          <p14:tracePt t="248088" x="2352675" y="2965450"/>
          <p14:tracePt t="248096" x="2328863" y="2965450"/>
          <p14:tracePt t="248102" x="2303463" y="2990850"/>
          <p14:tracePt t="248112" x="2303463" y="3003550"/>
          <p14:tracePt t="248116" x="2303463" y="3041650"/>
          <p14:tracePt t="248126" x="2303463" y="3065463"/>
          <p14:tracePt t="248137" x="2303463" y="3090863"/>
          <p14:tracePt t="248142" x="2303463" y="3103563"/>
          <p14:tracePt t="248156" x="2303463" y="3116263"/>
          <p14:tracePt t="248192" x="2316163" y="3116263"/>
          <p14:tracePt t="248196" x="2339975" y="3116263"/>
          <p14:tracePt t="248208" x="2339975" y="3090863"/>
          <p14:tracePt t="248218" x="2365375" y="3054350"/>
          <p14:tracePt t="248223" x="2365375" y="3016250"/>
          <p14:tracePt t="248232" x="2365375" y="2978150"/>
          <p14:tracePt t="248239" x="2365375" y="2952750"/>
          <p14:tracePt t="248292" x="2339975" y="2952750"/>
          <p14:tracePt t="248298" x="2316163" y="2952750"/>
          <p14:tracePt t="248308" x="2265363" y="2952750"/>
          <p14:tracePt t="248318" x="2252663" y="2978150"/>
          <p14:tracePt t="248324" x="2239963" y="3003550"/>
          <p14:tracePt t="248334" x="2228850" y="3041650"/>
          <p14:tracePt t="248339" x="2216150" y="3041650"/>
          <p14:tracePt t="248504" x="2203450" y="3041650"/>
          <p14:tracePt t="248510" x="2190750" y="3054350"/>
          <p14:tracePt t="248520" x="2152650" y="3090863"/>
          <p14:tracePt t="248536" x="2152650" y="3103563"/>
          <p14:tracePt t="248640" x="2152650" y="3116263"/>
          <p14:tracePt t="248666" x="2139950" y="3128963"/>
          <p14:tracePt t="248672" x="2139950" y="3141663"/>
          <p14:tracePt t="248682" x="2139950" y="3154363"/>
          <p14:tracePt t="248706" x="2139950" y="3165475"/>
          <p14:tracePt t="248712" x="2139950" y="3178175"/>
          <p14:tracePt t="248782" x="2139950" y="3190875"/>
          <p14:tracePt t="248792" x="2139950" y="3203575"/>
          <p14:tracePt t="248808" x="2152650" y="3203575"/>
          <p14:tracePt t="248818" x="2165350" y="3203575"/>
          <p14:tracePt t="248822" x="2178050" y="3203575"/>
          <p14:tracePt t="248832" x="2190750" y="3203575"/>
          <p14:tracePt t="248842" x="2216150" y="3203575"/>
          <p14:tracePt t="248848" x="2228850" y="3203575"/>
          <p14:tracePt t="248858" x="2252663" y="3203575"/>
          <p14:tracePt t="248862" x="2265363" y="3203575"/>
          <p14:tracePt t="248873" x="2278063" y="3203575"/>
          <p14:tracePt t="248884" x="2303463" y="3203575"/>
          <p14:tracePt t="248889" x="2339975" y="3178175"/>
          <p14:tracePt t="248898" x="2352675" y="3165475"/>
          <p14:tracePt t="248905" x="2378075" y="3116263"/>
          <p14:tracePt t="248914" x="2403475" y="3054350"/>
          <p14:tracePt t="248924" x="2403475" y="2952750"/>
          <p14:tracePt t="248928" x="2416175" y="2878138"/>
          <p14:tracePt t="248939" x="2416175" y="2840038"/>
          <p14:tracePt t="248944" x="2416175" y="2790825"/>
          <p14:tracePt t="248955" x="2416175" y="2752725"/>
          <p14:tracePt t="248974" x="2416175" y="2678113"/>
          <p14:tracePt t="248978" x="2416175" y="2640013"/>
          <p14:tracePt t="248984" x="2403475" y="2603500"/>
          <p14:tracePt t="248994" x="2378075" y="2565400"/>
          <p14:tracePt t="249005" x="2378075" y="2552700"/>
          <p14:tracePt t="249008" x="2365375" y="2527300"/>
          <p14:tracePt t="249021" x="2352675" y="2516188"/>
          <p14:tracePt t="249024" x="2328863" y="2490788"/>
          <p14:tracePt t="249034" x="2316163" y="2478088"/>
          <p14:tracePt t="249044" x="2303463" y="2465388"/>
          <p14:tracePt t="249050" x="2239963" y="2452688"/>
          <p14:tracePt t="249060" x="2203450" y="2452688"/>
          <p14:tracePt t="249064" x="2165350" y="2452688"/>
          <p14:tracePt t="249074" x="2116138" y="2439988"/>
          <p14:tracePt t="249084" x="2090738" y="2439988"/>
          <p14:tracePt t="249090" x="2039938" y="2439988"/>
          <p14:tracePt t="249100" x="2014538" y="2439988"/>
          <p14:tracePt t="249106" x="1978025" y="2439988"/>
          <p14:tracePt t="249116" x="1914525" y="2439988"/>
          <p14:tracePt t="249126" x="1890713" y="2439988"/>
          <p14:tracePt t="249130" x="1827213" y="2465388"/>
          <p14:tracePt t="249140" x="1790700" y="2490788"/>
          <p14:tracePt t="249156" x="1765300" y="2503488"/>
          <p14:tracePt t="249166" x="1765300" y="2516188"/>
          <p14:tracePt t="249180" x="1765300" y="2527300"/>
          <p14:tracePt t="249186" x="1739900" y="2552700"/>
          <p14:tracePt t="249196" x="1739900" y="2590800"/>
          <p14:tracePt t="249206" x="1739900" y="2616200"/>
          <p14:tracePt t="249210" x="1739900" y="2652713"/>
          <p14:tracePt t="249222" x="1739900" y="2678113"/>
          <p14:tracePt t="249227" x="1739900" y="2716213"/>
          <p14:tracePt t="249236" x="1765300" y="2752725"/>
          <p14:tracePt t="249246" x="1765300" y="2790825"/>
          <p14:tracePt t="249252" x="1790700" y="2852738"/>
          <p14:tracePt t="249262" x="1801813" y="2890838"/>
          <p14:tracePt t="249266" x="1827213" y="2952750"/>
          <p14:tracePt t="249276" x="1852613" y="3003550"/>
          <p14:tracePt t="249286" x="1865313" y="3041650"/>
          <p14:tracePt t="249292" x="1890713" y="3103563"/>
          <p14:tracePt t="249302" x="1903413" y="3116263"/>
          <p14:tracePt t="249307" x="1914525" y="3141663"/>
          <p14:tracePt t="249326" x="1939925" y="3178175"/>
          <p14:tracePt t="249342" x="1965325" y="3203575"/>
          <p14:tracePt t="249356" x="2003425" y="3228975"/>
          <p14:tracePt t="249372" x="2014538" y="3228975"/>
          <p14:tracePt t="249389" x="2039938" y="3228975"/>
          <p14:tracePt t="249412" x="2052638" y="3216275"/>
          <p14:tracePt t="249422" x="2052638" y="3203575"/>
          <p14:tracePt t="249432" x="2052638" y="3165475"/>
          <p14:tracePt t="249439" x="2003425" y="3090863"/>
          <p14:tracePt t="249448" x="1952625" y="3016250"/>
          <p14:tracePt t="249452" x="1914525" y="2978150"/>
          <p14:tracePt t="249464" x="1865313" y="2916238"/>
          <p14:tracePt t="249474" x="1827213" y="2878138"/>
          <p14:tracePt t="249478" x="1814513" y="2878138"/>
          <p14:tracePt t="249490" x="1790700" y="2852738"/>
          <p14:tracePt t="249494" x="1765300" y="2852738"/>
          <p14:tracePt t="249505" x="1714500" y="2852738"/>
          <p14:tracePt t="249514" x="1677988" y="2852738"/>
          <p14:tracePt t="249518" x="1627188" y="2852738"/>
          <p14:tracePt t="249528" x="1577975" y="2852738"/>
          <p14:tracePt t="249534" x="1514475" y="2852738"/>
          <p14:tracePt t="249544" x="1489075" y="2852738"/>
          <p14:tracePt t="249554" x="1465263" y="2852738"/>
          <p14:tracePt t="249560" x="1439863" y="2878138"/>
          <p14:tracePt t="249571" x="1427163" y="2890838"/>
          <p14:tracePt t="249574" x="1427163" y="2903538"/>
          <p14:tracePt t="249584" x="1401763" y="2928938"/>
          <p14:tracePt t="249594" x="1401763" y="2941638"/>
          <p14:tracePt t="249610" x="1401763" y="2965450"/>
          <p14:tracePt t="249614" x="1401763" y="2990850"/>
          <p14:tracePt t="249634" x="1401763" y="3016250"/>
          <p14:tracePt t="249640" x="1401763" y="3028950"/>
          <p14:tracePt t="249650" x="1427163" y="3041650"/>
          <p14:tracePt t="249656" x="1427163" y="3054350"/>
          <p14:tracePt t="249664" x="1452563" y="3065463"/>
          <p14:tracePt t="249674" x="1465263" y="3065463"/>
          <p14:tracePt t="249680" x="1514475" y="3078163"/>
          <p14:tracePt t="249690" x="1552575" y="3078163"/>
          <p14:tracePt t="249694" x="1614488" y="3078163"/>
          <p14:tracePt t="249706" x="1652588" y="3078163"/>
          <p14:tracePt t="249716" x="1665288" y="3078163"/>
          <p14:tracePt t="249722" x="1701800" y="3078163"/>
          <p14:tracePt t="249746" x="1701800" y="3065463"/>
          <p14:tracePt t="249756" x="1701800" y="3054350"/>
          <p14:tracePt t="249760" x="1701800" y="3041650"/>
          <p14:tracePt t="249772" x="1701800" y="3003550"/>
          <p14:tracePt t="249776" x="1701800" y="2978150"/>
          <p14:tracePt t="249786" x="1677988" y="2965450"/>
          <p14:tracePt t="249796" x="1652588" y="2952750"/>
          <p14:tracePt t="249800" x="1601788" y="2952750"/>
          <p14:tracePt t="249812" x="1565275" y="2952750"/>
          <p14:tracePt t="249816" x="1501775" y="2952750"/>
          <p14:tracePt t="249826" x="1439863" y="2952750"/>
          <p14:tracePt t="249836" x="1389063" y="2952750"/>
          <p14:tracePt t="249842" x="1352550" y="2965450"/>
          <p14:tracePt t="249852" x="1339850" y="2990850"/>
          <p14:tracePt t="249876" x="1339850" y="3003550"/>
          <p14:tracePt t="249892" x="1339850" y="3016250"/>
          <p14:tracePt t="249896" x="1339850" y="3041650"/>
          <p14:tracePt t="249918" x="1352550" y="3041650"/>
          <p14:tracePt t="249923" x="1376363" y="3054350"/>
          <p14:tracePt t="249932" x="1389063" y="3054350"/>
          <p14:tracePt t="249939" x="1401763" y="3065463"/>
          <p14:tracePt t="249948" x="1439863" y="3065463"/>
          <p14:tracePt t="249958" x="1489075" y="3065463"/>
          <p14:tracePt t="249962" x="1527175" y="3065463"/>
          <p14:tracePt t="249975" x="1552575" y="3065463"/>
          <p14:tracePt t="249978" x="1577975" y="3065463"/>
          <p14:tracePt t="249990" x="1601788" y="3041650"/>
          <p14:tracePt t="249998" x="1652588" y="2990850"/>
          <p14:tracePt t="250002" x="1665288" y="2952750"/>
          <p14:tracePt t="250012" x="1677988" y="2928938"/>
          <p14:tracePt t="250028" x="1677988" y="2916238"/>
          <p14:tracePt t="250088" x="1677988" y="2903538"/>
          <p14:tracePt t="250134" x="1665288" y="2916238"/>
          <p14:tracePt t="250154" x="1639888" y="2941638"/>
          <p14:tracePt t="250160" x="1627188" y="2978150"/>
          <p14:tracePt t="250170" x="1614488" y="3003550"/>
          <p14:tracePt t="250184" x="1614488" y="3016250"/>
          <p14:tracePt t="250194" x="1614488" y="3028950"/>
          <p14:tracePt t="250250" x="1614488" y="3041650"/>
          <p14:tracePt t="250260" x="1627188" y="3041650"/>
          <p14:tracePt t="250270" x="1665288" y="3041650"/>
          <p14:tracePt t="250276" x="1689100" y="3028950"/>
          <p14:tracePt t="250286" x="1701800" y="3016250"/>
          <p14:tracePt t="250290" x="1714500" y="2990850"/>
          <p14:tracePt t="250300" x="1714500" y="2978150"/>
          <p14:tracePt t="250310" x="1714500" y="2952750"/>
          <p14:tracePt t="250316" x="1714500" y="2941638"/>
          <p14:tracePt t="250336" x="1714500" y="2928938"/>
          <p14:tracePt t="250372" x="1701800" y="2928938"/>
          <p14:tracePt t="250386" x="1677988" y="2928938"/>
          <p14:tracePt t="250396" x="1665288" y="2941638"/>
          <p14:tracePt t="250406" x="1639888" y="2965450"/>
          <p14:tracePt t="250412" x="1614488" y="2978150"/>
          <p14:tracePt t="250422" x="1614488" y="3028950"/>
          <p14:tracePt t="250426" x="1614488" y="3054350"/>
          <p14:tracePt t="250436" x="1614488" y="3103563"/>
          <p14:tracePt t="250446" x="1614488" y="3128963"/>
          <p14:tracePt t="250452" x="1614488" y="3154363"/>
          <p14:tracePt t="250462" x="1614488" y="3165475"/>
          <p14:tracePt t="250466" x="1614488" y="3178175"/>
          <p14:tracePt t="250476" x="1614488" y="3203575"/>
          <p14:tracePt t="250492" x="1614488" y="3216275"/>
          <p14:tracePt t="250528" x="1627188" y="3228975"/>
          <p14:tracePt t="250542" x="1639888" y="3228975"/>
          <p14:tracePt t="250558" x="1652588" y="3228975"/>
          <p14:tracePt t="250568" x="1677988" y="3203575"/>
          <p14:tracePt t="250578" x="1677988" y="3190875"/>
          <p14:tracePt t="250582" x="1677988" y="3165475"/>
          <p14:tracePt t="250592" x="1677988" y="3128963"/>
          <p14:tracePt t="250598" x="1677988" y="3116263"/>
          <p14:tracePt t="250608" x="1665288" y="3078163"/>
          <p14:tracePt t="250618" x="1652588" y="3065463"/>
          <p14:tracePt t="250654" x="1639888" y="3065463"/>
          <p14:tracePt t="250678" x="1614488" y="3065463"/>
          <p14:tracePt t="250694" x="1577975" y="3090863"/>
          <p14:tracePt t="250708" x="1577975" y="3116263"/>
          <p14:tracePt t="250718" x="1589088" y="3141663"/>
          <p14:tracePt t="250724" x="1589088" y="3154363"/>
          <p14:tracePt t="250734" x="1601788" y="3165475"/>
          <p14:tracePt t="250744" x="1614488" y="3165475"/>
          <p14:tracePt t="250760" x="1627188" y="3178175"/>
          <p14:tracePt t="250790" x="1639888" y="3178175"/>
          <p14:tracePt t="250824" x="1652588" y="3178175"/>
          <p14:tracePt t="250830" x="1652588" y="3165475"/>
          <p14:tracePt t="250840" x="1652588" y="3128963"/>
          <p14:tracePt t="250850" x="1639888" y="3078163"/>
          <p14:tracePt t="250856" x="1614488" y="3041650"/>
          <p14:tracePt t="250864" x="1614488" y="3028950"/>
          <p14:tracePt t="250870" x="1614488" y="3016250"/>
          <p14:tracePt t="250890" x="1614488" y="3003550"/>
          <p14:tracePt t="250900" x="1601788" y="3003550"/>
          <p14:tracePt t="250950" x="1589088" y="3003550"/>
          <p14:tracePt t="250966" x="1589088" y="3028950"/>
          <p14:tracePt t="250980" x="1589088" y="3041650"/>
          <p14:tracePt t="250992" x="1589088" y="3054350"/>
          <p14:tracePt t="250996" x="1589088" y="3065463"/>
          <p14:tracePt t="251052" x="1589088" y="3078163"/>
          <p14:tracePt t="256368" x="1401763" y="3078163"/>
          <p14:tracePt t="256378" x="1163638" y="3078163"/>
          <p14:tracePt t="256382" x="1014413" y="3078163"/>
          <p14:tracePt t="256394" x="901700" y="3065463"/>
          <p14:tracePt t="256398" x="788988" y="3028950"/>
          <p14:tracePt t="256409" x="763588" y="3028950"/>
          <p14:tracePt t="256418" x="725488" y="3028950"/>
          <p14:tracePt t="256425" x="701675" y="3028950"/>
          <p14:tracePt t="256434" x="688975" y="3028950"/>
          <p14:tracePt t="256437" x="663575" y="3028950"/>
          <p14:tracePt t="256670" x="663575" y="3041650"/>
          <p14:tracePt t="256680" x="663575" y="3078163"/>
          <p14:tracePt t="256691" x="688975" y="3141663"/>
          <p14:tracePt t="256696" x="701675" y="3178175"/>
          <p14:tracePt t="256706" x="738188" y="3216275"/>
          <p14:tracePt t="256710" x="750888" y="3241675"/>
          <p14:tracePt t="256720" x="788988" y="3254375"/>
          <p14:tracePt t="256730" x="801688" y="3267075"/>
          <p14:tracePt t="256736" x="838200" y="3303588"/>
          <p14:tracePt t="256746" x="901700" y="3328988"/>
          <p14:tracePt t="256752" x="938213" y="3354388"/>
          <p14:tracePt t="256762" x="1014413" y="3378200"/>
          <p14:tracePt t="256772" x="1076325" y="3429000"/>
          <p14:tracePt t="256776" x="1150938" y="3467100"/>
          <p14:tracePt t="256786" x="1239838" y="3503613"/>
          <p14:tracePt t="256793" x="1339850" y="3554413"/>
          <p14:tracePt t="256802" x="1465263" y="3629025"/>
          <p14:tracePt t="256812" x="1577975" y="3692525"/>
          <p14:tracePt t="256816" x="1677988" y="3754438"/>
          <p14:tracePt t="256826" x="1765300" y="3829050"/>
          <p14:tracePt t="256832" x="1839913" y="3879850"/>
          <p14:tracePt t="256843" x="1890713" y="3905250"/>
          <p14:tracePt t="256852" x="1952625" y="3967163"/>
          <p14:tracePt t="256859" x="2003425" y="4017963"/>
          <p14:tracePt t="256868" x="2027238" y="4029075"/>
          <p14:tracePt t="256872" x="2052638" y="4041775"/>
          <p14:tracePt t="256882" x="2078038" y="4067175"/>
          <p14:tracePt t="256909" x="2090738" y="4067175"/>
          <p14:tracePt t="256912" x="2127250" y="4041775"/>
          <p14:tracePt t="256922" x="2152650" y="4017963"/>
          <p14:tracePt t="256932" x="2216150" y="3967163"/>
          <p14:tracePt t="256938" x="2265363" y="3916363"/>
          <p14:tracePt t="256948" x="2328863" y="3816350"/>
          <p14:tracePt t="256952" x="2378075" y="3741738"/>
          <p14:tracePt t="256964" x="2441575" y="3654425"/>
          <p14:tracePt t="256978" x="2490788" y="3567113"/>
          <p14:tracePt t="256978" x="2541588" y="3467100"/>
          <p14:tracePt t="256988" x="2565400" y="3403600"/>
          <p14:tracePt t="256994" x="2641600" y="3303588"/>
          <p14:tracePt t="257004" x="2641600" y="3267075"/>
          <p14:tracePt t="257014" x="2667000" y="3216275"/>
          <p14:tracePt t="257018" x="2678113" y="3178175"/>
          <p14:tracePt t="257028" x="2678113" y="3154363"/>
          <p14:tracePt t="257044" x="2678113" y="3128963"/>
          <p14:tracePt t="257054" x="2667000" y="3078163"/>
          <p14:tracePt t="257059" x="2628900" y="3016250"/>
          <p14:tracePt t="257068" x="2565400" y="2952750"/>
          <p14:tracePt t="257075" x="2465388" y="2903538"/>
          <p14:tracePt t="257084" x="2352675" y="2828925"/>
          <p14:tracePt t="257094" x="2216150" y="2778125"/>
          <p14:tracePt t="257100" x="2039938" y="2728913"/>
          <p14:tracePt t="257110" x="1878013" y="2703513"/>
          <p14:tracePt t="257113" x="1727200" y="2690813"/>
          <p14:tracePt t="257125" x="1577975" y="2690813"/>
          <p14:tracePt t="257134" x="1439863" y="2690813"/>
          <p14:tracePt t="257140" x="1327150" y="2690813"/>
          <p14:tracePt t="257150" x="1239838" y="2703513"/>
          <p14:tracePt t="257154" x="1114425" y="2765425"/>
          <p14:tracePt t="257164" x="1038225" y="2828925"/>
          <p14:tracePt t="257175" x="925513" y="2890838"/>
          <p14:tracePt t="257180" x="850900" y="2941638"/>
          <p14:tracePt t="257190" x="788988" y="3003550"/>
          <p14:tracePt t="257196" x="725488" y="3065463"/>
          <p14:tracePt t="257206" x="725488" y="3128963"/>
          <p14:tracePt t="257216" x="701675" y="3203575"/>
          <p14:tracePt t="257220" x="701675" y="3278188"/>
          <p14:tracePt t="257230" x="701675" y="3341688"/>
          <p14:tracePt t="257236" x="701675" y="3403600"/>
          <p14:tracePt t="257246" x="725488" y="3479800"/>
          <p14:tracePt t="257256" x="776288" y="3541713"/>
          <p14:tracePt t="257260" x="876300" y="3629025"/>
          <p14:tracePt t="257270" x="976313" y="3667125"/>
          <p14:tracePt t="257276" x="1114425" y="3692525"/>
          <p14:tracePt t="257286" x="1263650" y="3729038"/>
          <p14:tracePt t="257296" x="1439863" y="3729038"/>
          <p14:tracePt t="257300" x="1614488" y="3729038"/>
          <p14:tracePt t="257312" x="1814513" y="3729038"/>
          <p14:tracePt t="257316" x="2003425" y="3729038"/>
          <p14:tracePt t="257327" x="2228850" y="3629025"/>
          <p14:tracePt t="257336" x="2452688" y="3529013"/>
          <p14:tracePt t="257343" x="2578100" y="3454400"/>
          <p14:tracePt t="257352" x="2667000" y="3367088"/>
          <p14:tracePt t="257356" x="2690813" y="3316288"/>
          <p14:tracePt t="257366" x="2690813" y="3267075"/>
          <p14:tracePt t="257377" x="2690813" y="3228975"/>
          <p14:tracePt t="257382" x="2690813" y="3190875"/>
          <p14:tracePt t="257393" x="2628900" y="3116263"/>
          <p14:tracePt t="257396" x="2528888" y="3078163"/>
          <p14:tracePt t="257406" x="2365375" y="3041650"/>
          <p14:tracePt t="257416" x="2178050" y="3028950"/>
          <p14:tracePt t="257422" x="1903413" y="3028950"/>
          <p14:tracePt t="257432" x="1565275" y="3028950"/>
          <p14:tracePt t="257438" x="1189038" y="3028950"/>
          <p14:tracePt t="257448" x="825500" y="3054350"/>
          <p14:tracePt t="257458" x="576263" y="3165475"/>
          <p14:tracePt t="257462" x="438150" y="3254375"/>
          <p14:tracePt t="257472" x="312738" y="3328988"/>
          <p14:tracePt t="257478" x="250825" y="3416300"/>
          <p14:tracePt t="257488" x="187325" y="3490913"/>
          <p14:tracePt t="257498" x="163513" y="3529013"/>
          <p14:tracePt t="257502" x="163513" y="3554413"/>
          <p14:tracePt t="257512" x="163513" y="3590925"/>
          <p14:tracePt t="257518" x="163513" y="3603625"/>
          <p14:tracePt t="257528" x="187325" y="3654425"/>
          <p14:tracePt t="257538" x="238125" y="3692525"/>
          <p14:tracePt t="257544" x="363538" y="3729038"/>
          <p14:tracePt t="257554" x="500063" y="3741738"/>
          <p14:tracePt t="257560" x="663575" y="3767138"/>
          <p14:tracePt t="257568" x="850900" y="3767138"/>
          <p14:tracePt t="257578" x="1027113" y="3767138"/>
          <p14:tracePt t="257584" x="1214438" y="3767138"/>
          <p14:tracePt t="257594" x="1376363" y="3767138"/>
          <p14:tracePt t="257598" x="1527175" y="3767138"/>
          <p14:tracePt t="257610" x="1665288" y="3729038"/>
          <p14:tracePt t="257618" x="1714500" y="3703638"/>
          <p14:tracePt t="257626" x="1739900" y="3692525"/>
          <p14:tracePt t="257674" x="1689100" y="3692525"/>
          <p14:tracePt t="257684" x="1539875" y="3692525"/>
          <p14:tracePt t="257694" x="1401763" y="3692525"/>
          <p14:tracePt t="257700" x="1263650" y="3692525"/>
          <p14:tracePt t="257711" x="1150938" y="3703638"/>
          <p14:tracePt t="257714" x="1063625" y="3741738"/>
          <p14:tracePt t="257727" x="1027113" y="3754438"/>
          <p14:tracePt t="257734" x="1014413" y="3767138"/>
          <p14:tracePt t="257790" x="1027113" y="3779838"/>
          <p14:tracePt t="257800" x="1038225" y="3792538"/>
          <p14:tracePt t="257806" x="1101725" y="3792538"/>
          <p14:tracePt t="257816" x="1163638" y="3792538"/>
          <p14:tracePt t="257820" x="1239838" y="3792538"/>
          <p14:tracePt t="257830" x="1301750" y="3792538"/>
          <p14:tracePt t="257840" x="1376363" y="3792538"/>
          <p14:tracePt t="257846" x="1401763" y="3792538"/>
          <p14:tracePt t="257856" x="1452563" y="3792538"/>
          <p14:tracePt t="257870" x="1476375" y="3779838"/>
          <p14:tracePt t="257880" x="1489075" y="3767138"/>
          <p14:tracePt t="257886" x="1501775" y="3741738"/>
          <p14:tracePt t="257900" x="1514475" y="3729038"/>
          <p14:tracePt t="257922" x="1514475" y="3703638"/>
          <p14:tracePt t="258078" x="1514475" y="3779838"/>
          <p14:tracePt t="258088" x="1552575" y="3841750"/>
          <p14:tracePt t="258093" x="1589088" y="3929063"/>
          <p14:tracePt t="258102" x="1639888" y="4054475"/>
          <p14:tracePt t="258114" x="1677988" y="4154488"/>
          <p14:tracePt t="258118" x="1714500" y="4241800"/>
          <p14:tracePt t="258128" x="1739900" y="4341813"/>
          <p14:tracePt t="258134" x="1778000" y="4467225"/>
          <p14:tracePt t="258144" x="1790700" y="4543425"/>
          <p14:tracePt t="258154" x="1814513" y="4630738"/>
          <p14:tracePt t="258160" x="1827213" y="4730750"/>
          <p14:tracePt t="258168" x="1827213" y="4818063"/>
          <p14:tracePt t="258174" x="1827213" y="4918075"/>
          <p14:tracePt t="258184" x="1827213" y="4992688"/>
          <p14:tracePt t="258194" x="1852613" y="5068888"/>
          <p14:tracePt t="258198" x="1865313" y="5168900"/>
          <p14:tracePt t="258210" x="1865313" y="5243513"/>
          <p14:tracePt t="258214" x="1865313" y="5305425"/>
          <p14:tracePt t="258224" x="1865313" y="5381625"/>
          <p14:tracePt t="258234" x="1865313" y="5430838"/>
          <p14:tracePt t="258240" x="1865313" y="5468938"/>
          <p14:tracePt t="258250" x="1865313" y="5530850"/>
          <p14:tracePt t="258254" x="1865313" y="5568950"/>
          <p14:tracePt t="258264" x="1865313" y="5619750"/>
          <p14:tracePt t="258274" x="1865313" y="5656263"/>
          <p14:tracePt t="258280" x="1865313" y="5681663"/>
          <p14:tracePt t="258290" x="1852613" y="5719763"/>
          <p14:tracePt t="258294" x="1839913" y="5756275"/>
          <p14:tracePt t="258304" x="1839913" y="5781675"/>
          <p14:tracePt t="258314" x="1827213" y="5794375"/>
          <p14:tracePt t="258320" x="1814513" y="5832475"/>
          <p14:tracePt t="258330" x="1801813" y="5843588"/>
          <p14:tracePt t="258334" x="1790700" y="5881688"/>
          <p14:tracePt t="258344" x="1778000" y="5894388"/>
          <p14:tracePt t="258354" x="1752600" y="5919788"/>
          <p14:tracePt t="258360" x="1752600" y="5932488"/>
          <p14:tracePt t="258370" x="1727200" y="5945188"/>
          <p14:tracePt t="258377" x="1727200" y="5956300"/>
          <p14:tracePt t="258386" x="1727200" y="5969000"/>
          <p14:tracePt t="258396" x="1701800" y="5981700"/>
          <p14:tracePt t="258450" x="1701800" y="5994400"/>
          <p14:tracePt t="258502" x="1701800" y="6007100"/>
          <p14:tracePt t="258512" x="1714500" y="6007100"/>
          <p14:tracePt t="258516" x="1739900" y="6007100"/>
          <p14:tracePt t="258527" x="1765300" y="5981700"/>
          <p14:tracePt t="258536" x="1778000" y="5956300"/>
          <p14:tracePt t="258543" x="1778000" y="5932488"/>
          <p14:tracePt t="258552" x="1778000" y="5868988"/>
          <p14:tracePt t="258556" x="1778000" y="5794375"/>
          <p14:tracePt t="258566" x="1778000" y="5732463"/>
          <p14:tracePt t="258578" x="1778000" y="5630863"/>
          <p14:tracePt t="258582" x="1739900" y="5543550"/>
          <p14:tracePt t="258594" x="1727200" y="5468938"/>
          <p14:tracePt t="258598" x="1727200" y="5418138"/>
          <p14:tracePt t="258611" x="1727200" y="5407025"/>
          <p14:tracePt t="258622" x="1714500" y="5394325"/>
          <p14:tracePt t="258648" x="1701800" y="5381625"/>
          <p14:tracePt t="258668" x="1677988" y="5381625"/>
          <p14:tracePt t="258678" x="1652588" y="5381625"/>
          <p14:tracePt t="258688" x="1614488" y="5381625"/>
          <p14:tracePt t="258694" x="1589088" y="5381625"/>
          <p14:tracePt t="258704" x="1552575" y="5381625"/>
          <p14:tracePt t="258709" x="1514475" y="5381625"/>
          <p14:tracePt t="258718" x="1489075" y="5381625"/>
          <p14:tracePt t="258728" x="1476375" y="5407025"/>
          <p14:tracePt t="258734" x="1465263" y="5407025"/>
          <p14:tracePt t="258744" x="1427163" y="5443538"/>
          <p14:tracePt t="258748" x="1414463" y="5456238"/>
          <p14:tracePt t="258759" x="1389063" y="5494338"/>
          <p14:tracePt t="258768" x="1389063" y="5518150"/>
          <p14:tracePt t="258774" x="1389063" y="5568950"/>
          <p14:tracePt t="258784" x="1376363" y="5630863"/>
          <p14:tracePt t="258790" x="1376363" y="5668963"/>
          <p14:tracePt t="258800" x="1376363" y="5719763"/>
          <p14:tracePt t="258811" x="1376363" y="5743575"/>
          <p14:tracePt t="258814" x="1376363" y="5781675"/>
          <p14:tracePt t="258824" x="1376363" y="5807075"/>
          <p14:tracePt t="258830" x="1389063" y="5843588"/>
          <p14:tracePt t="258840" x="1401763" y="5856288"/>
          <p14:tracePt t="258850" x="1414463" y="5868988"/>
          <p14:tracePt t="258854" x="1414463" y="5894388"/>
          <p14:tracePt t="258864" x="1427163" y="5894388"/>
          <p14:tracePt t="258870" x="1452563" y="5907088"/>
          <p14:tracePt t="258880" x="1465263" y="5919788"/>
          <p14:tracePt t="258890" x="1476375" y="5919788"/>
          <p14:tracePt t="258894" x="1501775" y="5919788"/>
          <p14:tracePt t="258904" x="1527175" y="5919788"/>
          <p14:tracePt t="258910" x="1565275" y="5919788"/>
          <p14:tracePt t="258920" x="1577975" y="5894388"/>
          <p14:tracePt t="258930" x="1601788" y="5881688"/>
          <p14:tracePt t="258934" x="1614488" y="5868988"/>
          <p14:tracePt t="258946" x="1627188" y="5856288"/>
          <p14:tracePt t="258950" x="1639888" y="5843588"/>
          <p14:tracePt t="258962" x="1639888" y="5832475"/>
          <p14:tracePt t="258977" x="1639888" y="5807075"/>
          <p14:tracePt t="259011" x="1639888" y="5794375"/>
          <p14:tracePt t="259026" x="1601788" y="5794375"/>
          <p14:tracePt t="259036" x="1565275" y="5794375"/>
          <p14:tracePt t="259046" x="1527175" y="5794375"/>
          <p14:tracePt t="259052" x="1501775" y="5794375"/>
          <p14:tracePt t="259062" x="1465263" y="5794375"/>
          <p14:tracePt t="259066" x="1439863" y="5794375"/>
          <p14:tracePt t="259078" x="1414463" y="5807075"/>
          <p14:tracePt t="259086" x="1389063" y="5832475"/>
          <p14:tracePt t="259094" x="1376363" y="5843588"/>
          <p14:tracePt t="259102" x="1352550" y="5856288"/>
          <p14:tracePt t="259106" x="1352550" y="5868988"/>
          <p14:tracePt t="259132" x="1352550" y="5881688"/>
          <p14:tracePt t="259148" x="1352550" y="5894388"/>
          <p14:tracePt t="259158" x="1352550" y="5907088"/>
          <p14:tracePt t="259168" x="1352550" y="5919788"/>
          <p14:tracePt t="259172" x="1363663" y="5919788"/>
          <p14:tracePt t="259182" x="1389063" y="5919788"/>
          <p14:tracePt t="259188" x="1427163" y="5919788"/>
          <p14:tracePt t="259198" x="1476375" y="5919788"/>
          <p14:tracePt t="259209" x="1514475" y="5919788"/>
          <p14:tracePt t="259212" x="1565275" y="5919788"/>
          <p14:tracePt t="259222" x="1627188" y="5856288"/>
          <p14:tracePt t="259228" x="1652588" y="5843588"/>
          <p14:tracePt t="259238" x="1689100" y="5794375"/>
          <p14:tracePt t="259248" x="1701800" y="5732463"/>
          <p14:tracePt t="259252" x="1701800" y="5694363"/>
          <p14:tracePt t="259262" x="1714500" y="5630863"/>
          <p14:tracePt t="259268" x="1714500" y="5594350"/>
          <p14:tracePt t="259278" x="1714500" y="5556250"/>
          <p14:tracePt t="259288" x="1714500" y="5530850"/>
          <p14:tracePt t="259295" x="1714500" y="5518150"/>
          <p14:tracePt t="259314" x="1714500" y="5507038"/>
          <p14:tracePt t="259348" x="1714500" y="5494338"/>
          <p14:tracePt t="259430" x="1701800" y="5481638"/>
          <p14:tracePt t="259464" x="1689100" y="5481638"/>
          <p14:tracePt t="259474" x="1677988" y="5481638"/>
          <p14:tracePt t="259516" x="1665288" y="5481638"/>
          <p14:tracePt t="259566" x="1652588" y="5481638"/>
          <p14:tracePt t="259576" x="1639888" y="5481638"/>
          <p14:tracePt t="259586" x="1627188" y="5481638"/>
          <p14:tracePt t="259590" x="1614488" y="5481638"/>
          <p14:tracePt t="259600" x="1577975" y="5481638"/>
          <p14:tracePt t="259606" x="1539875" y="5443538"/>
          <p14:tracePt t="259616" x="1514475" y="5418138"/>
          <p14:tracePt t="259627" x="1501775" y="5418138"/>
          <p14:tracePt t="259632" x="1476375" y="5394325"/>
          <p14:tracePt t="259646" x="1476375" y="5381625"/>
          <p14:tracePt t="259656" x="1465263" y="5381625"/>
          <p14:tracePt t="259702" x="1465263" y="5356225"/>
          <p14:tracePt t="259718" x="1452563" y="5343525"/>
          <p14:tracePt t="259738" x="1452563" y="5330825"/>
          <p14:tracePt t="259742" x="1452563" y="5318125"/>
          <p14:tracePt t="259752" x="1452563" y="5305425"/>
          <p14:tracePt t="259758" x="1452563" y="5294313"/>
          <p14:tracePt t="259768" x="1452563" y="5281613"/>
          <p14:tracePt t="259802" x="1452563" y="5268913"/>
          <p14:tracePt t="260076" x="1427163" y="5268913"/>
          <p14:tracePt t="260086" x="1414463" y="5268913"/>
          <p14:tracePt t="260096" x="1401763" y="5268913"/>
          <p14:tracePt t="260100" x="1389063" y="5268913"/>
          <p14:tracePt t="260116" x="1376363" y="5281613"/>
          <p14:tracePt t="260182" x="1376363" y="5294313"/>
          <p14:tracePt t="260193" x="1352550" y="5305425"/>
          <p14:tracePt t="260206" x="1352550" y="5330825"/>
          <p14:tracePt t="260222" x="1327150" y="5356225"/>
          <p14:tracePt t="260256" x="1327150" y="5368925"/>
          <p14:tracePt t="260468" x="1327150" y="5381625"/>
          <p14:tracePt t="260474" x="1339850" y="5381625"/>
          <p14:tracePt t="260484" x="1363663" y="5381625"/>
          <p14:tracePt t="260488" x="1389063" y="5381625"/>
          <p14:tracePt t="260498" x="1427163" y="5381625"/>
          <p14:tracePt t="260627" x="1414463" y="5381625"/>
          <p14:tracePt t="260636" x="1389063" y="5381625"/>
          <p14:tracePt t="260646" x="1352550" y="5381625"/>
          <p14:tracePt t="260650" x="1327150" y="5381625"/>
          <p14:tracePt t="260660" x="1301750" y="5381625"/>
          <p14:tracePt t="260677" x="1289050" y="5381625"/>
          <p14:tracePt t="260776" x="1339850" y="5381625"/>
          <p14:tracePt t="260786" x="1401763" y="5381625"/>
          <p14:tracePt t="260792" x="1439863" y="5381625"/>
          <p14:tracePt t="260802" x="1501775" y="5381625"/>
          <p14:tracePt t="260813" x="1527175" y="5381625"/>
          <p14:tracePt t="260816" x="1552575" y="5381625"/>
          <p14:tracePt t="260828" x="1577975" y="5381625"/>
          <p14:tracePt t="260908" x="1577975" y="5394325"/>
          <p14:tracePt t="260918" x="1565275" y="5407025"/>
          <p14:tracePt t="260928" x="1552575" y="5407025"/>
          <p14:tracePt t="260932" x="1539875" y="5407025"/>
          <p14:tracePt t="261024" x="1552575" y="5407025"/>
          <p14:tracePt t="261028" x="1589088" y="5407025"/>
          <p14:tracePt t="261038" x="1614488" y="5407025"/>
          <p14:tracePt t="261044" x="1652588" y="5407025"/>
          <p14:tracePt t="261064" x="1677988" y="5407025"/>
          <p14:tracePt t="261734" x="1677988" y="5418138"/>
          <p14:tracePt t="261750" x="1677988" y="5430838"/>
          <p14:tracePt t="261764" x="1677988" y="5443538"/>
          <p14:tracePt t="263652" x="1665288" y="5443538"/>
          <p14:tracePt t="263666" x="1652588" y="5443538"/>
          <p14:tracePt t="263676" x="1639888" y="5443538"/>
          <p14:tracePt t="263682" x="1627188" y="5443538"/>
          <p14:tracePt t="263692" x="1589088" y="5430838"/>
          <p14:tracePt t="263696" x="1565275" y="5430838"/>
          <p14:tracePt t="263706" x="1527175" y="5430838"/>
          <p14:tracePt t="263716" x="1439863" y="5430838"/>
          <p14:tracePt t="263722" x="1339850" y="5430838"/>
          <p14:tracePt t="263732" x="1239838" y="5430838"/>
          <p14:tracePt t="263735" x="1127125" y="5430838"/>
          <p14:tracePt t="263746" x="1014413" y="5430838"/>
          <p14:tracePt t="263756" x="925513" y="5430838"/>
          <p14:tracePt t="263763" x="838200" y="5430838"/>
          <p14:tracePt t="263772" x="776288" y="5430838"/>
          <p14:tracePt t="263780" x="688975" y="5430838"/>
          <p14:tracePt t="263788" x="650875" y="5430838"/>
          <p14:tracePt t="263798" x="588963" y="5430838"/>
          <p14:tracePt t="263802" x="550863" y="5430838"/>
          <p14:tracePt t="263813" x="538163" y="5430838"/>
          <p14:tracePt t="263818" x="512763" y="5430838"/>
          <p14:tracePt t="263904" x="576263" y="5430838"/>
          <p14:tracePt t="263914" x="650875" y="5430838"/>
          <p14:tracePt t="263918" x="763588" y="5430838"/>
          <p14:tracePt t="263928" x="863600" y="5430838"/>
          <p14:tracePt t="263934" x="950913" y="5430838"/>
          <p14:tracePt t="263945" x="1050925" y="5430838"/>
          <p14:tracePt t="263954" x="1139825" y="5430838"/>
          <p14:tracePt t="263958" x="1201738" y="5430838"/>
          <p14:tracePt t="263968" x="1252538" y="5430838"/>
          <p14:tracePt t="263980" x="1276350" y="5430838"/>
          <p14:tracePt t="263984" x="1289050" y="5430838"/>
          <p14:tracePt t="263995" x="1301750" y="5430838"/>
          <p14:tracePt t="264097" x="1314450" y="5418138"/>
          <p14:tracePt t="264127" x="1301750" y="5418138"/>
          <p14:tracePt t="264240" x="1363663" y="5418138"/>
          <p14:tracePt t="264250" x="1439863" y="5418138"/>
          <p14:tracePt t="264256" x="1527175" y="5394325"/>
          <p14:tracePt t="264266" x="1627188" y="5381625"/>
          <p14:tracePt t="264272" x="1714500" y="5356225"/>
          <p14:tracePt t="264282" x="1801813" y="5343525"/>
          <p14:tracePt t="264292" x="1865313" y="5318125"/>
          <p14:tracePt t="264296" x="1927225" y="5318125"/>
          <p14:tracePt t="264306" x="1952625" y="5294313"/>
          <p14:tracePt t="264312" x="1965325" y="5294313"/>
          <p14:tracePt t="264322" x="1978025" y="5281613"/>
          <p14:tracePt t="264389" x="1878013" y="5281613"/>
          <p14:tracePt t="264393" x="1778000" y="5281613"/>
          <p14:tracePt t="264402" x="1652588" y="5281613"/>
          <p14:tracePt t="264408" x="1501775" y="5281613"/>
          <p14:tracePt t="264418" x="1389063" y="5281613"/>
          <p14:tracePt t="264429" x="1289050" y="5281613"/>
          <p14:tracePt t="264432" x="1189038" y="5281613"/>
          <p14:tracePt t="264442" x="1114425" y="5281613"/>
          <p14:tracePt t="264448" x="1038225" y="5294313"/>
          <p14:tracePt t="264458" x="1027113" y="5294313"/>
          <p14:tracePt t="264468" x="1014413" y="5294313"/>
          <p14:tracePt t="264528" x="1089025" y="5294313"/>
          <p14:tracePt t="264538" x="1214438" y="5294313"/>
          <p14:tracePt t="264544" x="1352550" y="5294313"/>
          <p14:tracePt t="264554" x="1514475" y="5294313"/>
          <p14:tracePt t="264564" x="1665288" y="5294313"/>
          <p14:tracePt t="264568" x="1778000" y="5294313"/>
          <p14:tracePt t="264580" x="1865313" y="5294313"/>
          <p14:tracePt t="264584" x="1978025" y="5294313"/>
          <p14:tracePt t="264594" x="2039938" y="5294313"/>
          <p14:tracePt t="264604" x="2078038" y="5294313"/>
          <p14:tracePt t="264610" x="2090738" y="5294313"/>
          <p14:tracePt t="264620" x="2103438" y="5294313"/>
          <p14:tracePt t="264660" x="2090738" y="5294313"/>
          <p14:tracePt t="264670" x="2014538" y="5294313"/>
          <p14:tracePt t="264680" x="1865313" y="5294313"/>
          <p14:tracePt t="264686" x="1727200" y="5305425"/>
          <p14:tracePt t="264697" x="1589088" y="5343525"/>
          <p14:tracePt t="264700" x="1514475" y="5343525"/>
          <p14:tracePt t="264710" x="1476375" y="5343525"/>
          <p14:tracePt t="264720" x="1452563" y="5356225"/>
          <p14:tracePt t="264770" x="1452563" y="5368925"/>
          <p14:tracePt t="264790" x="1489075" y="5394325"/>
          <p14:tracePt t="264797" x="1589088" y="5394325"/>
          <p14:tracePt t="264806" x="1689100" y="5407025"/>
          <p14:tracePt t="264813" x="1778000" y="5407025"/>
          <p14:tracePt t="264822" x="1852613" y="5407025"/>
          <p14:tracePt t="264832" x="1878013" y="5407025"/>
          <p14:tracePt t="264847" x="1890713" y="5407025"/>
          <p14:tracePt t="264852" x="1903413" y="5407025"/>
          <p14:tracePt t="264912" x="1865313" y="5407025"/>
          <p14:tracePt t="264922" x="1814513" y="5407025"/>
          <p14:tracePt t="264932" x="1739900" y="5407025"/>
          <p14:tracePt t="264938" x="1701800" y="5407025"/>
          <p14:tracePt t="264948" x="1677988" y="5407025"/>
          <p14:tracePt t="264952" x="1665288" y="5407025"/>
          <p14:tracePt t="264963" x="1652588" y="5407025"/>
          <p14:tracePt t="265008" x="1665288" y="5407025"/>
          <p14:tracePt t="265018" x="1701800" y="5394325"/>
          <p14:tracePt t="265024" x="1765300" y="5394325"/>
          <p14:tracePt t="265034" x="1827213" y="5368925"/>
          <p14:tracePt t="265044" x="1865313" y="5368925"/>
          <p14:tracePt t="265048" x="1914525" y="5368925"/>
          <p14:tracePt t="265058" x="1939925" y="5368925"/>
          <p14:tracePt t="265124" x="1939925" y="5343525"/>
          <p14:tracePt t="265138" x="1914525" y="5343525"/>
          <p14:tracePt t="265154" x="1903413" y="5343525"/>
          <p14:tracePt t="265170" x="1890713" y="5330825"/>
          <p14:tracePt t="265190" x="1878013" y="5318125"/>
          <p14:tracePt t="265204" x="1865313" y="5294313"/>
          <p14:tracePt t="265210" x="1865313" y="5281613"/>
          <p14:tracePt t="265234" x="1852613" y="5256213"/>
          <p14:tracePt t="265250" x="1852613" y="5243513"/>
          <p14:tracePt t="265260" x="1827213" y="5230813"/>
          <p14:tracePt t="265270" x="1814513" y="5218113"/>
          <p14:tracePt t="265276" x="1801813" y="5194300"/>
          <p14:tracePt t="265286" x="1765300" y="5194300"/>
          <p14:tracePt t="265290" x="1752600" y="5168900"/>
          <p14:tracePt t="265300" x="1739900" y="5168900"/>
          <p14:tracePt t="265310" x="1714500" y="5168900"/>
          <p14:tracePt t="265316" x="1701800" y="5156200"/>
          <p14:tracePt t="265331" x="1689100" y="5143500"/>
          <p14:tracePt t="265356" x="1677988" y="5143500"/>
          <p14:tracePt t="265376" x="1665288" y="5143500"/>
          <p14:tracePt t="265382" x="1652588" y="5143500"/>
          <p14:tracePt t="265392" x="1639888" y="5143500"/>
          <p14:tracePt t="265406" x="1614488" y="5143500"/>
          <p14:tracePt t="265422" x="1589088" y="5143500"/>
          <p14:tracePt t="265542" x="1601788" y="5143500"/>
          <p14:tracePt t="265548" x="1627188" y="5143500"/>
          <p14:tracePt t="265558" x="1665288" y="5118100"/>
          <p14:tracePt t="265562" x="1677988" y="5105400"/>
          <p14:tracePt t="265582" x="1689100" y="5081588"/>
          <p14:tracePt t="265598" x="1689100" y="5068888"/>
          <p14:tracePt t="265604" x="1689100" y="5056188"/>
          <p14:tracePt t="265614" x="1689100" y="5043488"/>
          <p14:tracePt t="265624" x="1689100" y="5030788"/>
          <p14:tracePt t="265630" x="1689100" y="5018088"/>
          <p14:tracePt t="265638" x="1677988" y="4992688"/>
          <p14:tracePt t="265644" x="1639888" y="4992688"/>
          <p14:tracePt t="265654" x="1627188" y="4992688"/>
          <p14:tracePt t="265664" x="1589088" y="4992688"/>
          <p14:tracePt t="265668" x="1552575" y="4992688"/>
          <p14:tracePt t="265678" x="1514475" y="4992688"/>
          <p14:tracePt t="265684" x="1476375" y="4992688"/>
          <p14:tracePt t="265695" x="1452563" y="4992688"/>
          <p14:tracePt t="265708" x="1427163" y="4992688"/>
          <p14:tracePt t="265718" x="1401763" y="5018088"/>
          <p14:tracePt t="265724" x="1389063" y="5043488"/>
          <p14:tracePt t="265744" x="1389063" y="5056188"/>
          <p14:tracePt t="265760" x="1389063" y="5068888"/>
          <p14:tracePt t="265804" x="1401763" y="5081588"/>
          <p14:tracePt t="265810" x="1427163" y="5081588"/>
          <p14:tracePt t="265820" x="1465263" y="5081588"/>
          <p14:tracePt t="265830" x="1489075" y="5081588"/>
          <p14:tracePt t="265834" x="1514475" y="5081588"/>
          <p14:tracePt t="265844" x="1527175" y="5081588"/>
          <p14:tracePt t="265850" x="1565275" y="5081588"/>
          <p14:tracePt t="265860" x="1577975" y="5068888"/>
          <p14:tracePt t="265876" x="1577975" y="5056188"/>
          <p14:tracePt t="265897" x="1577975" y="5043488"/>
          <p14:tracePt t="265910" x="1577975" y="5030788"/>
          <p14:tracePt t="265926" x="1577975" y="5018088"/>
          <p14:tracePt t="265936" x="1552575" y="5005388"/>
          <p14:tracePt t="265950" x="1527175" y="5005388"/>
          <p14:tracePt t="265966" x="1465263" y="5005388"/>
          <p14:tracePt t="265976" x="1452563" y="5005388"/>
          <p14:tracePt t="265982" x="1427163" y="5005388"/>
          <p14:tracePt t="265997" x="1401763" y="5005388"/>
          <p14:tracePt t="266006" x="1401763" y="5018088"/>
          <p14:tracePt t="266018" x="1401763" y="5030788"/>
          <p14:tracePt t="266022" x="1401763" y="5056188"/>
          <p14:tracePt t="266032" x="1414463" y="5092700"/>
          <p14:tracePt t="266038" x="1452563" y="5118100"/>
          <p14:tracePt t="266048" x="1476375" y="5156200"/>
          <p14:tracePt t="266058" x="1514475" y="5181600"/>
          <p14:tracePt t="266064" x="1539875" y="5194300"/>
          <p14:tracePt t="266072" x="1589088" y="5218113"/>
          <p14:tracePt t="266078" x="1627188" y="5230813"/>
          <p14:tracePt t="266088" x="1701800" y="5230813"/>
          <p14:tracePt t="266098" x="1739900" y="5230813"/>
          <p14:tracePt t="266102" x="1765300" y="5230813"/>
          <p14:tracePt t="266113" x="1778000" y="5230813"/>
          <p14:tracePt t="266118" x="1801813" y="5230813"/>
          <p14:tracePt t="266138" x="1801813" y="5205413"/>
          <p14:tracePt t="266142" x="1801813" y="5194300"/>
          <p14:tracePt t="266152" x="1790700" y="5156200"/>
          <p14:tracePt t="266158" x="1765300" y="5118100"/>
          <p14:tracePt t="266168" x="1739900" y="5092700"/>
          <p14:tracePt t="266178" x="1701800" y="5081588"/>
          <p14:tracePt t="266182" x="1639888" y="5056188"/>
          <p14:tracePt t="266192" x="1601788" y="5056188"/>
          <p14:tracePt t="266198" x="1577975" y="5056188"/>
          <p14:tracePt t="266218" x="1565275" y="5056188"/>
          <p14:tracePt t="266234" x="1552575" y="5056188"/>
          <p14:tracePt t="266259" x="1552575" y="5068888"/>
          <p14:tracePt t="266264" x="1552575" y="5081588"/>
          <p14:tracePt t="266274" x="1565275" y="5092700"/>
          <p14:tracePt t="266298" x="1577975" y="5092700"/>
          <p14:tracePt t="266304" x="1589088" y="5092700"/>
          <p14:tracePt t="266315" x="1601788" y="5092700"/>
          <p14:tracePt t="266324" x="1627188" y="5092700"/>
          <p14:tracePt t="266331" x="1652588" y="5092700"/>
          <p14:tracePt t="266340" x="1665288" y="5092700"/>
          <p14:tracePt t="266344" x="1677988" y="5092700"/>
          <p14:tracePt t="266370" x="1689100" y="5092700"/>
          <p14:tracePt t="266400" x="1689100" y="5081588"/>
          <p14:tracePt t="266420" x="1677988" y="5081588"/>
          <p14:tracePt t="266424" x="1652588" y="5081588"/>
          <p14:tracePt t="266434" x="1627188" y="5081588"/>
          <p14:tracePt t="266440" x="1601788" y="5081588"/>
          <p14:tracePt t="266460" x="1589088" y="5081588"/>
          <p14:tracePt t="266638" x="1589088" y="5068888"/>
          <p14:tracePt t="268114" x="1577975" y="5056188"/>
          <p14:tracePt t="268126" x="1565275" y="5056188"/>
          <p14:tracePt t="268130" x="1539875" y="5056188"/>
          <p14:tracePt t="268140" x="1476375" y="5068888"/>
          <p14:tracePt t="268144" x="1439863" y="5081588"/>
          <p14:tracePt t="268156" x="1414463" y="5081588"/>
          <p14:tracePt t="268166" x="1376363" y="5118100"/>
          <p14:tracePt t="268170" x="1363663" y="5118100"/>
          <p14:tracePt t="268182" x="1352550" y="5130800"/>
          <p14:tracePt t="268186" x="1339850" y="5130800"/>
          <p14:tracePt t="268230" x="1339850" y="5143500"/>
          <p14:tracePt t="268286" x="1352550" y="5156200"/>
          <p14:tracePt t="268297" x="1363663" y="5168900"/>
          <p14:tracePt t="268302" x="1414463" y="5168900"/>
          <p14:tracePt t="268312" x="1452563" y="5168900"/>
          <p14:tracePt t="268322" x="1514475" y="5168900"/>
          <p14:tracePt t="268326" x="1589088" y="5168900"/>
          <p14:tracePt t="268338" x="1665288" y="5168900"/>
          <p14:tracePt t="268342" x="1714500" y="5168900"/>
          <p14:tracePt t="268352" x="1778000" y="5168900"/>
          <p14:tracePt t="268358" x="1801813" y="5168900"/>
          <p14:tracePt t="268368" x="1827213" y="5168900"/>
          <p14:tracePt t="268488" x="1801813" y="5168900"/>
          <p14:tracePt t="268494" x="1752600" y="5168900"/>
          <p14:tracePt t="268504" x="1714500" y="5168900"/>
          <p14:tracePt t="268510" x="1689100" y="5168900"/>
          <p14:tracePt t="268520" x="1665288" y="5168900"/>
          <p14:tracePt t="268534" x="1639888" y="5168900"/>
          <p14:tracePt t="268624" x="1677988" y="5156200"/>
          <p14:tracePt t="268634" x="1701800" y="5143500"/>
          <p14:tracePt t="268644" x="1752600" y="5105400"/>
          <p14:tracePt t="268650" x="1778000" y="5092700"/>
          <p14:tracePt t="268660" x="1790700" y="5068888"/>
          <p14:tracePt t="268670" x="1814513" y="5043488"/>
          <p14:tracePt t="268684" x="1827213" y="5030788"/>
          <p14:tracePt t="268724" x="1827213" y="5018088"/>
          <p14:tracePt t="268734" x="1814513" y="5018088"/>
          <p14:tracePt t="268744" x="1765300" y="5018088"/>
          <p14:tracePt t="268752" x="1727200" y="5018088"/>
          <p14:tracePt t="268762" x="1652588" y="5018088"/>
          <p14:tracePt t="268766" x="1601788" y="5018088"/>
          <p14:tracePt t="268776" x="1565275" y="5018088"/>
          <p14:tracePt t="268782" x="1539875" y="5018088"/>
          <p14:tracePt t="268852" x="1577975" y="4992688"/>
          <p14:tracePt t="268862" x="1614488" y="4992688"/>
          <p14:tracePt t="268872" x="1665288" y="4981575"/>
          <p14:tracePt t="268888" x="1689100" y="4981575"/>
          <p14:tracePt t="268958" x="1677988" y="5030788"/>
          <p14:tracePt t="268966" x="1639888" y="5068888"/>
          <p14:tracePt t="268974" x="1614488" y="5130800"/>
          <p14:tracePt t="268984" x="1589088" y="5156200"/>
          <p14:tracePt t="268988" x="1577975" y="5168900"/>
          <p14:tracePt t="268999" x="1552575" y="5230813"/>
          <p14:tracePt t="269004" x="1539875" y="5256213"/>
          <p14:tracePt t="269016" x="1527175" y="5268913"/>
          <p14:tracePt t="269024" x="1514475" y="5294313"/>
          <p14:tracePt t="269028" x="1514475" y="5305425"/>
          <p14:tracePt t="269038" x="1501775" y="5318125"/>
          <p14:tracePt t="269074" x="1501775" y="5330825"/>
          <p14:tracePt t="269160" x="1501775" y="5343525"/>
          <p14:tracePt t="269196" x="1501775" y="5356225"/>
          <p14:tracePt t="269220" x="1501775" y="5368925"/>
          <p14:tracePt t="269296" x="1489075" y="5368925"/>
          <p14:tracePt t="269306" x="1465263" y="5368925"/>
          <p14:tracePt t="269316" x="1452563" y="5368925"/>
          <p14:tracePt t="269332" x="1439863" y="5368925"/>
          <p14:tracePt t="269366" x="1427163" y="5368925"/>
          <p14:tracePt t="269584" x="1427163" y="5356225"/>
          <p14:tracePt t="269599" x="1427163" y="5343525"/>
          <p14:tracePt t="269614" x="1427163" y="5330825"/>
          <p14:tracePt t="269634" x="1427163" y="5318125"/>
          <p14:tracePt t="269638" x="1452563" y="5318125"/>
          <p14:tracePt t="269664" x="1465263" y="5318125"/>
          <p14:tracePt t="269674" x="1489075" y="5318125"/>
          <p14:tracePt t="269680" x="1501775" y="5318125"/>
          <p14:tracePt t="269690" x="1514475" y="5305425"/>
          <p14:tracePt t="269704" x="1527175" y="5305425"/>
          <p14:tracePt t="269998" x="1539875" y="5305425"/>
          <p14:tracePt t="270018" x="1552575" y="5305425"/>
          <p14:tracePt t="270022" x="1565275" y="5305425"/>
          <p14:tracePt t="270033" x="1577975" y="5305425"/>
          <p14:tracePt t="270440" x="1589088" y="5305425"/>
          <p14:tracePt t="270450" x="1601788" y="5305425"/>
          <p14:tracePt t="270467" x="1614488" y="5305425"/>
          <p14:tracePt t="270738" x="1639888" y="5305425"/>
          <p14:tracePt t="270758" x="1665288" y="5305425"/>
          <p14:tracePt t="270764" x="1701800" y="5305425"/>
          <p14:tracePt t="270774" x="1727200" y="5294313"/>
          <p14:tracePt t="270778" x="1752600" y="5294313"/>
          <p14:tracePt t="270789" x="1814513" y="5268913"/>
          <p14:tracePt t="270800" x="1839913" y="5268913"/>
          <p14:tracePt t="270804" x="1878013" y="5268913"/>
          <p14:tracePt t="270815" x="1914525" y="5256213"/>
          <p14:tracePt t="270818" x="1927225" y="5256213"/>
          <p14:tracePt t="270830" x="1952625" y="5256213"/>
          <p14:tracePt t="270840" x="1965325" y="5256213"/>
          <p14:tracePt t="270844" x="1978025" y="5256213"/>
          <p14:tracePt t="270860" x="1990725" y="5256213"/>
          <p14:tracePt t="270880" x="2003425" y="5256213"/>
          <p14:tracePt t="270894" x="2014538" y="5243513"/>
          <p14:tracePt t="270930" x="2039938" y="5243513"/>
          <p14:tracePt t="270946" x="2065338" y="5243513"/>
          <p14:tracePt t="270950" x="2078038" y="5243513"/>
          <p14:tracePt t="270966" x="2090738" y="5230813"/>
          <p14:tracePt t="270970" x="2127250" y="5230813"/>
          <p14:tracePt t="270976" x="2139950" y="5218113"/>
          <p14:tracePt t="270986" x="2178050" y="5205413"/>
          <p14:tracePt t="270990" x="2216150" y="5205413"/>
          <p14:tracePt t="271001" x="2228850" y="5205413"/>
          <p14:tracePt t="271010" x="2265363" y="5205413"/>
          <p14:tracePt t="271017" x="2290763" y="5194300"/>
          <p14:tracePt t="271026" x="2339975" y="5194300"/>
          <p14:tracePt t="271034" x="2416175" y="5181600"/>
          <p14:tracePt t="271042" x="2503488" y="5181600"/>
          <p14:tracePt t="271052" x="2578100" y="5181600"/>
          <p14:tracePt t="271056" x="2667000" y="5181600"/>
          <p14:tracePt t="271066" x="2754313" y="5181600"/>
          <p14:tracePt t="271072" x="2816225" y="5181600"/>
          <p14:tracePt t="271083" x="2890838" y="5181600"/>
          <p14:tracePt t="271092" x="2941638" y="5181600"/>
          <p14:tracePt t="271096" x="2979738" y="5181600"/>
          <p14:tracePt t="271106" x="3016250" y="5181600"/>
          <p14:tracePt t="271112" x="3041650" y="5156200"/>
          <p14:tracePt t="271122" x="3092450" y="5156200"/>
          <p14:tracePt t="271133" x="3116263" y="5156200"/>
          <p14:tracePt t="271136" x="3167063" y="5130800"/>
          <p14:tracePt t="271146" x="3228975" y="5118100"/>
          <p14:tracePt t="271152" x="3305175" y="5092700"/>
          <p14:tracePt t="271162" x="3341688" y="5081588"/>
          <p14:tracePt t="271172" x="3417888" y="5056188"/>
          <p14:tracePt t="271178" x="3467100" y="5030788"/>
          <p14:tracePt t="271188" x="3554413" y="4992688"/>
          <p14:tracePt t="271192" x="3605213" y="4956175"/>
          <p14:tracePt t="271202" x="3692525" y="4905375"/>
          <p14:tracePt t="271212" x="3743325" y="4856163"/>
          <p14:tracePt t="271218" x="3792538" y="4805363"/>
          <p14:tracePt t="271228" x="3856038" y="4768850"/>
          <p14:tracePt t="271233" x="3917950" y="4705350"/>
          <p14:tracePt t="271242" x="3943350" y="4656138"/>
          <p14:tracePt t="271252" x="3992563" y="4579938"/>
          <p14:tracePt t="271258" x="4017963" y="4530725"/>
          <p14:tracePt t="271268" x="4017963" y="4467225"/>
          <p14:tracePt t="271274" x="4043363" y="4405313"/>
          <p14:tracePt t="271284" x="4056063" y="4330700"/>
          <p14:tracePt t="271294" x="4081463" y="4254500"/>
          <p14:tracePt t="271300" x="4092575" y="4205288"/>
          <p14:tracePt t="271308" x="4117975" y="4141788"/>
          <p14:tracePt t="271316" x="4130675" y="4079875"/>
          <p14:tracePt t="271324" x="4168775" y="4005263"/>
          <p14:tracePt t="271335" x="4192588" y="3941763"/>
          <p14:tracePt t="271338" x="4192588" y="3892550"/>
          <p14:tracePt t="271349" x="4192588" y="3841750"/>
          <p14:tracePt t="271354" x="4217988" y="3779838"/>
          <p14:tracePt t="271365" x="4217988" y="3754438"/>
          <p14:tracePt t="271374" x="4230688" y="3716338"/>
          <p14:tracePt t="271380" x="4230688" y="3667125"/>
          <p14:tracePt t="271390" x="4230688" y="3629025"/>
          <p14:tracePt t="271394" x="4230688" y="3579813"/>
          <p14:tracePt t="271404" x="4230688" y="3554413"/>
          <p14:tracePt t="271414" x="4230688" y="3529013"/>
          <p14:tracePt t="271420" x="4217988" y="3490913"/>
          <p14:tracePt t="271430" x="4205288" y="3467100"/>
          <p14:tracePt t="271434" x="4168775" y="3416300"/>
          <p14:tracePt t="271444" x="4105275" y="3367088"/>
          <p14:tracePt t="271454" x="4043363" y="3316288"/>
          <p14:tracePt t="271460" x="3968750" y="3267075"/>
          <p14:tracePt t="271470" x="3879850" y="3228975"/>
          <p14:tracePt t="271474" x="3756025" y="3178175"/>
          <p14:tracePt t="271484" x="3643313" y="3128963"/>
          <p14:tracePt t="271494" x="3517900" y="3078163"/>
          <p14:tracePt t="271500" x="3392488" y="3065463"/>
          <p14:tracePt t="271510" x="3228975" y="3041650"/>
          <p14:tracePt t="271514" x="3054350" y="3028950"/>
          <p14:tracePt t="271526" x="2867025" y="3003550"/>
          <p14:tracePt t="271536" x="2690813" y="3003550"/>
          <p14:tracePt t="271540" x="2503488" y="3003550"/>
          <p14:tracePt t="271550" x="2339975" y="3003550"/>
          <p14:tracePt t="271556" x="2203450" y="3003550"/>
          <p14:tracePt t="271566" x="2078038" y="3003550"/>
          <p14:tracePt t="271576" x="1965325" y="3003550"/>
          <p14:tracePt t="271580" x="1878013" y="3003550"/>
          <p14:tracePt t="271590" x="1752600" y="3003550"/>
          <p14:tracePt t="271596" x="1652588" y="3003550"/>
          <p14:tracePt t="271606" x="1565275" y="3028950"/>
          <p14:tracePt t="271617" x="1476375" y="3065463"/>
          <p14:tracePt t="271622" x="1427163" y="3078163"/>
          <p14:tracePt t="271632" x="1363663" y="3090863"/>
          <p14:tracePt t="271636" x="1339850" y="3103563"/>
          <p14:tracePt t="271646" x="1301750" y="3141663"/>
          <p14:tracePt t="271656" x="1276350" y="3154363"/>
          <p14:tracePt t="271662" x="1252538" y="3178175"/>
          <p14:tracePt t="271672" x="1227138" y="3216275"/>
          <p14:tracePt t="271676" x="1201738" y="3216275"/>
          <p14:tracePt t="271686" x="1201738" y="3228975"/>
          <p14:tracePt t="271696" x="1189038" y="3254375"/>
          <p14:tracePt t="271712" x="1189038" y="3278188"/>
          <p14:tracePt t="271718" x="1189038" y="3303588"/>
          <p14:tracePt t="271728" x="1189038" y="3328988"/>
          <p14:tracePt t="271738" x="1189038" y="3341688"/>
          <p14:tracePt t="271742" x="1189038" y="3354388"/>
          <p14:tracePt t="271752" x="1189038" y="3378200"/>
          <p14:tracePt t="271758" x="1189038" y="3403600"/>
          <p14:tracePt t="271768" x="1176338" y="3416300"/>
          <p14:tracePt t="271778" x="1176338" y="3429000"/>
          <p14:tracePt t="271784" x="1176338" y="3454400"/>
          <p14:tracePt t="271792" x="1176338" y="3479800"/>
          <p14:tracePt t="271808" x="1176338" y="3503613"/>
          <p14:tracePt t="271818" x="1176338" y="3529013"/>
          <p14:tracePt t="271833" x="1189038" y="3541713"/>
          <p14:tracePt t="271838" x="1201738" y="3567113"/>
          <p14:tracePt t="271849" x="1227138" y="3579813"/>
          <p14:tracePt t="271858" x="1252538" y="3590925"/>
          <p14:tracePt t="271864" x="1289050" y="3603625"/>
          <p14:tracePt t="271874" x="1314450" y="3603625"/>
          <p14:tracePt t="271878" x="1376363" y="3603625"/>
          <p14:tracePt t="271888" x="1439863" y="3603625"/>
          <p14:tracePt t="271901" x="1514475" y="3603625"/>
          <p14:tracePt t="271904" x="1614488" y="3603625"/>
          <p14:tracePt t="271914" x="1677988" y="3603625"/>
          <p14:tracePt t="271918" x="1752600" y="3603625"/>
          <p14:tracePt t="271928" x="1814513" y="3603625"/>
          <p14:tracePt t="271938" x="1890713" y="3590925"/>
          <p14:tracePt t="271944" x="1927225" y="3590925"/>
          <p14:tracePt t="271954" x="1978025" y="3554413"/>
          <p14:tracePt t="271960" x="2027238" y="3541713"/>
          <p14:tracePt t="271971" x="2039938" y="3529013"/>
          <p14:tracePt t="271985" x="2052638" y="3516313"/>
          <p14:tracePt t="272004" x="2065338" y="3516313"/>
          <p14:tracePt t="272034" x="2065338" y="3490913"/>
          <p14:tracePt t="272040" x="2052638" y="3479800"/>
          <p14:tracePt t="272050" x="2039938" y="3467100"/>
          <p14:tracePt t="272056" x="2003425" y="3441700"/>
          <p14:tracePt t="272067" x="1939925" y="3441700"/>
          <p14:tracePt t="272076" x="1865313" y="3441700"/>
          <p14:tracePt t="272080" x="1765300" y="3441700"/>
          <p14:tracePt t="272090" x="1627188" y="3441700"/>
          <p14:tracePt t="272096" x="1514475" y="3441700"/>
          <p14:tracePt t="272106" x="1414463" y="3441700"/>
          <p14:tracePt t="272117" x="1289050" y="3441700"/>
          <p14:tracePt t="272120" x="1214438" y="3441700"/>
          <p14:tracePt t="272130" x="1150938" y="3441700"/>
          <p14:tracePt t="272136" x="1114425" y="3441700"/>
          <p14:tracePt t="272146" x="1089025" y="3441700"/>
          <p14:tracePt t="272156" x="1076325" y="3441700"/>
          <p14:tracePt t="272160" x="1050925" y="3454400"/>
          <p14:tracePt t="272186" x="1038225" y="3467100"/>
          <p14:tracePt t="272232" x="1038225" y="3479800"/>
          <p14:tracePt t="272236" x="1050925" y="3490913"/>
          <p14:tracePt t="272246" x="1101725" y="3503613"/>
          <p14:tracePt t="272256" x="1189038" y="3516313"/>
          <p14:tracePt t="272262" x="1263650" y="3516313"/>
          <p14:tracePt t="272272" x="1376363" y="3516313"/>
          <p14:tracePt t="272276" x="1489075" y="3516313"/>
          <p14:tracePt t="272286" x="1639888" y="3516313"/>
          <p14:tracePt t="272296" x="1765300" y="3516313"/>
          <p14:tracePt t="272302" x="1890713" y="3516313"/>
          <p14:tracePt t="272312" x="1990725" y="3516313"/>
          <p14:tracePt t="272317" x="2078038" y="3516313"/>
          <p14:tracePt t="272326" x="2152650" y="3503613"/>
          <p14:tracePt t="272338" x="2178050" y="3479800"/>
          <p14:tracePt t="272342" x="2203450" y="3467100"/>
          <p14:tracePt t="272388" x="2203450" y="3441700"/>
          <p14:tracePt t="272392" x="2203450" y="3416300"/>
          <p14:tracePt t="272402" x="2152650" y="3403600"/>
          <p14:tracePt t="272408" x="2090738" y="3403600"/>
          <p14:tracePt t="272418" x="2003425" y="3403600"/>
          <p14:tracePt t="272428" x="1903413" y="3403600"/>
          <p14:tracePt t="272433" x="1790700" y="3403600"/>
          <p14:tracePt t="272444" x="1701800" y="3416300"/>
          <p14:tracePt t="272448" x="1614488" y="3454400"/>
          <p14:tracePt t="272458" x="1552575" y="3503613"/>
          <p14:tracePt t="272468" x="1489075" y="3567113"/>
          <p14:tracePt t="272474" x="1427163" y="3590925"/>
          <p14:tracePt t="272484" x="1414463" y="3616325"/>
          <p14:tracePt t="272488" x="1414463" y="3629025"/>
          <p14:tracePt t="272499" x="1414463" y="3641725"/>
          <p14:tracePt t="272524" x="1414463" y="3654425"/>
          <p14:tracePt t="272600" x="1427163" y="3654425"/>
          <p14:tracePt t="272604" x="1452563" y="3667125"/>
          <p14:tracePt t="272624" x="1476375" y="3667125"/>
          <p14:tracePt t="272630" x="1501775" y="3667125"/>
          <p14:tracePt t="272644" x="1527175" y="3667125"/>
          <p14:tracePt t="272654" x="1552575" y="3667125"/>
          <p14:tracePt t="272667" x="1577975" y="3667125"/>
          <p14:tracePt t="272670" x="1614488" y="3667125"/>
          <p14:tracePt t="272680" x="1627188" y="3667125"/>
          <p14:tracePt t="272686" x="1652588" y="3667125"/>
          <p14:tracePt t="272696" x="1677988" y="3667125"/>
          <p14:tracePt t="272706" x="1714500" y="3667125"/>
          <p14:tracePt t="272710" x="1727200" y="3667125"/>
          <p14:tracePt t="272720" x="1765300" y="3641725"/>
          <p14:tracePt t="272726" x="1801813" y="3629025"/>
          <p14:tracePt t="272736" x="1827213" y="3629025"/>
          <p14:tracePt t="272746" x="1839913" y="3603625"/>
          <p14:tracePt t="272752" x="1865313" y="3603625"/>
          <p14:tracePt t="272762" x="1878013" y="3579813"/>
          <p14:tracePt t="272802" x="1890713" y="3579813"/>
          <p14:tracePt t="272806" x="1890713" y="3567113"/>
          <p14:tracePt t="272816" x="1890713" y="3541713"/>
          <p14:tracePt t="272822" x="1878013" y="3529013"/>
          <p14:tracePt t="272834" x="1839913" y="3503613"/>
          <p14:tracePt t="272842" x="1827213" y="3490913"/>
          <p14:tracePt t="272846" x="1814513" y="3490913"/>
          <p14:tracePt t="272858" x="1801813" y="3479800"/>
          <p14:tracePt t="273044" x="1814513" y="3479800"/>
          <p14:tracePt t="273048" x="1839913" y="3490913"/>
          <p14:tracePt t="273058" x="1865313" y="3503613"/>
          <p14:tracePt t="273068" x="1890713" y="3529013"/>
          <p14:tracePt t="273074" x="1914525" y="3554413"/>
          <p14:tracePt t="273085" x="1939925" y="3554413"/>
          <p14:tracePt t="273088" x="1952625" y="3567113"/>
          <p14:tracePt t="273098" x="1965325" y="3590925"/>
          <p14:tracePt t="273108" x="1990725" y="3590925"/>
          <p14:tracePt t="273114" x="2003425" y="3590925"/>
          <p14:tracePt t="273124" x="2014538" y="3590925"/>
          <p14:tracePt t="273130" x="2027238" y="3590925"/>
          <p14:tracePt t="273140" x="2052638" y="3590925"/>
          <p14:tracePt t="273154" x="2065338" y="3590925"/>
          <p14:tracePt t="273164" x="2078038" y="3579813"/>
          <p14:tracePt t="273180" x="2078038" y="3554413"/>
          <p14:tracePt t="273190" x="2078038" y="3503613"/>
          <p14:tracePt t="273194" x="2052638" y="3441700"/>
          <p14:tracePt t="273204" x="2052638" y="3429000"/>
          <p14:tracePt t="273210" x="2027238" y="3403600"/>
          <p14:tracePt t="273220" x="2003425" y="3390900"/>
          <p14:tracePt t="273230" x="1990725" y="3378200"/>
          <p14:tracePt t="273236" x="1965325" y="3367088"/>
          <p14:tracePt t="273246" x="1903413" y="3367088"/>
          <p14:tracePt t="273251" x="1839913" y="3341688"/>
          <p14:tracePt t="273260" x="1752600" y="3341688"/>
          <p14:tracePt t="273270" x="1689100" y="3341688"/>
          <p14:tracePt t="273276" x="1665288" y="3341688"/>
          <p14:tracePt t="273286" x="1627188" y="3341688"/>
          <p14:tracePt t="273290" x="1601788" y="3354388"/>
          <p14:tracePt t="273300" x="1565275" y="3367088"/>
          <p14:tracePt t="273310" x="1565275" y="3378200"/>
          <p14:tracePt t="273326" x="1552575" y="3403600"/>
          <p14:tracePt t="273340" x="1552575" y="3429000"/>
          <p14:tracePt t="273366" x="1552575" y="3441700"/>
          <p14:tracePt t="273372" x="1552575" y="3454400"/>
          <p14:tracePt t="273385" x="1552575" y="3479800"/>
          <p14:tracePt t="273392" x="1565275" y="3490913"/>
          <p14:tracePt t="273396" x="1601788" y="3490913"/>
          <p14:tracePt t="273406" x="1665288" y="3503613"/>
          <p14:tracePt t="273412" x="1739900" y="3503613"/>
          <p14:tracePt t="273422" x="1827213" y="3503613"/>
          <p14:tracePt t="273434" x="1890713" y="3503613"/>
          <p14:tracePt t="273436" x="1952625" y="3503613"/>
          <p14:tracePt t="273446" x="2014538" y="3503613"/>
          <p14:tracePt t="273452" x="2052638" y="3503613"/>
          <p14:tracePt t="273462" x="2078038" y="3503613"/>
          <p14:tracePt t="273492" x="2078038" y="3479800"/>
          <p14:tracePt t="273528" x="2065338" y="3454400"/>
          <p14:tracePt t="273532" x="2039938" y="3454400"/>
          <p14:tracePt t="273542" x="2014538" y="3454400"/>
          <p14:tracePt t="273554" x="1978025" y="3454400"/>
          <p14:tracePt t="273558" x="1952625" y="3454400"/>
          <p14:tracePt t="273568" x="1914525" y="3454400"/>
          <p14:tracePt t="273574" x="1890713" y="3467100"/>
          <p14:tracePt t="273585" x="1890713" y="3479800"/>
          <p14:tracePt t="273594" x="1878013" y="3503613"/>
          <p14:tracePt t="273608" x="1878013" y="3529013"/>
          <p14:tracePt t="273624" x="1890713" y="3554413"/>
          <p14:tracePt t="273635" x="1914525" y="3554413"/>
          <p14:tracePt t="273638" x="1914525" y="3567113"/>
          <p14:tracePt t="273648" x="1927225" y="3567113"/>
          <p14:tracePt t="273654" x="1952625" y="3567113"/>
          <p14:tracePt t="273664" x="2003425" y="3567113"/>
          <p14:tracePt t="273674" x="2039938" y="3567113"/>
          <p14:tracePt t="273678" x="2078038" y="3567113"/>
          <p14:tracePt t="273690" x="2103438" y="3567113"/>
          <p14:tracePt t="273704" x="2116138" y="3567113"/>
          <p14:tracePt t="274068" x="2090738" y="3567113"/>
          <p14:tracePt t="274072" x="2078038" y="3567113"/>
          <p14:tracePt t="274082" x="2039938" y="3567113"/>
          <p14:tracePt t="274092" x="2003425" y="3567113"/>
          <p14:tracePt t="274098" x="1978025" y="3567113"/>
          <p14:tracePt t="274108" x="1939925" y="3567113"/>
          <p14:tracePt t="274112" x="1903413" y="3579813"/>
          <p14:tracePt t="274134" x="1878013" y="3579813"/>
          <p14:tracePt t="274138" x="1852613" y="3579813"/>
          <p14:tracePt t="274164" x="1839913" y="3579813"/>
          <p14:tracePt t="274284" x="1839913" y="3590925"/>
          <p14:tracePt t="274294" x="1865313" y="3590925"/>
          <p14:tracePt t="274300" x="1927225" y="3590925"/>
          <p14:tracePt t="274310" x="2003425" y="3567113"/>
          <p14:tracePt t="274320" x="2065338" y="3554413"/>
          <p14:tracePt t="274324" x="2139950" y="3554413"/>
          <p14:tracePt t="274335" x="2190750" y="3554413"/>
          <p14:tracePt t="274340" x="2228850" y="3554413"/>
          <p14:tracePt t="274351" x="2252663" y="3541713"/>
          <p14:tracePt t="274360" x="2265363" y="3541713"/>
          <p14:tracePt t="274430" x="2178050" y="3541713"/>
          <p14:tracePt t="274440" x="2003425" y="3541713"/>
          <p14:tracePt t="274446" x="1852613" y="3541713"/>
          <p14:tracePt t="274456" x="1739900" y="3541713"/>
          <p14:tracePt t="274460" x="1677988" y="3541713"/>
          <p14:tracePt t="274470" x="1639888" y="3541713"/>
          <p14:tracePt t="274486" x="1614488" y="3541713"/>
          <p14:tracePt t="274542" x="1639888" y="3554413"/>
          <p14:tracePt t="274552" x="1714500" y="3554413"/>
          <p14:tracePt t="274556" x="1814513" y="3554413"/>
          <p14:tracePt t="274567" x="1927225" y="3554413"/>
          <p14:tracePt t="274576" x="2052638" y="3554413"/>
          <p14:tracePt t="274582" x="2165350" y="3554413"/>
          <p14:tracePt t="274592" x="2278063" y="3554413"/>
          <p14:tracePt t="274596" x="2365375" y="3554413"/>
          <p14:tracePt t="274606" x="2403475" y="3554413"/>
          <p14:tracePt t="274618" x="2416175" y="3554413"/>
          <p14:tracePt t="276856" x="2441575" y="3554413"/>
          <p14:tracePt t="276882" x="2416175" y="3541713"/>
          <p14:tracePt t="276892" x="2378075" y="3541713"/>
          <p14:tracePt t="276898" x="2365375" y="3541713"/>
          <p14:tracePt t="276906" x="2352675" y="3529013"/>
          <p14:tracePt t="276912" x="2339975" y="3529013"/>
          <p14:tracePt t="276932" x="2328863" y="3529013"/>
          <p14:tracePt t="276952" x="2316163" y="3529013"/>
          <p14:tracePt t="277084" x="2303463" y="3529013"/>
          <p14:tracePt t="277088" x="2303463" y="3541713"/>
          <p14:tracePt t="277104" x="2290763" y="3567113"/>
          <p14:tracePt t="277114" x="2278063" y="3567113"/>
          <p14:tracePt t="277130" x="2278063" y="3590925"/>
          <p14:tracePt t="277140" x="2252663" y="3616325"/>
          <p14:tracePt t="277143" x="2228850" y="3629025"/>
          <p14:tracePt t="277154" x="2216150" y="3629025"/>
          <p14:tracePt t="277164" x="2203450" y="3654425"/>
          <p14:tracePt t="277170" x="2178050" y="3654425"/>
          <p14:tracePt t="277180" x="2165350" y="3654425"/>
          <p14:tracePt t="277194" x="2139950" y="3654425"/>
          <p14:tracePt t="277204" x="2116138" y="3654425"/>
          <p14:tracePt t="277210" x="2090738" y="3679825"/>
          <p14:tracePt t="277220" x="2065338" y="3679825"/>
          <p14:tracePt t="277224" x="2039938" y="3679825"/>
          <p14:tracePt t="277236" x="2003425" y="3703638"/>
          <p14:tracePt t="277244" x="1978025" y="3716338"/>
          <p14:tracePt t="277260" x="1939925" y="3729038"/>
          <p14:tracePt t="277264" x="1927225" y="3741738"/>
          <p14:tracePt t="277274" x="1903413" y="3741738"/>
          <p14:tracePt t="277286" x="1890713" y="3754438"/>
          <p14:tracePt t="277290" x="1878013" y="3754438"/>
          <p14:tracePt t="277320" x="1865313" y="3767138"/>
          <p14:tracePt t="277326" x="1865313" y="3779838"/>
          <p14:tracePt t="277340" x="1852613" y="3779838"/>
          <p14:tracePt t="277360" x="1827213" y="3779838"/>
          <p14:tracePt t="277366" x="1814513" y="3779838"/>
          <p14:tracePt t="277376" x="1801813" y="3779838"/>
          <p14:tracePt t="277380" x="1778000" y="3779838"/>
          <p14:tracePt t="277390" x="1765300" y="3779838"/>
          <p14:tracePt t="277403" x="1739900" y="3779838"/>
          <p14:tracePt t="277406" x="1714500" y="3779838"/>
          <p14:tracePt t="277416" x="1689100" y="3779838"/>
          <p14:tracePt t="277422" x="1677988" y="3779838"/>
          <p14:tracePt t="277432" x="1652588" y="3779838"/>
          <p14:tracePt t="277442" x="1627188" y="3779838"/>
          <p14:tracePt t="277446" x="1601788" y="3779838"/>
          <p14:tracePt t="277456" x="1589088" y="3779838"/>
          <p14:tracePt t="277462" x="1565275" y="3779838"/>
          <p14:tracePt t="277472" x="1552575" y="3779838"/>
          <p14:tracePt t="277482" x="1539875" y="3779838"/>
          <p14:tracePt t="277488" x="1527175" y="3779838"/>
          <p14:tracePt t="277498" x="1514475" y="3779838"/>
          <p14:tracePt t="277503" x="1489075" y="3779838"/>
          <p14:tracePt t="277512" x="1476375" y="3779838"/>
          <p14:tracePt t="277522" x="1452563" y="3792538"/>
          <p14:tracePt t="277698" x="1452563" y="3803650"/>
          <p14:tracePt t="277720" x="1465263" y="3803650"/>
          <p14:tracePt t="278324" x="1476375" y="3803650"/>
          <p14:tracePt t="278340" x="1501775" y="3829050"/>
          <p14:tracePt t="278364" x="1514475" y="3829050"/>
          <p14:tracePt t="278380" x="1527175" y="3829050"/>
          <p14:tracePt t="278384" x="1539875" y="3829050"/>
          <p14:tracePt t="278406" x="1552575" y="3829050"/>
          <p14:tracePt t="278420" x="1565275" y="3816350"/>
          <p14:tracePt t="278426" x="1577975" y="3816350"/>
          <p14:tracePt t="278436" x="1577975" y="3803650"/>
          <p14:tracePt t="278450" x="1589088" y="3803650"/>
          <p14:tracePt t="278470" x="1589088" y="3792538"/>
          <p14:tracePt t="278480" x="1601788" y="3792538"/>
          <p14:tracePt t="278496" x="1614488" y="3792538"/>
          <p14:tracePt t="278510" x="1627188" y="3767138"/>
          <p14:tracePt t="278522" x="1639888" y="3767138"/>
          <p14:tracePt t="278526" x="1652588" y="3767138"/>
          <p14:tracePt t="278536" x="1677988" y="3767138"/>
          <p14:tracePt t="278542" x="1689100" y="3767138"/>
          <p14:tracePt t="278553" x="1714500" y="3767138"/>
          <p14:tracePt t="278562" x="1727200" y="3767138"/>
          <p14:tracePt t="278566" x="1752600" y="3754438"/>
          <p14:tracePt t="278576" x="1765300" y="3754438"/>
          <p14:tracePt t="278592" x="1790700" y="3754438"/>
          <p14:tracePt t="278606" x="1801813" y="3754438"/>
          <p14:tracePt t="278616" x="1801813" y="3741738"/>
          <p14:tracePt t="278622" x="1814513" y="3741738"/>
          <p14:tracePt t="278646" x="1827213" y="3741738"/>
          <p14:tracePt t="278662" x="1839913" y="3741738"/>
          <p14:tracePt t="278814" x="1839913" y="3754438"/>
          <p14:tracePt t="278819" x="1827213" y="3767138"/>
          <p14:tracePt t="278828" x="1801813" y="3779838"/>
          <p14:tracePt t="278834" x="1778000" y="3792538"/>
          <p14:tracePt t="278844" x="1752600" y="3792538"/>
          <p14:tracePt t="278854" x="1739900" y="3803650"/>
          <p14:tracePt t="278858" x="1714500" y="3803650"/>
          <p14:tracePt t="278868" x="1701800" y="3803650"/>
          <p14:tracePt t="278874" x="1701800" y="3816350"/>
          <p14:tracePt t="278894" x="1677988" y="3829050"/>
          <p14:tracePt t="278898" x="1677988" y="3841750"/>
          <p14:tracePt t="278920" x="1665288" y="3841750"/>
          <p14:tracePt t="278924" x="1652588" y="3854450"/>
          <p14:tracePt t="278934" x="1652588" y="3867150"/>
          <p14:tracePt t="278940" x="1639888" y="3879850"/>
          <p14:tracePt t="278971" x="1614488" y="3905250"/>
          <p14:tracePt t="278990" x="1614488" y="3916363"/>
          <p14:tracePt t="279021" x="1614488" y="3929063"/>
          <p14:tracePt t="279060" x="1601788" y="3929063"/>
          <p14:tracePt t="279272" x="1614488" y="3929063"/>
          <p14:tracePt t="279288" x="1627188" y="3929063"/>
          <p14:tracePt t="279298" x="1639888" y="3929063"/>
          <p14:tracePt t="279302" x="1639888" y="3916363"/>
          <p14:tracePt t="279312" x="1652588" y="3905250"/>
          <p14:tracePt t="279322" x="1665288" y="3905250"/>
          <p14:tracePt t="279328" x="1665288" y="3892550"/>
          <p14:tracePt t="279339" x="1677988" y="3879850"/>
          <p14:tracePt t="279458" x="1677988" y="3867150"/>
          <p14:tracePt t="279480" x="1639888" y="3867150"/>
          <p14:tracePt t="279484" x="1627188" y="3867150"/>
          <p14:tracePt t="279494" x="1601788" y="3867150"/>
          <p14:tracePt t="279500" x="1589088" y="3867150"/>
          <p14:tracePt t="279510" x="1577975" y="3867150"/>
          <p14:tracePt t="279524" x="1552575" y="3867150"/>
          <p14:tracePt t="279550" x="1539875" y="3867150"/>
          <p14:tracePt t="280030" x="1527175" y="3867150"/>
          <p14:tracePt t="280054" x="1527175" y="3854450"/>
          <p14:tracePt t="280090" x="1539875" y="3841750"/>
          <p14:tracePt t="280104" x="1565275" y="3841750"/>
          <p14:tracePt t="280114" x="1589088" y="3841750"/>
          <p14:tracePt t="280121" x="1614488" y="3841750"/>
          <p14:tracePt t="280130" x="1627188" y="3829050"/>
          <p14:tracePt t="280140" x="1639888" y="3829050"/>
          <p14:tracePt t="280144" x="1652588" y="3829050"/>
          <p14:tracePt t="280154" x="1665288" y="3829050"/>
          <p14:tracePt t="280160" x="1689100" y="3829050"/>
          <p14:tracePt t="280171" x="1701800" y="3829050"/>
          <p14:tracePt t="280180" x="1727200" y="3829050"/>
          <p14:tracePt t="280188" x="1752600" y="3829050"/>
          <p14:tracePt t="280196" x="1778000" y="3829050"/>
          <p14:tracePt t="280200" x="1790700" y="3829050"/>
          <p14:tracePt t="280210" x="1814513" y="3829050"/>
          <p14:tracePt t="280220" x="1839913" y="3829050"/>
          <p14:tracePt t="280226" x="1865313" y="3829050"/>
          <p14:tracePt t="280238" x="1878013" y="3829050"/>
          <p14:tracePt t="280240" x="1914525" y="3829050"/>
          <p14:tracePt t="280262" x="1939925" y="3829050"/>
          <p14:tracePt t="280266" x="1965325" y="3829050"/>
          <p14:tracePt t="280276" x="1990725" y="3829050"/>
          <p14:tracePt t="280282" x="2039938" y="3829050"/>
          <p14:tracePt t="280292" x="2065338" y="3829050"/>
          <p14:tracePt t="280302" x="2078038" y="3829050"/>
          <p14:tracePt t="280306" x="2090738" y="3829050"/>
          <p14:tracePt t="280316" x="2127250" y="3829050"/>
          <p14:tracePt t="280322" x="2139950" y="3829050"/>
          <p14:tracePt t="280332" x="2152650" y="3829050"/>
          <p14:tracePt t="280342" x="2178050" y="3829050"/>
          <p14:tracePt t="280346" x="2190750" y="3829050"/>
          <p14:tracePt t="280362" x="2216150" y="3829050"/>
          <p14:tracePt t="280372" x="2228850" y="3829050"/>
          <p14:tracePt t="280382" x="2239963" y="3829050"/>
          <p14:tracePt t="280388" x="2252663" y="3829050"/>
          <p14:tracePt t="280402" x="2265363" y="3829050"/>
          <p14:tracePt t="280422" x="2278063" y="3829050"/>
          <p14:tracePt t="280428" x="2290763" y="3829050"/>
          <p14:tracePt t="280438" x="2303463" y="3829050"/>
          <p14:tracePt t="280442" x="2339975" y="3829050"/>
          <p14:tracePt t="280452" x="2365375" y="3829050"/>
          <p14:tracePt t="280462" x="2390775" y="3829050"/>
          <p14:tracePt t="280468" x="2416175" y="3829050"/>
          <p14:tracePt t="280478" x="2441575" y="3829050"/>
          <p14:tracePt t="280484" x="2465388" y="3829050"/>
          <p14:tracePt t="280494" x="2490788" y="3829050"/>
          <p14:tracePt t="280504" x="2528888" y="3829050"/>
          <p14:tracePt t="280508" x="2554288" y="3829050"/>
          <p14:tracePt t="280518" x="2578100" y="3829050"/>
          <p14:tracePt t="280524" x="2603500" y="3829050"/>
          <p14:tracePt t="280534" x="2641600" y="3829050"/>
          <p14:tracePt t="280544" x="2654300" y="3829050"/>
          <p14:tracePt t="280548" x="2678113" y="3829050"/>
          <p14:tracePt t="280558" x="2690813" y="3829050"/>
          <p14:tracePt t="280564" x="2703513" y="3829050"/>
          <p14:tracePt t="280574" x="2716213" y="3829050"/>
          <p14:tracePt t="280589" x="2728913" y="3829050"/>
          <p14:tracePt t="280614" x="2741613" y="3841750"/>
          <p14:tracePt t="281356" x="2741613" y="3854450"/>
          <p14:tracePt t="281370" x="2754313" y="3867150"/>
          <p14:tracePt t="281386" x="2767013" y="3879850"/>
          <p14:tracePt t="281396" x="2767013" y="3892550"/>
          <p14:tracePt t="281406" x="2790825" y="3905250"/>
          <p14:tracePt t="281422" x="2828925" y="3941763"/>
          <p14:tracePt t="281426" x="2841625" y="3954463"/>
          <p14:tracePt t="281436" x="2867025" y="3967163"/>
          <p14:tracePt t="281452" x="2890838" y="3979863"/>
          <p14:tracePt t="281462" x="2928938" y="3992563"/>
          <p14:tracePt t="281466" x="2967038" y="3992563"/>
          <p14:tracePt t="281476" x="3016250" y="4005263"/>
          <p14:tracePt t="281486" x="3054350" y="4017963"/>
          <p14:tracePt t="281492" x="3116263" y="4017963"/>
          <p14:tracePt t="281502" x="3141663" y="4017963"/>
          <p14:tracePt t="281506" x="3216275" y="4017963"/>
          <p14:tracePt t="281518" x="3267075" y="4017963"/>
          <p14:tracePt t="281526" x="3292475" y="4017963"/>
          <p14:tracePt t="281532" x="3328988" y="4017963"/>
          <p14:tracePt t="281542" x="3354388" y="4017963"/>
          <p14:tracePt t="281548" x="3379788" y="4017963"/>
          <p14:tracePt t="281558" x="3405188" y="3979863"/>
          <p14:tracePt t="281568" x="3429000" y="3967163"/>
          <p14:tracePt t="281572" x="3429000" y="3954463"/>
          <p14:tracePt t="281582" x="3454400" y="3929063"/>
          <p14:tracePt t="281589" x="3467100" y="3929063"/>
          <p14:tracePt t="281598" x="3492500" y="3892550"/>
          <p14:tracePt t="281608" x="3517900" y="3879850"/>
          <p14:tracePt t="281612" x="3517900" y="3867150"/>
          <p14:tracePt t="281622" x="3530600" y="3854450"/>
          <p14:tracePt t="281628" x="3567113" y="3816350"/>
          <p14:tracePt t="281639" x="3567113" y="3803650"/>
          <p14:tracePt t="281648" x="3579813" y="3779838"/>
          <p14:tracePt t="281652" x="3630613" y="3729038"/>
          <p14:tracePt t="281662" x="3643313" y="3716338"/>
          <p14:tracePt t="281668" x="3654425" y="3703638"/>
          <p14:tracePt t="281678" x="3692525" y="3667125"/>
          <p14:tracePt t="281694" x="3705225" y="3654425"/>
          <p14:tracePt t="281705" x="3705225" y="3641725"/>
          <p14:tracePt t="281708" x="3717925" y="3629025"/>
          <p14:tracePt t="281718" x="3717925" y="3616325"/>
          <p14:tracePt t="281728" x="3730625" y="3590925"/>
          <p14:tracePt t="281734" x="3730625" y="3567113"/>
          <p14:tracePt t="281744" x="3730625" y="3554413"/>
          <p14:tracePt t="281748" x="3730625" y="3541713"/>
          <p14:tracePt t="281760" x="3730625" y="3516313"/>
          <p14:tracePt t="281771" x="3730625" y="3503613"/>
          <p14:tracePt t="281784" x="3730625" y="3479800"/>
          <p14:tracePt t="281800" x="3730625" y="3454400"/>
          <p14:tracePt t="281814" x="3730625" y="3441700"/>
          <p14:tracePt t="281830" x="3730625" y="3429000"/>
          <p14:tracePt t="281850" x="3730625" y="3416300"/>
          <p14:tracePt t="281950" x="3730625" y="3403600"/>
          <p14:tracePt t="281986" x="3705225" y="3403600"/>
          <p14:tracePt t="282000" x="3692525" y="3403600"/>
          <p14:tracePt t="282010" x="3654425" y="3403600"/>
          <p14:tracePt t="282026" x="3643313" y="3403600"/>
          <p14:tracePt t="282036" x="3605213" y="3403600"/>
          <p14:tracePt t="282042" x="3579813" y="3403600"/>
          <p14:tracePt t="282052" x="3541713" y="3403600"/>
          <p14:tracePt t="282062" x="3492500" y="3403600"/>
          <p14:tracePt t="282066" x="3454400" y="3403600"/>
          <p14:tracePt t="282076" x="3405188" y="3403600"/>
          <p14:tracePt t="282082" x="3367088" y="3403600"/>
          <p14:tracePt t="282092" x="3317875" y="3403600"/>
          <p14:tracePt t="282102" x="3254375" y="3403600"/>
          <p14:tracePt t="282108" x="3228975" y="3403600"/>
          <p14:tracePt t="282118" x="3205163" y="3403600"/>
          <p14:tracePt t="282123" x="3167063" y="3403600"/>
          <p14:tracePt t="282132" x="3141663" y="3403600"/>
          <p14:tracePt t="282142" x="3116263" y="3378200"/>
          <p14:tracePt t="282158" x="3092450" y="3378200"/>
          <p14:tracePt t="282162" x="3067050" y="3378200"/>
          <p14:tracePt t="282182" x="3041650" y="3378200"/>
          <p14:tracePt t="282189" x="3016250" y="3390900"/>
          <p14:tracePt t="282198" x="3003550" y="3390900"/>
          <p14:tracePt t="282202" x="2992438" y="3390900"/>
          <p14:tracePt t="282212" x="2967038" y="3390900"/>
          <p14:tracePt t="282222" x="2954338" y="3403600"/>
          <p14:tracePt t="282228" x="2941638" y="3403600"/>
          <p14:tracePt t="282239" x="2928938" y="3416300"/>
          <p14:tracePt t="282242" x="2916238" y="3429000"/>
          <p14:tracePt t="282264" x="2903538" y="3429000"/>
          <p14:tracePt t="282268" x="2879725" y="3454400"/>
          <p14:tracePt t="282278" x="2867025" y="3454400"/>
          <p14:tracePt t="282284" x="2854325" y="3467100"/>
          <p14:tracePt t="282294" x="2841625" y="3479800"/>
          <p14:tracePt t="282305" x="2828925" y="3490913"/>
          <p14:tracePt t="282308" x="2816225" y="3503613"/>
          <p14:tracePt t="282318" x="2803525" y="3516313"/>
          <p14:tracePt t="282324" x="2790825" y="3529013"/>
          <p14:tracePt t="282334" x="2790825" y="3541713"/>
          <p14:tracePt t="282344" x="2767013" y="3554413"/>
          <p14:tracePt t="282364" x="2754313" y="3579813"/>
          <p14:tracePt t="282374" x="2741613" y="3616325"/>
          <p14:tracePt t="282390" x="2716213" y="3629025"/>
          <p14:tracePt t="282400" x="2716213" y="3641725"/>
          <p14:tracePt t="282406" x="2716213" y="3667125"/>
          <p14:tracePt t="282414" x="2690813" y="3679825"/>
          <p14:tracePt t="282424" x="2690813" y="3692525"/>
          <p14:tracePt t="282430" x="2678113" y="3703638"/>
          <p14:tracePt t="282440" x="2678113" y="3716338"/>
          <p14:tracePt t="282444" x="2678113" y="3729038"/>
          <p14:tracePt t="282466" x="2678113" y="3754438"/>
          <p14:tracePt t="282487" x="2678113" y="3767138"/>
          <p14:tracePt t="282496" x="2678113" y="3779838"/>
          <p14:tracePt t="282506" x="2678113" y="3792538"/>
          <p14:tracePt t="282510" x="2678113" y="3803650"/>
          <p14:tracePt t="282520" x="2678113" y="3816350"/>
          <p14:tracePt t="282546" x="2678113" y="3841750"/>
          <p14:tracePt t="282552" x="2690813" y="3854450"/>
          <p14:tracePt t="282562" x="2690813" y="3867150"/>
          <p14:tracePt t="282566" x="2703513" y="3867150"/>
          <p14:tracePt t="282576" x="2716213" y="3879850"/>
          <p14:tracePt t="282586" x="2741613" y="3892550"/>
          <p14:tracePt t="282592" x="2754313" y="3892550"/>
          <p14:tracePt t="282602" x="2778125" y="3905250"/>
          <p14:tracePt t="282606" x="2803525" y="3905250"/>
          <p14:tracePt t="282616" x="2828925" y="3905250"/>
          <p14:tracePt t="282626" x="2867025" y="3905250"/>
          <p14:tracePt t="282632" x="2916238" y="3905250"/>
          <p14:tracePt t="282642" x="2979738" y="3905250"/>
          <p14:tracePt t="282646" x="3016250" y="3905250"/>
          <p14:tracePt t="282657" x="3067050" y="3905250"/>
          <p14:tracePt t="282666" x="3128963" y="3905250"/>
          <p14:tracePt t="282673" x="3179763" y="3892550"/>
          <p14:tracePt t="282682" x="3228975" y="3879850"/>
          <p14:tracePt t="282691" x="3267075" y="3867150"/>
          <p14:tracePt t="282696" x="3305175" y="3841750"/>
          <p14:tracePt t="282707" x="3328988" y="3841750"/>
          <p14:tracePt t="282712" x="3367088" y="3803650"/>
          <p14:tracePt t="282723" x="3379788" y="3792538"/>
          <p14:tracePt t="282736" x="3405188" y="3767138"/>
          <p14:tracePt t="282746" x="3417888" y="3754438"/>
          <p14:tracePt t="282776" x="3417888" y="3741738"/>
          <p14:tracePt t="282786" x="3417888" y="3729038"/>
          <p14:tracePt t="282793" x="3429000" y="3716338"/>
          <p14:tracePt t="282812" x="3441700" y="3703638"/>
          <p14:tracePt t="282828" x="3441700" y="3679825"/>
          <p14:tracePt t="282842" x="3454400" y="3667125"/>
          <p14:tracePt t="282852" x="3467100" y="3654425"/>
          <p14:tracePt t="282858" x="3467100" y="3641725"/>
          <p14:tracePt t="282868" x="3467100" y="3629025"/>
          <p14:tracePt t="282873" x="3479800" y="3616325"/>
          <p14:tracePt t="282882" x="3479800" y="3603625"/>
          <p14:tracePt t="282892" x="3479800" y="3579813"/>
          <p14:tracePt t="282898" x="3479800" y="3554413"/>
          <p14:tracePt t="282908" x="3479800" y="3541713"/>
          <p14:tracePt t="282912" x="3479800" y="3516313"/>
          <p14:tracePt t="282924" x="3479800" y="3479800"/>
          <p14:tracePt t="282934" x="3479800" y="3454400"/>
          <p14:tracePt t="282938" x="3467100" y="3378200"/>
          <p14:tracePt t="282948" x="3429000" y="3341688"/>
          <p14:tracePt t="282956" x="3379788" y="3290888"/>
          <p14:tracePt t="282975" x="3216275" y="3190875"/>
          <p14:tracePt t="282978" x="3092450" y="3154363"/>
          <p14:tracePt t="282990" x="2967038" y="3116263"/>
          <p14:tracePt t="282994" x="2828925" y="3090863"/>
          <p14:tracePt t="283006" x="2716213" y="3065463"/>
          <p14:tracePt t="283014" x="2603500" y="3065463"/>
          <p14:tracePt t="283020" x="2528888" y="3065463"/>
          <p14:tracePt t="283030" x="2416175" y="3065463"/>
          <p14:tracePt t="283034" x="2339975" y="3065463"/>
          <p14:tracePt t="283044" x="2239963" y="3078163"/>
          <p14:tracePt t="283056" x="2178050" y="3078163"/>
          <p14:tracePt t="283060" x="2078038" y="3141663"/>
          <p14:tracePt t="283070" x="2039938" y="3178175"/>
          <p14:tracePt t="283074" x="2003425" y="3241675"/>
          <p14:tracePt t="283084" x="1978025" y="3267075"/>
          <p14:tracePt t="283094" x="1939925" y="3328988"/>
          <p14:tracePt t="283100" x="1914525" y="3416300"/>
          <p14:tracePt t="283110" x="1914525" y="3479800"/>
          <p14:tracePt t="283114" x="1903413" y="3567113"/>
          <p14:tracePt t="283124" x="1903413" y="3641725"/>
          <p14:tracePt t="283134" x="1903413" y="3741738"/>
          <p14:tracePt t="283140" x="1903413" y="3803650"/>
          <p14:tracePt t="283150" x="1903413" y="3854450"/>
          <p14:tracePt t="283156" x="1914525" y="3929063"/>
          <p14:tracePt t="283164" x="1939925" y="3979863"/>
          <p14:tracePt t="283176" x="1965325" y="4041775"/>
          <p14:tracePt t="283180" x="1990725" y="4105275"/>
          <p14:tracePt t="283190" x="2052638" y="4167188"/>
          <p14:tracePt t="283196" x="2078038" y="4192588"/>
          <p14:tracePt t="283207" x="2127250" y="4241800"/>
          <p14:tracePt t="283216" x="2203450" y="4305300"/>
          <p14:tracePt t="283221" x="2290763" y="4341813"/>
          <p14:tracePt t="283230" x="2365375" y="4354513"/>
          <p14:tracePt t="283236" x="2428875" y="4354513"/>
          <p14:tracePt t="283246" x="2528888" y="4354513"/>
          <p14:tracePt t="283257" x="2616200" y="4354513"/>
          <p14:tracePt t="283262" x="2716213" y="4354513"/>
          <p14:tracePt t="283273" x="2803525" y="4354513"/>
          <p14:tracePt t="283276" x="2890838" y="4330700"/>
          <p14:tracePt t="283286" x="2967038" y="4292600"/>
          <p14:tracePt t="283296" x="3003550" y="4267200"/>
          <p14:tracePt t="283302" x="3067050" y="4217988"/>
          <p14:tracePt t="283312" x="3103563" y="4179888"/>
          <p14:tracePt t="283318" x="3116263" y="4154488"/>
          <p14:tracePt t="283328" x="3141663" y="4105275"/>
          <p14:tracePt t="283332" x="3154363" y="4067175"/>
          <p14:tracePt t="283342" x="3154363" y="3992563"/>
          <p14:tracePt t="283352" x="3179763" y="3954463"/>
          <p14:tracePt t="283358" x="3179763" y="3892550"/>
          <p14:tracePt t="283368" x="3192463" y="3816350"/>
          <p14:tracePt t="283374" x="3192463" y="3754438"/>
          <p14:tracePt t="283384" x="3192463" y="3692525"/>
          <p14:tracePt t="283394" x="3192463" y="3654425"/>
          <p14:tracePt t="283398" x="3192463" y="3629025"/>
          <p14:tracePt t="283408" x="3192463" y="3579813"/>
          <p14:tracePt t="283414" x="3192463" y="3541713"/>
          <p14:tracePt t="283423" x="3192463" y="3516313"/>
          <p14:tracePt t="283432" x="3192463" y="3490913"/>
          <p14:tracePt t="283439" x="3192463" y="3467100"/>
          <p14:tracePt t="283448" x="3192463" y="3441700"/>
          <p14:tracePt t="283458" x="3192463" y="3390900"/>
          <p14:tracePt t="283462" x="3192463" y="3378200"/>
          <p14:tracePt t="283473" x="3192463" y="3354388"/>
          <p14:tracePt t="283478" x="3192463" y="3341688"/>
          <p14:tracePt t="283490" x="3192463" y="3316288"/>
          <p14:tracePt t="283498" x="3192463" y="3303588"/>
          <p14:tracePt t="283512" x="3192463" y="3278188"/>
          <p14:tracePt t="283539" x="3179763" y="3278188"/>
          <p14:tracePt t="283544" x="3154363" y="3278188"/>
          <p14:tracePt t="283556" x="3128963" y="3278188"/>
          <p14:tracePt t="283558" x="3103563" y="3278188"/>
          <p14:tracePt t="283578" x="3067050" y="3278188"/>
          <p14:tracePt t="283584" x="3041650" y="3290888"/>
          <p14:tracePt t="283594" x="3041650" y="3303588"/>
          <p14:tracePt t="283598" x="3016250" y="3316288"/>
          <p14:tracePt t="283608" x="3003550" y="3328988"/>
          <p14:tracePt t="283618" x="2979738" y="3354388"/>
          <p14:tracePt t="283624" x="2967038" y="3367088"/>
          <p14:tracePt t="283634" x="2967038" y="3378200"/>
          <p14:tracePt t="283641" x="2954338" y="3403600"/>
          <p14:tracePt t="283650" x="2954338" y="3429000"/>
          <p14:tracePt t="283660" x="2941638" y="3467100"/>
          <p14:tracePt t="283664" x="2941638" y="3503613"/>
          <p14:tracePt t="283674" x="2941638" y="3541713"/>
          <p14:tracePt t="283680" x="2941638" y="3567113"/>
          <p14:tracePt t="283690" x="2941638" y="3616325"/>
          <p14:tracePt t="283700" x="2941638" y="3667125"/>
          <p14:tracePt t="283705" x="2967038" y="3729038"/>
          <p14:tracePt t="283716" x="2992438" y="3792538"/>
          <p14:tracePt t="283720" x="3016250" y="3841750"/>
          <p14:tracePt t="283730" x="3067050" y="3892550"/>
          <p14:tracePt t="283740" x="3092450" y="3929063"/>
          <p14:tracePt t="283746" x="3128963" y="3967163"/>
          <p14:tracePt t="283757" x="3154363" y="3979863"/>
          <p14:tracePt t="283760" x="3167063" y="3992563"/>
          <p14:tracePt t="283770" x="3179763" y="3992563"/>
          <p14:tracePt t="283780" x="3192463" y="4017963"/>
          <p14:tracePt t="283786" x="3205163" y="4017963"/>
          <p14:tracePt t="283886" x="3205163" y="4029075"/>
          <p14:tracePt t="283912" x="3205163" y="4041775"/>
          <p14:tracePt t="283932" x="3205163" y="4054475"/>
          <p14:tracePt t="283946" x="3205163" y="4067175"/>
          <p14:tracePt t="283957" x="3205163" y="4079875"/>
          <p14:tracePt t="283963" x="3192463" y="4079875"/>
          <p14:tracePt t="283972" x="3179763" y="4079875"/>
          <p14:tracePt t="283978" x="3167063" y="4079875"/>
          <p14:tracePt t="283989" x="3154363" y="4079875"/>
          <p14:tracePt t="283998" x="3141663" y="4079875"/>
          <p14:tracePt t="284002" x="3128963" y="4079875"/>
          <p14:tracePt t="284018" x="3103563" y="4067175"/>
          <p14:tracePt t="284028" x="3067050" y="4054475"/>
          <p14:tracePt t="284038" x="3041650" y="4054475"/>
          <p14:tracePt t="284044" x="3028950" y="4041775"/>
          <p14:tracePt t="284054" x="3003550" y="4029075"/>
          <p14:tracePt t="284058" x="2979738" y="4029075"/>
          <p14:tracePt t="284068" x="2941638" y="4017963"/>
          <p14:tracePt t="284078" x="2928938" y="4005263"/>
          <p14:tracePt t="284084" x="2916238" y="4005263"/>
          <p14:tracePt t="284190" x="2903538" y="3992563"/>
          <p14:tracePt t="284210" x="2928938" y="3992563"/>
          <p14:tracePt t="284220" x="2979738" y="3992563"/>
          <p14:tracePt t="284226" x="3054350" y="3979863"/>
          <p14:tracePt t="284236" x="3103563" y="3979863"/>
          <p14:tracePt t="284246" x="3128963" y="3954463"/>
          <p14:tracePt t="284250" x="3154363" y="3954463"/>
          <p14:tracePt t="284260" x="3179763" y="3954463"/>
          <p14:tracePt t="284286" x="3192463" y="3954463"/>
          <p14:tracePt t="284373" x="3154363" y="3929063"/>
          <p14:tracePt t="284382" x="3116263" y="3929063"/>
          <p14:tracePt t="284386" x="3092450" y="3929063"/>
          <p14:tracePt t="284396" x="3028950" y="3929063"/>
          <p14:tracePt t="284402" x="2979738" y="3929063"/>
          <p14:tracePt t="284412" x="2941638" y="3929063"/>
          <p14:tracePt t="284423" x="2890838" y="3929063"/>
          <p14:tracePt t="284428" x="2867025" y="3916363"/>
          <p14:tracePt t="284442" x="2854325" y="3916363"/>
          <p14:tracePt t="284564" x="2854325" y="3905250"/>
          <p14:tracePt t="284574" x="2854325" y="3892550"/>
          <p14:tracePt t="284578" x="2854325" y="3879850"/>
          <p14:tracePt t="284588" x="2879725" y="3854450"/>
          <p14:tracePt t="284598" x="2928938" y="3841750"/>
          <p14:tracePt t="284604" x="2992438" y="3829050"/>
          <p14:tracePt t="284614" x="3041650" y="3816350"/>
          <p14:tracePt t="284618" x="3079750" y="3792538"/>
          <p14:tracePt t="284628" x="3116263" y="3779838"/>
          <p14:tracePt t="284641" x="3128963" y="3779838"/>
          <p14:tracePt t="284644" x="3154363" y="3779838"/>
          <p14:tracePt t="284654" x="3154363" y="3767138"/>
          <p14:tracePt t="284820" x="3116263" y="3779838"/>
          <p14:tracePt t="284836" x="3092450" y="3779838"/>
          <p14:tracePt t="284841" x="3079750" y="3792538"/>
          <p14:tracePt t="284850" x="3067050" y="3792538"/>
          <p14:tracePt t="284982" x="3103563" y="3792538"/>
          <p14:tracePt t="284992" x="3167063" y="3792538"/>
          <p14:tracePt t="284996" x="3241675" y="3792538"/>
          <p14:tracePt t="285006" x="3292475" y="3792538"/>
          <p14:tracePt t="285012" x="3317875" y="3792538"/>
          <p14:tracePt t="285023" x="3328988" y="3792538"/>
          <p14:tracePt t="285032" x="3354388" y="3792538"/>
          <p14:tracePt t="285116" x="3341688" y="3792538"/>
          <p14:tracePt t="285122" x="3279775" y="3792538"/>
          <p14:tracePt t="285132" x="3205163" y="3792538"/>
          <p14:tracePt t="285138" x="3079750" y="3792538"/>
          <p14:tracePt t="285148" x="2967038" y="3792538"/>
          <p14:tracePt t="285158" x="2867025" y="3792538"/>
          <p14:tracePt t="285162" x="2778125" y="3792538"/>
          <p14:tracePt t="285174" x="2716213" y="3792538"/>
          <p14:tracePt t="285178" x="2667000" y="3792538"/>
          <p14:tracePt t="285188" x="2628900" y="3792538"/>
          <p14:tracePt t="285198" x="2616200" y="3792538"/>
          <p14:tracePt t="285380" x="2603500" y="3792538"/>
          <p14:tracePt t="285384" x="2603500" y="3803650"/>
          <p14:tracePt t="285394" x="2603500" y="3816350"/>
          <p14:tracePt t="285400" x="2603500" y="3841750"/>
          <p14:tracePt t="285410" x="2616200" y="3867150"/>
          <p14:tracePt t="285420" x="2641600" y="3879850"/>
          <p14:tracePt t="285425" x="2678113" y="3892550"/>
          <p14:tracePt t="285434" x="2703513" y="3892550"/>
          <p14:tracePt t="285440" x="2741613" y="3916363"/>
          <p14:tracePt t="285450" x="2790825" y="3916363"/>
          <p14:tracePt t="285460" x="2841625" y="3916363"/>
          <p14:tracePt t="285466" x="2890838" y="3916363"/>
          <p14:tracePt t="285476" x="2928938" y="3916363"/>
          <p14:tracePt t="285480" x="2967038" y="3916363"/>
          <p14:tracePt t="285491" x="3003550" y="3916363"/>
          <p14:tracePt t="285500" x="3003550" y="3905250"/>
          <p14:tracePt t="285507" x="3016250" y="3905250"/>
          <p14:tracePt t="285516" x="3016250" y="3892550"/>
          <p14:tracePt t="285520" x="3028950" y="3892550"/>
          <p14:tracePt t="285530" x="3028950" y="3867150"/>
          <p14:tracePt t="285540" x="3041650" y="3854450"/>
          <p14:tracePt t="285546" x="3054350" y="3816350"/>
          <p14:tracePt t="285558" x="3054350" y="3803650"/>
          <p14:tracePt t="285560" x="3054350" y="3779838"/>
          <p14:tracePt t="285570" x="3054350" y="3729038"/>
          <p14:tracePt t="285582" x="3054350" y="3692525"/>
          <p14:tracePt t="285586" x="3054350" y="3667125"/>
          <p14:tracePt t="285596" x="3054350" y="3641725"/>
          <p14:tracePt t="285602" x="3054350" y="3616325"/>
          <p14:tracePt t="285612" x="3054350" y="3590925"/>
          <p14:tracePt t="285625" x="3054350" y="3567113"/>
          <p14:tracePt t="285626" x="3054350" y="3541713"/>
          <p14:tracePt t="285636" x="3054350" y="3503613"/>
          <p14:tracePt t="285652" x="3054350" y="3490913"/>
          <p14:tracePt t="285662" x="3041650" y="3454400"/>
          <p14:tracePt t="285676" x="3028950" y="3441700"/>
          <p14:tracePt t="285682" x="3016250" y="3416300"/>
          <p14:tracePt t="285702" x="3003550" y="3390900"/>
          <p14:tracePt t="285718" x="3003550" y="3378200"/>
          <p14:tracePt t="285723" x="2992438" y="3378200"/>
          <p14:tracePt t="285742" x="2967038" y="3378200"/>
          <p14:tracePt t="285748" x="2954338" y="3378200"/>
          <p14:tracePt t="285758" x="2941638" y="3378200"/>
          <p14:tracePt t="285762" x="2916238" y="3378200"/>
          <p14:tracePt t="285774" x="2890838" y="3378200"/>
          <p14:tracePt t="285802" x="2867025" y="3378200"/>
          <p14:tracePt t="285824" x="2854325" y="3378200"/>
          <p14:tracePt t="285828" x="2841625" y="3378200"/>
          <p14:tracePt t="285839" x="2828925" y="3378200"/>
          <p14:tracePt t="285844" x="2816225" y="3403600"/>
          <p14:tracePt t="285864" x="2803525" y="3416300"/>
          <p14:tracePt t="285868" x="2778125" y="3429000"/>
          <p14:tracePt t="285878" x="2778125" y="3441700"/>
          <p14:tracePt t="285884" x="2767013" y="3454400"/>
          <p14:tracePt t="285894" x="2754313" y="3454400"/>
          <p14:tracePt t="285904" x="2754313" y="3479800"/>
          <p14:tracePt t="285910" x="2754313" y="3490913"/>
          <p14:tracePt t="285920" x="2754313" y="3516313"/>
          <p14:tracePt t="285925" x="2754313" y="3529013"/>
          <p14:tracePt t="285944" x="2754313" y="3554413"/>
          <p14:tracePt t="285950" x="2754313" y="3579813"/>
          <p14:tracePt t="285960" x="2754313" y="3603625"/>
          <p14:tracePt t="285975" x="2754313" y="3629025"/>
          <p14:tracePt t="285984" x="2767013" y="3667125"/>
          <p14:tracePt t="285992" x="2778125" y="3679825"/>
          <p14:tracePt t="286000" x="2790825" y="3692525"/>
          <p14:tracePt t="286004" x="2803525" y="3716338"/>
          <p14:tracePt t="286025" x="2816225" y="3729038"/>
          <p14:tracePt t="286060" x="2816225" y="3741738"/>
          <p14:tracePt t="286076" x="2828925" y="3741738"/>
          <p14:tracePt t="286086" x="2841625" y="3741738"/>
          <p14:tracePt t="286090" x="2867025" y="3741738"/>
          <p14:tracePt t="286100" x="2903538" y="3741738"/>
          <p14:tracePt t="286116" x="2928938" y="3741738"/>
          <p14:tracePt t="286126" x="2941638" y="3741738"/>
          <p14:tracePt t="286130" x="2967038" y="3716338"/>
          <p14:tracePt t="286140" x="2979738" y="3703638"/>
          <p14:tracePt t="286146" x="2992438" y="3679825"/>
          <p14:tracePt t="286158" x="3003550" y="3641725"/>
          <p14:tracePt t="286166" x="3016250" y="3616325"/>
          <p14:tracePt t="286182" x="3016250" y="3567113"/>
          <p14:tracePt t="286186" x="3016250" y="3541713"/>
          <p14:tracePt t="286212" x="3016250" y="3516313"/>
          <p14:tracePt t="286226" x="3016250" y="3503613"/>
          <p14:tracePt t="286246" x="3003550" y="3503613"/>
          <p14:tracePt t="286262" x="2979738" y="3503613"/>
          <p14:tracePt t="286266" x="2954338" y="3503613"/>
          <p14:tracePt t="286278" x="2928938" y="3503613"/>
          <p14:tracePt t="286288" x="2903538" y="3503613"/>
          <p14:tracePt t="286293" x="2890838" y="3503613"/>
          <p14:tracePt t="286302" x="2879725" y="3503613"/>
          <p14:tracePt t="286308" x="2854325" y="3503613"/>
          <p14:tracePt t="286318" x="2828925" y="3529013"/>
          <p14:tracePt t="286328" x="2816225" y="3541713"/>
          <p14:tracePt t="286332" x="2790825" y="3567113"/>
          <p14:tracePt t="286348" x="2767013" y="3590925"/>
          <p14:tracePt t="286358" x="2767013" y="3616325"/>
          <p14:tracePt t="286368" x="2767013" y="3654425"/>
          <p14:tracePt t="286384" x="2767013" y="3679825"/>
          <p14:tracePt t="286388" x="2767013" y="3703638"/>
          <p14:tracePt t="286398" x="2767013" y="3729038"/>
          <p14:tracePt t="286409" x="2767013" y="3754438"/>
          <p14:tracePt t="286414" x="2767013" y="3767138"/>
          <p14:tracePt t="286425" x="2767013" y="3779838"/>
          <p14:tracePt t="286428" x="2778125" y="3803650"/>
          <p14:tracePt t="286438" x="2816225" y="3816350"/>
          <p14:tracePt t="286448" x="2828925" y="3841750"/>
          <p14:tracePt t="286454" x="2854325" y="3841750"/>
          <p14:tracePt t="286464" x="2879725" y="3841750"/>
          <p14:tracePt t="286468" x="2903538" y="3841750"/>
          <p14:tracePt t="286478" x="2941638" y="3841750"/>
          <p14:tracePt t="286488" x="2967038" y="3841750"/>
          <p14:tracePt t="286504" x="3003550" y="3816350"/>
          <p14:tracePt t="286508" x="3016250" y="3792538"/>
          <p14:tracePt t="286518" x="3028950" y="3779838"/>
          <p14:tracePt t="286528" x="3028950" y="3741738"/>
          <p14:tracePt t="286534" x="3028950" y="3716338"/>
          <p14:tracePt t="286544" x="3028950" y="3692525"/>
          <p14:tracePt t="286560" x="3028950" y="3667125"/>
          <p14:tracePt t="286575" x="3016250" y="3654425"/>
          <p14:tracePt t="286610" x="2992438" y="3654425"/>
          <p14:tracePt t="286620" x="2941638" y="3654425"/>
          <p14:tracePt t="286625" x="2916238" y="3667125"/>
          <p14:tracePt t="286636" x="2867025" y="3692525"/>
          <p14:tracePt t="286641" x="2841625" y="3729038"/>
          <p14:tracePt t="286650" x="2828925" y="3729038"/>
          <p14:tracePt t="286660" x="2803525" y="3767138"/>
          <p14:tracePt t="286666" x="2790825" y="3803650"/>
          <p14:tracePt t="286676" x="2778125" y="3829050"/>
          <p14:tracePt t="286680" x="2778125" y="3841750"/>
          <p14:tracePt t="286692" x="2778125" y="3854450"/>
          <p14:tracePt t="286709" x="2778125" y="3867150"/>
          <p14:tracePt t="286742" x="2778125" y="3879850"/>
          <p14:tracePt t="286752" x="2778125" y="3892550"/>
          <p14:tracePt t="286776" x="2778125" y="3905250"/>
          <p14:tracePt t="286792" x="2790825" y="3916363"/>
          <p14:tracePt t="286968" x="2803525" y="3929063"/>
          <p14:tracePt t="286988" x="2816225" y="3941763"/>
          <p14:tracePt t="286994" x="2828925" y="3941763"/>
          <p14:tracePt t="287018" x="2828925" y="3954463"/>
          <p14:tracePt t="287038" x="2841625" y="3954463"/>
          <p14:tracePt t="287048" x="2841625" y="3967163"/>
          <p14:tracePt t="287068" x="2854325" y="3967163"/>
          <p14:tracePt t="287084" x="2867025" y="3967163"/>
          <p14:tracePt t="287100" x="2867025" y="3979863"/>
          <p14:tracePt t="287110" x="2879725" y="3992563"/>
          <p14:tracePt t="287320" x="2890838" y="3992563"/>
          <p14:tracePt t="287332" x="2903538" y="3979863"/>
          <p14:tracePt t="287346" x="2916238" y="3954463"/>
          <p14:tracePt t="287362" x="2916238" y="3929063"/>
          <p14:tracePt t="287372" x="2916238" y="3905250"/>
          <p14:tracePt t="287376" x="2916238" y="3879850"/>
          <p14:tracePt t="287386" x="2916238" y="3854450"/>
          <p14:tracePt t="287402" x="2916238" y="3829050"/>
          <p14:tracePt t="287412" x="2916238" y="3803650"/>
          <p14:tracePt t="287418" x="2916238" y="3767138"/>
          <p14:tracePt t="287428" x="2916238" y="3729038"/>
          <p14:tracePt t="287438" x="2916238" y="3692525"/>
          <p14:tracePt t="287442" x="2916238" y="3667125"/>
          <p14:tracePt t="287458" x="2916238" y="3641725"/>
          <p14:tracePt t="287648" x="2916238" y="3654425"/>
          <p14:tracePt t="287674" x="2928938" y="3667125"/>
          <p14:tracePt t="287730" x="2928938" y="3692525"/>
          <p14:tracePt t="287754" x="2928938" y="3703638"/>
          <p14:tracePt t="287766" x="2928938" y="3716338"/>
          <p14:tracePt t="287780" x="2928938" y="3729038"/>
          <p14:tracePt t="287796" x="2928938" y="3741738"/>
          <p14:tracePt t="287830" x="2928938" y="3754438"/>
          <p14:tracePt t="287860" x="2928938" y="3767138"/>
          <p14:tracePt t="287872" x="2928938" y="3779838"/>
          <p14:tracePt t="287886" x="2928938" y="3803650"/>
          <p14:tracePt t="287892" x="2928938" y="3816350"/>
          <p14:tracePt t="287902" x="2928938" y="3829050"/>
          <p14:tracePt t="287912" x="2928938" y="3841750"/>
          <p14:tracePt t="287926" x="2928938" y="3854450"/>
          <p14:tracePt t="287942" x="2928938" y="3867150"/>
          <p14:tracePt t="288094" x="2928938" y="3879850"/>
          <p14:tracePt t="288220" x="2928938" y="3892550"/>
          <p14:tracePt t="289398" x="2916238" y="3892550"/>
          <p14:tracePt t="289410" x="2916238" y="3905250"/>
          <p14:tracePt t="289424" x="2916238" y="3916363"/>
          <p14:tracePt t="289440" x="2903538" y="3916363"/>
          <p14:tracePt t="289450" x="2890838" y="3929063"/>
          <p14:tracePt t="289586" x="2890838" y="3941763"/>
          <p14:tracePt t="289606" x="2890838" y="3954463"/>
          <p14:tracePt t="289612" x="2879725" y="3967163"/>
          <p14:tracePt t="289636" x="2879725" y="3979863"/>
          <p14:tracePt t="289646" x="2867025" y="3979863"/>
          <p14:tracePt t="290530" x="2854325" y="3979863"/>
          <p14:tracePt t="290750" x="2854325" y="3954463"/>
          <p14:tracePt t="290802" x="2854325" y="3941763"/>
          <p14:tracePt t="291932" x="2841625" y="3941763"/>
          <p14:tracePt t="292820" x="2828925" y="3941763"/>
          <p14:tracePt t="292824" x="2816225" y="3941763"/>
          <p14:tracePt t="293214" x="2790825" y="3941763"/>
          <p14:tracePt t="293264" x="2778125" y="3941763"/>
          <p14:tracePt t="293552" x="2778125" y="3916363"/>
          <p14:tracePt t="293562" x="2803525" y="3854450"/>
          <p14:tracePt t="293572" x="2816225" y="3841750"/>
          <p14:tracePt t="293576" x="2816225" y="3803650"/>
          <p14:tracePt t="293587" x="2841625" y="3754438"/>
          <p14:tracePt t="293592" x="2841625" y="3741738"/>
          <p14:tracePt t="293602" x="2841625" y="3716338"/>
          <p14:tracePt t="293612" x="2841625" y="3692525"/>
          <p14:tracePt t="293616" x="2841625" y="3667125"/>
          <p14:tracePt t="293629" x="2841625" y="3641725"/>
          <p14:tracePt t="293632" x="2841625" y="3616325"/>
          <p14:tracePt t="293642" x="2816225" y="3579813"/>
          <p14:tracePt t="293652" x="2767013" y="3541713"/>
          <p14:tracePt t="293656" x="2690813" y="3503613"/>
          <p14:tracePt t="293668" x="2654300" y="3503613"/>
          <p14:tracePt t="293672" x="2603500" y="3467100"/>
          <p14:tracePt t="293682" x="2565400" y="3467100"/>
          <p14:tracePt t="293692" x="2541588" y="3467100"/>
          <p14:tracePt t="293702" x="2516188" y="3467100"/>
          <p14:tracePt t="293706" x="2490788" y="3467100"/>
          <p14:tracePt t="293716" x="2465388" y="3467100"/>
          <p14:tracePt t="293722" x="2441575" y="3467100"/>
          <p14:tracePt t="293732" x="2416175" y="3490913"/>
          <p14:tracePt t="293736" x="2390775" y="3516313"/>
          <p14:tracePt t="293746" x="2378075" y="3529013"/>
          <p14:tracePt t="293756" x="2365375" y="3554413"/>
          <p14:tracePt t="293762" x="2339975" y="3590925"/>
          <p14:tracePt t="293772" x="2339975" y="3641725"/>
          <p14:tracePt t="293779" x="2339975" y="3692525"/>
          <p14:tracePt t="293786" x="2339975" y="3729038"/>
          <p14:tracePt t="293798" x="2339975" y="3767138"/>
          <p14:tracePt t="293802" x="2339975" y="3792538"/>
          <p14:tracePt t="293813" x="2339975" y="3829050"/>
          <p14:tracePt t="293818" x="2378075" y="3892550"/>
          <p14:tracePt t="293829" x="2403475" y="3916363"/>
          <p14:tracePt t="293838" x="2452688" y="3954463"/>
          <p14:tracePt t="293842" x="2528888" y="4005263"/>
          <p14:tracePt t="293852" x="2616200" y="4029075"/>
          <p14:tracePt t="293858" x="2754313" y="4079875"/>
          <p14:tracePt t="293868" x="2890838" y="4092575"/>
          <p14:tracePt t="293878" x="3016250" y="4092575"/>
          <p14:tracePt t="293884" x="3154363" y="4092575"/>
          <p14:tracePt t="293895" x="3279775" y="4092575"/>
          <p14:tracePt t="293898" x="3354388" y="4054475"/>
          <p14:tracePt t="293908" x="3405188" y="4005263"/>
          <p14:tracePt t="293918" x="3441700" y="3954463"/>
          <p14:tracePt t="293924" x="3454400" y="3879850"/>
          <p14:tracePt t="293934" x="3454400" y="3803650"/>
          <p14:tracePt t="293938" x="3454400" y="3703638"/>
          <p14:tracePt t="293948" x="3454400" y="3641725"/>
          <p14:tracePt t="293958" x="3417888" y="3541713"/>
          <p14:tracePt t="293964" x="3367088" y="3479800"/>
          <p14:tracePt t="293981" x="3267075" y="3354388"/>
          <p14:tracePt t="293990" x="3241675" y="3328988"/>
          <p14:tracePt t="294000" x="3167063" y="3328988"/>
          <p14:tracePt t="294004" x="3103563" y="3303588"/>
          <p14:tracePt t="294014" x="3028950" y="3303588"/>
          <p14:tracePt t="294020" x="2979738" y="3303588"/>
          <p14:tracePt t="294030" x="2916238" y="3303588"/>
          <p14:tracePt t="294040" x="2841625" y="3328988"/>
          <p14:tracePt t="294044" x="2803525" y="3354388"/>
          <p14:tracePt t="294054" x="2767013" y="3390900"/>
          <p14:tracePt t="294061" x="2728913" y="3429000"/>
          <p14:tracePt t="294070" x="2703513" y="3479800"/>
          <p14:tracePt t="294080" x="2703513" y="3503613"/>
          <p14:tracePt t="294084" x="2703513" y="3541713"/>
          <p14:tracePt t="294095" x="2703513" y="3579813"/>
          <p14:tracePt t="294100" x="2703513" y="3629025"/>
          <p14:tracePt t="294111" x="2703513" y="3654425"/>
          <p14:tracePt t="294120" x="2716213" y="3716338"/>
          <p14:tracePt t="294124" x="2728913" y="3741738"/>
          <p14:tracePt t="294136" x="2767013" y="3779838"/>
          <p14:tracePt t="294140" x="2790825" y="3803650"/>
          <p14:tracePt t="294150" x="2816225" y="3829050"/>
          <p14:tracePt t="294160" x="2854325" y="3841750"/>
          <p14:tracePt t="294166" x="2903538" y="3867150"/>
          <p14:tracePt t="294176" x="2954338" y="3879850"/>
          <p14:tracePt t="294180" x="2992438" y="3879850"/>
          <p14:tracePt t="294190" x="3016250" y="3879850"/>
          <p14:tracePt t="294200" x="3041650" y="3879850"/>
          <p14:tracePt t="294206" x="3067050" y="3879850"/>
          <p14:tracePt t="294222" x="3092450" y="3879850"/>
          <p14:tracePt t="294242" x="3092450" y="3854450"/>
          <p14:tracePt t="294246" x="3092450" y="3829050"/>
          <p14:tracePt t="294256" x="3092450" y="3816350"/>
          <p14:tracePt t="294262" x="3067050" y="3779838"/>
          <p14:tracePt t="294272" x="3054350" y="3767138"/>
          <p14:tracePt t="294282" x="3041650" y="3754438"/>
          <p14:tracePt t="294286" x="3028950" y="3741738"/>
          <p14:tracePt t="294302" x="3016250" y="3741738"/>
          <p14:tracePt t="294312" x="3003550" y="3741738"/>
          <p14:tracePt t="294322" x="2967038" y="3741738"/>
          <p14:tracePt t="294329" x="2916238" y="3741738"/>
          <p14:tracePt t="294336" x="2879725" y="3741738"/>
          <p14:tracePt t="294342" x="2867025" y="3741738"/>
          <p14:tracePt t="294352" x="2841625" y="3741738"/>
          <p14:tracePt t="294363" x="2803525" y="3741738"/>
          <p14:tracePt t="294382" x="2803525" y="3754438"/>
          <p14:tracePt t="294484" x="2816225" y="3754438"/>
          <p14:tracePt t="294504" x="2828925" y="3754438"/>
          <p14:tracePt t="294524" x="2828925" y="3729038"/>
          <p14:tracePt t="294610" x="2828925" y="3754438"/>
          <p14:tracePt t="294620" x="2828925" y="3792538"/>
          <p14:tracePt t="294630" x="2854325" y="3829050"/>
          <p14:tracePt t="294634" x="2854325" y="3867150"/>
          <p14:tracePt t="294650" x="2879725" y="3892550"/>
          <p14:tracePt t="294661" x="2879725" y="3905250"/>
          <p14:tracePt t="294670" x="2890838" y="3905250"/>
          <p14:tracePt t="294674" x="2890838" y="3916363"/>
          <p14:tracePt t="294686" x="2916238" y="3929063"/>
          <p14:tracePt t="294700" x="2967038" y="3929063"/>
          <p14:tracePt t="294713" x="2992438" y="3929063"/>
          <p14:tracePt t="294726" x="3028950" y="3905250"/>
          <p14:tracePt t="294730" x="3028950" y="3892550"/>
          <p14:tracePt t="294740" x="3054350" y="3854450"/>
          <p14:tracePt t="294750" x="3054350" y="3803650"/>
          <p14:tracePt t="294756" x="3054350" y="3767138"/>
          <p14:tracePt t="294766" x="3054350" y="3716338"/>
          <p14:tracePt t="294770" x="3028950" y="3679825"/>
          <p14:tracePt t="294782" x="3016250" y="3667125"/>
          <p14:tracePt t="294790" x="3003550" y="3654425"/>
          <p14:tracePt t="294806" x="2992438" y="3654425"/>
          <p14:tracePt t="294812" x="2979738" y="3654425"/>
          <p14:tracePt t="294822" x="2967038" y="3654425"/>
          <p14:tracePt t="294836" x="2941638" y="3654425"/>
          <p14:tracePt t="294852" x="2941638" y="3667125"/>
          <p14:tracePt t="294863" x="2941638" y="3679825"/>
          <p14:tracePt t="294872" x="2941638" y="3703638"/>
          <p14:tracePt t="294886" x="2941638" y="3729038"/>
          <p14:tracePt t="294913" x="2941638" y="3741738"/>
          <p14:tracePt t="294922" x="2941638" y="3754438"/>
          <p14:tracePt t="294962" x="2954338" y="3754438"/>
          <p14:tracePt t="294968" x="2967038" y="3754438"/>
          <p14:tracePt t="294982" x="2992438" y="3754438"/>
          <p14:tracePt t="295002" x="3003550" y="3754438"/>
          <p14:tracePt t="295018" x="3016250" y="3754438"/>
          <p14:tracePt t="295022" x="3028950" y="3754438"/>
          <p14:tracePt t="295052" x="3041650" y="3754438"/>
          <p14:tracePt t="295098" x="3054350" y="3754438"/>
          <p14:tracePt t="295270" x="3079750" y="3754438"/>
          <p14:tracePt t="295296" x="3092450" y="3754438"/>
          <p14:tracePt t="295300" x="3103563" y="3754438"/>
          <p14:tracePt t="295310" x="3128963" y="3767138"/>
          <p14:tracePt t="295326" x="3154363" y="3792538"/>
          <p14:tracePt t="295340" x="3167063" y="3803650"/>
          <p14:tracePt t="295350" x="3192463" y="3803650"/>
          <p14:tracePt t="295446" x="3216275" y="3803650"/>
          <p14:tracePt t="295578" x="3192463" y="3829050"/>
          <p14:tracePt t="295582" x="3154363" y="3829050"/>
          <p14:tracePt t="295592" x="3103563" y="3841750"/>
          <p14:tracePt t="295602" x="3016250" y="3841750"/>
          <p14:tracePt t="295608" x="2941638" y="3841750"/>
          <p14:tracePt t="295619" x="2890838" y="3854450"/>
          <p14:tracePt t="295624" x="2828925" y="3854450"/>
          <p14:tracePt t="295634" x="2790825" y="3854450"/>
          <p14:tracePt t="295646" x="2754313" y="3854450"/>
          <p14:tracePt t="295648" x="2741613" y="3854450"/>
          <p14:tracePt t="295724" x="2741613" y="3867150"/>
          <p14:tracePt t="295734" x="2754313" y="3879850"/>
          <p14:tracePt t="295740" x="2803525" y="3879850"/>
          <p14:tracePt t="295750" x="2879725" y="3892550"/>
          <p14:tracePt t="295760" x="2979738" y="3916363"/>
          <p14:tracePt t="295764" x="3067050" y="3929063"/>
          <p14:tracePt t="295774" x="3192463" y="3954463"/>
          <p14:tracePt t="295780" x="3241675" y="3954463"/>
          <p14:tracePt t="295790" x="3317875" y="3954463"/>
          <p14:tracePt t="295800" x="3367088" y="3954463"/>
          <p14:tracePt t="295804" x="3392488" y="3954463"/>
          <p14:tracePt t="295814" x="3405188" y="3954463"/>
          <p14:tracePt t="295820" x="3417888" y="3954463"/>
          <p14:tracePt t="295870" x="3429000" y="3954463"/>
          <p14:tracePt t="295896" x="3417888" y="3941763"/>
          <p14:tracePt t="295906" x="3379788" y="3929063"/>
          <p14:tracePt t="295916" x="3341688" y="3929063"/>
          <p14:tracePt t="295920" x="3305175" y="3916363"/>
          <p14:tracePt t="295930" x="3279775" y="3916363"/>
          <p14:tracePt t="295936" x="3241675" y="3916363"/>
          <p14:tracePt t="295947" x="3205163" y="3892550"/>
          <p14:tracePt t="295963" x="3192463" y="3892550"/>
          <p14:tracePt t="296056" x="3192463" y="3879850"/>
          <p14:tracePt t="296072" x="3192463" y="3854450"/>
          <p14:tracePt t="296088" x="3205163" y="3841750"/>
          <p14:tracePt t="296098" x="3216275" y="3841750"/>
          <p14:tracePt t="296148" x="3228975" y="3829050"/>
          <p14:tracePt t="296229" x="3228975" y="3816350"/>
          <p14:tracePt t="296234" x="3228975" y="3803650"/>
          <p14:tracePt t="296274" x="3216275" y="3792538"/>
          <p14:tracePt t="297132" x="3205163" y="3792538"/>
          <p14:tracePt t="297142" x="3192463" y="3792538"/>
          <p14:tracePt t="297152" x="3192463" y="3803650"/>
          <p14:tracePt t="297156" x="3167063" y="3829050"/>
          <p14:tracePt t="297176" x="3154363" y="3841750"/>
          <p14:tracePt t="297182" x="3154363" y="3854450"/>
          <p14:tracePt t="297192" x="3154363" y="3867150"/>
          <p14:tracePt t="297206" x="3154363" y="3879850"/>
          <p14:tracePt t="297262" x="3154363" y="3905250"/>
          <p14:tracePt t="297288" x="3167063" y="3916363"/>
          <p14:tracePt t="297298" x="3179763" y="3916363"/>
          <p14:tracePt t="297404" x="3192463" y="3916363"/>
          <p14:tracePt t="298358" x="3192463" y="3905250"/>
          <p14:tracePt t="298368" x="3179763" y="3892550"/>
          <p14:tracePt t="298378" x="3141663" y="3916363"/>
          <p14:tracePt t="298382" x="3079750" y="3929063"/>
          <p14:tracePt t="298392" x="2979738" y="3967163"/>
          <p14:tracePt t="298398" x="2879725" y="3992563"/>
          <p14:tracePt t="298408" x="2741613" y="4017963"/>
          <p14:tracePt t="298418" x="2690813" y="4041775"/>
          <p14:tracePt t="298422" x="2603500" y="4067175"/>
          <p14:tracePt t="298432" x="2578100" y="4079875"/>
          <p14:tracePt t="298438" x="2528888" y="4079875"/>
          <p14:tracePt t="298448" x="2490788" y="4092575"/>
          <p14:tracePt t="298458" x="2465388" y="4105275"/>
          <p14:tracePt t="298462" x="2428875" y="4117975"/>
          <p14:tracePt t="298472" x="2416175" y="4117975"/>
          <p14:tracePt t="298479" x="2403475" y="4117975"/>
          <p14:tracePt t="298488" x="2390775" y="4117975"/>
          <p14:tracePt t="298498" x="2378075" y="4117975"/>
          <p14:tracePt t="298502" x="2365375" y="4129088"/>
          <p14:tracePt t="298514" x="2352675" y="4129088"/>
          <p14:tracePt t="298518" x="2339975" y="4129088"/>
          <p14:tracePt t="298544" x="2316163" y="4129088"/>
          <p14:tracePt t="298554" x="2303463" y="4141788"/>
          <p14:tracePt t="298568" x="2290763" y="4154488"/>
          <p14:tracePt t="298578" x="2265363" y="4167188"/>
          <p14:tracePt t="298584" x="2252663" y="4205288"/>
          <p14:tracePt t="298594" x="2252663" y="4230688"/>
          <p14:tracePt t="298598" x="2252663" y="4292600"/>
          <p14:tracePt t="298608" x="2252663" y="4318000"/>
          <p14:tracePt t="298618" x="2252663" y="4367213"/>
          <p14:tracePt t="298624" x="2252663" y="4392613"/>
          <p14:tracePt t="298634" x="2252663" y="4418013"/>
          <p14:tracePt t="298640" x="2252663" y="4430713"/>
          <p14:tracePt t="298660" x="2252663" y="4454525"/>
          <p14:tracePt t="298694" x="2265363" y="4454525"/>
          <p14:tracePt t="298700" x="2278063" y="4454525"/>
          <p14:tracePt t="298710" x="2303463" y="4467225"/>
          <p14:tracePt t="298720" x="2328863" y="4479925"/>
          <p14:tracePt t="298724" x="2378075" y="4479925"/>
          <p14:tracePt t="298740" x="2428875" y="4479925"/>
          <p14:tracePt t="298760" x="2452688" y="4479925"/>
          <p14:tracePt t="298766" x="2465388" y="4467225"/>
          <p14:tracePt t="298776" x="2478088" y="4443413"/>
          <p14:tracePt t="298790" x="2478088" y="4418013"/>
          <p14:tracePt t="298800" x="2478088" y="4367213"/>
          <p14:tracePt t="298806" x="2478088" y="4330700"/>
          <p14:tracePt t="298816" x="2452688" y="4254500"/>
          <p14:tracePt t="298822" x="2403475" y="4217988"/>
          <p14:tracePt t="298832" x="2316163" y="4129088"/>
          <p14:tracePt t="298842" x="2203450" y="4092575"/>
          <p14:tracePt t="298847" x="2116138" y="4054475"/>
          <p14:tracePt t="298856" x="2014538" y="4017963"/>
          <p14:tracePt t="298864" x="1927225" y="3992563"/>
          <p14:tracePt t="298872" x="1865313" y="3979863"/>
          <p14:tracePt t="298882" x="1801813" y="3979863"/>
          <p14:tracePt t="298886" x="1714500" y="3954463"/>
          <p14:tracePt t="298897" x="1639888" y="3954463"/>
          <p14:tracePt t="298902" x="1577975" y="3941763"/>
          <p14:tracePt t="298914" x="1527175" y="3941763"/>
          <p14:tracePt t="298922" x="1501775" y="3941763"/>
          <p14:tracePt t="298926" x="1489075" y="3941763"/>
          <p14:tracePt t="298936" x="1476375" y="3941763"/>
          <p14:tracePt t="298942" x="1452563" y="3967163"/>
          <p14:tracePt t="298952" x="1439863" y="3979863"/>
          <p14:tracePt t="298966" x="1439863" y="4017963"/>
          <p14:tracePt t="298979" x="1439863" y="4054475"/>
          <p14:tracePt t="298983" x="1439863" y="4105275"/>
          <p14:tracePt t="298992" x="1465263" y="4154488"/>
          <p14:tracePt t="299002" x="1514475" y="4217988"/>
          <p14:tracePt t="299008" x="1577975" y="4292600"/>
          <p14:tracePt t="299018" x="1627188" y="4354513"/>
          <p14:tracePt t="299022" x="1652588" y="4379913"/>
          <p14:tracePt t="299032" x="1714500" y="4443413"/>
          <p14:tracePt t="299042" x="1739900" y="4467225"/>
          <p14:tracePt t="299048" x="1778000" y="4492625"/>
          <p14:tracePt t="299058" x="1814513" y="4492625"/>
          <p14:tracePt t="299064" x="1852613" y="4492625"/>
          <p14:tracePt t="299074" x="1903413" y="4492625"/>
          <p14:tracePt t="299084" x="1978025" y="4492625"/>
          <p14:tracePt t="299088" x="2039938" y="4492625"/>
          <p14:tracePt t="299098" x="2127250" y="4492625"/>
          <p14:tracePt t="299104" x="2190750" y="4492625"/>
          <p14:tracePt t="299115" x="2239963" y="4467225"/>
          <p14:tracePt t="299124" x="2265363" y="4418013"/>
          <p14:tracePt t="299128" x="2278063" y="4392613"/>
          <p14:tracePt t="299138" x="2290763" y="4379913"/>
          <p14:tracePt t="299144" x="2290763" y="4330700"/>
          <p14:tracePt t="299154" x="2290763" y="4292600"/>
          <p14:tracePt t="299164" x="2290763" y="4279900"/>
          <p14:tracePt t="299168" x="2252663" y="4230688"/>
          <p14:tracePt t="299178" x="2228850" y="4205288"/>
          <p14:tracePt t="299184" x="2216150" y="4192588"/>
          <p14:tracePt t="299194" x="2178050" y="4179888"/>
          <p14:tracePt t="299204" x="2139950" y="4167188"/>
          <p14:tracePt t="299210" x="2090738" y="4167188"/>
          <p14:tracePt t="299220" x="2027238" y="4167188"/>
          <p14:tracePt t="299224" x="1927225" y="4167188"/>
          <p14:tracePt t="299234" x="1890713" y="4167188"/>
          <p14:tracePt t="299244" x="1827213" y="4167188"/>
          <p14:tracePt t="299250" x="1752600" y="4179888"/>
          <p14:tracePt t="299260" x="1714500" y="4192588"/>
          <p14:tracePt t="299265" x="1689100" y="4205288"/>
          <p14:tracePt t="299274" x="1689100" y="4230688"/>
          <p14:tracePt t="299284" x="1665288" y="4241800"/>
          <p14:tracePt t="299300" x="1665288" y="4267200"/>
          <p14:tracePt t="299315" x="1665288" y="4279900"/>
          <p14:tracePt t="299331" x="1665288" y="4292600"/>
          <p14:tracePt t="299347" x="1677988" y="4318000"/>
          <p14:tracePt t="299356" x="1701800" y="4330700"/>
          <p14:tracePt t="299366" x="1752600" y="4330700"/>
          <p14:tracePt t="299370" x="1814513" y="4354513"/>
          <p14:tracePt t="299381" x="1865313" y="4354513"/>
          <p14:tracePt t="299386" x="1952625" y="4354513"/>
          <p14:tracePt t="299397" x="2052638" y="4354513"/>
          <p14:tracePt t="299406" x="2152650" y="4354513"/>
          <p14:tracePt t="299410" x="2216150" y="4354513"/>
          <p14:tracePt t="299422" x="2278063" y="4354513"/>
          <p14:tracePt t="299426" x="2278063" y="4330700"/>
          <p14:tracePt t="299436" x="2303463" y="4318000"/>
          <p14:tracePt t="299442" x="2316163" y="4305300"/>
          <p14:tracePt t="299452" x="2316163" y="4292600"/>
          <p14:tracePt t="299462" x="2316163" y="4254500"/>
          <p14:tracePt t="299468" x="2303463" y="4230688"/>
          <p14:tracePt t="299478" x="2278063" y="4205288"/>
          <p14:tracePt t="299482" x="2265363" y="4179888"/>
          <p14:tracePt t="299492" x="2239963" y="4141788"/>
          <p14:tracePt t="299502" x="2216150" y="4141788"/>
          <p14:tracePt t="299508" x="2152650" y="4105275"/>
          <p14:tracePt t="299518" x="2127250" y="4105275"/>
          <p14:tracePt t="299524" x="2065338" y="4079875"/>
          <p14:tracePt t="299534" x="2027238" y="4079875"/>
          <p14:tracePt t="299544" x="1990725" y="4079875"/>
          <p14:tracePt t="299548" x="1952625" y="4079875"/>
          <p14:tracePt t="299564" x="1927225" y="4079875"/>
          <p14:tracePt t="299574" x="1903413" y="4079875"/>
          <p14:tracePt t="299584" x="1890713" y="4092575"/>
          <p14:tracePt t="299588" x="1878013" y="4117975"/>
          <p14:tracePt t="299598" x="1878013" y="4141788"/>
          <p14:tracePt t="299615" x="1878013" y="4167188"/>
          <p14:tracePt t="299629" x="1878013" y="4179888"/>
          <p14:tracePt t="299638" x="1878013" y="4192588"/>
          <p14:tracePt t="299649" x="1878013" y="4205288"/>
          <p14:tracePt t="299654" x="1890713" y="4217988"/>
          <p14:tracePt t="299665" x="1903413" y="4217988"/>
          <p14:tracePt t="299674" x="1927225" y="4230688"/>
          <p14:tracePt t="299682" x="1952625" y="4230688"/>
          <p14:tracePt t="299690" x="1978025" y="4230688"/>
          <p14:tracePt t="299694" x="1990725" y="4230688"/>
          <p14:tracePt t="299704" x="2003425" y="4230688"/>
          <p14:tracePt t="299750" x="2014538" y="4230688"/>
          <p14:tracePt t="299760" x="2014538" y="4217988"/>
          <p14:tracePt t="299770" x="2014538" y="4205288"/>
          <p14:tracePt t="299774" x="2014538" y="4192588"/>
          <p14:tracePt t="299786" x="2003425" y="4179888"/>
          <p14:tracePt t="299826" x="1978025" y="4179888"/>
          <p14:tracePt t="299840" x="1952625" y="4192588"/>
          <p14:tracePt t="299850" x="1952625" y="4217988"/>
          <p14:tracePt t="299860" x="1952625" y="4241800"/>
          <p14:tracePt t="299866" x="1952625" y="4267200"/>
          <p14:tracePt t="299876" x="1952625" y="4305300"/>
          <p14:tracePt t="299881" x="1952625" y="4330700"/>
          <p14:tracePt t="299892" x="1952625" y="4354513"/>
          <p14:tracePt t="299902" x="1965325" y="4367213"/>
          <p14:tracePt t="299932" x="1978025" y="4367213"/>
          <p14:tracePt t="299942" x="1990725" y="4367213"/>
          <p14:tracePt t="299948" x="2014538" y="4367213"/>
          <p14:tracePt t="299956" x="2039938" y="4367213"/>
          <p14:tracePt t="299967" x="2078038" y="4354513"/>
          <p14:tracePt t="299972" x="2103438" y="4305300"/>
          <p14:tracePt t="299982" x="2116138" y="4254500"/>
          <p14:tracePt t="299988" x="2127250" y="4230688"/>
          <p14:tracePt t="299999" x="2127250" y="4167188"/>
          <p14:tracePt t="300002" x="2127250" y="4092575"/>
          <p14:tracePt t="300012" x="2103438" y="4017963"/>
          <p14:tracePt t="300022" x="2065338" y="3979863"/>
          <p14:tracePt t="300028" x="2003425" y="3916363"/>
          <p14:tracePt t="300038" x="1952625" y="3867150"/>
          <p14:tracePt t="300042" x="1890713" y="3829050"/>
          <p14:tracePt t="300052" x="1852613" y="3829050"/>
          <p14:tracePt t="300062" x="1814513" y="3829050"/>
          <p14:tracePt t="300068" x="1778000" y="3829050"/>
          <p14:tracePt t="300078" x="1727200" y="3829050"/>
          <p14:tracePt t="300083" x="1701800" y="3829050"/>
          <p14:tracePt t="300092" x="1677988" y="3829050"/>
          <p14:tracePt t="300102" x="1665288" y="3829050"/>
          <p14:tracePt t="300108" x="1639888" y="3854450"/>
          <p14:tracePt t="300118" x="1639888" y="3879850"/>
          <p14:tracePt t="300124" x="1639888" y="3941763"/>
          <p14:tracePt t="300134" x="1639888" y="3992563"/>
          <p14:tracePt t="300144" x="1639888" y="4029075"/>
          <p14:tracePt t="300149" x="1639888" y="4079875"/>
          <p14:tracePt t="300158" x="1639888" y="4117975"/>
          <p14:tracePt t="300165" x="1639888" y="4141788"/>
          <p14:tracePt t="300174" x="1665288" y="4167188"/>
          <p14:tracePt t="300188" x="1701800" y="4205288"/>
          <p14:tracePt t="300204" x="1714500" y="4205288"/>
          <p14:tracePt t="300215" x="1739900" y="4205288"/>
          <p14:tracePt t="300224" x="1752600" y="4205288"/>
          <p14:tracePt t="300228" x="1778000" y="4205288"/>
          <p14:tracePt t="300238" x="1801813" y="4205288"/>
          <p14:tracePt t="300244" x="1814513" y="4205288"/>
          <p14:tracePt t="300254" x="1839913" y="4192588"/>
          <p14:tracePt t="300266" x="1852613" y="4179888"/>
          <p14:tracePt t="300270" x="1878013" y="4154488"/>
          <p14:tracePt t="300282" x="1878013" y="4129088"/>
          <p14:tracePt t="300284" x="1878013" y="4105275"/>
          <p14:tracePt t="300294" x="1878013" y="4079875"/>
          <p14:tracePt t="300304" x="1878013" y="4067175"/>
          <p14:tracePt t="300310" x="1878013" y="4054475"/>
          <p14:tracePt t="300320" x="1878013" y="4029075"/>
          <p14:tracePt t="300324" x="1865313" y="4029075"/>
          <p14:tracePt t="300336" x="1852613" y="4029075"/>
          <p14:tracePt t="300346" x="1839913" y="4029075"/>
          <p14:tracePt t="300350" x="1814513" y="4029075"/>
          <p14:tracePt t="300360" x="1790700" y="4029075"/>
          <p14:tracePt t="300366" x="1765300" y="4029075"/>
          <p14:tracePt t="300376" x="1752600" y="4029075"/>
          <p14:tracePt t="300386" x="1727200" y="4029075"/>
          <p14:tracePt t="300390" x="1714500" y="4041775"/>
          <p14:tracePt t="300400" x="1714500" y="4079875"/>
          <p14:tracePt t="300406" x="1714500" y="4105275"/>
          <p14:tracePt t="300416" x="1714500" y="4129088"/>
          <p14:tracePt t="300426" x="1714500" y="4154488"/>
          <p14:tracePt t="300430" x="1714500" y="4179888"/>
          <p14:tracePt t="300440" x="1727200" y="4205288"/>
          <p14:tracePt t="300448" x="1739900" y="4230688"/>
          <p14:tracePt t="300456" x="1752600" y="4230688"/>
          <p14:tracePt t="300466" x="1765300" y="4267200"/>
          <p14:tracePt t="300482" x="1778000" y="4279900"/>
          <p14:tracePt t="300486" x="1778000" y="4292600"/>
          <p14:tracePt t="300496" x="1801813" y="4305300"/>
          <p14:tracePt t="300506" x="1814513" y="4318000"/>
          <p14:tracePt t="300512" x="1865313" y="4341813"/>
          <p14:tracePt t="300522" x="1903413" y="4341813"/>
          <p14:tracePt t="300526" x="1939925" y="4354513"/>
          <p14:tracePt t="300536" x="1965325" y="4379913"/>
          <p14:tracePt t="300548" x="1978025" y="4379913"/>
          <p14:tracePt t="300552" x="2003425" y="4379913"/>
          <p14:tracePt t="300562" x="2014538" y="4392613"/>
          <p14:tracePt t="300576" x="2027238" y="4392613"/>
          <p14:tracePt t="300658" x="2039938" y="4405313"/>
          <p14:tracePt t="300698" x="2039938" y="4418013"/>
          <p14:tracePt t="300714" x="2039938" y="4430713"/>
          <p14:tracePt t="300718" x="2039938" y="4454525"/>
          <p14:tracePt t="300728" x="2039938" y="4467225"/>
          <p14:tracePt t="300738" x="2039938" y="4492625"/>
          <p14:tracePt t="300744" x="2052638" y="4492625"/>
          <p14:tracePt t="300754" x="2052638" y="4505325"/>
          <p14:tracePt t="300758" x="2065338" y="4505325"/>
          <p14:tracePt t="300768" x="2078038" y="4518025"/>
          <p14:tracePt t="300794" x="2090738" y="4518025"/>
          <p14:tracePt t="300799" x="2127250" y="4518025"/>
          <p14:tracePt t="300808" x="2139950" y="4518025"/>
          <p14:tracePt t="300818" x="2152650" y="4518025"/>
          <p14:tracePt t="300824" x="2165350" y="4518025"/>
          <p14:tracePt t="300834" x="2190750" y="4505325"/>
          <p14:tracePt t="300840" x="2203450" y="4454525"/>
          <p14:tracePt t="300850" x="2203450" y="4341813"/>
          <p14:tracePt t="300860" x="2203450" y="4230688"/>
          <p14:tracePt t="300865" x="2203450" y="4105275"/>
          <p14:tracePt t="300874" x="2203450" y="3979863"/>
          <p14:tracePt t="300882" x="2203450" y="3841750"/>
          <p14:tracePt t="300890" x="2203450" y="3679825"/>
          <p14:tracePt t="300900" x="2203450" y="3554413"/>
          <p14:tracePt t="300906" x="2103438" y="3354388"/>
          <p14:tracePt t="300916" x="2065338" y="3228975"/>
          <p14:tracePt t="300920" x="2027238" y="3154363"/>
          <p14:tracePt t="300932" x="1990725" y="3041650"/>
          <p14:tracePt t="300940" x="1927225" y="2928938"/>
          <p14:tracePt t="300946" x="1852613" y="2865438"/>
          <p14:tracePt t="300956" x="1801813" y="2803525"/>
          <p14:tracePt t="300967" x="1778000" y="2790825"/>
          <p14:tracePt t="300970" x="1739900" y="2716213"/>
          <p14:tracePt t="300982" x="1727200" y="2716213"/>
          <p14:tracePt t="300986" x="1677988" y="2678113"/>
          <p14:tracePt t="300996" x="1627188" y="2665413"/>
          <p14:tracePt t="301012" x="1614488" y="2652713"/>
          <p14:tracePt t="301026" x="1614488" y="2690813"/>
          <p14:tracePt t="301036" x="1601788" y="2716213"/>
          <p14:tracePt t="301043" x="1589088" y="2728913"/>
          <p14:tracePt t="301052" x="1589088" y="2740025"/>
          <p14:tracePt t="301062" x="1589088" y="2790825"/>
          <p14:tracePt t="301066" x="1589088" y="2828925"/>
          <p14:tracePt t="301076" x="1589088" y="2878138"/>
          <p14:tracePt t="301083" x="1589088" y="2903538"/>
          <p14:tracePt t="301092" x="1601788" y="2978150"/>
          <p14:tracePt t="301102" x="1627188" y="3016250"/>
          <p14:tracePt t="301106" x="1652588" y="3078163"/>
          <p14:tracePt t="301116" x="1689100" y="3116263"/>
          <p14:tracePt t="301122" x="1714500" y="3154363"/>
          <p14:tracePt t="301132" x="1739900" y="3190875"/>
          <p14:tracePt t="301142" x="1765300" y="3203575"/>
          <p14:tracePt t="301146" x="1801813" y="3216275"/>
          <p14:tracePt t="301156" x="1865313" y="3241675"/>
          <p14:tracePt t="301162" x="1914525" y="3241675"/>
          <p14:tracePt t="301172" x="2003425" y="3241675"/>
          <p14:tracePt t="301183" x="2103438" y="3241675"/>
          <p14:tracePt t="301188" x="2178050" y="3178175"/>
          <p14:tracePt t="301199" x="2265363" y="3128963"/>
          <p14:tracePt t="301202" x="2328863" y="3078163"/>
          <p14:tracePt t="301212" x="2378075" y="3003550"/>
          <p14:tracePt t="301222" x="2403475" y="2928938"/>
          <p14:tracePt t="301228" x="2428875" y="2852738"/>
          <p14:tracePt t="301238" x="2441575" y="2790825"/>
          <p14:tracePt t="301242" x="2441575" y="2716213"/>
          <p14:tracePt t="301252" x="2441575" y="2678113"/>
          <p14:tracePt t="301265" x="2403475" y="2603500"/>
          <p14:tracePt t="301268" x="2378075" y="2540000"/>
          <p14:tracePt t="301278" x="2339975" y="2516188"/>
          <p14:tracePt t="301284" x="2316163" y="2478088"/>
          <p14:tracePt t="301294" x="2278063" y="2465388"/>
          <p14:tracePt t="301304" x="2228850" y="2465388"/>
          <p14:tracePt t="301308" x="2203450" y="2465388"/>
          <p14:tracePt t="301318" x="2178050" y="2465388"/>
          <p14:tracePt t="301324" x="2139950" y="2478088"/>
          <p14:tracePt t="301334" x="2103438" y="2503488"/>
          <p14:tracePt t="301344" x="2052638" y="2540000"/>
          <p14:tracePt t="301350" x="1990725" y="2603500"/>
          <p14:tracePt t="301360" x="1978025" y="2627313"/>
          <p14:tracePt t="301366" x="1965325" y="2665413"/>
          <p14:tracePt t="301374" x="1939925" y="2690813"/>
          <p14:tracePt t="301384" x="1939925" y="2716213"/>
          <p14:tracePt t="301390" x="1939925" y="2728913"/>
          <p14:tracePt t="301400" x="1939925" y="2765425"/>
          <p14:tracePt t="301404" x="1965325" y="2790825"/>
          <p14:tracePt t="301416" x="1965325" y="2816225"/>
          <p14:tracePt t="301424" x="1990725" y="2865438"/>
          <p14:tracePt t="301432" x="2027238" y="2916238"/>
          <p14:tracePt t="301440" x="2052638" y="2965450"/>
          <p14:tracePt t="301444" x="2103438" y="3041650"/>
          <p14:tracePt t="301454" x="2165350" y="3116263"/>
          <p14:tracePt t="301465" x="2228850" y="3228975"/>
          <p14:tracePt t="301470" x="2328863" y="3328988"/>
          <p14:tracePt t="301482" x="2416175" y="3454400"/>
          <p14:tracePt t="301485" x="2541588" y="3529013"/>
          <p14:tracePt t="301494" x="2690813" y="3667125"/>
          <p14:tracePt t="301504" x="2816225" y="3741738"/>
          <p14:tracePt t="301510" x="2954338" y="3829050"/>
          <p14:tracePt t="301520" x="3092450" y="3916363"/>
          <p14:tracePt t="301526" x="3216275" y="3992563"/>
          <p14:tracePt t="301536" x="3341688" y="4079875"/>
          <p14:tracePt t="301546" x="3454400" y="4117975"/>
          <p14:tracePt t="301550" x="3541713" y="4179888"/>
          <p14:tracePt t="301560" x="3617913" y="4217988"/>
          <p14:tracePt t="301566" x="3667125" y="4254500"/>
          <p14:tracePt t="301576" x="3705225" y="4267200"/>
          <p14:tracePt t="301656" x="3679825" y="4267200"/>
          <p14:tracePt t="301666" x="3667125" y="4267200"/>
          <p14:tracePt t="301722" x="3654425" y="4267200"/>
          <p14:tracePt t="301752" x="3630613" y="4267200"/>
          <p14:tracePt t="301772" x="3617913" y="4267200"/>
          <p14:tracePt t="301778" x="3592513" y="4241800"/>
          <p14:tracePt t="301788" x="3567113" y="4241800"/>
          <p14:tracePt t="301792" x="3541713" y="4205288"/>
          <p14:tracePt t="301802" x="3530600" y="4192588"/>
          <p14:tracePt t="301812" x="3492500" y="4179888"/>
          <p14:tracePt t="301818" x="3467100" y="4154488"/>
          <p14:tracePt t="301828" x="3441700" y="4117975"/>
          <p14:tracePt t="301833" x="3392488" y="4092575"/>
          <p14:tracePt t="301842" x="3354388" y="4054475"/>
          <p14:tracePt t="301852" x="3328988" y="4029075"/>
          <p14:tracePt t="301858" x="3292475" y="4005263"/>
          <p14:tracePt t="301868" x="3292475" y="3979863"/>
          <p14:tracePt t="301874" x="3279775" y="3979863"/>
          <p14:tracePt t="301914" x="3267075" y="3979863"/>
          <p14:tracePt t="301928" x="3254375" y="3979863"/>
          <p14:tracePt t="301949" x="3254375" y="3967163"/>
          <p14:tracePt t="301974" x="3241675" y="3967163"/>
          <p14:tracePt t="301994" x="3216275" y="3954463"/>
          <p14:tracePt t="302004" x="3192463" y="3929063"/>
          <p14:tracePt t="302014" x="3167063" y="3929063"/>
          <p14:tracePt t="302020" x="3141663" y="3929063"/>
          <p14:tracePt t="302031" x="3092450" y="3905250"/>
          <p14:tracePt t="302034" x="3067050" y="3905250"/>
          <p14:tracePt t="302044" x="3016250" y="3892550"/>
          <p14:tracePt t="302054" x="2992438" y="3879850"/>
          <p14:tracePt t="302060" x="2967038" y="3867150"/>
          <p14:tracePt t="302070" x="2903538" y="3841750"/>
          <p14:tracePt t="302076" x="2890838" y="3829050"/>
          <p14:tracePt t="302086" x="2867025" y="3829050"/>
          <p14:tracePt t="302096" x="2841625" y="3816350"/>
          <p14:tracePt t="302100" x="2828925" y="3803650"/>
          <p14:tracePt t="302117" x="2803525" y="3792538"/>
          <p14:tracePt t="302150" x="2790825" y="3779838"/>
          <p14:tracePt t="302156" x="2790825" y="3754438"/>
          <p14:tracePt t="302167" x="2790825" y="3741738"/>
          <p14:tracePt t="302172" x="2767013" y="3716338"/>
          <p14:tracePt t="302183" x="2767013" y="3703638"/>
          <p14:tracePt t="302216" x="2767013" y="3679825"/>
          <p14:tracePt t="302222" x="2754313" y="3679825"/>
          <p14:tracePt t="302342" x="2754313" y="3667125"/>
          <p14:tracePt t="302384" x="2767013" y="3667125"/>
          <p14:tracePt t="302414" x="2778125" y="3667125"/>
          <p14:tracePt t="302434" x="2790825" y="3667125"/>
          <p14:tracePt t="302454" x="2803525" y="3667125"/>
          <p14:tracePt t="302458" x="2816225" y="3667125"/>
          <p14:tracePt t="302468" x="2828925" y="3667125"/>
          <p14:tracePt t="302474" x="2841625" y="3667125"/>
          <p14:tracePt t="302494" x="2867025" y="3667125"/>
          <p14:tracePt t="302510" x="2879725" y="3692525"/>
          <p14:tracePt t="302524" x="2890838" y="3692525"/>
          <p14:tracePt t="302534" x="2903538" y="3692525"/>
          <p14:tracePt t="302540" x="2916238" y="3692525"/>
          <p14:tracePt t="302570" x="2928938" y="3692525"/>
          <p14:tracePt t="302680" x="2941638" y="3703638"/>
          <p14:tracePt t="302700" x="2954338" y="3703638"/>
          <p14:tracePt t="302726" x="2967038" y="3703638"/>
          <p14:tracePt t="302730" x="2979738" y="3703638"/>
          <p14:tracePt t="302740" x="3003550" y="3716338"/>
          <p14:tracePt t="302746" x="3016250" y="3729038"/>
          <p14:tracePt t="302756" x="3041650" y="3729038"/>
          <p14:tracePt t="302767" x="3079750" y="3741738"/>
          <p14:tracePt t="302770" x="3092450" y="3767138"/>
          <p14:tracePt t="302783" x="3103563" y="3767138"/>
          <p14:tracePt t="302786" x="3128963" y="3767138"/>
          <p14:tracePt t="302812" x="3154363" y="3792538"/>
          <p14:tracePt t="302826" x="3167063" y="3792538"/>
          <p14:tracePt t="302902" x="3179763" y="3792538"/>
          <p14:tracePt t="302918" x="3192463" y="3803650"/>
          <p14:tracePt t="302932" x="3179763" y="3829050"/>
          <p14:tracePt t="302942" x="3167063" y="3841750"/>
          <p14:tracePt t="302952" x="3116263" y="3867150"/>
          <p14:tracePt t="302958" x="3079750" y="3879850"/>
          <p14:tracePt t="302968" x="3028950" y="3892550"/>
          <p14:tracePt t="302972" x="2992438" y="3892550"/>
          <p14:tracePt t="302984" x="2967038" y="3905250"/>
          <p14:tracePt t="303148" x="2967038" y="3916363"/>
          <p14:tracePt t="303150" x="3003550" y="3929063"/>
          <p14:tracePt t="303154" x="3016250" y="3929063"/>
          <p14:tracePt t="303220" x="3016250" y="3916363"/>
          <p14:tracePt t="303236" x="3016250" y="3905250"/>
          <p14:tracePt t="303246" x="3016250" y="3892550"/>
          <p14:tracePt t="303346" x="3041650" y="3879850"/>
          <p14:tracePt t="303350" x="3054350" y="3879850"/>
          <p14:tracePt t="303362" x="3067050" y="3867150"/>
          <p14:tracePt t="303367" x="3079750" y="3854450"/>
          <p14:tracePt t="303386" x="3079750" y="3841750"/>
          <p14:tracePt t="303402" x="3092450" y="3841750"/>
          <p14:tracePt t="303417" x="3103563" y="3829050"/>
          <p14:tracePt t="303467" x="3103563" y="3816350"/>
          <p14:tracePt t="303488" x="3116263" y="3816350"/>
          <p14:tracePt t="303492" x="3128963" y="3816350"/>
          <p14:tracePt t="303518" x="3154363" y="3816350"/>
          <p14:tracePt t="303532" x="3167063" y="3816350"/>
          <p14:tracePt t="304250" x="3179763" y="3816350"/>
          <p14:tracePt t="304264" x="3179763" y="3829050"/>
          <p14:tracePt t="304270" x="3179763" y="3841750"/>
          <p14:tracePt t="304280" x="3179763" y="3854450"/>
          <p14:tracePt t="304290" x="3192463" y="3867150"/>
          <p14:tracePt t="304294" x="3205163" y="3879850"/>
          <p14:tracePt t="304304" x="3216275" y="3892550"/>
          <p14:tracePt t="304310" x="3228975" y="3916363"/>
          <p14:tracePt t="304320" x="3241675" y="3916363"/>
          <p14:tracePt t="304330" x="3254375" y="3916363"/>
          <p14:tracePt t="304334" x="3292475" y="3929063"/>
          <p14:tracePt t="304344" x="3305175" y="3941763"/>
          <p14:tracePt t="304351" x="3317875" y="3941763"/>
          <p14:tracePt t="304360" x="3354388" y="3941763"/>
          <p14:tracePt t="304370" x="3379788" y="3941763"/>
          <p14:tracePt t="304384" x="3405188" y="3941763"/>
          <p14:tracePt t="304390" x="3429000" y="3941763"/>
          <p14:tracePt t="304400" x="3441700" y="3929063"/>
          <p14:tracePt t="304430" x="3441700" y="3916363"/>
          <p14:tracePt t="304440" x="3441700" y="3905250"/>
          <p14:tracePt t="304456" x="3441700" y="3892550"/>
          <p14:tracePt t="304460" x="3441700" y="3879850"/>
          <p14:tracePt t="304470" x="3441700" y="3867150"/>
          <p14:tracePt t="304480" x="3441700" y="3854450"/>
          <p14:tracePt t="304486" x="3417888" y="3854450"/>
          <p14:tracePt t="304496" x="3392488" y="3854450"/>
          <p14:tracePt t="304502" x="3379788" y="3854450"/>
          <p14:tracePt t="304512" x="3354388" y="3854450"/>
          <p14:tracePt t="304522" x="3341688" y="3854450"/>
          <p14:tracePt t="304526" x="3341688" y="3867150"/>
          <p14:tracePt t="304536" x="3317875" y="3879850"/>
          <p14:tracePt t="304542" x="3317875" y="3892550"/>
          <p14:tracePt t="304552" x="3317875" y="3905250"/>
          <p14:tracePt t="304567" x="3317875" y="3929063"/>
          <p14:tracePt t="304586" x="3317875" y="3941763"/>
          <p14:tracePt t="304618" x="3317875" y="3954463"/>
          <p14:tracePt t="304632" x="3317875" y="3967163"/>
          <p14:tracePt t="304648" x="3328988" y="3967163"/>
          <p14:tracePt t="304658" x="3341688" y="3967163"/>
          <p14:tracePt t="304662" x="3354388" y="3967163"/>
          <p14:tracePt t="304672" x="3367088" y="3967163"/>
          <p14:tracePt t="304683" x="3379788" y="3967163"/>
          <p14:tracePt t="304688" x="3392488" y="3967163"/>
          <p14:tracePt t="304738" x="3392488" y="3954463"/>
          <p14:tracePt t="304754" x="3392488" y="3941763"/>
          <p14:tracePt t="304758" x="3379788" y="3929063"/>
          <p14:tracePt t="304784" x="3354388" y="3905250"/>
          <p14:tracePt t="304794" x="3328988" y="3905250"/>
          <p14:tracePt t="304798" x="3292475" y="3905250"/>
          <p14:tracePt t="304808" x="3254375" y="3905250"/>
          <p14:tracePt t="304820" x="3216275" y="3905250"/>
          <p14:tracePt t="304824" x="3192463" y="3905250"/>
          <p14:tracePt t="304835" x="3179763" y="3905250"/>
          <p14:tracePt t="304840" x="3167063" y="3905250"/>
          <p14:tracePt t="304874" x="3154363" y="3916363"/>
          <p14:tracePt t="304946" x="3154363" y="3929063"/>
          <p14:tracePt t="304967" x="3167063" y="3929063"/>
          <p14:tracePt t="304970" x="3179763" y="3929063"/>
          <p14:tracePt t="304980" x="3205163" y="3929063"/>
          <p14:tracePt t="304986" x="3241675" y="3929063"/>
          <p14:tracePt t="304996" x="3254375" y="3916363"/>
          <p14:tracePt t="305006" x="3292475" y="3905250"/>
          <p14:tracePt t="305010" x="3317875" y="3879850"/>
          <p14:tracePt t="305020" x="3354388" y="3854450"/>
          <p14:tracePt t="305026" x="3379788" y="3841750"/>
          <p14:tracePt t="305046" x="3417888" y="3816350"/>
          <p14:tracePt t="305052" x="3429000" y="3803650"/>
          <p14:tracePt t="305060" x="3429000" y="3792538"/>
          <p14:tracePt t="305334" x="3429000" y="3767138"/>
          <p14:tracePt t="305354" x="3429000" y="3754438"/>
          <p14:tracePt t="305368" x="3417888" y="3754438"/>
          <p14:tracePt t="305384" x="3405188" y="3741738"/>
          <p14:tracePt t="305404" x="3405188" y="3729038"/>
          <p14:tracePt t="305424" x="3392488" y="3729038"/>
          <p14:tracePt t="305434" x="3379788" y="3729038"/>
          <p14:tracePt t="305440" x="3367088" y="3729038"/>
          <p14:tracePt t="305451" x="3354388" y="3729038"/>
          <p14:tracePt t="305460" x="3328988" y="3729038"/>
          <p14:tracePt t="305464" x="3292475" y="3729038"/>
          <p14:tracePt t="305474" x="3292475" y="3741738"/>
          <p14:tracePt t="305480" x="3267075" y="3741738"/>
          <p14:tracePt t="305490" x="3267075" y="3767138"/>
          <p14:tracePt t="305501" x="3241675" y="3792538"/>
          <p14:tracePt t="305504" x="3241675" y="3841750"/>
          <p14:tracePt t="305514" x="3241675" y="3892550"/>
          <p14:tracePt t="305520" x="3241675" y="3916363"/>
          <p14:tracePt t="305530" x="3241675" y="3941763"/>
          <p14:tracePt t="305540" x="3241675" y="3954463"/>
          <p14:tracePt t="305546" x="3241675" y="3967163"/>
          <p14:tracePt t="305616" x="3167063" y="3905250"/>
          <p14:tracePt t="305626" x="3041650" y="3803650"/>
          <p14:tracePt t="305630" x="2916238" y="3703638"/>
          <p14:tracePt t="305640" x="2754313" y="3590925"/>
          <p14:tracePt t="305646" x="2565400" y="3490913"/>
          <p14:tracePt t="305656" x="2403475" y="3403600"/>
          <p14:tracePt t="305666" x="2265363" y="3316288"/>
          <p14:tracePt t="305672" x="2127250" y="3254375"/>
          <p14:tracePt t="305684" x="2027238" y="3190875"/>
          <p14:tracePt t="305686" x="1952625" y="3165475"/>
          <p14:tracePt t="305696" x="1914525" y="3128963"/>
          <p14:tracePt t="305706" x="1890713" y="3116263"/>
          <p14:tracePt t="305712" x="1878013" y="3116263"/>
          <p14:tracePt t="305736" x="1865313" y="3116263"/>
          <p14:tracePt t="305746" x="1852613" y="3116263"/>
          <p14:tracePt t="305768" x="1839913" y="3128963"/>
          <p14:tracePt t="305778" x="1839913" y="3141663"/>
          <p14:tracePt t="305788" x="1839913" y="3165475"/>
          <p14:tracePt t="305792" x="1839913" y="3203575"/>
          <p14:tracePt t="305802" x="1839913" y="3254375"/>
          <p14:tracePt t="305808" x="1839913" y="3290888"/>
          <p14:tracePt t="305819" x="1865313" y="3341688"/>
          <p14:tracePt t="305828" x="1878013" y="3378200"/>
          <p14:tracePt t="305832" x="1903413" y="3454400"/>
          <p14:tracePt t="305842" x="1927225" y="3490913"/>
          <p14:tracePt t="305848" x="1952625" y="3529013"/>
          <p14:tracePt t="305858" x="1965325" y="3541713"/>
          <p14:tracePt t="305868" x="1990725" y="3567113"/>
          <p14:tracePt t="305872" x="2027238" y="3603625"/>
          <p14:tracePt t="305888" x="2052638" y="3603625"/>
          <p14:tracePt t="305898" x="2065338" y="3603625"/>
          <p14:tracePt t="305908" x="2065338" y="3590925"/>
          <p14:tracePt t="305914" x="2103438" y="3554413"/>
          <p14:tracePt t="305924" x="2103438" y="3516313"/>
          <p14:tracePt t="305928" x="2103438" y="3454400"/>
          <p14:tracePt t="305938" x="2103438" y="3367088"/>
          <p14:tracePt t="305948" x="2103438" y="3267075"/>
          <p14:tracePt t="305954" x="2090738" y="3165475"/>
          <p14:tracePt t="305970" x="1965325" y="2978150"/>
          <p14:tracePt t="305978" x="1878013" y="2852738"/>
          <p14:tracePt t="305988" x="1801813" y="2778125"/>
          <p14:tracePt t="305994" x="1714500" y="2690813"/>
          <p14:tracePt t="306004" x="1639888" y="2652713"/>
          <p14:tracePt t="306008" x="1552575" y="2640013"/>
          <p14:tracePt t="306020" x="1452563" y="2616200"/>
          <p14:tracePt t="306030" x="1389063" y="2616200"/>
          <p14:tracePt t="306035" x="1352550" y="2616200"/>
          <p14:tracePt t="306044" x="1327150" y="2616200"/>
          <p14:tracePt t="306051" x="1314450" y="2627313"/>
          <p14:tracePt t="306060" x="1289050" y="2640013"/>
          <p14:tracePt t="306070" x="1289050" y="2665413"/>
          <p14:tracePt t="306074" x="1263650" y="2703513"/>
          <p14:tracePt t="306084" x="1263650" y="2716213"/>
          <p14:tracePt t="306090" x="1263650" y="2740025"/>
          <p14:tracePt t="306100" x="1263650" y="2765425"/>
          <p14:tracePt t="306110" x="1289050" y="2816225"/>
          <p14:tracePt t="306118" x="1289050" y="2828925"/>
          <p14:tracePt t="306126" x="1301750" y="2840038"/>
          <p14:tracePt t="306130" x="1314450" y="2852738"/>
          <p14:tracePt t="306140" x="1339850" y="2865438"/>
          <p14:tracePt t="306151" x="1363663" y="2878138"/>
          <p14:tracePt t="306156" x="1414463" y="2878138"/>
          <p14:tracePt t="306168" x="1465263" y="2878138"/>
          <p14:tracePt t="306170" x="1552575" y="2878138"/>
          <p14:tracePt t="306180" x="1639888" y="2852738"/>
          <p14:tracePt t="306190" x="1652588" y="2840038"/>
          <p14:tracePt t="306196" x="1701800" y="2803525"/>
          <p14:tracePt t="306206" x="1727200" y="2778125"/>
          <p14:tracePt t="306220" x="1727200" y="2765425"/>
          <p14:tracePt t="306236" x="1727200" y="2740025"/>
          <p14:tracePt t="306272" x="1701800" y="2765425"/>
          <p14:tracePt t="306282" x="1677988" y="2778125"/>
          <p14:tracePt t="306292" x="1652588" y="2816225"/>
          <p14:tracePt t="306296" x="1627188" y="2840038"/>
          <p14:tracePt t="306306" x="1601788" y="2852738"/>
          <p14:tracePt t="306372" x="1601788" y="2865438"/>
          <p14:tracePt t="306392" x="1627188" y="2865438"/>
          <p14:tracePt t="306398" x="1665288" y="2865438"/>
          <p14:tracePt t="306408" x="1689100" y="2852738"/>
          <p14:tracePt t="306412" x="1689100" y="2840038"/>
          <p14:tracePt t="306478" x="1701800" y="2840038"/>
          <p14:tracePt t="306488" x="1701800" y="2865438"/>
          <p14:tracePt t="306494" x="1689100" y="2890838"/>
          <p14:tracePt t="306504" x="1677988" y="2928938"/>
          <p14:tracePt t="306514" x="1677988" y="2965450"/>
          <p14:tracePt t="306519" x="1677988" y="2990850"/>
          <p14:tracePt t="306528" x="1677988" y="3054350"/>
          <p14:tracePt t="306535" x="1677988" y="3090863"/>
          <p14:tracePt t="306544" x="1689100" y="3141663"/>
          <p14:tracePt t="306554" x="1739900" y="3203575"/>
          <p14:tracePt t="306558" x="1801813" y="3278188"/>
          <p14:tracePt t="306569" x="1903413" y="3328988"/>
          <p14:tracePt t="306574" x="1990725" y="3390900"/>
          <p14:tracePt t="306585" x="2078038" y="3441700"/>
          <p14:tracePt t="306594" x="2203450" y="3529013"/>
          <p14:tracePt t="306602" x="2328863" y="3567113"/>
          <p14:tracePt t="306610" x="2441575" y="3603625"/>
          <p14:tracePt t="306614" x="2554288" y="3654425"/>
          <p14:tracePt t="306624" x="2678113" y="3716338"/>
          <p14:tracePt t="306635" x="2790825" y="3767138"/>
          <p14:tracePt t="306640" x="2903538" y="3841750"/>
          <p14:tracePt t="306652" x="2979738" y="3879850"/>
          <p14:tracePt t="306654" x="3016250" y="3879850"/>
          <p14:tracePt t="306664" x="3054350" y="3916363"/>
          <p14:tracePt t="306674" x="3128963" y="3954463"/>
          <p14:tracePt t="306680" x="3154363" y="3967163"/>
          <p14:tracePt t="306690" x="3154363" y="3979863"/>
          <p14:tracePt t="306696" x="3179763" y="3992563"/>
          <p14:tracePt t="306716" x="3192463" y="4005263"/>
          <p14:tracePt t="306790" x="3192463" y="4017963"/>
          <p14:tracePt t="306816" x="3192463" y="4029075"/>
          <p14:tracePt t="306846" x="3192463" y="4041775"/>
          <p14:tracePt t="306867" x="3179763" y="4041775"/>
          <p14:tracePt t="306882" x="3154363" y="4041775"/>
          <p14:tracePt t="306896" x="3128963" y="4041775"/>
          <p14:tracePt t="306906" x="3103563" y="4041775"/>
          <p14:tracePt t="306912" x="3067050" y="4029075"/>
          <p14:tracePt t="306922" x="3003550" y="3992563"/>
          <p14:tracePt t="306926" x="2941638" y="3954463"/>
          <p14:tracePt t="306936" x="2867025" y="3916363"/>
          <p14:tracePt t="306948" x="2816225" y="3879850"/>
          <p14:tracePt t="306952" x="2790825" y="3879850"/>
          <p14:tracePt t="306962" x="2778125" y="3867150"/>
          <p14:tracePt t="306969" x="2767013" y="3867150"/>
          <p14:tracePt t="306978" x="2754313" y="3867150"/>
          <p14:tracePt t="306992" x="2741613" y="3854450"/>
          <p14:tracePt t="307012" x="2728913" y="3854450"/>
          <p14:tracePt t="307022" x="2716213" y="3829050"/>
          <p14:tracePt t="307028" x="2690813" y="3803650"/>
          <p14:tracePt t="307038" x="2678113" y="3792538"/>
          <p14:tracePt t="307044" x="2654300" y="3767138"/>
          <p14:tracePt t="307054" x="2641600" y="3754438"/>
          <p14:tracePt t="307064" x="2603500" y="3703638"/>
          <p14:tracePt t="307069" x="2578100" y="3654425"/>
          <p14:tracePt t="307078" x="2541588" y="3590925"/>
          <p14:tracePt t="307085" x="2503488" y="3541713"/>
          <p14:tracePt t="307094" x="2441575" y="3441700"/>
          <p14:tracePt t="307104" x="2390775" y="3354388"/>
          <p14:tracePt t="307108" x="2303463" y="3267075"/>
          <p14:tracePt t="307119" x="2239963" y="3154363"/>
          <p14:tracePt t="307124" x="2165350" y="3065463"/>
          <p14:tracePt t="307135" x="2078038" y="2990850"/>
          <p14:tracePt t="307144" x="2027238" y="2928938"/>
          <p14:tracePt t="307151" x="2003425" y="2865438"/>
          <p14:tracePt t="307160" x="1952625" y="2816225"/>
          <p14:tracePt t="307164" x="1903413" y="2778125"/>
          <p14:tracePt t="307174" x="1878013" y="2740025"/>
          <p14:tracePt t="307185" x="1839913" y="2703513"/>
          <p14:tracePt t="307190" x="1814513" y="2678113"/>
          <p14:tracePt t="307202" x="1790700" y="2640013"/>
          <p14:tracePt t="307204" x="1752600" y="2590800"/>
          <p14:tracePt t="307214" x="1727200" y="2552700"/>
          <p14:tracePt t="307224" x="1689100" y="2527300"/>
          <p14:tracePt t="307240" x="1689100" y="2516188"/>
          <p14:tracePt t="307244" x="1677988" y="2516188"/>
          <p14:tracePt t="307300" x="1677988" y="2540000"/>
          <p14:tracePt t="307310" x="1677988" y="2578100"/>
          <p14:tracePt t="307316" x="1677988" y="2627313"/>
          <p14:tracePt t="307326" x="1701800" y="2678113"/>
          <p14:tracePt t="307336" x="1739900" y="2765425"/>
          <p14:tracePt t="307340" x="1801813" y="2840038"/>
          <p14:tracePt t="307352" x="1827213" y="2890838"/>
          <p14:tracePt t="307356" x="1878013" y="2941638"/>
          <p14:tracePt t="307366" x="1914525" y="2990850"/>
          <p14:tracePt t="307376" x="1952625" y="3016250"/>
          <p14:tracePt t="307380" x="2014538" y="3065463"/>
          <p14:tracePt t="307396" x="2027238" y="3065463"/>
          <p14:tracePt t="307406" x="2052638" y="3065463"/>
          <p14:tracePt t="307416" x="2090738" y="3065463"/>
          <p14:tracePt t="307422" x="2103438" y="3065463"/>
          <p14:tracePt t="307432" x="2127250" y="3065463"/>
          <p14:tracePt t="307436" x="2139950" y="3065463"/>
          <p14:tracePt t="307446" x="2139950" y="3054350"/>
          <p14:tracePt t="307456" x="2139950" y="3003550"/>
          <p14:tracePt t="307462" x="2139950" y="2965450"/>
          <p14:tracePt t="307472" x="2139950" y="2916238"/>
          <p14:tracePt t="307476" x="2090738" y="2816225"/>
          <p14:tracePt t="307486" x="2027238" y="2752725"/>
          <p14:tracePt t="307498" x="1939925" y="2665413"/>
          <p14:tracePt t="307502" x="1814513" y="2578100"/>
          <p14:tracePt t="307512" x="1727200" y="2540000"/>
          <p14:tracePt t="307519" x="1614488" y="2516188"/>
          <p14:tracePt t="307528" x="1527175" y="2490788"/>
          <p14:tracePt t="307538" x="1489075" y="2490788"/>
          <p14:tracePt t="307542" x="1465263" y="2490788"/>
          <p14:tracePt t="307552" x="1439863" y="2490788"/>
          <p14:tracePt t="307558" x="1427163" y="2490788"/>
          <p14:tracePt t="307569" x="1414463" y="2527300"/>
          <p14:tracePt t="307578" x="1414463" y="2603500"/>
          <p14:tracePt t="307582" x="1414463" y="2627313"/>
          <p14:tracePt t="307594" x="1414463" y="2690813"/>
          <p14:tracePt t="307598" x="1414463" y="2728913"/>
          <p14:tracePt t="307608" x="1439863" y="2803525"/>
          <p14:tracePt t="307619" x="1465263" y="2852738"/>
          <p14:tracePt t="307624" x="1514475" y="2928938"/>
          <p14:tracePt t="307635" x="1565275" y="2965450"/>
          <p14:tracePt t="307638" x="1639888" y="3054350"/>
          <p14:tracePt t="307648" x="1739900" y="3128963"/>
          <p14:tracePt t="307658" x="1814513" y="3178175"/>
          <p14:tracePt t="307664" x="1903413" y="3241675"/>
          <p14:tracePt t="307674" x="2014538" y="3316288"/>
          <p14:tracePt t="307678" x="2103438" y="3367088"/>
          <p14:tracePt t="307688" x="2228850" y="3441700"/>
          <p14:tracePt t="307698" x="2316163" y="3503613"/>
          <p14:tracePt t="307704" x="2428875" y="3554413"/>
          <p14:tracePt t="307714" x="2528888" y="3603625"/>
          <p14:tracePt t="307719" x="2654300" y="3654425"/>
          <p14:tracePt t="307728" x="2754313" y="3703638"/>
          <p14:tracePt t="307738" x="2867025" y="3767138"/>
          <p14:tracePt t="307744" x="2954338" y="3816350"/>
          <p14:tracePt t="307754" x="3067050" y="3879850"/>
          <p14:tracePt t="307760" x="3128963" y="3916363"/>
          <p14:tracePt t="307770" x="3179763" y="3954463"/>
          <p14:tracePt t="307780" x="3228975" y="4005263"/>
          <p14:tracePt t="307785" x="3279775" y="4029075"/>
          <p14:tracePt t="307794" x="3317875" y="4067175"/>
          <p14:tracePt t="307802" x="3341688" y="4092575"/>
          <p14:tracePt t="307810" x="3367088" y="4117975"/>
          <p14:tracePt t="307820" x="3379788" y="4117975"/>
          <p14:tracePt t="307916" x="3367088" y="4117975"/>
          <p14:tracePt t="307950" x="3354388" y="4117975"/>
          <p14:tracePt t="307956" x="3341688" y="4117975"/>
          <p14:tracePt t="307976" x="3317875" y="4117975"/>
          <p14:tracePt t="307980" x="3317875" y="4105275"/>
          <p14:tracePt t="307992" x="3292475" y="4079875"/>
          <p14:tracePt t="307996" x="3279775" y="4067175"/>
          <p14:tracePt t="308006" x="3267075" y="4054475"/>
          <p14:tracePt t="308016" x="3241675" y="4005263"/>
          <p14:tracePt t="308022" x="3216275" y="3979863"/>
          <p14:tracePt t="308032" x="3192463" y="3929063"/>
          <p14:tracePt t="308036" x="3141663" y="3879850"/>
          <p14:tracePt t="308046" x="3103563" y="3829050"/>
          <p14:tracePt t="308056" x="3041650" y="3767138"/>
          <p14:tracePt t="308062" x="3016250" y="3741738"/>
          <p14:tracePt t="308072" x="3003550" y="3741738"/>
          <p14:tracePt t="308078" x="2992438" y="3729038"/>
          <p14:tracePt t="308088" x="2992438" y="3716338"/>
          <p14:tracePt t="308214" x="3003550" y="3716338"/>
          <p14:tracePt t="308219" x="3016250" y="3716338"/>
          <p14:tracePt t="308228" x="3016250" y="3729038"/>
          <p14:tracePt t="308244" x="3041650" y="3729038"/>
          <p14:tracePt t="308254" x="3054350" y="3741738"/>
          <p14:tracePt t="308258" x="3067050" y="3741738"/>
          <p14:tracePt t="308274" x="3079750" y="3741738"/>
          <p14:tracePt t="308294" x="3092450" y="3741738"/>
          <p14:tracePt t="308298" x="3103563" y="3741738"/>
          <p14:tracePt t="308308" x="3116263" y="3754438"/>
          <p14:tracePt t="308314" x="3116263" y="3767138"/>
          <p14:tracePt t="308350" x="3128963" y="3767138"/>
          <p14:tracePt t="308390" x="3128963" y="3779838"/>
          <p14:tracePt t="308410" x="3128963" y="3792538"/>
          <p14:tracePt t="308416" x="3128963" y="3816350"/>
          <p14:tracePt t="308426" x="3128963" y="3829050"/>
          <p14:tracePt t="308430" x="3128963" y="3841750"/>
          <p14:tracePt t="308440" x="3116263" y="3854450"/>
          <p14:tracePt t="308456" x="3116263" y="3867150"/>
          <p14:tracePt t="308476" x="3116263" y="3879850"/>
          <p14:tracePt t="308506" x="3116263" y="3892550"/>
          <p14:tracePt t="309394" x="3128963" y="3892550"/>
          <p14:tracePt t="309404" x="3154363" y="3892550"/>
          <p14:tracePt t="309408" x="3167063" y="3879850"/>
          <p14:tracePt t="309418" x="3179763" y="3879850"/>
          <p14:tracePt t="309424" x="3205163" y="3867150"/>
          <p14:tracePt t="309435" x="3228975" y="3854450"/>
          <p14:tracePt t="309448" x="3254375" y="3841750"/>
          <p14:tracePt t="309459" x="3267075" y="3829050"/>
          <p14:tracePt t="309484" x="3279775" y="3829050"/>
          <p14:tracePt t="309530" x="3292475" y="3829050"/>
          <p14:tracePt t="309550" x="3305175" y="3829050"/>
          <p14:tracePt t="310628" x="3292475" y="3829050"/>
          <p14:tracePt t="310650" x="3267075" y="3829050"/>
          <p14:tracePt t="310664" x="3241675" y="3841750"/>
          <p14:tracePt t="310671" x="3205163" y="3854450"/>
          <p14:tracePt t="310680" x="3192463" y="3854450"/>
          <p14:tracePt t="310690" x="3154363" y="3879850"/>
          <p14:tracePt t="310694" x="3141663" y="3879850"/>
          <p14:tracePt t="310704" x="3103563" y="3879850"/>
          <p14:tracePt t="310710" x="3092450" y="3879850"/>
          <p14:tracePt t="310730" x="3067050" y="3892550"/>
          <p14:tracePt t="310872" x="3067050" y="3905250"/>
          <p14:tracePt t="310886" x="3079750" y="3892550"/>
          <p14:tracePt t="310896" x="3092450" y="3879850"/>
          <p14:tracePt t="310912" x="3116263" y="3867150"/>
          <p14:tracePt t="310922" x="3116263" y="3854450"/>
          <p14:tracePt t="310926" x="3116263" y="3841750"/>
          <p14:tracePt t="310952" x="3116263" y="3829050"/>
          <p14:tracePt t="310971" x="3116263" y="3816350"/>
          <p14:tracePt t="311008" x="3092450" y="3816350"/>
          <p14:tracePt t="311032" x="3079750" y="3816350"/>
          <p14:tracePt t="311038" x="3067050" y="3816350"/>
          <p14:tracePt t="311048" x="3054350" y="3816350"/>
          <p14:tracePt t="311058" x="3054350" y="3829050"/>
          <p14:tracePt t="311062" x="3041650" y="3829050"/>
          <p14:tracePt t="311072" x="3016250" y="3854450"/>
          <p14:tracePt t="311078" x="3016250" y="3892550"/>
          <p14:tracePt t="311098" x="2992438" y="3916363"/>
          <p14:tracePt t="311114" x="2992438" y="3929063"/>
          <p14:tracePt t="311134" x="2992438" y="3941763"/>
          <p14:tracePt t="311148" x="2979738" y="3941763"/>
          <p14:tracePt t="311184" x="2954338" y="3941763"/>
          <p14:tracePt t="311220" x="2941638" y="3941763"/>
          <p14:tracePt t="311230" x="2928938" y="3941763"/>
          <p14:tracePt t="311234" x="2916238" y="3941763"/>
          <p14:tracePt t="311244" x="2903538" y="3941763"/>
          <p14:tracePt t="311256" x="2879725" y="3941763"/>
          <p14:tracePt t="311260" x="2867025" y="3954463"/>
          <p14:tracePt t="311268" x="2854325" y="3954463"/>
          <p14:tracePt t="311496" x="2854325" y="3941763"/>
          <p14:tracePt t="311520" x="2854325" y="3929063"/>
          <p14:tracePt t="311530" x="2854325" y="3916363"/>
          <p14:tracePt t="311536" x="2854325" y="3905250"/>
          <p14:tracePt t="311546" x="2854325" y="3892550"/>
          <p14:tracePt t="311553" x="2854325" y="3879850"/>
          <p14:tracePt t="311562" x="2854325" y="3867150"/>
          <p14:tracePt t="311572" x="2816225" y="3841750"/>
          <p14:tracePt t="311576" x="2790825" y="3841750"/>
          <p14:tracePt t="311588" x="2754313" y="3816350"/>
          <p14:tracePt t="311603" x="2741613" y="3803650"/>
          <p14:tracePt t="311646" x="2728913" y="3803650"/>
          <p14:tracePt t="312616" x="2716213" y="3803650"/>
          <p14:tracePt t="312640" x="2703513" y="3803650"/>
          <p14:tracePt t="313196" x="2703513" y="3816350"/>
          <p14:tracePt t="313206" x="2703513" y="3829050"/>
          <p14:tracePt t="313216" x="2716213" y="3854450"/>
          <p14:tracePt t="313220" x="2728913" y="3854450"/>
          <p14:tracePt t="313230" x="2741613" y="3854450"/>
          <p14:tracePt t="313238" x="2767013" y="3854450"/>
          <p14:tracePt t="313246" x="2790825" y="3854450"/>
          <p14:tracePt t="313256" x="2803525" y="3854450"/>
          <p14:tracePt t="313260" x="2816225" y="3854450"/>
          <p14:tracePt t="313276" x="2828925" y="3854450"/>
          <p14:tracePt t="313288" x="2841625" y="3854450"/>
          <p14:tracePt t="313296" x="2867025" y="3854450"/>
          <p14:tracePt t="313302" x="2879725" y="3854450"/>
          <p14:tracePt t="313312" x="2890838" y="3854450"/>
          <p14:tracePt t="313316" x="2916238" y="3854450"/>
          <p14:tracePt t="313326" x="2928938" y="3854450"/>
          <p14:tracePt t="313337" x="2954338" y="3854450"/>
          <p14:tracePt t="313342" x="2967038" y="3854450"/>
          <p14:tracePt t="313353" x="2979738" y="3854450"/>
          <p14:tracePt t="313488" x="2979738" y="3867150"/>
          <p14:tracePt t="313852" x="2992438" y="3879850"/>
          <p14:tracePt t="313862" x="3003550" y="3879850"/>
          <p14:tracePt t="313866" x="3016250" y="3879850"/>
          <p14:tracePt t="313876" x="3054350" y="3879850"/>
          <p14:tracePt t="313882" x="3079750" y="3879850"/>
          <p14:tracePt t="313892" x="3103563" y="3879850"/>
          <p14:tracePt t="313902" x="3128963" y="3879850"/>
          <p14:tracePt t="313906" x="3154363" y="3879850"/>
          <p14:tracePt t="313916" x="3179763" y="3879850"/>
          <p14:tracePt t="313922" x="3205163" y="3879850"/>
          <p14:tracePt t="313932" x="3228975" y="3879850"/>
          <p14:tracePt t="313942" x="3267075" y="3879850"/>
          <p14:tracePt t="313948" x="3305175" y="3879850"/>
          <p14:tracePt t="313958" x="3328988" y="3879850"/>
          <p14:tracePt t="313962" x="3379788" y="3879850"/>
          <p14:tracePt t="313973" x="3405188" y="3879850"/>
          <p14:tracePt t="313982" x="3429000" y="3879850"/>
          <p14:tracePt t="313988" x="3454400" y="3879850"/>
          <p14:tracePt t="313998" x="3479800" y="3879850"/>
          <p14:tracePt t="314002" x="3505200" y="3879850"/>
          <p14:tracePt t="314012" x="3517900" y="3879850"/>
          <p14:tracePt t="314022" x="3541713" y="3879850"/>
          <p14:tracePt t="314028" x="3567113" y="3879850"/>
          <p14:tracePt t="314039" x="3592513" y="3879850"/>
          <p14:tracePt t="314042" x="3605213" y="3879850"/>
          <p14:tracePt t="314052" x="3643313" y="3879850"/>
          <p14:tracePt t="314062" x="3667125" y="3879850"/>
          <p14:tracePt t="314068" x="3705225" y="3879850"/>
          <p14:tracePt t="314078" x="3730625" y="3879850"/>
          <p14:tracePt t="314082" x="3756025" y="3879850"/>
          <p14:tracePt t="314092" x="3805238" y="3879850"/>
          <p14:tracePt t="314105" x="3830638" y="3879850"/>
          <p14:tracePt t="314108" x="3843338" y="3879850"/>
          <p14:tracePt t="314118" x="3867150" y="3879850"/>
          <p14:tracePt t="314124" x="3892550" y="3879850"/>
          <p14:tracePt t="314134" x="3917950" y="3879850"/>
          <p14:tracePt t="314144" x="3930650" y="3879850"/>
          <p14:tracePt t="314148" x="3943350" y="3879850"/>
          <p14:tracePt t="314158" x="3968750" y="3879850"/>
          <p14:tracePt t="314164" x="4005263" y="3879850"/>
          <p14:tracePt t="314174" x="4017963" y="3879850"/>
          <p14:tracePt t="314184" x="4043363" y="3879850"/>
          <p14:tracePt t="314190" x="4068763" y="3879850"/>
          <p14:tracePt t="314200" x="4117975" y="3879850"/>
          <p14:tracePt t="314204" x="4130675" y="3879850"/>
          <p14:tracePt t="314214" x="4156075" y="3879850"/>
          <p14:tracePt t="314224" x="4205288" y="3879850"/>
          <p14:tracePt t="314230" x="4217988" y="3879850"/>
          <p14:tracePt t="314240" x="4230688" y="3879850"/>
          <p14:tracePt t="314244" x="4256088" y="3879850"/>
          <p14:tracePt t="314255" x="4281488" y="3879850"/>
          <p14:tracePt t="314264" x="4305300" y="3879850"/>
          <p14:tracePt t="314280" x="4330700" y="3879850"/>
          <p14:tracePt t="314306" x="4343400" y="3867150"/>
          <p14:tracePt t="314326" x="4356100" y="3867150"/>
          <p14:tracePt t="314638" x="4356100" y="3854450"/>
          <p14:tracePt t="314844" x="4343400" y="3854450"/>
          <p14:tracePt t="314854" x="4343400" y="3841750"/>
          <p14:tracePt t="314870" x="4330700" y="3841750"/>
          <p14:tracePt t="315002" x="4318000" y="3841750"/>
          <p14:tracePt t="315022" x="4305300" y="3841750"/>
          <p14:tracePt t="315026" x="4294188" y="3829050"/>
          <p14:tracePt t="315036" x="4281488" y="3816350"/>
          <p14:tracePt t="315062" x="4256088" y="3816350"/>
          <p14:tracePt t="315076" x="4230688" y="3816350"/>
          <p14:tracePt t="315092" x="4205288" y="3792538"/>
          <p14:tracePt t="315122" x="4181475" y="3792538"/>
          <p14:tracePt t="315142" x="4168775" y="3792538"/>
          <p14:tracePt t="315148" x="4156075" y="3792538"/>
          <p14:tracePt t="315158" x="4130675" y="3792538"/>
          <p14:tracePt t="315162" x="4117975" y="3792538"/>
          <p14:tracePt t="315174" x="4105275" y="3792538"/>
          <p14:tracePt t="315182" x="4081463" y="3792538"/>
          <p14:tracePt t="315189" x="4068763" y="3792538"/>
          <p14:tracePt t="315198" x="4030663" y="3792538"/>
          <p14:tracePt t="315202" x="4017963" y="3792538"/>
          <p14:tracePt t="315212" x="4005263" y="3803650"/>
          <p14:tracePt t="315223" x="3992563" y="3816350"/>
          <p14:tracePt t="315228" x="3968750" y="3816350"/>
          <p14:tracePt t="315240" x="3943350" y="3829050"/>
          <p14:tracePt t="315256" x="3930650" y="3841750"/>
          <p14:tracePt t="315264" x="3917950" y="3854450"/>
          <p14:tracePt t="315268" x="3879850" y="3854450"/>
          <p14:tracePt t="315278" x="3856038" y="3867150"/>
          <p14:tracePt t="315284" x="3843338" y="3867150"/>
          <p14:tracePt t="315294" x="3830638" y="3879850"/>
          <p14:tracePt t="315304" x="3792538" y="3892550"/>
          <p14:tracePt t="315308" x="3779838" y="3892550"/>
          <p14:tracePt t="315318" x="3767138" y="3892550"/>
          <p14:tracePt t="315324" x="3756025" y="3905250"/>
          <p14:tracePt t="315334" x="3743325" y="3916363"/>
          <p14:tracePt t="315344" x="3730625" y="3916363"/>
          <p14:tracePt t="315384" x="3717925" y="3916363"/>
          <p14:tracePt t="315556" x="3730625" y="3916363"/>
          <p14:tracePt t="315560" x="3756025" y="3916363"/>
          <p14:tracePt t="315570" x="3779838" y="3916363"/>
          <p14:tracePt t="315576" x="3817938" y="3916363"/>
          <p14:tracePt t="315586" x="3892550" y="3916363"/>
          <p14:tracePt t="315596" x="3943350" y="3916363"/>
          <p14:tracePt t="315602" x="3992563" y="3905250"/>
          <p14:tracePt t="315612" x="4043363" y="3905250"/>
          <p14:tracePt t="315615" x="4117975" y="3879850"/>
          <p14:tracePt t="315626" x="4168775" y="3879850"/>
          <p14:tracePt t="315636" x="4230688" y="3879850"/>
          <p14:tracePt t="315642" x="4268788" y="3879850"/>
          <p14:tracePt t="315652" x="4305300" y="3879850"/>
          <p14:tracePt t="315658" x="4356100" y="3879850"/>
          <p14:tracePt t="315668" x="4381500" y="3879850"/>
          <p14:tracePt t="315682" x="4406900" y="3879850"/>
          <p14:tracePt t="315692" x="4430713" y="3879850"/>
          <p14:tracePt t="315698" x="4456113" y="3879850"/>
          <p14:tracePt t="315718" x="4468813" y="3879850"/>
          <p14:tracePt t="315722" x="4506913" y="3879850"/>
          <p14:tracePt t="315732" x="4530725" y="3879850"/>
          <p14:tracePt t="315739" x="4556125" y="3879850"/>
          <p14:tracePt t="315748" x="4594225" y="3879850"/>
          <p14:tracePt t="315758" x="4619625" y="3879850"/>
          <p14:tracePt t="315762" x="4630738" y="3879850"/>
          <p14:tracePt t="315773" x="4656138" y="3879850"/>
          <p14:tracePt t="315778" x="4694238" y="3879850"/>
          <p14:tracePt t="315798" x="4719638" y="3879850"/>
          <p14:tracePt t="315802" x="4732338" y="3879850"/>
          <p14:tracePt t="315818" x="4756150" y="3879850"/>
          <p14:tracePt t="315828" x="4781550" y="3879850"/>
          <p14:tracePt t="315854" x="4794250" y="3879850"/>
          <p14:tracePt t="315874" x="4806950" y="3879850"/>
          <p14:tracePt t="316060" x="4794250" y="3879850"/>
          <p14:tracePt t="316070" x="4768850" y="3879850"/>
          <p14:tracePt t="316080" x="4694238" y="3879850"/>
          <p14:tracePt t="316086" x="4619625" y="3879850"/>
          <p14:tracePt t="316096" x="4518025" y="3879850"/>
          <p14:tracePt t="316102" x="4381500" y="3879850"/>
          <p14:tracePt t="316112" x="4230688" y="3879850"/>
          <p14:tracePt t="316115" x="4105275" y="3879850"/>
          <p14:tracePt t="316126" x="3979863" y="3879850"/>
          <p14:tracePt t="316136" x="3879850" y="3879850"/>
          <p14:tracePt t="316142" x="3817938" y="3879850"/>
          <p14:tracePt t="316152" x="3779838" y="3879850"/>
          <p14:tracePt t="316158" x="3743325" y="3879850"/>
          <p14:tracePt t="316168" x="3705225" y="3879850"/>
          <p14:tracePt t="316178" x="3679825" y="3879850"/>
          <p14:tracePt t="316182" x="3643313" y="3879850"/>
          <p14:tracePt t="316192" x="3617913" y="3892550"/>
          <p14:tracePt t="316208" x="3592513" y="3892550"/>
          <p14:tracePt t="316223" x="3567113" y="3892550"/>
          <p14:tracePt t="316348" x="3605213" y="3892550"/>
          <p14:tracePt t="316354" x="3654425" y="3892550"/>
          <p14:tracePt t="316364" x="3743325" y="3867150"/>
          <p14:tracePt t="316374" x="3767138" y="3867150"/>
          <p14:tracePt t="316378" x="3830638" y="3867150"/>
          <p14:tracePt t="316389" x="3856038" y="3867150"/>
          <p14:tracePt t="316394" x="3879850" y="3867150"/>
          <p14:tracePt t="316402" x="3892550" y="3841750"/>
          <p14:tracePt t="316418" x="3905250" y="3841750"/>
          <p14:tracePt t="316464" x="3879850" y="3841750"/>
          <p14:tracePt t="316468" x="3805238" y="3841750"/>
          <p14:tracePt t="316478" x="3692525" y="3841750"/>
          <p14:tracePt t="316488" x="3541713" y="3841750"/>
          <p14:tracePt t="316494" x="3392488" y="3841750"/>
          <p14:tracePt t="316504" x="3267075" y="3841750"/>
          <p14:tracePt t="316508" x="3167063" y="3841750"/>
          <p14:tracePt t="316520" x="3092450" y="3841750"/>
          <p14:tracePt t="316530" x="3054350" y="3841750"/>
          <p14:tracePt t="316534" x="3028950" y="3841750"/>
          <p14:tracePt t="316544" x="3016250" y="3841750"/>
          <p14:tracePt t="316624" x="3054350" y="3841750"/>
          <p14:tracePt t="316636" x="3116263" y="3829050"/>
          <p14:tracePt t="316640" x="3205163" y="3803650"/>
          <p14:tracePt t="316650" x="3267075" y="3792538"/>
          <p14:tracePt t="316660" x="3317875" y="3767138"/>
          <p14:tracePt t="316666" x="3341688" y="3767138"/>
          <p14:tracePt t="316676" x="3354388" y="3767138"/>
          <p14:tracePt t="316746" x="3292475" y="3767138"/>
          <p14:tracePt t="316756" x="3216275" y="3767138"/>
          <p14:tracePt t="316762" x="3179763" y="3767138"/>
          <p14:tracePt t="316773" x="3154363" y="3767138"/>
          <p14:tracePt t="316785" x="3141663" y="3767138"/>
          <p14:tracePt t="316842" x="3179763" y="3767138"/>
          <p14:tracePt t="316852" x="3192463" y="3767138"/>
          <p14:tracePt t="316862" x="3216275" y="3767138"/>
          <p14:tracePt t="316868" x="3254375" y="3741738"/>
          <p14:tracePt t="316878" x="3267075" y="3741738"/>
          <p14:tracePt t="317670" x="3305175" y="3754438"/>
          <p14:tracePt t="317674" x="3341688" y="3767138"/>
          <p14:tracePt t="317684" x="3417888" y="3803650"/>
          <p14:tracePt t="317694" x="3492500" y="3829050"/>
          <p14:tracePt t="317700" x="3592513" y="3854450"/>
          <p14:tracePt t="317710" x="3654425" y="3867150"/>
          <p14:tracePt t="317714" x="3717925" y="3867150"/>
          <p14:tracePt t="317724" x="3792538" y="3892550"/>
          <p14:tracePt t="317736" x="3856038" y="3892550"/>
          <p14:tracePt t="317741" x="3930650" y="3905250"/>
          <p14:tracePt t="317750" x="3992563" y="3905250"/>
          <p14:tracePt t="317754" x="4068763" y="3929063"/>
          <p14:tracePt t="317766" x="4117975" y="3929063"/>
          <p14:tracePt t="317776" x="4156075" y="3941763"/>
          <p14:tracePt t="317791" x="4168775" y="3941763"/>
          <p14:tracePt t="318058" x="4181475" y="3941763"/>
          <p14:tracePt t="318062" x="4192588" y="3941763"/>
          <p14:tracePt t="318072" x="4217988" y="3941763"/>
          <p14:tracePt t="318078" x="4230688" y="3941763"/>
          <p14:tracePt t="318088" x="4281488" y="3941763"/>
          <p14:tracePt t="318098" x="4305300" y="3941763"/>
          <p14:tracePt t="318102" x="4356100" y="3941763"/>
          <p14:tracePt t="318112" x="4394200" y="3941763"/>
          <p14:tracePt t="318118" x="4430713" y="3941763"/>
          <p14:tracePt t="318128" x="4443413" y="3941763"/>
          <p14:tracePt t="318144" x="4468813" y="3941763"/>
          <p14:tracePt t="318154" x="4494213" y="3941763"/>
          <p14:tracePt t="318168" x="4518025" y="3941763"/>
          <p14:tracePt t="318178" x="4543425" y="3941763"/>
          <p14:tracePt t="318184" x="4568825" y="3941763"/>
          <p14:tracePt t="318194" x="4606925" y="3941763"/>
          <p14:tracePt t="318200" x="4630738" y="3941763"/>
          <p14:tracePt t="318210" x="4643438" y="3941763"/>
          <p14:tracePt t="318220" x="4668838" y="3941763"/>
          <p14:tracePt t="318224" x="4681538" y="3941763"/>
          <p14:tracePt t="318386" x="4668838" y="3941763"/>
          <p14:tracePt t="318410" x="4656138" y="3941763"/>
          <p14:tracePt t="318436" x="4643438" y="3941763"/>
          <p14:tracePt t="318476" x="4630738" y="3941763"/>
          <p14:tracePt t="318496" x="4619625" y="3941763"/>
          <p14:tracePt t="318536" x="4606925" y="3941763"/>
          <p14:tracePt t="318688" x="4606925" y="3954463"/>
          <p14:tracePt t="318744" x="4619625" y="3954463"/>
          <p14:tracePt t="318758" x="4630738" y="3954463"/>
          <p14:tracePt t="318768" x="4656138" y="3954463"/>
          <p14:tracePt t="318778" x="4706938" y="3954463"/>
          <p14:tracePt t="318784" x="4743450" y="3954463"/>
          <p14:tracePt t="318794" x="4794250" y="3954463"/>
          <p14:tracePt t="318798" x="4868863" y="3954463"/>
          <p14:tracePt t="318808" x="4932363" y="3929063"/>
          <p14:tracePt t="318818" x="5019675" y="3929063"/>
          <p14:tracePt t="318825" x="5106988" y="3929063"/>
          <p14:tracePt t="318834" x="5194300" y="3929063"/>
          <p14:tracePt t="318840" x="5257800" y="3929063"/>
          <p14:tracePt t="318850" x="5345113" y="3929063"/>
          <p14:tracePt t="318860" x="5407025" y="3929063"/>
          <p14:tracePt t="318864" x="5457825" y="3929063"/>
          <p14:tracePt t="318874" x="5495925" y="3929063"/>
          <p14:tracePt t="318880" x="5545138" y="3929063"/>
          <p14:tracePt t="318891" x="5583238" y="3941763"/>
          <p14:tracePt t="318900" x="5595938" y="3941763"/>
          <p14:tracePt t="318904" x="5607050" y="3941763"/>
          <p14:tracePt t="318914" x="5632450" y="3941763"/>
          <p14:tracePt t="318920" x="5670550" y="3954463"/>
          <p14:tracePt t="318930" x="5695950" y="3954463"/>
          <p14:tracePt t="318940" x="5745163" y="3979863"/>
          <p14:tracePt t="318946" x="5783263" y="3979863"/>
          <p14:tracePt t="318956" x="5821363" y="4005263"/>
          <p14:tracePt t="318960" x="5883275" y="4017963"/>
          <p14:tracePt t="318977" x="5945188" y="4029075"/>
          <p14:tracePt t="318980" x="6021388" y="4054475"/>
          <p14:tracePt t="318986" x="6096000" y="4079875"/>
          <p14:tracePt t="318996" x="6146800" y="4092575"/>
          <p14:tracePt t="319000" x="6221413" y="4092575"/>
          <p14:tracePt t="319012" x="6259513" y="4105275"/>
          <p14:tracePt t="319022" x="6321425" y="4105275"/>
          <p14:tracePt t="319026" x="6383338" y="4117975"/>
          <p14:tracePt t="319036" x="6446838" y="4117975"/>
          <p14:tracePt t="319042" x="6483350" y="4117975"/>
          <p14:tracePt t="319052" x="6546850" y="4117975"/>
          <p14:tracePt t="319062" x="6596063" y="4117975"/>
          <p14:tracePt t="319066" x="6684963" y="4117975"/>
          <p14:tracePt t="319076" x="6734175" y="4117975"/>
          <p14:tracePt t="319082" x="6797675" y="4117975"/>
          <p14:tracePt t="319092" x="6834188" y="4117975"/>
          <p14:tracePt t="319102" x="6910388" y="4117975"/>
          <p14:tracePt t="319108" x="6972300" y="4117975"/>
          <p14:tracePt t="319116" x="7034213" y="4117975"/>
          <p14:tracePt t="319122" x="7097713" y="4117975"/>
          <p14:tracePt t="319132" x="7172325" y="4117975"/>
          <p14:tracePt t="319142" x="7246938" y="4117975"/>
          <p14:tracePt t="319145" x="7297738" y="4117975"/>
          <p14:tracePt t="319157" x="7359650" y="4117975"/>
          <p14:tracePt t="319162" x="7435850" y="4117975"/>
          <p14:tracePt t="319173" x="7472363" y="4117975"/>
          <p14:tracePt t="319182" x="7497763" y="4117975"/>
          <p14:tracePt t="319188" x="7523163" y="4117975"/>
          <p14:tracePt t="319198" x="7561263" y="4117975"/>
          <p14:tracePt t="319202" x="7572375" y="4117975"/>
          <p14:tracePt t="319212" x="7585075" y="4117975"/>
          <p14:tracePt t="319228" x="7597775" y="4117975"/>
          <p14:tracePt t="319252" x="7610475" y="4117975"/>
          <p14:tracePt t="319318" x="7623175" y="4117975"/>
          <p14:tracePt t="319334" x="7623175" y="4105275"/>
          <p14:tracePt t="319354" x="7623175" y="4079875"/>
          <p14:tracePt t="319358" x="7597775" y="4029075"/>
          <p14:tracePt t="319368" x="7561263" y="4005263"/>
          <p14:tracePt t="319374" x="7472363" y="3941763"/>
          <p14:tracePt t="319384" x="7385050" y="3941763"/>
          <p14:tracePt t="319394" x="7246938" y="3892550"/>
          <p14:tracePt t="319398" x="7159625" y="3879850"/>
          <p14:tracePt t="319410" x="7072313" y="3879850"/>
          <p14:tracePt t="319414" x="6972300" y="3879850"/>
          <p14:tracePt t="319424" x="6910388" y="3879850"/>
          <p14:tracePt t="319434" x="6834188" y="3879850"/>
          <p14:tracePt t="319441" x="6772275" y="3879850"/>
          <p14:tracePt t="319450" x="6708775" y="3879850"/>
          <p14:tracePt t="319454" x="6672263" y="3879850"/>
          <p14:tracePt t="319464" x="6596063" y="3879850"/>
          <p14:tracePt t="319476" x="6572250" y="3879850"/>
          <p14:tracePt t="319480" x="6546850" y="3879850"/>
          <p14:tracePt t="319491" x="6521450" y="3879850"/>
          <p14:tracePt t="319496" x="6496050" y="3892550"/>
          <p14:tracePt t="319507" x="6472238" y="3905250"/>
          <p14:tracePt t="319516" x="6434138" y="3916363"/>
          <p14:tracePt t="319520" x="6408738" y="3929063"/>
          <p14:tracePt t="319536" x="6383338" y="3954463"/>
          <p14:tracePt t="319556" x="6359525" y="3992563"/>
          <p14:tracePt t="319560" x="6359525" y="4005263"/>
          <p14:tracePt t="319570" x="6359525" y="4017963"/>
          <p14:tracePt t="319576" x="6359525" y="4054475"/>
          <p14:tracePt t="319596" x="6359525" y="4079875"/>
          <p14:tracePt t="319600" x="6359525" y="4105275"/>
          <p14:tracePt t="319612" x="6383338" y="4129088"/>
          <p14:tracePt t="319616" x="6383338" y="4154488"/>
          <p14:tracePt t="319626" x="6421438" y="4179888"/>
          <p14:tracePt t="319636" x="6446838" y="4217988"/>
          <p14:tracePt t="319643" x="6483350" y="4230688"/>
          <p14:tracePt t="319652" x="6546850" y="4254500"/>
          <p14:tracePt t="319658" x="6634163" y="4267200"/>
          <p14:tracePt t="319666" x="6746875" y="4305300"/>
          <p14:tracePt t="319676" x="6872288" y="4305300"/>
          <p14:tracePt t="319682" x="6985000" y="4330700"/>
          <p14:tracePt t="319693" x="7110413" y="4330700"/>
          <p14:tracePt t="319696" x="7223125" y="4330700"/>
          <p14:tracePt t="319708" x="7323138" y="4330700"/>
          <p14:tracePt t="319716" x="7423150" y="4330700"/>
          <p14:tracePt t="319722" x="7523163" y="4305300"/>
          <p14:tracePt t="319732" x="7635875" y="4279900"/>
          <p14:tracePt t="319736" x="7697788" y="4241800"/>
          <p14:tracePt t="319748" x="7735888" y="4217988"/>
          <p14:tracePt t="319758" x="7748588" y="4192588"/>
          <p14:tracePt t="319762" x="7761288" y="4179888"/>
          <p14:tracePt t="319772" x="7761288" y="4154488"/>
          <p14:tracePt t="319778" x="7761288" y="4105275"/>
          <p14:tracePt t="319788" x="7761288" y="4079875"/>
          <p14:tracePt t="319798" x="7761288" y="4054475"/>
          <p14:tracePt t="319802" x="7748588" y="4005263"/>
          <p14:tracePt t="319812" x="7673975" y="3929063"/>
          <p14:tracePt t="319818" x="7623175" y="3892550"/>
          <p14:tracePt t="319828" x="7535863" y="3867150"/>
          <p14:tracePt t="319838" x="7472363" y="3829050"/>
          <p14:tracePt t="319844" x="7348538" y="3829050"/>
          <p14:tracePt t="319854" x="7285038" y="3816350"/>
          <p14:tracePt t="319859" x="7246938" y="3816350"/>
          <p14:tracePt t="319868" x="7223125" y="3816350"/>
          <p14:tracePt t="319878" x="7197725" y="3816350"/>
          <p14:tracePt t="319894" x="7172325" y="3829050"/>
          <p14:tracePt t="319898" x="7146925" y="3867150"/>
          <p14:tracePt t="319909" x="7134225" y="3905250"/>
          <p14:tracePt t="319918" x="7123113" y="3916363"/>
          <p14:tracePt t="319925" x="7123113" y="3979863"/>
          <p14:tracePt t="319934" x="7123113" y="4029075"/>
          <p14:tracePt t="319938" x="7123113" y="4067175"/>
          <p14:tracePt t="319948" x="7134225" y="4141788"/>
          <p14:tracePt t="319959" x="7146925" y="4167188"/>
          <p14:tracePt t="319976" x="7185025" y="4217988"/>
          <p14:tracePt t="319980" x="7210425" y="4267200"/>
          <p14:tracePt t="319990" x="7210425" y="4279900"/>
          <p14:tracePt t="320000" x="7223125" y="4292600"/>
          <p14:tracePt t="320004" x="7235825" y="4305300"/>
          <p14:tracePt t="320014" x="7246938" y="4318000"/>
          <p14:tracePt t="320020" x="7285038" y="4341813"/>
          <p14:tracePt t="320030" x="7310438" y="4341813"/>
          <p14:tracePt t="320041" x="7372350" y="4341813"/>
          <p14:tracePt t="320044" x="7435850" y="4341813"/>
          <p14:tracePt t="320054" x="7548563" y="4341813"/>
          <p14:tracePt t="320060" x="7623175" y="4341813"/>
          <p14:tracePt t="320070" x="7697788" y="4318000"/>
          <p14:tracePt t="320080" x="7761288" y="4267200"/>
          <p14:tracePt t="320086" x="7797800" y="4205288"/>
          <p14:tracePt t="320096" x="7810500" y="4167188"/>
          <p14:tracePt t="320100" x="7810500" y="4117975"/>
          <p14:tracePt t="320110" x="7810500" y="4079875"/>
          <p14:tracePt t="320120" x="7810500" y="4054475"/>
          <p14:tracePt t="320126" x="7810500" y="4005263"/>
          <p14:tracePt t="320136" x="7761288" y="3954463"/>
          <p14:tracePt t="320141" x="7710488" y="3916363"/>
          <p14:tracePt t="320150" x="7623175" y="3892550"/>
          <p14:tracePt t="320160" x="7572375" y="3892550"/>
          <p14:tracePt t="320166" x="7472363" y="3892550"/>
          <p14:tracePt t="320176" x="7359650" y="3892550"/>
          <p14:tracePt t="320182" x="7235825" y="3892550"/>
          <p14:tracePt t="320192" x="7172325" y="3892550"/>
          <p14:tracePt t="320202" x="7085013" y="3929063"/>
          <p14:tracePt t="320206" x="6959600" y="3967163"/>
          <p14:tracePt t="320216" x="6859588" y="4005263"/>
          <p14:tracePt t="320222" x="6734175" y="4092575"/>
          <p14:tracePt t="320232" x="6608763" y="4154488"/>
          <p14:tracePt t="320243" x="6483350" y="4205288"/>
          <p14:tracePt t="320246" x="6396038" y="4254500"/>
          <p14:tracePt t="320259" x="6283325" y="4318000"/>
          <p14:tracePt t="320262" x="6246813" y="4367213"/>
          <p14:tracePt t="320272" x="6196013" y="4405313"/>
          <p14:tracePt t="320282" x="6157913" y="4454525"/>
          <p14:tracePt t="320286" x="6108700" y="4492625"/>
          <p14:tracePt t="320296" x="6021388" y="4567238"/>
          <p14:tracePt t="320302" x="5908675" y="4643438"/>
          <p14:tracePt t="320312" x="5783263" y="4692650"/>
          <p14:tracePt t="320322" x="5595938" y="4805363"/>
          <p14:tracePt t="320328" x="5307013" y="4943475"/>
          <p14:tracePt t="320338" x="4932363" y="5068888"/>
          <p14:tracePt t="320342" x="4356100" y="5205413"/>
          <p14:tracePt t="320352" x="3756025" y="5356225"/>
          <p14:tracePt t="320364" x="3192463" y="5456238"/>
          <p14:tracePt t="320368" x="2565400" y="5518150"/>
          <p14:tracePt t="320378" x="2003425" y="5594350"/>
          <p14:tracePt t="320384" x="1614488" y="5630863"/>
          <p14:tracePt t="320394" x="1376363" y="5643563"/>
          <p14:tracePt t="320398" x="1150938" y="5668963"/>
          <p14:tracePt t="320409" x="1038225" y="5681663"/>
          <p14:tracePt t="320418" x="938213" y="5681663"/>
          <p14:tracePt t="320425" x="901700" y="5681663"/>
          <p14:tracePt t="320434" x="876300" y="5681663"/>
          <p14:tracePt t="320442" x="850900" y="5681663"/>
          <p14:tracePt t="320676" x="850900" y="5694363"/>
          <p14:tracePt t="320693" x="850900" y="5719763"/>
          <p14:tracePt t="320696" x="863600" y="5732463"/>
          <p14:tracePt t="320706" x="914400" y="5768975"/>
          <p14:tracePt t="320716" x="989013" y="5807075"/>
          <p14:tracePt t="320722" x="1063625" y="5832475"/>
          <p14:tracePt t="320732" x="1139825" y="5868988"/>
          <p14:tracePt t="320736" x="1201738" y="5881688"/>
          <p14:tracePt t="320746" x="1252538" y="5894388"/>
          <p14:tracePt t="320756" x="1301750" y="5907088"/>
          <p14:tracePt t="320762" x="1339850" y="5907088"/>
          <p14:tracePt t="320772" x="1363663" y="5919788"/>
          <p14:tracePt t="320778" x="1389063" y="5932488"/>
          <p14:tracePt t="320798" x="1401763" y="5932488"/>
          <p14:tracePt t="320802" x="1414463" y="5932488"/>
          <p14:tracePt t="320828" x="1427163" y="5932488"/>
          <p14:tracePt t="320843" x="1439863" y="5932488"/>
          <p14:tracePt t="320859" x="1439863" y="5919788"/>
          <p14:tracePt t="320868" x="1439863" y="5907088"/>
          <p14:tracePt t="320876" x="1465263" y="5881688"/>
          <p14:tracePt t="320884" x="1465263" y="5843588"/>
          <p14:tracePt t="320898" x="1501775" y="5807075"/>
          <p14:tracePt t="320909" x="1514475" y="5781675"/>
          <p14:tracePt t="320914" x="1539875" y="5756275"/>
          <p14:tracePt t="320925" x="1552575" y="5732463"/>
          <p14:tracePt t="320934" x="1565275" y="5719763"/>
          <p14:tracePt t="320938" x="1577975" y="5681663"/>
          <p14:tracePt t="320948" x="1577975" y="5656263"/>
          <p14:tracePt t="320954" x="1601788" y="5643563"/>
          <p14:tracePt t="320975" x="1601788" y="5607050"/>
          <p14:tracePt t="320978" x="1627188" y="5594350"/>
          <p14:tracePt t="320988" x="1627188" y="5581650"/>
          <p14:tracePt t="320994" x="1627188" y="5556250"/>
          <p14:tracePt t="321014" x="1652588" y="5530850"/>
          <p14:tracePt t="321030" x="1652588" y="5481638"/>
          <p14:tracePt t="321044" x="1652588" y="5456238"/>
          <p14:tracePt t="321054" x="1652588" y="5443538"/>
          <p14:tracePt t="321060" x="1652588" y="5430838"/>
          <p14:tracePt t="321070" x="1677988" y="5407025"/>
          <p14:tracePt t="321156" x="1677988" y="5394325"/>
          <p14:tracePt t="321176" x="1677988" y="5381625"/>
          <p14:tracePt t="321196" x="1677988" y="5368925"/>
          <p14:tracePt t="321206" x="1677988" y="5356225"/>
          <p14:tracePt t="321232" x="1677988" y="5343525"/>
          <p14:tracePt t="321266" x="1677988" y="5330825"/>
          <p14:tracePt t="321316" x="1677988" y="5318125"/>
          <p14:tracePt t="321348" x="1677988" y="5305425"/>
          <p14:tracePt t="321362" x="1665288" y="5305425"/>
          <p14:tracePt t="321378" x="1652588" y="5305425"/>
          <p14:tracePt t="321388" x="1639888" y="5305425"/>
          <p14:tracePt t="321398" x="1627188" y="5305425"/>
          <p14:tracePt t="321402" x="1614488" y="5305425"/>
          <p14:tracePt t="321438" x="1601788" y="5305425"/>
          <p14:tracePt t="321494" x="1577975" y="5305425"/>
          <p14:tracePt t="321504" x="1577975" y="5318125"/>
          <p14:tracePt t="321518" x="1565275" y="5330825"/>
          <p14:tracePt t="321528" x="1552575" y="5330825"/>
          <p14:tracePt t="321534" x="1527175" y="5330825"/>
          <p14:tracePt t="321544" x="1501775" y="5356225"/>
          <p14:tracePt t="321554" x="1476375" y="5368925"/>
          <p14:tracePt t="321654" x="1465263" y="5368925"/>
          <p14:tracePt t="321670" x="1452563" y="5368925"/>
          <p14:tracePt t="321684" x="1439863" y="5368925"/>
          <p14:tracePt t="321694" x="1427163" y="5368925"/>
          <p14:tracePt t="321726" x="1414463" y="5368925"/>
          <p14:tracePt t="321770" x="1414463" y="5356225"/>
          <p14:tracePt t="321872" x="1427163" y="5343525"/>
          <p14:tracePt t="321882" x="1452563" y="5305425"/>
          <p14:tracePt t="321886" x="1489075" y="5294313"/>
          <p14:tracePt t="321898" x="1527175" y="5281613"/>
          <p14:tracePt t="321902" x="1577975" y="5243513"/>
          <p14:tracePt t="321912" x="1627188" y="5243513"/>
          <p14:tracePt t="321922" x="1665288" y="5218113"/>
          <p14:tracePt t="321928" x="1689100" y="5218113"/>
          <p14:tracePt t="321938" x="1714500" y="5194300"/>
          <p14:tracePt t="321962" x="1739900" y="5194300"/>
          <p14:tracePt t="322028" x="1727200" y="5194300"/>
          <p14:tracePt t="322038" x="1714500" y="5194300"/>
          <p14:tracePt t="322044" x="1689100" y="5194300"/>
          <p14:tracePt t="322054" x="1665288" y="5194300"/>
          <p14:tracePt t="322059" x="1652588" y="5194300"/>
          <p14:tracePt t="322068" x="1639888" y="5194300"/>
          <p14:tracePt t="322078" x="1601788" y="5194300"/>
          <p14:tracePt t="322084" x="1577975" y="5194300"/>
          <p14:tracePt t="322094" x="1552575" y="5194300"/>
          <p14:tracePt t="322098" x="1539875" y="5194300"/>
          <p14:tracePt t="322110" x="1527175" y="5194300"/>
          <p14:tracePt t="322118" x="1501775" y="5194300"/>
          <p14:tracePt t="322125" x="1489075" y="5194300"/>
          <p14:tracePt t="322488" x="1476375" y="5194300"/>
          <p14:tracePt t="322522" x="1476375" y="5205413"/>
          <p14:tracePt t="322548" x="1489075" y="5205413"/>
          <p14:tracePt t="322568" x="1501775" y="5218113"/>
          <p14:tracePt t="322579" x="1501775" y="5230813"/>
          <p14:tracePt t="322588" x="1514475" y="5230813"/>
          <p14:tracePt t="322594" x="1527175" y="5230813"/>
          <p14:tracePt t="322602" x="1539875" y="5230813"/>
          <p14:tracePt t="322618" x="1552575" y="5230813"/>
          <p14:tracePt t="322628" x="1565275" y="5230813"/>
          <p14:tracePt t="322634" x="1577975" y="5230813"/>
          <p14:tracePt t="322668" x="1601788" y="5256213"/>
          <p14:tracePt t="322704" x="1614488" y="5256213"/>
          <p14:tracePt t="322740" x="1627188" y="5256213"/>
          <p14:tracePt t="323052" x="1639888" y="5256213"/>
          <p14:tracePt t="323062" x="1665288" y="5256213"/>
          <p14:tracePt t="323068" x="1689100" y="5281613"/>
          <p14:tracePt t="323078" x="1727200" y="5281613"/>
          <p14:tracePt t="323082" x="1765300" y="5281613"/>
          <p14:tracePt t="323093" x="1814513" y="5281613"/>
          <p14:tracePt t="323102" x="1878013" y="5281613"/>
          <p14:tracePt t="323106" x="1914525" y="5281613"/>
          <p14:tracePt t="323116" x="1978025" y="5281613"/>
          <p14:tracePt t="323127" x="2027238" y="5281613"/>
          <p14:tracePt t="323132" x="2103438" y="5281613"/>
          <p14:tracePt t="323143" x="2127250" y="5281613"/>
          <p14:tracePt t="323146" x="2165350" y="5281613"/>
          <p14:tracePt t="323156" x="2178050" y="5281613"/>
          <p14:tracePt t="323168" x="2203450" y="5281613"/>
          <p14:tracePt t="323182" x="2216150" y="5281613"/>
          <p14:tracePt t="323470" x="2265363" y="5281613"/>
          <p14:tracePt t="323480" x="2390775" y="5281613"/>
          <p14:tracePt t="323484" x="2478088" y="5268913"/>
          <p14:tracePt t="323494" x="2528888" y="5268913"/>
          <p14:tracePt t="323500" x="2578100" y="5268913"/>
          <p14:tracePt t="323510" x="2654300" y="5230813"/>
          <p14:tracePt t="323520" x="2690813" y="5230813"/>
          <p14:tracePt t="323524" x="2716213" y="5194300"/>
          <p14:tracePt t="323536" x="2741613" y="5168900"/>
          <p14:tracePt t="323540" x="2754313" y="5130800"/>
          <p14:tracePt t="323550" x="2778125" y="5068888"/>
          <p14:tracePt t="323561" x="2790825" y="5005388"/>
          <p14:tracePt t="323566" x="2790825" y="4930775"/>
          <p14:tracePt t="323577" x="2790825" y="4868863"/>
          <p14:tracePt t="323580" x="2790825" y="4818063"/>
          <p14:tracePt t="323590" x="2790825" y="4743450"/>
          <p14:tracePt t="323600" x="2790825" y="4692650"/>
          <p14:tracePt t="323605" x="2790825" y="4630738"/>
          <p14:tracePt t="323616" x="2790825" y="4579938"/>
          <p14:tracePt t="323620" x="2790825" y="4543425"/>
          <p14:tracePt t="323630" x="2778125" y="4505325"/>
          <p14:tracePt t="323640" x="2741613" y="4467225"/>
          <p14:tracePt t="323646" x="2716213" y="4454525"/>
          <p14:tracePt t="323656" x="2654300" y="4418013"/>
          <p14:tracePt t="323661" x="2565400" y="4405313"/>
          <p14:tracePt t="323670" x="2403475" y="4405313"/>
          <p14:tracePt t="323682" x="2228850" y="4405313"/>
          <p14:tracePt t="323686" x="2052638" y="4405313"/>
          <p14:tracePt t="323696" x="1903413" y="4405313"/>
          <p14:tracePt t="323702" x="1765300" y="4405313"/>
          <p14:tracePt t="323712" x="1639888" y="4405313"/>
          <p14:tracePt t="323722" x="1552575" y="4405313"/>
          <p14:tracePt t="323727" x="1465263" y="4405313"/>
          <p14:tracePt t="323736" x="1376363" y="4405313"/>
          <p14:tracePt t="323743" x="1314450" y="4405313"/>
          <p14:tracePt t="323752" x="1276350" y="4405313"/>
          <p14:tracePt t="323762" x="1252538" y="4405313"/>
          <p14:tracePt t="323768" x="1239838" y="4405313"/>
          <p14:tracePt t="323818" x="1227138" y="4405313"/>
          <p14:tracePt t="323828" x="1214438" y="4392613"/>
          <p14:tracePt t="323848" x="1214438" y="4379913"/>
          <p14:tracePt t="323858" x="1201738" y="4341813"/>
          <p14:tracePt t="323868" x="1189038" y="4341813"/>
          <p14:tracePt t="323872" x="1176338" y="4318000"/>
          <p14:tracePt t="323888" x="1176338" y="4305300"/>
          <p14:tracePt t="323898" x="1176338" y="4292600"/>
          <p14:tracePt t="323910" x="1176338" y="4267200"/>
          <p14:tracePt t="323914" x="1176338" y="4254500"/>
          <p14:tracePt t="323924" x="1176338" y="4241800"/>
          <p14:tracePt t="323928" x="1176338" y="4230688"/>
          <p14:tracePt t="323938" x="1201738" y="4192588"/>
          <p14:tracePt t="323948" x="1289050" y="4179888"/>
          <p14:tracePt t="323954" x="1401763" y="4154488"/>
          <p14:tracePt t="323978" x="1714500" y="4154488"/>
          <p14:tracePt t="323981" x="1914525" y="4154488"/>
          <p14:tracePt t="323990" x="2190750" y="4154488"/>
          <p14:tracePt t="323995" x="2528888" y="4154488"/>
          <p14:tracePt t="324004" x="2867025" y="4154488"/>
          <p14:tracePt t="324011" x="3216275" y="4154488"/>
          <p14:tracePt t="324020" x="3554413" y="4154488"/>
          <p14:tracePt t="324030" x="3892550" y="4154488"/>
          <p14:tracePt t="324034" x="4230688" y="4154488"/>
          <p14:tracePt t="324045" x="4506913" y="4154488"/>
          <p14:tracePt t="324050" x="4694238" y="4154488"/>
          <p14:tracePt t="324060" x="4881563" y="4179888"/>
          <p14:tracePt t="324066" x="5081588" y="4230688"/>
          <p14:tracePt t="324077" x="5232400" y="4230688"/>
          <p14:tracePt t="324086" x="5345113" y="4230688"/>
          <p14:tracePt t="324090" x="5457825" y="4230688"/>
          <p14:tracePt t="324100" x="5557838" y="4230688"/>
          <p14:tracePt t="324106" x="5619750" y="4241800"/>
          <p14:tracePt t="324116" x="5632450" y="4241800"/>
          <p14:tracePt t="324127" x="5670550" y="4254500"/>
          <p14:tracePt t="324130" x="5683250" y="4254500"/>
          <p14:tracePt t="324146" x="5708650" y="4267200"/>
          <p14:tracePt t="324156" x="5732463" y="4267200"/>
          <p14:tracePt t="324166" x="5783263" y="4279900"/>
          <p14:tracePt t="324172" x="5808663" y="4292600"/>
          <p14:tracePt t="324182" x="5883275" y="4318000"/>
          <p14:tracePt t="324186" x="5970588" y="4330700"/>
          <p14:tracePt t="324196" x="6096000" y="4354513"/>
          <p14:tracePt t="324206" x="6234113" y="4367213"/>
          <p14:tracePt t="324213" x="6359525" y="4392613"/>
          <p14:tracePt t="324222" x="6496050" y="4392613"/>
          <p14:tracePt t="324228" x="6608763" y="4392613"/>
          <p14:tracePt t="324238" x="6708775" y="4392613"/>
          <p14:tracePt t="324248" x="6797675" y="4392613"/>
          <p14:tracePt t="324252" x="6846888" y="4392613"/>
          <p14:tracePt t="324262" x="6897688" y="4392613"/>
          <p14:tracePt t="324268" x="6934200" y="4392613"/>
          <p14:tracePt t="324278" x="6959600" y="4392613"/>
          <p14:tracePt t="324288" x="6997700" y="4392613"/>
          <p14:tracePt t="324292" x="7046913" y="4379913"/>
          <p14:tracePt t="324302" x="7059613" y="4379913"/>
          <p14:tracePt t="324308" x="7085013" y="4367213"/>
          <p14:tracePt t="324318" x="7110413" y="4354513"/>
          <p14:tracePt t="324329" x="7134225" y="4354513"/>
          <p14:tracePt t="324332" x="7134225" y="4341813"/>
          <p14:tracePt t="324344" x="7159625" y="4330700"/>
          <p14:tracePt t="324388" x="7172325" y="4330700"/>
          <p14:tracePt t="324408" x="7172325" y="4318000"/>
          <p14:tracePt t="324424" x="7172325" y="4305300"/>
          <p14:tracePt t="324434" x="7172325" y="4292600"/>
          <p14:tracePt t="324440" x="7172325" y="4267200"/>
          <p14:tracePt t="324450" x="7172325" y="4254500"/>
          <p14:tracePt t="324460" x="7172325" y="4241800"/>
          <p14:tracePt t="324474" x="7172325" y="4230688"/>
          <p14:tracePt t="324882" x="7185025" y="4230688"/>
          <p14:tracePt t="324898" x="7210425" y="4230688"/>
          <p14:tracePt t="324928" x="7223125" y="4230688"/>
          <p14:tracePt t="324945" x="7259638" y="4230688"/>
          <p14:tracePt t="324958" x="7285038" y="4241800"/>
          <p14:tracePt t="324968" x="7335838" y="4254500"/>
          <p14:tracePt t="324974" x="7397750" y="4292600"/>
          <p14:tracePt t="324984" x="7472363" y="4318000"/>
          <p14:tracePt t="324995" x="7561263" y="4354513"/>
          <p14:tracePt t="324998" x="7673975" y="4392613"/>
          <p14:tracePt t="325008" x="7810500" y="4443413"/>
          <p14:tracePt t="325014" x="7848600" y="4443413"/>
          <p14:tracePt t="325045" x="7874000" y="4443413"/>
          <p14:tracePt t="325050" x="7874000" y="4418013"/>
          <p14:tracePt t="325820" x="7874000" y="4430713"/>
          <p14:tracePt t="325832" x="7897813" y="4443413"/>
          <p14:tracePt t="325836" x="7886700" y="4443413"/>
          <p14:tracePt t="325852" x="7874000" y="4443413"/>
          <p14:tracePt t="325862" x="7861300" y="4443413"/>
          <p14:tracePt t="325876" x="7835900" y="4454525"/>
          <p14:tracePt t="325886" x="7835900" y="4467225"/>
          <p14:tracePt t="325892" x="7835900" y="4479925"/>
          <p14:tracePt t="325902" x="7835900" y="4505325"/>
          <p14:tracePt t="325912" x="7835900" y="4530725"/>
          <p14:tracePt t="325916" x="7835900" y="4543425"/>
          <p14:tracePt t="325928" x="7835900" y="4579938"/>
          <p14:tracePt t="325988" x="7835900" y="4592638"/>
          <p14:tracePt t="326008" x="7823200" y="4592638"/>
          <p14:tracePt t="326028" x="7810500" y="4592638"/>
          <p14:tracePt t="326064" x="7797800" y="4605338"/>
          <p14:tracePt t="326068" x="7735888" y="4618038"/>
          <p14:tracePt t="326078" x="7661275" y="4630738"/>
          <p14:tracePt t="326088" x="7585075" y="4643438"/>
          <p14:tracePt t="326094" x="7497763" y="4679950"/>
          <p14:tracePt t="326104" x="7397750" y="4679950"/>
          <p14:tracePt t="326108" x="7397750" y="4692650"/>
          <p14:tracePt t="326642" x="7397750" y="4667250"/>
          <p14:tracePt t="326652" x="7397750" y="4643438"/>
          <p14:tracePt t="326664" x="7385050" y="4605338"/>
          <p14:tracePt t="326668" x="7372350" y="4579938"/>
          <p14:tracePt t="326678" x="7372350" y="4554538"/>
          <p14:tracePt t="326684" x="7372350" y="4530725"/>
          <p14:tracePt t="326694" x="7359650" y="4505325"/>
          <p14:tracePt t="326704" x="7359650" y="4479925"/>
          <p14:tracePt t="326708" x="7348538" y="4454525"/>
          <p14:tracePt t="326718" x="7348538" y="4430713"/>
          <p14:tracePt t="326724" x="7335838" y="4430713"/>
          <p14:tracePt t="326734" x="7310438" y="4405313"/>
          <p14:tracePt t="326745" x="7310438" y="4367213"/>
          <p14:tracePt t="326748" x="7259638" y="4341813"/>
          <p14:tracePt t="326758" x="7235825" y="4330700"/>
          <p14:tracePt t="326764" x="7210425" y="4305300"/>
          <p14:tracePt t="326774" x="7159625" y="4267200"/>
          <p14:tracePt t="326784" x="7085013" y="4230688"/>
          <p14:tracePt t="326790" x="6997700" y="4205288"/>
          <p14:tracePt t="326800" x="6884988" y="4154488"/>
          <p14:tracePt t="326804" x="6808788" y="4129088"/>
          <p14:tracePt t="326814" x="6746875" y="4117975"/>
          <p14:tracePt t="326824" x="6672263" y="4092575"/>
          <p14:tracePt t="326830" x="6608763" y="4067175"/>
          <p14:tracePt t="326840" x="6572250" y="4054475"/>
          <p14:tracePt t="326845" x="6496050" y="4017963"/>
          <p14:tracePt t="326853" x="6459538" y="3979863"/>
          <p14:tracePt t="326866" x="6408738" y="3954463"/>
          <p14:tracePt t="326870" x="6359525" y="3916363"/>
          <p14:tracePt t="326880" x="6259513" y="3854450"/>
          <p14:tracePt t="326886" x="6208713" y="3816350"/>
          <p14:tracePt t="326897" x="6146800" y="3767138"/>
          <p14:tracePt t="326906" x="6045200" y="3692525"/>
          <p14:tracePt t="326912" x="5895975" y="3603625"/>
          <p14:tracePt t="326920" x="5683250" y="3467100"/>
          <p14:tracePt t="326928" x="5445125" y="3290888"/>
          <p14:tracePt t="326936" x="5145088" y="3116263"/>
          <p14:tracePt t="326946" x="4843463" y="2916238"/>
          <p14:tracePt t="326950" x="4468813" y="2665413"/>
          <p14:tracePt t="326963" x="4168775" y="2490788"/>
          <p14:tracePt t="326966" x="3867150" y="2327275"/>
          <p14:tracePt t="326976" x="3605213" y="2178050"/>
          <p14:tracePt t="326986" x="3267075" y="1989138"/>
          <p14:tracePt t="326990" x="2954338" y="1876425"/>
          <p14:tracePt t="327000" x="2678113" y="1765300"/>
          <p14:tracePt t="327006" x="2416175" y="1652588"/>
          <p14:tracePt t="327016" x="2203450" y="1576388"/>
          <p14:tracePt t="327026" x="2078038" y="1527175"/>
          <p14:tracePt t="327032" x="1978025" y="1514475"/>
          <p14:tracePt t="327042" x="1890713" y="1476375"/>
          <p14:tracePt t="327046" x="1839913" y="1476375"/>
          <p14:tracePt t="327056" x="1801813" y="1463675"/>
          <p14:tracePt t="327066" x="1778000" y="1463675"/>
          <p14:tracePt t="327072" x="1765300" y="1450975"/>
          <p14:tracePt t="327082" x="1752600" y="1450975"/>
          <p14:tracePt t="327106" x="1739900" y="1450975"/>
          <p14:tracePt t="327112" x="1701800" y="1450975"/>
          <p14:tracePt t="327122" x="1652588" y="1450975"/>
          <p14:tracePt t="327129" x="1589088" y="1450975"/>
          <p14:tracePt t="327138" x="1539875" y="1501775"/>
          <p14:tracePt t="327148" x="1452563" y="1576388"/>
          <p14:tracePt t="327152" x="1376363" y="1652588"/>
          <p14:tracePt t="327162" x="1263650" y="1739900"/>
          <p14:tracePt t="327168" x="1163638" y="1814513"/>
          <p14:tracePt t="327178" x="1027113" y="1901825"/>
          <p14:tracePt t="327188" x="925513" y="1978025"/>
          <p14:tracePt t="327191" x="901700" y="1978025"/>
          <p14:tracePt t="327854" x="914400" y="1978025"/>
          <p14:tracePt t="327874" x="925513" y="1978025"/>
          <p14:tracePt t="327878" x="938213" y="1978025"/>
          <p14:tracePt t="327894" x="938213" y="1965325"/>
          <p14:tracePt t="327904" x="950913" y="1952625"/>
          <p14:tracePt t="328080" x="950913" y="1939925"/>
          <p14:tracePt t="328096" x="925513" y="1927225"/>
          <p14:tracePt t="328100" x="914400" y="1927225"/>
          <p14:tracePt t="328110" x="901700" y="1927225"/>
          <p14:tracePt t="328120" x="889000" y="1914525"/>
          <p14:tracePt t="328126" x="876300" y="1889125"/>
          <p14:tracePt t="328140" x="863600" y="1865313"/>
          <p14:tracePt t="328150" x="863600" y="1852613"/>
          <p14:tracePt t="328160" x="850900" y="1839913"/>
          <p14:tracePt t="328166" x="850900" y="1801813"/>
          <p14:tracePt t="328176" x="838200" y="1765300"/>
          <p14:tracePt t="328182" x="825500" y="1739900"/>
          <p14:tracePt t="328192" x="825500" y="1714500"/>
          <p14:tracePt t="328202" x="801688" y="1676400"/>
          <p14:tracePt t="328206" x="776288" y="1652588"/>
          <p14:tracePt t="328216" x="776288" y="1627188"/>
          <p14:tracePt t="328222" x="750888" y="1589088"/>
          <p14:tracePt t="328232" x="725488" y="1539875"/>
          <p14:tracePt t="328242" x="701675" y="1476375"/>
          <p14:tracePt t="328248" x="676275" y="1427163"/>
          <p14:tracePt t="328258" x="650875" y="1376363"/>
          <p14:tracePt t="328262" x="625475" y="1339850"/>
          <p14:tracePt t="328272" x="625475" y="1263650"/>
          <p14:tracePt t="328282" x="600075" y="1238250"/>
          <p14:tracePt t="328287" x="588963" y="1201738"/>
          <p14:tracePt t="328298" x="576263" y="1176338"/>
          <p14:tracePt t="328302" x="563563" y="1150938"/>
          <p14:tracePt t="328312" x="550863" y="1101725"/>
          <p14:tracePt t="328322" x="550863" y="1089025"/>
          <p14:tracePt t="328329" x="550863" y="1063625"/>
          <p14:tracePt t="328338" x="550863" y="1038225"/>
          <p14:tracePt t="328342" x="550863" y="1014413"/>
          <p14:tracePt t="328352" x="550863" y="989013"/>
          <p14:tracePt t="328363" x="550863" y="963613"/>
          <p14:tracePt t="328434" x="538163" y="950913"/>
          <p14:tracePt t="328448" x="525463" y="925513"/>
          <p14:tracePt t="328458" x="525463" y="912813"/>
          <p14:tracePt t="328464" x="512763" y="889000"/>
          <p14:tracePt t="328474" x="488950" y="863600"/>
          <p14:tracePt t="328479" x="488950" y="838200"/>
          <p14:tracePt t="328490" x="463550" y="812800"/>
          <p14:tracePt t="328500" x="450850" y="776288"/>
          <p14:tracePt t="328503" x="425450" y="750888"/>
          <p14:tracePt t="328514" x="400050" y="712788"/>
          <p14:tracePt t="328520" x="376238" y="676275"/>
          <p14:tracePt t="328530" x="350838" y="663575"/>
          <p14:tracePt t="328540" x="338138" y="650875"/>
          <p14:tracePt t="328544" x="325438" y="612775"/>
          <p14:tracePt t="328554" x="300038" y="600075"/>
          <p14:tracePt t="328560" x="300038" y="588963"/>
          <p14:tracePt t="328568" x="274638" y="576263"/>
          <p14:tracePt t="328584" x="238125" y="550863"/>
          <p14:tracePt t="328594" x="225425" y="550863"/>
          <p14:tracePt t="328604" x="200025" y="538163"/>
          <p14:tracePt t="328624" x="187325" y="538163"/>
          <p14:tracePt t="328644" x="174625" y="538163"/>
          <p14:tracePt t="328650" x="163513" y="538163"/>
          <p14:tracePt t="328660" x="150813" y="525463"/>
          <p14:tracePt t="328664" x="125413" y="512763"/>
          <p14:tracePt t="328684" x="100013" y="512763"/>
          <p14:tracePt t="328690" x="87313" y="500063"/>
          <p14:tracePt t="328700" x="74613" y="487363"/>
          <p14:tracePt t="328704" x="61913" y="487363"/>
          <p14:tracePt t="328714" x="50800" y="476250"/>
          <p14:tracePt t="328724" x="25400" y="463550"/>
          <p14:tracePt t="328730" x="0" y="45085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7097" y="389236"/>
            <a:ext cx="7691373" cy="569843"/>
          </a:xfrm>
        </p:spPr>
        <p:txBody>
          <a:bodyPr>
            <a:noAutofit/>
          </a:bodyPr>
          <a:lstStyle/>
          <a:p>
            <a:r>
              <a:rPr lang="en-US" sz="2400" b="1" dirty="0">
                <a:latin typeface="Times New Roman" pitchFamily="18" charset="0"/>
                <a:cs typeface="Times New Roman" pitchFamily="18" charset="0"/>
              </a:rPr>
              <a:t>this keyword can be used to return current class instance</a:t>
            </a:r>
            <a:endParaRPr lang="en-IN" sz="24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267097" y="1423851"/>
            <a:ext cx="8339403" cy="1200329"/>
          </a:xfrm>
          <a:prstGeom prst="rect">
            <a:avLst/>
          </a:prstGeom>
        </p:spPr>
        <p:txBody>
          <a:bodyPr wrap="square">
            <a:spAutoFit/>
          </a:bodyPr>
          <a:lstStyle/>
          <a:p>
            <a:r>
              <a:rPr lang="en-US" dirty="0">
                <a:latin typeface="Times New Roman" pitchFamily="18" charset="0"/>
                <a:cs typeface="Times New Roman" pitchFamily="18" charset="0"/>
              </a:rPr>
              <a:t>We can return this keyword as a statement from the method. In such case, return type of the method must be the class type (non-primitive). Let's see the example:</a:t>
            </a:r>
          </a:p>
          <a:p>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8" name="Rounded Rectangle 7"/>
          <p:cNvSpPr/>
          <p:nvPr/>
        </p:nvSpPr>
        <p:spPr>
          <a:xfrm>
            <a:off x="1267097" y="2292378"/>
            <a:ext cx="5094516" cy="388288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2">
                    <a:lumMod val="10000"/>
                  </a:schemeClr>
                </a:solidFill>
                <a:latin typeface="Times New Roman" pitchFamily="18" charset="0"/>
                <a:cs typeface="Times New Roman" pitchFamily="18" charset="0"/>
              </a:rPr>
              <a:t>class A{  </a:t>
            </a:r>
          </a:p>
          <a:p>
            <a:r>
              <a:rPr lang="en-US" sz="1600" dirty="0">
                <a:solidFill>
                  <a:schemeClr val="bg2">
                    <a:lumMod val="10000"/>
                  </a:schemeClr>
                </a:solidFill>
                <a:latin typeface="Times New Roman" pitchFamily="18" charset="0"/>
                <a:cs typeface="Times New Roman" pitchFamily="18" charset="0"/>
              </a:rPr>
              <a:t>A </a:t>
            </a:r>
            <a:r>
              <a:rPr lang="en-US" sz="1600" dirty="0" err="1">
                <a:solidFill>
                  <a:schemeClr val="bg2">
                    <a:lumMod val="10000"/>
                  </a:schemeClr>
                </a:solidFill>
                <a:latin typeface="Times New Roman" pitchFamily="18" charset="0"/>
                <a:cs typeface="Times New Roman" pitchFamily="18" charset="0"/>
              </a:rPr>
              <a:t>getA</a:t>
            </a:r>
            <a:r>
              <a:rPr lang="en-US" sz="1600" dirty="0">
                <a:solidFill>
                  <a:schemeClr val="bg2">
                    <a:lumMod val="10000"/>
                  </a:schemeClr>
                </a:solidFill>
                <a:latin typeface="Times New Roman" pitchFamily="18" charset="0"/>
                <a:cs typeface="Times New Roman" pitchFamily="18" charset="0"/>
              </a:rPr>
              <a:t>(){  </a:t>
            </a:r>
          </a:p>
          <a:p>
            <a:r>
              <a:rPr lang="en-US" sz="1600" dirty="0">
                <a:solidFill>
                  <a:schemeClr val="bg2">
                    <a:lumMod val="10000"/>
                  </a:schemeClr>
                </a:solidFill>
                <a:latin typeface="Times New Roman" pitchFamily="18" charset="0"/>
                <a:cs typeface="Times New Roman" pitchFamily="18" charset="0"/>
              </a:rPr>
              <a:t>return this;  </a:t>
            </a:r>
          </a:p>
          <a:p>
            <a:r>
              <a:rPr lang="en-US" sz="1600" dirty="0">
                <a:solidFill>
                  <a:schemeClr val="bg2">
                    <a:lumMod val="10000"/>
                  </a:schemeClr>
                </a:solidFill>
                <a:latin typeface="Times New Roman" pitchFamily="18" charset="0"/>
                <a:cs typeface="Times New Roman" pitchFamily="18" charset="0"/>
              </a:rPr>
              <a:t>}  </a:t>
            </a:r>
          </a:p>
          <a:p>
            <a:r>
              <a:rPr lang="en-US" sz="1600" dirty="0">
                <a:solidFill>
                  <a:schemeClr val="bg2">
                    <a:lumMod val="10000"/>
                  </a:schemeClr>
                </a:solidFill>
                <a:latin typeface="Times New Roman" pitchFamily="18" charset="0"/>
                <a:cs typeface="Times New Roman" pitchFamily="18" charset="0"/>
              </a:rPr>
              <a:t>void msg(){</a:t>
            </a:r>
            <a:r>
              <a:rPr lang="en-US" sz="1600" dirty="0" err="1">
                <a:solidFill>
                  <a:schemeClr val="bg2">
                    <a:lumMod val="10000"/>
                  </a:schemeClr>
                </a:solidFill>
                <a:latin typeface="Times New Roman" pitchFamily="18" charset="0"/>
                <a:cs typeface="Times New Roman" pitchFamily="18" charset="0"/>
              </a:rPr>
              <a:t>System.out.println</a:t>
            </a:r>
            <a:r>
              <a:rPr lang="en-US" sz="1600" dirty="0">
                <a:solidFill>
                  <a:schemeClr val="bg2">
                    <a:lumMod val="10000"/>
                  </a:schemeClr>
                </a:solidFill>
                <a:latin typeface="Times New Roman" pitchFamily="18" charset="0"/>
                <a:cs typeface="Times New Roman" pitchFamily="18" charset="0"/>
              </a:rPr>
              <a:t>("Hello java");}  </a:t>
            </a:r>
          </a:p>
          <a:p>
            <a:r>
              <a:rPr lang="en-US" sz="1600" dirty="0">
                <a:solidFill>
                  <a:schemeClr val="bg2">
                    <a:lumMod val="10000"/>
                  </a:schemeClr>
                </a:solidFill>
                <a:latin typeface="Times New Roman" pitchFamily="18" charset="0"/>
                <a:cs typeface="Times New Roman" pitchFamily="18" charset="0"/>
              </a:rPr>
              <a:t>}  </a:t>
            </a:r>
          </a:p>
          <a:p>
            <a:r>
              <a:rPr lang="en-US" sz="1600" dirty="0">
                <a:solidFill>
                  <a:schemeClr val="bg2">
                    <a:lumMod val="10000"/>
                  </a:schemeClr>
                </a:solidFill>
                <a:latin typeface="Times New Roman" pitchFamily="18" charset="0"/>
                <a:cs typeface="Times New Roman" pitchFamily="18" charset="0"/>
              </a:rPr>
              <a:t>public class Test1{  </a:t>
            </a:r>
          </a:p>
          <a:p>
            <a:r>
              <a:rPr lang="en-US" sz="1600" dirty="0">
                <a:solidFill>
                  <a:schemeClr val="bg2">
                    <a:lumMod val="10000"/>
                  </a:schemeClr>
                </a:solidFill>
                <a:latin typeface="Times New Roman" pitchFamily="18" charset="0"/>
                <a:cs typeface="Times New Roman" pitchFamily="18" charset="0"/>
              </a:rPr>
              <a:t>public static void main(String </a:t>
            </a:r>
            <a:r>
              <a:rPr lang="en-US" sz="1600" dirty="0" err="1">
                <a:solidFill>
                  <a:schemeClr val="bg2">
                    <a:lumMod val="10000"/>
                  </a:schemeClr>
                </a:solidFill>
                <a:latin typeface="Times New Roman" pitchFamily="18" charset="0"/>
                <a:cs typeface="Times New Roman" pitchFamily="18" charset="0"/>
              </a:rPr>
              <a:t>args</a:t>
            </a:r>
            <a:r>
              <a:rPr lang="en-US" sz="1600" dirty="0">
                <a:solidFill>
                  <a:schemeClr val="bg2">
                    <a:lumMod val="10000"/>
                  </a:schemeClr>
                </a:solidFill>
                <a:latin typeface="Times New Roman" pitchFamily="18" charset="0"/>
                <a:cs typeface="Times New Roman" pitchFamily="18" charset="0"/>
              </a:rPr>
              <a:t>[]){</a:t>
            </a:r>
          </a:p>
          <a:p>
            <a:r>
              <a:rPr lang="en-US" sz="1600" dirty="0">
                <a:solidFill>
                  <a:schemeClr val="bg2">
                    <a:lumMod val="10000"/>
                  </a:schemeClr>
                </a:solidFill>
                <a:latin typeface="Times New Roman" pitchFamily="18" charset="0"/>
                <a:cs typeface="Times New Roman" pitchFamily="18" charset="0"/>
              </a:rPr>
              <a:t>new A().</a:t>
            </a:r>
            <a:r>
              <a:rPr lang="en-US" sz="1600" dirty="0" err="1">
                <a:solidFill>
                  <a:schemeClr val="bg2">
                    <a:lumMod val="10000"/>
                  </a:schemeClr>
                </a:solidFill>
                <a:latin typeface="Times New Roman" pitchFamily="18" charset="0"/>
                <a:cs typeface="Times New Roman" pitchFamily="18" charset="0"/>
              </a:rPr>
              <a:t>getA</a:t>
            </a:r>
            <a:r>
              <a:rPr lang="en-US" sz="1600" dirty="0">
                <a:solidFill>
                  <a:schemeClr val="bg2">
                    <a:lumMod val="10000"/>
                  </a:schemeClr>
                </a:solidFill>
                <a:latin typeface="Times New Roman" pitchFamily="18" charset="0"/>
                <a:cs typeface="Times New Roman" pitchFamily="18" charset="0"/>
              </a:rPr>
              <a:t>().msg();  </a:t>
            </a:r>
          </a:p>
          <a:p>
            <a:r>
              <a:rPr lang="en-US" sz="1600" dirty="0">
                <a:solidFill>
                  <a:schemeClr val="bg2">
                    <a:lumMod val="10000"/>
                  </a:schemeClr>
                </a:solidFill>
                <a:latin typeface="Times New Roman" pitchFamily="18" charset="0"/>
                <a:cs typeface="Times New Roman" pitchFamily="18" charset="0"/>
              </a:rPr>
              <a:t>/* A </a:t>
            </a:r>
            <a:r>
              <a:rPr lang="en-US" sz="1600" dirty="0" err="1">
                <a:solidFill>
                  <a:schemeClr val="bg2">
                    <a:lumMod val="10000"/>
                  </a:schemeClr>
                </a:solidFill>
                <a:latin typeface="Times New Roman" pitchFamily="18" charset="0"/>
                <a:cs typeface="Times New Roman" pitchFamily="18" charset="0"/>
              </a:rPr>
              <a:t>a</a:t>
            </a:r>
            <a:r>
              <a:rPr lang="en-US" sz="1600" dirty="0">
                <a:solidFill>
                  <a:schemeClr val="bg2">
                    <a:lumMod val="10000"/>
                  </a:schemeClr>
                </a:solidFill>
                <a:latin typeface="Times New Roman" pitchFamily="18" charset="0"/>
                <a:cs typeface="Times New Roman" pitchFamily="18" charset="0"/>
              </a:rPr>
              <a:t> = new A();</a:t>
            </a:r>
          </a:p>
          <a:p>
            <a:r>
              <a:rPr lang="en-US" sz="1600" dirty="0">
                <a:solidFill>
                  <a:schemeClr val="bg2">
                    <a:lumMod val="10000"/>
                  </a:schemeClr>
                </a:solidFill>
                <a:latin typeface="Times New Roman" pitchFamily="18" charset="0"/>
                <a:cs typeface="Times New Roman" pitchFamily="18" charset="0"/>
              </a:rPr>
              <a:t>A b = </a:t>
            </a:r>
            <a:r>
              <a:rPr lang="en-US" sz="1600" dirty="0" err="1">
                <a:solidFill>
                  <a:schemeClr val="bg2">
                    <a:lumMod val="10000"/>
                  </a:schemeClr>
                </a:solidFill>
                <a:latin typeface="Times New Roman" pitchFamily="18" charset="0"/>
                <a:cs typeface="Times New Roman" pitchFamily="18" charset="0"/>
              </a:rPr>
              <a:t>a.getA</a:t>
            </a:r>
            <a:r>
              <a:rPr lang="en-US" sz="1600" dirty="0">
                <a:solidFill>
                  <a:schemeClr val="bg2">
                    <a:lumMod val="10000"/>
                  </a:schemeClr>
                </a:solidFill>
                <a:latin typeface="Times New Roman" pitchFamily="18" charset="0"/>
                <a:cs typeface="Times New Roman" pitchFamily="18" charset="0"/>
              </a:rPr>
              <a:t>();</a:t>
            </a:r>
          </a:p>
          <a:p>
            <a:r>
              <a:rPr lang="en-US" sz="1600" dirty="0">
                <a:solidFill>
                  <a:schemeClr val="bg2">
                    <a:lumMod val="10000"/>
                  </a:schemeClr>
                </a:solidFill>
                <a:latin typeface="Times New Roman" pitchFamily="18" charset="0"/>
                <a:cs typeface="Times New Roman" pitchFamily="18" charset="0"/>
              </a:rPr>
              <a:t>b.msg(); */</a:t>
            </a:r>
          </a:p>
          <a:p>
            <a:r>
              <a:rPr lang="en-US" sz="1600" dirty="0">
                <a:solidFill>
                  <a:schemeClr val="bg2">
                    <a:lumMod val="10000"/>
                  </a:schemeClr>
                </a:solidFill>
                <a:latin typeface="Times New Roman" pitchFamily="18" charset="0"/>
                <a:cs typeface="Times New Roman" pitchFamily="18" charset="0"/>
              </a:rPr>
              <a:t>}  </a:t>
            </a:r>
          </a:p>
          <a:p>
            <a:r>
              <a:rPr lang="en-US" sz="1600" dirty="0">
                <a:solidFill>
                  <a:schemeClr val="bg2">
                    <a:lumMod val="10000"/>
                  </a:schemeClr>
                </a:solidFill>
                <a:latin typeface="Times New Roman" pitchFamily="18" charset="0"/>
                <a:cs typeface="Times New Roman" pitchFamily="18" charset="0"/>
              </a:rPr>
              <a:t>} </a:t>
            </a:r>
            <a:endParaRPr lang="en-IN" sz="1600" dirty="0">
              <a:solidFill>
                <a:schemeClr val="bg2">
                  <a:lumMod val="10000"/>
                </a:schemeClr>
              </a:solidFill>
              <a:latin typeface="Times New Roman" pitchFamily="18" charset="0"/>
              <a:cs typeface="Times New Roman" pitchFamily="18" charset="0"/>
            </a:endParaRPr>
          </a:p>
        </p:txBody>
      </p:sp>
      <p:sp>
        <p:nvSpPr>
          <p:cNvPr id="9" name="Rectangle 8">
            <a:extLst>
              <a:ext uri="{FF2B5EF4-FFF2-40B4-BE49-F238E27FC236}">
                <a16:creationId xmlns:a16="http://schemas.microsoft.com/office/drawing/2014/main" id="{6BF4FDC6-B2C9-4B2C-BC08-BD35F138D60B}"/>
              </a:ext>
            </a:extLst>
          </p:cNvPr>
          <p:cNvSpPr/>
          <p:nvPr/>
        </p:nvSpPr>
        <p:spPr>
          <a:xfrm>
            <a:off x="6917634" y="3429000"/>
            <a:ext cx="2557670" cy="923330"/>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Output - </a:t>
            </a:r>
          </a:p>
          <a:p>
            <a:endParaRPr lang="en-IN" dirty="0">
              <a:latin typeface="Times New Roman" panose="02020603050405020304" pitchFamily="18" charset="0"/>
              <a:cs typeface="Times New Roman" panose="02020603050405020304" pitchFamily="18" charset="0"/>
            </a:endParaRPr>
          </a:p>
          <a:p>
            <a:r>
              <a:rPr lang="en-US" dirty="0">
                <a:solidFill>
                  <a:schemeClr val="bg2">
                    <a:lumMod val="10000"/>
                  </a:schemeClr>
                </a:solidFill>
                <a:latin typeface="Times New Roman" pitchFamily="18" charset="0"/>
                <a:cs typeface="Times New Roman" pitchFamily="18" charset="0"/>
              </a:rPr>
              <a:t>Hello java</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8BFD5A5-D481-08C1-7255-296B259BD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319458930"/>
      </p:ext>
    </p:extLst>
  </p:cSld>
  <p:clrMapOvr>
    <a:masterClrMapping/>
  </p:clrMapOvr>
  <mc:AlternateContent xmlns:mc="http://schemas.openxmlformats.org/markup-compatibility/2006" xmlns:p14="http://schemas.microsoft.com/office/powerpoint/2010/main">
    <mc:Choice Requires="p14">
      <p:transition spd="slow" p14:dur="2000" advTm="211041"/>
    </mc:Choice>
    <mc:Fallback xmlns="">
      <p:transition spd="slow" advTm="211041"/>
    </mc:Fallback>
  </mc:AlternateContent>
  <p:extLst>
    <p:ext uri="{3A86A75C-4F4B-4683-9AE1-C65F6400EC91}">
      <p14:laserTraceLst xmlns:p14="http://schemas.microsoft.com/office/powerpoint/2010/main">
        <p14:tracePtLst>
          <p14:tracePt t="9179" x="3429000" y="6367463"/>
          <p14:tracePt t="9445" x="3205163" y="6594475"/>
          <p14:tracePt t="9448" x="3317875" y="6470650"/>
          <p14:tracePt t="9459" x="3505200" y="6245225"/>
          <p14:tracePt t="9471" x="3717925" y="6032500"/>
          <p14:tracePt t="9475" x="4017963" y="5668963"/>
          <p14:tracePt t="9485" x="4305300" y="5356225"/>
          <p14:tracePt t="9491" x="4506913" y="5043488"/>
          <p14:tracePt t="9503" x="4806950" y="4630738"/>
          <p14:tracePt t="9511" x="4956175" y="4341813"/>
          <p14:tracePt t="9515" x="5068888" y="4054475"/>
          <p14:tracePt t="9525" x="5119688" y="3892550"/>
          <p14:tracePt t="9531" x="5145088" y="3767138"/>
          <p14:tracePt t="9541" x="5145088" y="3654425"/>
          <p14:tracePt t="9552" x="5145088" y="3554413"/>
          <p14:tracePt t="9555" x="5145088" y="3467100"/>
          <p14:tracePt t="9565" x="5145088" y="3354388"/>
          <p14:tracePt t="9571" x="5068888" y="3254375"/>
          <p14:tracePt t="9581" x="5019675" y="3165475"/>
          <p14:tracePt t="9591" x="4945063" y="3090863"/>
          <p14:tracePt t="9595" x="4868863" y="3003550"/>
          <p14:tracePt t="9605" x="4794250" y="2952750"/>
          <p14:tracePt t="9611" x="4706938" y="2903538"/>
          <p14:tracePt t="9621" x="4594225" y="2865438"/>
          <p14:tracePt t="9631" x="4456113" y="2803525"/>
          <p14:tracePt t="9637" x="4281488" y="2740025"/>
          <p14:tracePt t="9647" x="4030663" y="2652713"/>
          <p14:tracePt t="9652" x="3879850" y="2616200"/>
          <p14:tracePt t="9661" x="3717925" y="2565400"/>
          <p14:tracePt t="9671" x="3541713" y="2516188"/>
          <p14:tracePt t="9677" x="3392488" y="2465388"/>
          <p14:tracePt t="9687" x="3254375" y="2439988"/>
          <p14:tracePt t="9691" x="3141663" y="2403475"/>
          <p14:tracePt t="9702" x="3067050" y="2390775"/>
          <p14:tracePt t="9711" x="2992438" y="2365375"/>
          <p14:tracePt t="9718" x="2967038" y="2352675"/>
          <p14:tracePt t="9727" x="2941638" y="2352675"/>
          <p14:tracePt t="9734" x="2903538" y="2339975"/>
          <p14:tracePt t="9743" x="2879725" y="2339975"/>
          <p14:tracePt t="9753" x="2828925" y="2339975"/>
          <p14:tracePt t="9757" x="2803525" y="2339975"/>
          <p14:tracePt t="9769" x="2778125" y="2339975"/>
          <p14:tracePt t="9773" x="2767013" y="2339975"/>
          <p14:tracePt t="9785" x="2754313" y="2339975"/>
          <p14:tracePt t="9793" x="2741613" y="2339975"/>
          <p14:tracePt t="9807" x="2728913" y="2339975"/>
          <p14:tracePt t="9833" x="2703513" y="2339975"/>
          <p14:tracePt t="9839" x="2678113" y="2339975"/>
          <p14:tracePt t="9849" x="2628900" y="2339975"/>
          <p14:tracePt t="9853" x="2578100" y="2352675"/>
          <p14:tracePt t="9863" x="2503488" y="2390775"/>
          <p14:tracePt t="9873" x="2428875" y="2439988"/>
          <p14:tracePt t="9879" x="2328863" y="2465388"/>
          <p14:tracePt t="9889" x="2239963" y="2516188"/>
          <p14:tracePt t="9893" x="2116138" y="2565400"/>
          <p14:tracePt t="9903" x="1990725" y="2603500"/>
          <p14:tracePt t="9913" x="1878013" y="2678113"/>
          <p14:tracePt t="9919" x="1739900" y="2728913"/>
          <p14:tracePt t="9929" x="1614488" y="2778125"/>
          <p14:tracePt t="9934" x="1476375" y="2840038"/>
          <p14:tracePt t="9952" x="1339850" y="2916238"/>
          <p14:tracePt t="9953" x="1214438" y="3003550"/>
          <p14:tracePt t="9959" x="1063625" y="3090863"/>
          <p14:tracePt t="9969" x="914400" y="3154363"/>
          <p14:tracePt t="9973" x="825500" y="3241675"/>
          <p14:tracePt t="9985" x="712788" y="3303588"/>
          <p14:tracePt t="9995" x="600075" y="3416300"/>
          <p14:tracePt t="10002" x="512763" y="3529013"/>
          <p14:tracePt t="10009" x="450850" y="3667125"/>
          <p14:tracePt t="10015" x="376238" y="3792538"/>
          <p14:tracePt t="10025" x="300038" y="3929063"/>
          <p14:tracePt t="10036" x="250825" y="4067175"/>
          <p14:tracePt t="10039" x="200025" y="4205288"/>
          <p14:tracePt t="10052" x="138113" y="4318000"/>
          <p14:tracePt t="10055" x="100013" y="4443413"/>
          <p14:tracePt t="10065" x="50800" y="4592638"/>
          <p14:tracePt t="10075" x="12700" y="4730750"/>
          <p14:tracePt t="10081" x="0" y="4879975"/>
          <p14:tracePt t="10091" x="0" y="5018088"/>
          <p14:tracePt t="10095" x="0" y="5130800"/>
          <p14:tracePt t="10105" x="0" y="5281613"/>
          <p14:tracePt t="10115" x="38100" y="5418138"/>
          <p14:tracePt t="10121" x="87313" y="5543550"/>
          <p14:tracePt t="10131" x="138113" y="5668963"/>
          <p14:tracePt t="10135" x="212725" y="5819775"/>
          <p14:tracePt t="10145" x="263525" y="5956300"/>
          <p14:tracePt t="10155" x="350838" y="6119813"/>
          <p14:tracePt t="10161" x="438150" y="6257925"/>
          <p14:tracePt t="10171" x="525463" y="6394450"/>
          <p14:tracePt t="10175" x="625475" y="6532563"/>
          <p14:tracePt t="10185" x="725488" y="6683375"/>
          <p14:tracePt t="10197" x="814388" y="6783388"/>
          <p14:tracePt t="10333" x="2228850" y="6757988"/>
          <p14:tracePt t="10337" x="2352675" y="6683375"/>
          <p14:tracePt t="10347" x="2478088" y="6594475"/>
          <p14:tracePt t="10357" x="2603500" y="6519863"/>
          <p14:tracePt t="10363" x="2767013" y="6394450"/>
          <p14:tracePt t="10373" x="2979738" y="6257925"/>
          <p14:tracePt t="10377" x="3128963" y="6119813"/>
          <p14:tracePt t="10387" x="3379788" y="5881688"/>
          <p14:tracePt t="10397" x="3517900" y="5732463"/>
          <p14:tracePt t="10403" x="3692525" y="5494338"/>
          <p14:tracePt t="10413" x="3867150" y="5218113"/>
          <p14:tracePt t="10419" x="4005263" y="4930775"/>
          <p14:tracePt t="10429" x="4143375" y="4605338"/>
          <p14:tracePt t="10439" x="4268788" y="4230688"/>
          <p14:tracePt t="10443" x="4318000" y="3967163"/>
          <p14:tracePt t="10453" x="4330700" y="3754438"/>
          <p14:tracePt t="10459" x="4368800" y="3554413"/>
          <p14:tracePt t="10469" x="4368800" y="3390900"/>
          <p14:tracePt t="10479" x="4368800" y="3228975"/>
          <p14:tracePt t="10484" x="4368800" y="3116263"/>
          <p14:tracePt t="10493" x="4368800" y="2990850"/>
          <p14:tracePt t="10501" x="4368800" y="2890838"/>
          <p14:tracePt t="10509" x="4330700" y="2803525"/>
          <p14:tracePt t="10519" x="4305300" y="2728913"/>
          <p14:tracePt t="10523" x="4268788" y="2627313"/>
          <p14:tracePt t="10534" x="4230688" y="2552700"/>
          <p14:tracePt t="10539" x="4192588" y="2490788"/>
          <p14:tracePt t="10551" x="4143375" y="2414588"/>
          <p14:tracePt t="10559" x="4081463" y="2339975"/>
          <p14:tracePt t="10565" x="4030663" y="2290763"/>
          <p14:tracePt t="10575" x="3968750" y="2252663"/>
          <p14:tracePt t="10580" x="3892550" y="2214563"/>
          <p14:tracePt t="10589" x="3817938" y="2165350"/>
          <p14:tracePt t="10600" x="3767138" y="2127250"/>
          <p14:tracePt t="10605" x="3730625" y="2101850"/>
          <p14:tracePt t="10617" x="3667125" y="2089150"/>
          <p14:tracePt t="10620" x="3592513" y="2078038"/>
          <p14:tracePt t="10629" x="3530600" y="2078038"/>
          <p14:tracePt t="10639" x="3441700" y="2078038"/>
          <p14:tracePt t="10645" x="3328988" y="2078038"/>
          <p14:tracePt t="10655" x="3216275" y="2078038"/>
          <p14:tracePt t="10661" x="3092450" y="2078038"/>
          <p14:tracePt t="10671" x="2954338" y="2101850"/>
          <p14:tracePt t="10681" x="2828925" y="2114550"/>
          <p14:tracePt t="10685" x="2703513" y="2152650"/>
          <p14:tracePt t="10695" x="2590800" y="2201863"/>
          <p14:tracePt t="10701" x="2490788" y="2265363"/>
          <p14:tracePt t="10711" x="2365375" y="2314575"/>
          <p14:tracePt t="10721" x="2239963" y="2365375"/>
          <p14:tracePt t="10725" x="2152650" y="2439988"/>
          <p14:tracePt t="10735" x="2052638" y="2503488"/>
          <p14:tracePt t="10741" x="1939925" y="2578100"/>
          <p14:tracePt t="10751" x="1827213" y="2652713"/>
          <p14:tracePt t="10761" x="1714500" y="2765425"/>
          <p14:tracePt t="10767" x="1665288" y="2816225"/>
          <p14:tracePt t="10777" x="1577975" y="2903538"/>
          <p14:tracePt t="10781" x="1501775" y="2978150"/>
          <p14:tracePt t="10791" x="1414463" y="3065463"/>
          <p14:tracePt t="10801" x="1352550" y="3128963"/>
          <p14:tracePt t="10807" x="1289050" y="3203575"/>
          <p14:tracePt t="10818" x="1239838" y="3254375"/>
          <p14:tracePt t="10821" x="1189038" y="3328988"/>
          <p14:tracePt t="10831" x="1150938" y="3378200"/>
          <p14:tracePt t="10841" x="1101725" y="3467100"/>
          <p14:tracePt t="10847" x="1076325" y="3516313"/>
          <p14:tracePt t="10857" x="1050925" y="3603625"/>
          <p14:tracePt t="10861" x="1050925" y="3667125"/>
          <p14:tracePt t="10871" x="1014413" y="3741738"/>
          <p14:tracePt t="10881" x="1001713" y="3816350"/>
          <p14:tracePt t="10887" x="976313" y="3916363"/>
          <p14:tracePt t="10897" x="963613" y="3992563"/>
          <p14:tracePt t="10901" x="963613" y="4067175"/>
          <p14:tracePt t="10913" x="963613" y="4154488"/>
          <p14:tracePt t="10923" x="963613" y="4230688"/>
          <p14:tracePt t="10927" x="963613" y="4305300"/>
          <p14:tracePt t="10937" x="963613" y="4354513"/>
          <p14:tracePt t="10952" x="963613" y="4418013"/>
          <p14:tracePt t="10953" x="976313" y="4492625"/>
          <p14:tracePt t="10963" x="1001713" y="4567238"/>
          <p14:tracePt t="10968" x="1027113" y="4605338"/>
          <p14:tracePt t="10977" x="1038225" y="4643438"/>
          <p14:tracePt t="10984" x="1063625" y="4692650"/>
          <p14:tracePt t="10993" x="1089025" y="4730750"/>
          <p14:tracePt t="11003" x="1114425" y="4756150"/>
          <p14:tracePt t="11009" x="1150938" y="4792663"/>
          <p14:tracePt t="11019" x="1176338" y="4818063"/>
          <p14:tracePt t="11023" x="1276350" y="4868863"/>
          <p14:tracePt t="11034" x="1363663" y="4918075"/>
          <p14:tracePt t="11043" x="1476375" y="4968875"/>
          <p14:tracePt t="11050" x="1614488" y="5005388"/>
          <p14:tracePt t="11059" x="1778000" y="5043488"/>
          <p14:tracePt t="11063" x="1939925" y="5056188"/>
          <p14:tracePt t="11073" x="2090738" y="5092700"/>
          <p14:tracePt t="11084" x="2228850" y="5092700"/>
          <p14:tracePt t="11089" x="2352675" y="5092700"/>
          <p14:tracePt t="11100" x="2478088" y="5092700"/>
          <p14:tracePt t="11105" x="2541588" y="5092700"/>
          <p14:tracePt t="11117" x="2628900" y="5092700"/>
          <p14:tracePt t="11125" x="2678113" y="5092700"/>
          <p14:tracePt t="11129" x="2741613" y="5092700"/>
          <p14:tracePt t="11139" x="2778125" y="5068888"/>
          <p14:tracePt t="11145" x="2828925" y="5056188"/>
          <p14:tracePt t="11155" x="2867025" y="5030788"/>
          <p14:tracePt t="11165" x="2928938" y="4992688"/>
          <p14:tracePt t="11169" x="3003550" y="4930775"/>
          <p14:tracePt t="11179" x="3067050" y="4868863"/>
          <p14:tracePt t="11185" x="3154363" y="4756150"/>
          <p14:tracePt t="11195" x="3205163" y="4656138"/>
          <p14:tracePt t="11205" x="3267075" y="4530725"/>
          <p14:tracePt t="11209" x="3354388" y="4367213"/>
          <p14:tracePt t="11219" x="3441700" y="4154488"/>
          <p14:tracePt t="11225" x="3479800" y="4005263"/>
          <p14:tracePt t="11235" x="3492500" y="3867150"/>
          <p14:tracePt t="11245" x="3492500" y="3729038"/>
          <p14:tracePt t="11251" x="3492500" y="3629025"/>
          <p14:tracePt t="11261" x="3492500" y="3479800"/>
          <p14:tracePt t="11266" x="3492500" y="3367088"/>
          <p14:tracePt t="11275" x="3492500" y="3278188"/>
          <p14:tracePt t="11285" x="3492500" y="3228975"/>
          <p14:tracePt t="11291" x="3492500" y="3165475"/>
          <p14:tracePt t="11301" x="3479800" y="3128963"/>
          <p14:tracePt t="11305" x="3454400" y="3054350"/>
          <p14:tracePt t="11316" x="3441700" y="3016250"/>
          <p14:tracePt t="11325" x="3417888" y="2990850"/>
          <p14:tracePt t="11331" x="3392488" y="2965450"/>
          <p14:tracePt t="11341" x="3367088" y="2941638"/>
          <p14:tracePt t="11347" x="3328988" y="2916238"/>
          <p14:tracePt t="11357" x="3279775" y="2890838"/>
          <p14:tracePt t="11367" x="3228975" y="2865438"/>
          <p14:tracePt t="11371" x="3167063" y="2840038"/>
          <p14:tracePt t="11382" x="3116263" y="2828925"/>
          <p14:tracePt t="11387" x="3028950" y="2803525"/>
          <p14:tracePt t="11397" x="2992438" y="2803525"/>
          <p14:tracePt t="11407" x="2954338" y="2803525"/>
          <p14:tracePt t="11411" x="2890838" y="2803525"/>
          <p14:tracePt t="11421" x="2828925" y="2803525"/>
          <p14:tracePt t="11427" x="2767013" y="2803525"/>
          <p14:tracePt t="11437" x="2703513" y="2803525"/>
          <p14:tracePt t="11447" x="2628900" y="2803525"/>
          <p14:tracePt t="11451" x="2565400" y="2803525"/>
          <p14:tracePt t="11463" x="2478088" y="2840038"/>
          <p14:tracePt t="11467" x="2365375" y="2865438"/>
          <p14:tracePt t="11477" x="2278063" y="2903538"/>
          <p14:tracePt t="11487" x="2127250" y="2965450"/>
          <p14:tracePt t="11493" x="2003425" y="3028950"/>
          <p14:tracePt t="11503" x="1903413" y="3065463"/>
          <p14:tracePt t="11507" x="1752600" y="3154363"/>
          <p14:tracePt t="11518" x="1665288" y="3203575"/>
          <p14:tracePt t="11527" x="1589088" y="3241675"/>
          <p14:tracePt t="11534" x="1501775" y="3290888"/>
          <p14:tracePt t="11543" x="1452563" y="3341688"/>
          <p14:tracePt t="11547" x="1376363" y="3416300"/>
          <p14:tracePt t="11557" x="1301750" y="3467100"/>
          <p14:tracePt t="11568" x="1239838" y="3516313"/>
          <p14:tracePt t="11573" x="1189038" y="3579813"/>
          <p14:tracePt t="11583" x="1150938" y="3616325"/>
          <p14:tracePt t="11589" x="1114425" y="3679825"/>
          <p14:tracePt t="11600" x="1101725" y="3692525"/>
          <p14:tracePt t="11609" x="1076325" y="3754438"/>
          <p14:tracePt t="11613" x="1050925" y="3779838"/>
          <p14:tracePt t="11623" x="1050925" y="3816350"/>
          <p14:tracePt t="11629" x="1027113" y="3867150"/>
          <p14:tracePt t="11639" x="1014413" y="3916363"/>
          <p14:tracePt t="11650" x="1014413" y="3967163"/>
          <p14:tracePt t="11653" x="1014413" y="4005263"/>
          <p14:tracePt t="11663" x="1014413" y="4067175"/>
          <p14:tracePt t="11669" x="1014413" y="4092575"/>
          <p14:tracePt t="11679" x="1014413" y="4117975"/>
          <p14:tracePt t="11689" x="1027113" y="4179888"/>
          <p14:tracePt t="11695" x="1050925" y="4241800"/>
          <p14:tracePt t="11705" x="1076325" y="4318000"/>
          <p14:tracePt t="11709" x="1114425" y="4341813"/>
          <p14:tracePt t="11719" x="1150938" y="4418013"/>
          <p14:tracePt t="11729" x="1163638" y="4454525"/>
          <p14:tracePt t="11735" x="1189038" y="4479925"/>
          <p14:tracePt t="11745" x="1201738" y="4530725"/>
          <p14:tracePt t="11750" x="1227138" y="4554538"/>
          <p14:tracePt t="11759" x="1239838" y="4554538"/>
          <p14:tracePt t="11769" x="1239838" y="4592638"/>
          <p14:tracePt t="11775" x="1252538" y="4618038"/>
          <p14:tracePt t="11785" x="1276350" y="4656138"/>
          <p14:tracePt t="11789" x="1301750" y="4667250"/>
          <p14:tracePt t="11800" x="1314450" y="4692650"/>
          <p14:tracePt t="11809" x="1339850" y="4718050"/>
          <p14:tracePt t="11816" x="1352550" y="4718050"/>
          <p14:tracePt t="11825" x="1363663" y="4743450"/>
          <p14:tracePt t="11841" x="1376363" y="4743450"/>
          <p14:tracePt t="11851" x="1389063" y="4768850"/>
          <p14:tracePt t="11866" x="1414463" y="4768850"/>
          <p14:tracePt t="11882" x="1427163" y="4779963"/>
          <p14:tracePt t="11901" x="1439863" y="4779963"/>
          <p14:tracePt t="11921" x="1452563" y="4779963"/>
          <p14:tracePt t="11935" x="1465263" y="4779963"/>
          <p14:tracePt t="11951" x="1476375" y="4779963"/>
          <p14:tracePt t="11961" x="1489075" y="4779963"/>
          <p14:tracePt t="11977" x="1514475" y="4792663"/>
          <p14:tracePt t="12057" x="1527175" y="4792663"/>
          <p14:tracePt t="12093" x="1539875" y="4792663"/>
          <p14:tracePt t="12113" x="1552575" y="4792663"/>
          <p14:tracePt t="12143" x="1577975" y="4792663"/>
          <p14:tracePt t="12150" x="1589088" y="4768850"/>
          <p14:tracePt t="12159" x="1627188" y="4730750"/>
          <p14:tracePt t="12163" x="1652588" y="4656138"/>
          <p14:tracePt t="12173" x="1677988" y="4605338"/>
          <p14:tracePt t="12183" x="1714500" y="4554538"/>
          <p14:tracePt t="12189" x="1727200" y="4492625"/>
          <p14:tracePt t="12200" x="1752600" y="4443413"/>
          <p14:tracePt t="12203" x="1778000" y="4405313"/>
          <p14:tracePt t="12213" x="1814513" y="4341813"/>
          <p14:tracePt t="12223" x="1839913" y="4279900"/>
          <p14:tracePt t="12229" x="1852613" y="4241800"/>
          <p14:tracePt t="12239" x="1890713" y="4205288"/>
          <p14:tracePt t="12243" x="1927225" y="4129088"/>
          <p14:tracePt t="12253" x="1939925" y="4092575"/>
          <p14:tracePt t="12263" x="1978025" y="4041775"/>
          <p14:tracePt t="12269" x="2014538" y="3979863"/>
          <p14:tracePt t="12279" x="2027238" y="3954463"/>
          <p14:tracePt t="12285" x="2078038" y="3916363"/>
          <p14:tracePt t="12295" x="2103438" y="3854450"/>
          <p14:tracePt t="12305" x="2152650" y="3816350"/>
          <p14:tracePt t="12309" x="2190750" y="3767138"/>
          <p14:tracePt t="12319" x="2228850" y="3716338"/>
          <p14:tracePt t="12325" x="2278063" y="3679825"/>
          <p14:tracePt t="12335" x="2290763" y="3654425"/>
          <p14:tracePt t="12345" x="2303463" y="3629025"/>
          <p14:tracePt t="12350" x="2328863" y="3603625"/>
          <p14:tracePt t="12359" x="2339975" y="3579813"/>
          <p14:tracePt t="12367" x="2352675" y="3554413"/>
          <p14:tracePt t="12389" x="2365375" y="3541713"/>
          <p14:tracePt t="12455" x="2390775" y="3529013"/>
          <p14:tracePt t="12517" x="2352675" y="3516313"/>
          <p14:tracePt t="12527" x="2316163" y="3503613"/>
          <p14:tracePt t="12531" x="2278063" y="3467100"/>
          <p14:tracePt t="12541" x="2252663" y="3454400"/>
          <p14:tracePt t="12549" x="2216150" y="3429000"/>
          <p14:tracePt t="12557" x="2152650" y="3367088"/>
          <p14:tracePt t="12567" x="2116138" y="3341688"/>
          <p14:tracePt t="12571" x="2078038" y="3267075"/>
          <p14:tracePt t="12582" x="2052638" y="3241675"/>
          <p14:tracePt t="12587" x="2039938" y="3216275"/>
          <p14:tracePt t="12599" x="2014538" y="3165475"/>
          <p14:tracePt t="12607" x="2014538" y="3141663"/>
          <p14:tracePt t="12611" x="1990725" y="3078163"/>
          <p14:tracePt t="12621" x="1990725" y="3065463"/>
          <p14:tracePt t="12627" x="1978025" y="3054350"/>
          <p14:tracePt t="12637" x="1978025" y="3041650"/>
          <p14:tracePt t="12649" x="1978025" y="3016250"/>
          <p14:tracePt t="12663" x="1965325" y="3016250"/>
          <p14:tracePt t="12683" x="1965325" y="3003550"/>
          <p14:tracePt t="12703" x="1952625" y="2978150"/>
          <p14:tracePt t="12723" x="1952625" y="2965450"/>
          <p14:tracePt t="12747" x="1939925" y="2965450"/>
          <p14:tracePt t="12759" x="1927225" y="2965450"/>
          <p14:tracePt t="12763" x="1914525" y="2952750"/>
          <p14:tracePt t="12773" x="1903413" y="2952750"/>
          <p14:tracePt t="12779" x="1878013" y="2952750"/>
          <p14:tracePt t="12800" x="1865313" y="2941638"/>
          <p14:tracePt t="12819" x="1852613" y="2941638"/>
          <p14:tracePt t="13161" x="1865313" y="2928938"/>
          <p14:tracePt t="13171" x="1878013" y="2928938"/>
          <p14:tracePt t="13177" x="1903413" y="2916238"/>
          <p14:tracePt t="13187" x="1914525" y="2903538"/>
          <p14:tracePt t="13197" x="1927225" y="2890838"/>
          <p14:tracePt t="13217" x="1952625" y="2878138"/>
          <p14:tracePt t="13243" x="1978025" y="2878138"/>
          <p14:tracePt t="13253" x="1978025" y="2865438"/>
          <p14:tracePt t="13267" x="1990725" y="2865438"/>
          <p14:tracePt t="13277" x="2014538" y="2852738"/>
          <p14:tracePt t="13293" x="2027238" y="2852738"/>
          <p14:tracePt t="13303" x="2039938" y="2840038"/>
          <p14:tracePt t="13317" x="2052638" y="2840038"/>
          <p14:tracePt t="13339" x="2065338" y="2828925"/>
          <p14:tracePt t="13343" x="2078038" y="2816225"/>
          <p14:tracePt t="13369" x="2090738" y="2816225"/>
          <p14:tracePt t="13393" x="2103438" y="2803525"/>
          <p14:tracePt t="13445" x="2116138" y="2803525"/>
          <p14:tracePt t="13479" x="2127250" y="2803525"/>
          <p14:tracePt t="13485" x="2139950" y="2803525"/>
          <p14:tracePt t="13797" x="2165350" y="2803525"/>
          <p14:tracePt t="13807" x="2178050" y="2803525"/>
          <p14:tracePt t="13813" x="2203450" y="2803525"/>
          <p14:tracePt t="13823" x="2239963" y="2803525"/>
          <p14:tracePt t="13827" x="2265363" y="2803525"/>
          <p14:tracePt t="13837" x="2303463" y="2803525"/>
          <p14:tracePt t="13847" x="2328863" y="2803525"/>
          <p14:tracePt t="13853" x="2339975" y="2803525"/>
          <p14:tracePt t="13864" x="2352675" y="2803525"/>
          <p14:tracePt t="13867" x="2365375" y="2803525"/>
          <p14:tracePt t="13877" x="2378075" y="2803525"/>
          <p14:tracePt t="13887" x="2390775" y="2816225"/>
          <p14:tracePt t="13893" x="2403475" y="2816225"/>
          <p14:tracePt t="13903" x="2416175" y="2816225"/>
          <p14:tracePt t="13909" x="2441575" y="2828925"/>
          <p14:tracePt t="13929" x="2465388" y="2828925"/>
          <p14:tracePt t="13943" x="2478088" y="2828925"/>
          <p14:tracePt t="13959" x="2490788" y="2828925"/>
          <p14:tracePt t="13973" x="2503488" y="2828925"/>
          <p14:tracePt t="13983" x="2516188" y="2828925"/>
          <p14:tracePt t="13989" x="2528888" y="2828925"/>
          <p14:tracePt t="14035" x="2541588" y="2828925"/>
          <p14:tracePt t="14861" x="2541588" y="2840038"/>
          <p14:tracePt t="14871" x="2528888" y="2840038"/>
          <p14:tracePt t="14877" x="2516188" y="2840038"/>
          <p14:tracePt t="14887" x="2503488" y="2852738"/>
          <p14:tracePt t="14897" x="2478088" y="2852738"/>
          <p14:tracePt t="14901" x="2465388" y="2865438"/>
          <p14:tracePt t="14914" x="2452688" y="2865438"/>
          <p14:tracePt t="14917" x="2428875" y="2878138"/>
          <p14:tracePt t="14927" x="2352675" y="2903538"/>
          <p14:tracePt t="14937" x="2290763" y="2903538"/>
          <p14:tracePt t="14943" x="2239963" y="2941638"/>
          <p14:tracePt t="14953" x="2178050" y="2978150"/>
          <p14:tracePt t="14957" x="2139950" y="2978150"/>
          <p14:tracePt t="14967" x="2103438" y="3016250"/>
          <p14:tracePt t="14977" x="2090738" y="3016250"/>
          <p14:tracePt t="14983" x="2052638" y="3028950"/>
          <p14:tracePt t="14993" x="2027238" y="3041650"/>
          <p14:tracePt t="14997" x="2003425" y="3054350"/>
          <p14:tracePt t="15007" x="1978025" y="3065463"/>
          <p14:tracePt t="15017" x="1914525" y="3090863"/>
          <p14:tracePt t="15023" x="1878013" y="3090863"/>
          <p14:tracePt t="15033" x="1827213" y="3128963"/>
          <p14:tracePt t="15037" x="1765300" y="3141663"/>
          <p14:tracePt t="15049" x="1714500" y="3165475"/>
          <p14:tracePt t="15059" x="1652588" y="3178175"/>
          <p14:tracePt t="15064" x="1614488" y="3190875"/>
          <p14:tracePt t="15073" x="1577975" y="3216275"/>
          <p14:tracePt t="15080" x="1552575" y="3228975"/>
          <p14:tracePt t="15089" x="1476375" y="3241675"/>
          <p14:tracePt t="15099" x="1452563" y="3254375"/>
          <p14:tracePt t="15103" x="1414463" y="3267075"/>
          <p14:tracePt t="15114" x="1376363" y="3290888"/>
          <p14:tracePt t="15119" x="1352550" y="3290888"/>
          <p14:tracePt t="15130" x="1327150" y="3303588"/>
          <p14:tracePt t="15139" x="1301750" y="3316288"/>
          <p14:tracePt t="15143" x="1276350" y="3328988"/>
          <p14:tracePt t="15153" x="1263650" y="3328988"/>
          <p14:tracePt t="15159" x="1263650" y="3341688"/>
          <p14:tracePt t="15180" x="1239838" y="3354388"/>
          <p14:tracePt t="15431" x="1252538" y="3354388"/>
          <p14:tracePt t="15437" x="1263650" y="3341688"/>
          <p14:tracePt t="15447" x="1289050" y="3328988"/>
          <p14:tracePt t="15457" x="1314450" y="3316288"/>
          <p14:tracePt t="15463" x="1339850" y="3316288"/>
          <p14:tracePt t="15473" x="1352550" y="3303588"/>
          <p14:tracePt t="15477" x="1376363" y="3303588"/>
          <p14:tracePt t="15487" x="1401763" y="3303588"/>
          <p14:tracePt t="15503" x="1439863" y="3290888"/>
          <p14:tracePt t="15513" x="1452563" y="3290888"/>
          <p14:tracePt t="15517" x="1452563" y="3278188"/>
          <p14:tracePt t="15547" x="1476375" y="3278188"/>
          <p14:tracePt t="15723" x="1501775" y="3267075"/>
          <p14:tracePt t="15733" x="1514475" y="3254375"/>
          <p14:tracePt t="15749" x="1539875" y="3241675"/>
          <p14:tracePt t="15755" x="1552575" y="3228975"/>
          <p14:tracePt t="15765" x="1577975" y="3216275"/>
          <p14:tracePt t="15775" x="1601788" y="3203575"/>
          <p14:tracePt t="15779" x="1614488" y="3190875"/>
          <p14:tracePt t="15789" x="1627188" y="3190875"/>
          <p14:tracePt t="15796" x="1639888" y="3178175"/>
          <p14:tracePt t="15820" x="1665288" y="3178175"/>
          <p14:tracePt t="15830" x="1677988" y="3178175"/>
          <p14:tracePt t="15835" x="1677988" y="3165475"/>
          <p14:tracePt t="15865" x="1689100" y="3165475"/>
          <p14:tracePt t="16485" x="1689100" y="3154363"/>
          <p14:tracePt t="16515" x="1701800" y="3154363"/>
          <p14:tracePt t="16527" x="1727200" y="3154363"/>
          <p14:tracePt t="16537" x="1727200" y="3141663"/>
          <p14:tracePt t="16541" x="1739900" y="3141663"/>
          <p14:tracePt t="16551" x="1765300" y="3141663"/>
          <p14:tracePt t="16557" x="1801813" y="3141663"/>
          <p14:tracePt t="16567" x="1852613" y="3128963"/>
          <p14:tracePt t="16578" x="1903413" y="3128963"/>
          <p14:tracePt t="16581" x="1952625" y="3116263"/>
          <p14:tracePt t="16591" x="2014538" y="3116263"/>
          <p14:tracePt t="16597" x="2052638" y="3103563"/>
          <p14:tracePt t="16607" x="2116138" y="3078163"/>
          <p14:tracePt t="16617" x="2178050" y="3078163"/>
          <p14:tracePt t="16621" x="2216150" y="3078163"/>
          <p14:tracePt t="16631" x="2278063" y="3065463"/>
          <p14:tracePt t="16637" x="2290763" y="3065463"/>
          <p14:tracePt t="16647" x="2303463" y="3065463"/>
          <p14:tracePt t="16657" x="2328863" y="3054350"/>
          <p14:tracePt t="16673" x="2339975" y="3054350"/>
          <p14:tracePt t="16713" x="2365375" y="3054350"/>
          <p14:tracePt t="16743" x="2378075" y="3054350"/>
          <p14:tracePt t="16783" x="2390775" y="3054350"/>
          <p14:tracePt t="16961" x="2378075" y="3054350"/>
          <p14:tracePt t="16975" x="2365375" y="3054350"/>
          <p14:tracePt t="16985" x="2352675" y="3054350"/>
          <p14:tracePt t="16995" x="2339975" y="3054350"/>
          <p14:tracePt t="17001" x="2316163" y="3054350"/>
          <p14:tracePt t="17011" x="2290763" y="3054350"/>
          <p14:tracePt t="17015" x="2265363" y="3054350"/>
          <p14:tracePt t="17025" x="2239963" y="3054350"/>
          <p14:tracePt t="17035" x="2228850" y="3054350"/>
          <p14:tracePt t="17041" x="2216150" y="3054350"/>
          <p14:tracePt t="17051" x="2203450" y="3054350"/>
          <p14:tracePt t="17055" x="2178050" y="3054350"/>
          <p14:tracePt t="17065" x="2178050" y="3065463"/>
          <p14:tracePt t="17075" x="2165350" y="3065463"/>
          <p14:tracePt t="17091" x="2139950" y="3065463"/>
          <p14:tracePt t="17221" x="2139950" y="3078163"/>
          <p14:tracePt t="17273" x="2127250" y="3078163"/>
          <p14:tracePt t="17389" x="2116138" y="3078163"/>
          <p14:tracePt t="17403" x="2103438" y="3078163"/>
          <p14:tracePt t="17419" x="2090738" y="3078163"/>
          <p14:tracePt t="17429" x="2078038" y="3078163"/>
          <p14:tracePt t="17445" x="2065338" y="3078163"/>
          <p14:tracePt t="17459" x="2052638" y="3078163"/>
          <p14:tracePt t="17571" x="2052638" y="3090863"/>
          <p14:tracePt t="17721" x="2027238" y="3090863"/>
          <p14:tracePt t="17737" x="2014538" y="3090863"/>
          <p14:tracePt t="17747" x="1990725" y="3090863"/>
          <p14:tracePt t="17751" x="1952625" y="3090863"/>
          <p14:tracePt t="17771" x="1939925" y="3090863"/>
          <p14:tracePt t="17777" x="1903413" y="3090863"/>
          <p14:tracePt t="17787" x="1878013" y="3090863"/>
          <p14:tracePt t="17794" x="1839913" y="3090863"/>
          <p14:tracePt t="17803" x="1814513" y="3090863"/>
          <p14:tracePt t="17813" x="1801813" y="3090863"/>
          <p14:tracePt t="17817" x="1778000" y="3090863"/>
          <p14:tracePt t="17913" x="1765300" y="3090863"/>
          <p14:tracePt t="18065" x="1778000" y="3090863"/>
          <p14:tracePt t="18075" x="1801813" y="3090863"/>
          <p14:tracePt t="18089" x="1814513" y="3090863"/>
          <p14:tracePt t="18095" x="1827213" y="3090863"/>
          <p14:tracePt t="18105" x="1839913" y="3090863"/>
          <p14:tracePt t="18119" x="1852613" y="3090863"/>
          <p14:tracePt t="18129" x="1865313" y="3090863"/>
          <p14:tracePt t="18321" x="1839913" y="3090863"/>
          <p14:tracePt t="18423" x="1827213" y="3090863"/>
          <p14:tracePt t="18437" x="1839913" y="3090863"/>
          <p14:tracePt t="18443" x="1852613" y="3090863"/>
          <p14:tracePt t="18453" x="1914525" y="3090863"/>
          <p14:tracePt t="18463" x="1965325" y="3090863"/>
          <p14:tracePt t="18466" x="2027238" y="3090863"/>
          <p14:tracePt t="18477" x="2103438" y="3090863"/>
          <p14:tracePt t="18483" x="2165350" y="3090863"/>
          <p14:tracePt t="18493" x="2203450" y="3090863"/>
          <p14:tracePt t="18503" x="2228850" y="3090863"/>
          <p14:tracePt t="18510" x="2252663" y="3090863"/>
          <p14:tracePt t="18755" x="2228850" y="3090863"/>
          <p14:tracePt t="18771" x="2216150" y="3090863"/>
          <p14:tracePt t="18785" x="2203450" y="3090863"/>
          <p14:tracePt t="18795" x="2178050" y="3103563"/>
          <p14:tracePt t="18811" x="2165350" y="3103563"/>
          <p14:tracePt t="18845" x="2152650" y="3103563"/>
          <p14:tracePt t="18861" x="2152650" y="3116263"/>
          <p14:tracePt t="18871" x="2139950" y="3116263"/>
          <p14:tracePt t="18917" x="2116138" y="3116263"/>
          <p14:tracePt t="18937" x="2103438" y="3116263"/>
          <p14:tracePt t="18943" x="2090738" y="3116263"/>
          <p14:tracePt t="18957" x="2065338" y="3116263"/>
          <p14:tracePt t="18967" x="2039938" y="3116263"/>
          <p14:tracePt t="18977" x="2014538" y="3116263"/>
          <p14:tracePt t="18993" x="2003425" y="3116263"/>
          <p14:tracePt t="19007" x="1990725" y="3116263"/>
          <p14:tracePt t="19033" x="1978025" y="3116263"/>
          <p14:tracePt t="19047" x="1965325" y="3116263"/>
          <p14:tracePt t="19063" x="1952625" y="3116263"/>
          <p14:tracePt t="19087" x="1927225" y="3116263"/>
          <p14:tracePt t="19113" x="1914525" y="3116263"/>
          <p14:tracePt t="19129" x="1903413" y="3116263"/>
          <p14:tracePt t="19133" x="1890713" y="3116263"/>
          <p14:tracePt t="19143" x="1878013" y="3116263"/>
          <p14:tracePt t="19163" x="1865313" y="3116263"/>
          <p14:tracePt t="19225" x="1852613" y="3116263"/>
          <p14:tracePt t="19623" x="1839913" y="3103563"/>
          <p14:tracePt t="19653" x="1839913" y="3090863"/>
          <p14:tracePt t="19683" x="1852613" y="3090863"/>
          <p14:tracePt t="19693" x="1865313" y="3090863"/>
          <p14:tracePt t="19709" x="1878013" y="3090863"/>
          <p14:tracePt t="19724" x="1890713" y="3090863"/>
          <p14:tracePt t="19733" x="1903413" y="3090863"/>
          <p14:tracePt t="19743" x="1914525" y="3090863"/>
          <p14:tracePt t="19760" x="1927225" y="3090863"/>
          <p14:tracePt t="19785" x="1952625" y="3090863"/>
          <p14:tracePt t="19809" x="1965325" y="3090863"/>
          <p14:tracePt t="19826" x="1978025" y="3090863"/>
          <p14:tracePt t="19839" x="1990725" y="3090863"/>
          <p14:tracePt t="19849" x="2003425" y="3090863"/>
          <p14:tracePt t="19871" x="2014538" y="3090863"/>
          <p14:tracePt t="19892" x="2039938" y="3090863"/>
          <p14:tracePt t="19925" x="2052638" y="3090863"/>
          <p14:tracePt t="19941" x="2065338" y="3090863"/>
          <p14:tracePt t="19955" x="2078038" y="3090863"/>
          <p14:tracePt t="20415" x="2090738" y="3090863"/>
          <p14:tracePt t="20461" x="2078038" y="3090863"/>
          <p14:tracePt t="20465" x="2065338" y="3090863"/>
          <p14:tracePt t="20475" x="2052638" y="3090863"/>
          <p14:tracePt t="20481" x="2027238" y="3090863"/>
          <p14:tracePt t="20492" x="2014538" y="3090863"/>
          <p14:tracePt t="20501" x="1990725" y="3090863"/>
          <p14:tracePt t="20505" x="1978025" y="3090863"/>
          <p14:tracePt t="20515" x="1965325" y="3090863"/>
          <p14:tracePt t="20521" x="1952625" y="3090863"/>
          <p14:tracePt t="20531" x="1939925" y="3103563"/>
          <p14:tracePt t="20547" x="1914525" y="3116263"/>
          <p14:tracePt t="20581" x="1890713" y="3116263"/>
          <p14:tracePt t="20597" x="1865313" y="3128963"/>
          <p14:tracePt t="20601" x="1827213" y="3141663"/>
          <p14:tracePt t="20621" x="1790700" y="3154363"/>
          <p14:tracePt t="20627" x="1778000" y="3165475"/>
          <p14:tracePt t="20637" x="1752600" y="3165475"/>
          <p14:tracePt t="20642" x="1701800" y="3165475"/>
          <p14:tracePt t="20651" x="1665288" y="3190875"/>
          <p14:tracePt t="20661" x="1639888" y="3190875"/>
          <p14:tracePt t="20667" x="1627188" y="3203575"/>
          <p14:tracePt t="20677" x="1614488" y="3203575"/>
          <p14:tracePt t="21247" x="1627188" y="3203575"/>
          <p14:tracePt t="21261" x="1639888" y="3203575"/>
          <p14:tracePt t="21267" x="1652588" y="3203575"/>
          <p14:tracePt t="21277" x="1665288" y="3203575"/>
          <p14:tracePt t="21287" x="1665288" y="3190875"/>
          <p14:tracePt t="21303" x="1689100" y="3190875"/>
          <p14:tracePt t="21317" x="1701800" y="3190875"/>
          <p14:tracePt t="21333" x="1701800" y="3178175"/>
          <p14:tracePt t="21358" x="1714500" y="3178175"/>
          <p14:tracePt t="21373" x="1727200" y="3165475"/>
          <p14:tracePt t="21831" x="1727200" y="3154363"/>
          <p14:tracePt t="21841" x="1727200" y="3128963"/>
          <p14:tracePt t="21851" x="1727200" y="3116263"/>
          <p14:tracePt t="21857" x="1727200" y="3103563"/>
          <p14:tracePt t="21867" x="1727200" y="3090863"/>
          <p14:tracePt t="21874" x="1727200" y="3078163"/>
          <p14:tracePt t="21893" x="1727200" y="3065463"/>
          <p14:tracePt t="22055" x="1714500" y="3054350"/>
          <p14:tracePt t="22079" x="1701800" y="3054350"/>
          <p14:tracePt t="22099" x="1689100" y="3054350"/>
          <p14:tracePt t="22105" x="1677988" y="3054350"/>
          <p14:tracePt t="22119" x="1652588" y="3054350"/>
          <p14:tracePt t="22140" x="1652588" y="3065463"/>
          <p14:tracePt t="22159" x="1639888" y="3078163"/>
          <p14:tracePt t="22215" x="1639888" y="3090863"/>
          <p14:tracePt t="22235" x="1627188" y="3090863"/>
          <p14:tracePt t="22256" x="1627188" y="3116263"/>
          <p14:tracePt t="22291" x="1627188" y="3128963"/>
          <p14:tracePt t="22295" x="1627188" y="3141663"/>
          <p14:tracePt t="22317" x="1614488" y="3141663"/>
          <p14:tracePt t="22331" x="1614488" y="3154363"/>
          <p14:tracePt t="22403" x="1614488" y="3165475"/>
          <p14:tracePt t="22417" x="1614488" y="3178175"/>
          <p14:tracePt t="22433" x="1614488" y="3203575"/>
          <p14:tracePt t="22447" x="1614488" y="3216275"/>
          <p14:tracePt t="22463" x="1614488" y="3228975"/>
          <p14:tracePt t="22483" x="1627188" y="3241675"/>
          <p14:tracePt t="22487" x="1652588" y="3254375"/>
          <p14:tracePt t="22503" x="1665288" y="3254375"/>
          <p14:tracePt t="22524" x="1689100" y="3254375"/>
          <p14:tracePt t="22527" x="1714500" y="3254375"/>
          <p14:tracePt t="22543" x="1727200" y="3254375"/>
          <p14:tracePt t="22553" x="1739900" y="3254375"/>
          <p14:tracePt t="22563" x="1752600" y="3254375"/>
          <p14:tracePt t="22579" x="1765300" y="3254375"/>
          <p14:tracePt t="22629" x="1765300" y="3241675"/>
          <p14:tracePt t="22643" x="1765300" y="3228975"/>
          <p14:tracePt t="22659" x="1765300" y="3216275"/>
          <p14:tracePt t="22675" x="1765300" y="3190875"/>
          <p14:tracePt t="22699" x="1752600" y="3190875"/>
          <p14:tracePt t="22701" x="1727200" y="3190875"/>
          <p14:tracePt t="22709" x="1701800" y="3190875"/>
          <p14:tracePt t="22715" x="1677988" y="3190875"/>
          <p14:tracePt t="22725" x="1652588" y="3190875"/>
          <p14:tracePt t="22735" x="1627188" y="3190875"/>
          <p14:tracePt t="22749" x="1614488" y="3190875"/>
          <p14:tracePt t="22861" x="1601788" y="3178175"/>
          <p14:tracePt t="22881" x="1627188" y="3178175"/>
          <p14:tracePt t="22887" x="1689100" y="3178175"/>
          <p14:tracePt t="22897" x="1765300" y="3178175"/>
          <p14:tracePt t="22901" x="1827213" y="3178175"/>
          <p14:tracePt t="22911" x="1903413" y="3165475"/>
          <p14:tracePt t="22922" x="1978025" y="3141663"/>
          <p14:tracePt t="22927" x="2014538" y="3128963"/>
          <p14:tracePt t="22940" x="2027238" y="3116263"/>
          <p14:tracePt t="22941" x="2052638" y="3103563"/>
          <p14:tracePt t="22971" x="2065338" y="3090863"/>
          <p14:tracePt t="22997" x="2065338" y="3078163"/>
          <p14:tracePt t="23013" x="2065338" y="3065463"/>
          <p14:tracePt t="23017" x="2052638" y="3041650"/>
          <p14:tracePt t="23027" x="2027238" y="3041650"/>
          <p14:tracePt t="23039" x="1978025" y="3041650"/>
          <p14:tracePt t="23043" x="1939925" y="3041650"/>
          <p14:tracePt t="23053" x="1890713" y="3041650"/>
          <p14:tracePt t="23057" x="1852613" y="3041650"/>
          <p14:tracePt t="23077" x="1839913" y="3041650"/>
          <p14:tracePt t="23295" x="1827213" y="3041650"/>
          <p14:tracePt t="23325" x="1814513" y="3041650"/>
          <p14:tracePt t="23361" x="1801813" y="3041650"/>
          <p14:tracePt t="23385" x="1790700" y="3041650"/>
          <p14:tracePt t="23411" x="1778000" y="3041650"/>
          <p14:tracePt t="23425" x="1765300" y="3054350"/>
          <p14:tracePt t="23435" x="1752600" y="3054350"/>
          <p14:tracePt t="23441" x="1739900" y="3065463"/>
          <p14:tracePt t="23451" x="1727200" y="3065463"/>
          <p14:tracePt t="23456" x="1714500" y="3078163"/>
          <p14:tracePt t="23477" x="1701800" y="3090863"/>
          <p14:tracePt t="23491" x="1677988" y="3090863"/>
          <p14:tracePt t="23517" x="1665288" y="3103563"/>
          <p14:tracePt t="23713" x="1652588" y="3103563"/>
          <p14:tracePt t="24273" x="1677988" y="3103563"/>
          <p14:tracePt t="24289" x="1689100" y="3103563"/>
          <p14:tracePt t="24293" x="1701800" y="3103563"/>
          <p14:tracePt t="24302" x="1714500" y="3103563"/>
          <p14:tracePt t="24313" x="1727200" y="3103563"/>
          <p14:tracePt t="24425" x="1739900" y="3103563"/>
          <p14:tracePt t="24445" x="1765300" y="3103563"/>
          <p14:tracePt t="24465" x="1778000" y="3103563"/>
          <p14:tracePt t="24469" x="1790700" y="3103563"/>
          <p14:tracePt t="24489" x="1801813" y="3103563"/>
          <p14:tracePt t="24581" x="1814513" y="3103563"/>
          <p14:tracePt t="25207" x="1827213" y="3103563"/>
          <p14:tracePt t="25247" x="1852613" y="3103563"/>
          <p14:tracePt t="25261" x="1865313" y="3103563"/>
          <p14:tracePt t="25271" x="1878013" y="3103563"/>
          <p14:tracePt t="25277" x="1903413" y="3103563"/>
          <p14:tracePt t="25288" x="1927225" y="3103563"/>
          <p14:tracePt t="25305" x="1952625" y="3103563"/>
          <p14:tracePt t="25311" x="1965325" y="3103563"/>
          <p14:tracePt t="25321" x="2003425" y="3103563"/>
          <p14:tracePt t="25327" x="2027238" y="3103563"/>
          <p14:tracePt t="25337" x="2052638" y="3103563"/>
          <p14:tracePt t="25341" x="2078038" y="3103563"/>
          <p14:tracePt t="25351" x="2090738" y="3103563"/>
          <p14:tracePt t="25361" x="2103438" y="3103563"/>
          <p14:tracePt t="25367" x="2127250" y="3103563"/>
          <p14:tracePt t="25381" x="2152650" y="3103563"/>
          <p14:tracePt t="25401" x="2165350" y="3103563"/>
          <p14:tracePt t="25407" x="2178050" y="3103563"/>
          <p14:tracePt t="25417" x="2190750" y="3103563"/>
          <p14:tracePt t="25423" x="2203450" y="3103563"/>
          <p14:tracePt t="25443" x="2216150" y="3103563"/>
          <p14:tracePt t="25473" x="2216150" y="3116263"/>
          <p14:tracePt t="25477" x="2228850" y="3116263"/>
          <p14:tracePt t="25507" x="2239963" y="3116263"/>
          <p14:tracePt t="25533" x="2252663" y="3116263"/>
          <p14:tracePt t="25549" x="2265363" y="3116263"/>
          <p14:tracePt t="25563" x="2278063" y="3116263"/>
          <p14:tracePt t="25573" x="2290763" y="3116263"/>
          <p14:tracePt t="25759" x="2290763" y="3128963"/>
          <p14:tracePt t="25771" x="2265363" y="3154363"/>
          <p14:tracePt t="25781" x="2228850" y="3178175"/>
          <p14:tracePt t="25787" x="2190750" y="3216275"/>
          <p14:tracePt t="25797" x="2152650" y="3241675"/>
          <p14:tracePt t="25801" x="2103438" y="3278188"/>
          <p14:tracePt t="25811" x="2065338" y="3303588"/>
          <p14:tracePt t="25817" x="2039938" y="3328988"/>
          <p14:tracePt t="25827" x="2003425" y="3341688"/>
          <p14:tracePt t="25836" x="1952625" y="3354388"/>
          <p14:tracePt t="25841" x="1914525" y="3390900"/>
          <p14:tracePt t="25852" x="1903413" y="3403600"/>
          <p14:tracePt t="25857" x="1865313" y="3403600"/>
          <p14:tracePt t="25868" x="1865313" y="3416300"/>
          <p14:tracePt t="25877" x="1839913" y="3416300"/>
          <p14:tracePt t="25917" x="1827213" y="3416300"/>
          <p14:tracePt t="26083" x="1839913" y="3416300"/>
          <p14:tracePt t="26099" x="1865313" y="3416300"/>
          <p14:tracePt t="26109" x="1914525" y="3416300"/>
          <p14:tracePt t="26115" x="1990725" y="3416300"/>
          <p14:tracePt t="26124" x="2065338" y="3390900"/>
          <p14:tracePt t="26128" x="2139950" y="3390900"/>
          <p14:tracePt t="26139" x="2228850" y="3367088"/>
          <p14:tracePt t="26149" x="2303463" y="3341688"/>
          <p14:tracePt t="26155" x="2339975" y="3316288"/>
          <p14:tracePt t="26165" x="2403475" y="3303588"/>
          <p14:tracePt t="26170" x="2452688" y="3290888"/>
          <p14:tracePt t="26179" x="2465388" y="3290888"/>
          <p14:tracePt t="26189" x="2478088" y="3290888"/>
          <p14:tracePt t="26195" x="2490788" y="3290888"/>
          <p14:tracePt t="26215" x="2503488" y="3278188"/>
          <p14:tracePt t="26325" x="2478088" y="3278188"/>
          <p14:tracePt t="26331" x="2465388" y="3278188"/>
          <p14:tracePt t="26347" x="2452688" y="3278188"/>
          <p14:tracePt t="26357" x="2441575" y="3278188"/>
          <p14:tracePt t="26437" x="2452688" y="3278188"/>
          <p14:tracePt t="26461" x="2465388" y="3278188"/>
          <p14:tracePt t="26471" x="2478088" y="3278188"/>
          <p14:tracePt t="26477" x="2490788" y="3278188"/>
          <p14:tracePt t="26557" x="2503488" y="3278188"/>
          <p14:tracePt t="26583" x="2490788" y="3278188"/>
          <p14:tracePt t="26593" x="2465388" y="3278188"/>
          <p14:tracePt t="26603" x="2416175" y="3278188"/>
          <p14:tracePt t="26609" x="2378075" y="3278188"/>
          <p14:tracePt t="26620" x="2316163" y="3278188"/>
          <p14:tracePt t="26623" x="2265363" y="3278188"/>
          <p14:tracePt t="26633" x="2190750" y="3316288"/>
          <p14:tracePt t="26643" x="2116138" y="3354388"/>
          <p14:tracePt t="26649" x="2078038" y="3367088"/>
          <p14:tracePt t="26659" x="2027238" y="3390900"/>
          <p14:tracePt t="26663" x="2014538" y="3390900"/>
          <p14:tracePt t="26673" x="1990725" y="3416300"/>
          <p14:tracePt t="26689" x="1978025" y="3429000"/>
          <p14:tracePt t="26715" x="1978025" y="3441700"/>
          <p14:tracePt t="26725" x="1978025" y="3454400"/>
          <p14:tracePt t="26729" x="1978025" y="3467100"/>
          <p14:tracePt t="26779" x="1978025" y="3479800"/>
          <p14:tracePt t="26795" x="1990725" y="3479800"/>
          <p14:tracePt t="26799" x="2014538" y="3479800"/>
          <p14:tracePt t="26809" x="2039938" y="3479800"/>
          <p14:tracePt t="26821" x="2065338" y="3467100"/>
          <p14:tracePt t="26825" x="2065338" y="3441700"/>
          <p14:tracePt t="26835" x="2078038" y="3429000"/>
          <p14:tracePt t="26841" x="2078038" y="3416300"/>
          <p14:tracePt t="26860" x="2078038" y="3403600"/>
          <p14:tracePt t="26864" x="2078038" y="3390900"/>
          <p14:tracePt t="26875" x="2078038" y="3378200"/>
          <p14:tracePt t="26891" x="2078038" y="3367088"/>
          <p14:tracePt t="26902" x="2078038" y="3341688"/>
          <p14:tracePt t="26905" x="2065338" y="3341688"/>
          <p14:tracePt t="26915" x="2027238" y="3341688"/>
          <p14:tracePt t="26921" x="1978025" y="3341688"/>
          <p14:tracePt t="26931" x="1890713" y="3341688"/>
          <p14:tracePt t="26951" x="1627188" y="3341688"/>
          <p14:tracePt t="26957" x="1514475" y="3341688"/>
          <p14:tracePt t="26961" x="1389063" y="3341688"/>
          <p14:tracePt t="26971" x="1289050" y="3341688"/>
          <p14:tracePt t="26981" x="1227138" y="3341688"/>
          <p14:tracePt t="26987" x="1201738" y="3341688"/>
          <p14:tracePt t="26997" x="1176338" y="3341688"/>
          <p14:tracePt t="27017" x="1163638" y="3341688"/>
          <p14:tracePt t="27027" x="1150938" y="3341688"/>
          <p14:tracePt t="27047" x="1150938" y="3378200"/>
          <p14:tracePt t="27057" x="1150938" y="3429000"/>
          <p14:tracePt t="27069" x="1150938" y="3490913"/>
          <p14:tracePt t="27073" x="1189038" y="3567113"/>
          <p14:tracePt t="27084" x="1252538" y="3641725"/>
          <p14:tracePt t="27087" x="1314450" y="3692525"/>
          <p14:tracePt t="27097" x="1389063" y="3716338"/>
          <p14:tracePt t="27106" x="1465263" y="3767138"/>
          <p14:tracePt t="27113" x="1552575" y="3779838"/>
          <p14:tracePt t="27123" x="1639888" y="3803650"/>
          <p14:tracePt t="27129" x="1714500" y="3816350"/>
          <p14:tracePt t="27137" x="1778000" y="3816350"/>
          <p14:tracePt t="27149" x="1839913" y="3841750"/>
          <p14:tracePt t="27275" x="1827213" y="3841750"/>
          <p14:tracePt t="27279" x="1814513" y="3854450"/>
          <p14:tracePt t="27289" x="1801813" y="3854450"/>
          <p14:tracePt t="27365" x="1801813" y="3867150"/>
          <p14:tracePt t="27369" x="1801813" y="3879850"/>
          <p14:tracePt t="27385" x="1801813" y="3892550"/>
          <p14:tracePt t="27400" x="1801813" y="3905250"/>
          <p14:tracePt t="27411" x="1801813" y="3916363"/>
          <p14:tracePt t="27415" x="1814513" y="3916363"/>
          <p14:tracePt t="27435" x="1839913" y="3916363"/>
          <p14:tracePt t="27441" x="1865313" y="3916363"/>
          <p14:tracePt t="27452" x="1890713" y="3916363"/>
          <p14:tracePt t="27465" x="1914525" y="3916363"/>
          <p14:tracePt t="27593" x="1890713" y="3916363"/>
          <p14:tracePt t="27607" x="1865313" y="3916363"/>
          <p14:tracePt t="27613" x="1852613" y="3916363"/>
          <p14:tracePt t="27623" x="1827213" y="3941763"/>
          <p14:tracePt t="27825" x="1814513" y="3941763"/>
          <p14:tracePt t="28107" x="1801813" y="3979863"/>
          <p14:tracePt t="28429" x="1801813" y="3992563"/>
          <p14:tracePt t="28787" x="1814513" y="3992563"/>
          <p14:tracePt t="28803" x="1839913" y="3979863"/>
          <p14:tracePt t="28837" x="1852613" y="3967163"/>
          <p14:tracePt t="28853" x="1865313" y="3967163"/>
          <p14:tracePt t="28863" x="1890713" y="3967163"/>
          <p14:tracePt t="28867" x="1903413" y="3954463"/>
          <p14:tracePt t="28876" x="1914525" y="3954463"/>
          <p14:tracePt t="28903" x="1952625" y="3941763"/>
          <p14:tracePt t="28909" x="1965325" y="3941763"/>
          <p14:tracePt t="28929" x="1978025" y="3941763"/>
          <p14:tracePt t="28933" x="1990725" y="3941763"/>
          <p14:tracePt t="28950" x="2003425" y="3929063"/>
          <p14:tracePt t="28969" x="2027238" y="3929063"/>
          <p14:tracePt t="28973" x="2039938" y="3929063"/>
          <p14:tracePt t="28984" x="2052638" y="3929063"/>
          <p14:tracePt t="28989" x="2090738" y="3916363"/>
          <p14:tracePt t="29009" x="2116138" y="3916363"/>
          <p14:tracePt t="29171" x="2127250" y="3916363"/>
          <p14:tracePt t="29211" x="2139950" y="3916363"/>
          <p14:tracePt t="29251" x="2139950" y="3905250"/>
          <p14:tracePt t="29271" x="2165350" y="3892550"/>
          <p14:tracePt t="29277" x="2178050" y="3879850"/>
          <p14:tracePt t="29287" x="2190750" y="3867150"/>
          <p14:tracePt t="29291" x="2203450" y="3854450"/>
          <p14:tracePt t="29301" x="2216150" y="3841750"/>
          <p14:tracePt t="29311" x="2216150" y="3829050"/>
          <p14:tracePt t="29317" x="2216150" y="3816350"/>
          <p14:tracePt t="29327" x="2239963" y="3792538"/>
          <p14:tracePt t="29333" x="2239963" y="3779838"/>
          <p14:tracePt t="29343" x="2239963" y="3754438"/>
          <p14:tracePt t="29353" x="2239963" y="3741738"/>
          <p14:tracePt t="29356" x="2239963" y="3716338"/>
          <p14:tracePt t="29367" x="2239963" y="3703638"/>
          <p14:tracePt t="29373" x="2239963" y="3692525"/>
          <p14:tracePt t="29384" x="2239963" y="3667125"/>
          <p14:tracePt t="29397" x="2239963" y="3654425"/>
          <p14:tracePt t="29413" x="2239963" y="3641725"/>
          <p14:tracePt t="29423" x="2228850" y="3629025"/>
          <p14:tracePt t="29437" x="2216150" y="3616325"/>
          <p14:tracePt t="29448" x="2203450" y="3603625"/>
          <p14:tracePt t="29473" x="2178050" y="3603625"/>
          <p14:tracePt t="29479" x="2152650" y="3603625"/>
          <p14:tracePt t="29489" x="2127250" y="3603625"/>
          <p14:tracePt t="29493" x="2090738" y="3603625"/>
          <p14:tracePt t="29503" x="2065338" y="3603625"/>
          <p14:tracePt t="29513" x="2039938" y="3603625"/>
          <p14:tracePt t="29519" x="2014538" y="3603625"/>
          <p14:tracePt t="29529" x="1965325" y="3629025"/>
          <p14:tracePt t="29534" x="1914525" y="3654425"/>
          <p14:tracePt t="29543" x="1890713" y="3667125"/>
          <p14:tracePt t="29553" x="1839913" y="3692525"/>
          <p14:tracePt t="29559" x="1801813" y="3703638"/>
          <p14:tracePt t="29569" x="1778000" y="3716338"/>
          <p14:tracePt t="29573" x="1701800" y="3716338"/>
          <p14:tracePt t="29585" x="1677988" y="3729038"/>
          <p14:tracePt t="29595" x="1652588" y="3741738"/>
          <p14:tracePt t="29599" x="1627188" y="3741738"/>
          <p14:tracePt t="29609" x="1614488" y="3754438"/>
          <p14:tracePt t="29616" x="1601788" y="3754438"/>
          <p14:tracePt t="29625" x="1589088" y="3754438"/>
          <p14:tracePt t="29635" x="1552575" y="3767138"/>
          <p14:tracePt t="29887" x="1565275" y="3767138"/>
          <p14:tracePt t="29898" x="1589088" y="3767138"/>
          <p14:tracePt t="29901" x="1614488" y="3767138"/>
          <p14:tracePt t="29911" x="1627188" y="3767138"/>
          <p14:tracePt t="29917" x="1652588" y="3767138"/>
          <p14:tracePt t="29927" x="1665288" y="3767138"/>
          <p14:tracePt t="29937" x="1689100" y="3767138"/>
          <p14:tracePt t="29943" x="1701800" y="3767138"/>
          <p14:tracePt t="29957" x="1727200" y="3767138"/>
          <p14:tracePt t="30053" x="1739900" y="3767138"/>
          <p14:tracePt t="30073" x="1752600" y="3767138"/>
          <p14:tracePt t="30079" x="1765300" y="3767138"/>
          <p14:tracePt t="30093" x="1790700" y="3767138"/>
          <p14:tracePt t="30113" x="1827213" y="3767138"/>
          <p14:tracePt t="30129" x="1839913" y="3767138"/>
          <p14:tracePt t="30133" x="1852613" y="3767138"/>
          <p14:tracePt t="30155" x="1865313" y="3767138"/>
          <p14:tracePt t="30189" x="1878013" y="3767138"/>
          <p14:tracePt t="30225" x="1890713" y="3767138"/>
          <p14:tracePt t="30251" x="1914525" y="3767138"/>
          <p14:tracePt t="30266" x="1927225" y="3767138"/>
          <p14:tracePt t="30275" x="1952625" y="3779838"/>
          <p14:tracePt t="30291" x="1965325" y="3779838"/>
          <p14:tracePt t="30321" x="1978025" y="3792538"/>
          <p14:tracePt t="30387" x="1990725" y="3792538"/>
          <p14:tracePt t="30421" x="2003425" y="3792538"/>
          <p14:tracePt t="30427" x="2003425" y="3803650"/>
          <p14:tracePt t="30673" x="2027238" y="3803650"/>
          <p14:tracePt t="30699" x="2039938" y="3816350"/>
          <p14:tracePt t="30739" x="2052638" y="3816350"/>
          <p14:tracePt t="30749" x="2078038" y="3816350"/>
          <p14:tracePt t="30805" x="2078038" y="3829050"/>
          <p14:tracePt t="30815" x="2090738" y="3841750"/>
          <p14:tracePt t="30965" x="2103438" y="3841750"/>
          <p14:tracePt t="30971" x="2116138" y="3841750"/>
          <p14:tracePt t="30973" x="2139950" y="3841750"/>
          <p14:tracePt t="30975" x="2152650" y="3854450"/>
          <p14:tracePt t="30982" x="2165350" y="3854450"/>
          <p14:tracePt t="30991" x="2178050" y="3854450"/>
          <p14:tracePt t="31137" x="2190750" y="3867150"/>
          <p14:tracePt t="31151" x="2178050" y="3867150"/>
          <p14:tracePt t="31161" x="2165350" y="3879850"/>
          <p14:tracePt t="31167" x="2152650" y="3892550"/>
          <p14:tracePt t="31183" x="2139950" y="3905250"/>
          <p14:tracePt t="31203" x="2127250" y="3905250"/>
          <p14:tracePt t="31217" x="2116138" y="3905250"/>
          <p14:tracePt t="31329" x="2127250" y="3905250"/>
          <p14:tracePt t="31339" x="2139950" y="3905250"/>
          <p14:tracePt t="31631" x="2165350" y="3905250"/>
          <p14:tracePt t="31641" x="2190750" y="3905250"/>
          <p14:tracePt t="31645" x="2228850" y="3905250"/>
          <p14:tracePt t="31655" x="2265363" y="3905250"/>
          <p14:tracePt t="31661" x="2303463" y="3892550"/>
          <p14:tracePt t="31671" x="2352675" y="3892550"/>
          <p14:tracePt t="31681" x="2378075" y="3892550"/>
          <p14:tracePt t="31687" x="2416175" y="3892550"/>
          <p14:tracePt t="31697" x="2465388" y="3892550"/>
          <p14:tracePt t="31701" x="2503488" y="3892550"/>
          <p14:tracePt t="31711" x="2528888" y="3879850"/>
          <p14:tracePt t="31721" x="2554288" y="3879850"/>
          <p14:tracePt t="31727" x="2565400" y="3867150"/>
          <p14:tracePt t="31737" x="2578100" y="3867150"/>
          <p14:tracePt t="31817" x="2590800" y="3867150"/>
          <p14:tracePt t="31837" x="2603500" y="3854450"/>
          <p14:tracePt t="31867" x="2616200" y="3854450"/>
          <p14:tracePt t="31873" x="2628900" y="3854450"/>
          <p14:tracePt t="31883" x="2641600" y="3854450"/>
          <p14:tracePt t="31887" x="2654300" y="3854450"/>
          <p14:tracePt t="31899" x="2667000" y="3854450"/>
          <p14:tracePt t="31909" x="2690813" y="3854450"/>
          <p14:tracePt t="31913" x="2716213" y="3854450"/>
          <p14:tracePt t="31949" x="2741613" y="3854450"/>
          <p14:tracePt t="31989" x="2754313" y="3854450"/>
          <p14:tracePt t="31993" x="2767013" y="3854450"/>
          <p14:tracePt t="32005" x="2778125" y="3854450"/>
          <p14:tracePt t="32015" x="2803525" y="3854450"/>
          <p14:tracePt t="32035" x="2828925" y="3854450"/>
          <p14:tracePt t="32045" x="2841625" y="3854450"/>
          <p14:tracePt t="32055" x="2867025" y="3854450"/>
          <p14:tracePt t="32059" x="2879725" y="3854450"/>
          <p14:tracePt t="32069" x="2903538" y="3854450"/>
          <p14:tracePt t="32075" x="2916238" y="3854450"/>
          <p14:tracePt t="32085" x="2928938" y="3854450"/>
          <p14:tracePt t="32097" x="2967038" y="3854450"/>
          <p14:tracePt t="32099" x="2992438" y="3854450"/>
          <p14:tracePt t="32109" x="3003550" y="3854450"/>
          <p14:tracePt t="32115" x="3028950" y="3854450"/>
          <p14:tracePt t="32125" x="3054350" y="3854450"/>
          <p14:tracePt t="32135" x="3079750" y="3854450"/>
          <p14:tracePt t="32141" x="3092450" y="3854450"/>
          <p14:tracePt t="32151" x="3116263" y="3854450"/>
          <p14:tracePt t="32155" x="3167063" y="3879850"/>
          <p14:tracePt t="32165" x="3192463" y="3892550"/>
          <p14:tracePt t="32175" x="3216275" y="3892550"/>
          <p14:tracePt t="32181" x="3254375" y="3905250"/>
          <p14:tracePt t="32191" x="3279775" y="3905250"/>
          <p14:tracePt t="32198" x="3317875" y="3916363"/>
          <p14:tracePt t="32207" x="3328988" y="3916363"/>
          <p14:tracePt t="32217" x="3354388" y="3916363"/>
          <p14:tracePt t="32221" x="3379788" y="3916363"/>
          <p14:tracePt t="32237" x="3405188" y="3929063"/>
          <p14:tracePt t="32271" x="3417888" y="3929063"/>
          <p14:tracePt t="32287" x="3429000" y="3929063"/>
          <p14:tracePt t="32301" x="3441700" y="3929063"/>
          <p14:tracePt t="32337" x="3454400" y="3929063"/>
          <p14:tracePt t="32373" x="3479800" y="3929063"/>
          <p14:tracePt t="32387" x="3492500" y="3929063"/>
          <p14:tracePt t="32393" x="3505200" y="3929063"/>
          <p14:tracePt t="32403" x="3517900" y="3929063"/>
          <p14:tracePt t="32413" x="3530600" y="3929063"/>
          <p14:tracePt t="32417" x="3541713" y="3929063"/>
          <p14:tracePt t="32427" x="3554413" y="3929063"/>
          <p14:tracePt t="32459" x="3567113" y="3929063"/>
          <p14:tracePt t="32480" x="3579813" y="3929063"/>
          <p14:tracePt t="32483" x="3592513" y="3929063"/>
          <p14:tracePt t="32499" x="3605213" y="3929063"/>
          <p14:tracePt t="32523" x="3617913" y="3929063"/>
          <p14:tracePt t="32540" x="3630613" y="3929063"/>
          <p14:tracePt t="32543" x="3643313" y="3929063"/>
          <p14:tracePt t="32555" x="3654425" y="3929063"/>
          <p14:tracePt t="32569" x="3679825" y="3929063"/>
          <p14:tracePt t="32585" x="3705225" y="3929063"/>
          <p14:tracePt t="32605" x="3717925" y="3929063"/>
          <p14:tracePt t="32609" x="3756025" y="3916363"/>
          <p14:tracePt t="32619" x="3779838" y="3916363"/>
          <p14:tracePt t="32625" x="3817938" y="3879850"/>
          <p14:tracePt t="32635" x="3843338" y="3879850"/>
          <p14:tracePt t="32646" x="3879850" y="3854450"/>
          <p14:tracePt t="32649" x="3905250" y="3841750"/>
          <p14:tracePt t="32659" x="3943350" y="3841750"/>
          <p14:tracePt t="32665" x="3956050" y="3829050"/>
          <p14:tracePt t="32675" x="3979863" y="3816350"/>
          <p14:tracePt t="32689" x="3992563" y="3816350"/>
          <p14:tracePt t="32699" x="4005263" y="3816350"/>
          <p14:tracePt t="33155" x="4017963" y="3816350"/>
          <p14:tracePt t="33165" x="4030663" y="3816350"/>
          <p14:tracePt t="33169" x="4043363" y="3816350"/>
          <p14:tracePt t="33189" x="4068763" y="3816350"/>
          <p14:tracePt t="33195" x="4117975" y="3816350"/>
          <p14:tracePt t="33205" x="4130675" y="3816350"/>
          <p14:tracePt t="33209" x="4156075" y="3816350"/>
          <p14:tracePt t="33219" x="4181475" y="3816350"/>
          <p14:tracePt t="33235" x="4205288" y="3816350"/>
          <p14:tracePt t="33251" x="4217988" y="3816350"/>
          <p14:tracePt t="33263" x="4230688" y="3816350"/>
          <p14:tracePt t="33271" x="4243388" y="3816350"/>
          <p14:tracePt t="33275" x="4268788" y="3816350"/>
          <p14:tracePt t="33285" x="4281488" y="3816350"/>
          <p14:tracePt t="33301" x="4294188" y="3816350"/>
          <p14:tracePt t="33321" x="4305300" y="3816350"/>
          <p14:tracePt t="33461" x="4318000" y="3816350"/>
          <p14:tracePt t="33693" x="4294188" y="3816350"/>
          <p14:tracePt t="33699" x="4256088" y="3816350"/>
          <p14:tracePt t="33709" x="4192588" y="3816350"/>
          <p14:tracePt t="33713" x="4056063" y="3741738"/>
          <p14:tracePt t="33723" x="3917950" y="3703638"/>
          <p14:tracePt t="33733" x="3779838" y="3692525"/>
          <p14:tracePt t="33739" x="3667125" y="3654425"/>
          <p14:tracePt t="33749" x="3505200" y="3603625"/>
          <p14:tracePt t="33755" x="3417888" y="3567113"/>
          <p14:tracePt t="33765" x="3328988" y="3541713"/>
          <p14:tracePt t="33775" x="3279775" y="3541713"/>
          <p14:tracePt t="33779" x="3228975" y="3541713"/>
          <p14:tracePt t="33789" x="3192463" y="3541713"/>
          <p14:tracePt t="33796" x="3128963" y="3541713"/>
          <p14:tracePt t="33805" x="3079750" y="3541713"/>
          <p14:tracePt t="33815" x="3003550" y="3541713"/>
          <p14:tracePt t="33818" x="2941638" y="3541713"/>
          <p14:tracePt t="33830" x="2867025" y="3567113"/>
          <p14:tracePt t="33836" x="2790825" y="3603625"/>
          <p14:tracePt t="33846" x="2741613" y="3641725"/>
          <p14:tracePt t="33855" x="2678113" y="3692525"/>
          <p14:tracePt t="33862" x="2628900" y="3729038"/>
          <p14:tracePt t="33871" x="2603500" y="3779838"/>
          <p14:tracePt t="33879" x="2565400" y="3854450"/>
          <p14:tracePt t="33887" x="2541588" y="3879850"/>
          <p14:tracePt t="33891" x="2528888" y="3905250"/>
          <p14:tracePt t="33901" x="2516188" y="3941763"/>
          <p14:tracePt t="33912" x="2516188" y="3954463"/>
          <p14:tracePt t="33929" x="2516188" y="3967163"/>
          <p14:tracePt t="33993" x="2528888" y="3967163"/>
          <p14:tracePt t="33997" x="2578100" y="3967163"/>
          <p14:tracePt t="34007" x="2641600" y="3967163"/>
          <p14:tracePt t="34017" x="2716213" y="3954463"/>
          <p14:tracePt t="34023" x="2803525" y="3916363"/>
          <p14:tracePt t="34033" x="2854325" y="3892550"/>
          <p14:tracePt t="34037" x="2928938" y="3854450"/>
          <p14:tracePt t="34049" x="3028950" y="3803650"/>
          <p14:tracePt t="34059" x="3054350" y="3779838"/>
          <p14:tracePt t="34064" x="3067050" y="3767138"/>
          <p14:tracePt t="34073" x="3079750" y="3741738"/>
          <p14:tracePt t="34089" x="3079750" y="3716338"/>
          <p14:tracePt t="34099" x="3079750" y="3692525"/>
          <p14:tracePt t="34113" x="3079750" y="3667125"/>
          <p14:tracePt t="34119" x="3041650" y="3629025"/>
          <p14:tracePt t="34130" x="2967038" y="3590925"/>
          <p14:tracePt t="34140" x="2867025" y="3541713"/>
          <p14:tracePt t="34143" x="2767013" y="3541713"/>
          <p14:tracePt t="34153" x="2690813" y="3541713"/>
          <p14:tracePt t="34159" x="2590800" y="3541713"/>
          <p14:tracePt t="34169" x="2503488" y="3541713"/>
          <p14:tracePt t="34179" x="2441575" y="3541713"/>
          <p14:tracePt t="34183" x="2378075" y="3541713"/>
          <p14:tracePt t="34196" x="2339975" y="3541713"/>
          <p14:tracePt t="34199" x="2316163" y="3554413"/>
          <p14:tracePt t="34209" x="2290763" y="3554413"/>
          <p14:tracePt t="34219" x="2278063" y="3567113"/>
          <p14:tracePt t="34235" x="2278063" y="3579813"/>
          <p14:tracePt t="34249" x="2278063" y="3590925"/>
          <p14:tracePt t="34259" x="2278063" y="3616325"/>
          <p14:tracePt t="34265" x="2278063" y="3629025"/>
          <p14:tracePt t="34275" x="2278063" y="3654425"/>
          <p14:tracePt t="34279" x="2278063" y="3667125"/>
          <p14:tracePt t="34289" x="2278063" y="3679825"/>
          <p14:tracePt t="34305" x="2278063" y="3692525"/>
          <p14:tracePt t="34315" x="2328863" y="3716338"/>
          <p14:tracePt t="34321" x="2365375" y="3716338"/>
          <p14:tracePt t="34331" x="2441575" y="3729038"/>
          <p14:tracePt t="34341" x="2503488" y="3729038"/>
          <p14:tracePt t="34346" x="2565400" y="3729038"/>
          <p14:tracePt t="34355" x="2667000" y="3729038"/>
          <p14:tracePt t="34362" x="2741613" y="3729038"/>
          <p14:tracePt t="34371" x="2778125" y="3729038"/>
          <p14:tracePt t="34381" x="2828925" y="3729038"/>
          <p14:tracePt t="34385" x="2828925" y="3716338"/>
          <p14:tracePt t="34421" x="2841625" y="3716338"/>
          <p14:tracePt t="34441" x="2854325" y="3703638"/>
          <p14:tracePt t="34487" x="2841625" y="3703638"/>
          <p14:tracePt t="34491" x="2828925" y="3703638"/>
          <p14:tracePt t="34501" x="2803525" y="3703638"/>
          <p14:tracePt t="34512" x="2790825" y="3703638"/>
          <p14:tracePt t="34517" x="2778125" y="3703638"/>
          <p14:tracePt t="34528" x="2754313" y="3703638"/>
          <p14:tracePt t="34545" x="2741613" y="3703638"/>
          <p14:tracePt t="34578" x="2728913" y="3703638"/>
          <p14:tracePt t="34587" x="2716213" y="3703638"/>
          <p14:tracePt t="34604" x="2703513" y="3729038"/>
          <p14:tracePt t="34617" x="2703513" y="3741738"/>
          <p14:tracePt t="34628" x="2703513" y="3767138"/>
          <p14:tracePt t="34633" x="2703513" y="3779838"/>
          <p14:tracePt t="34649" x="2703513" y="3803650"/>
          <p14:tracePt t="34669" x="2703513" y="3816350"/>
          <p14:tracePt t="34683" x="2703513" y="3829050"/>
          <p14:tracePt t="34699" x="2703513" y="3841750"/>
          <p14:tracePt t="35193" x="2703513" y="3854450"/>
          <p14:tracePt t="35359" x="2728913" y="3854450"/>
          <p14:tracePt t="35365" x="2778125" y="3854450"/>
          <p14:tracePt t="35375" x="2803525" y="3841750"/>
          <p14:tracePt t="35379" x="2854325" y="3841750"/>
          <p14:tracePt t="35389" x="2890838" y="3841750"/>
          <p14:tracePt t="35399" x="2941638" y="3829050"/>
          <p14:tracePt t="35405" x="2967038" y="3829050"/>
          <p14:tracePt t="35415" x="2992438" y="3829050"/>
          <p14:tracePt t="35419" x="3003550" y="3829050"/>
          <p14:tracePt t="35429" x="3016250" y="3803650"/>
          <p14:tracePt t="35439" x="3028950" y="3803650"/>
          <p14:tracePt t="35445" x="3041650" y="3803650"/>
          <p14:tracePt t="35461" x="3067050" y="3803650"/>
          <p14:tracePt t="35471" x="3092450" y="3803650"/>
          <p14:tracePt t="35481" x="3116263" y="3803650"/>
          <p14:tracePt t="35495" x="3128963" y="3803650"/>
          <p14:tracePt t="35541" x="3141663" y="3803650"/>
          <p14:tracePt t="35555" x="3154363" y="3803650"/>
          <p14:tracePt t="35567" x="3167063" y="3803650"/>
          <p14:tracePt t="35571" x="3192463" y="3803650"/>
          <p14:tracePt t="35581" x="3205163" y="3803650"/>
          <p14:tracePt t="35587" x="3228975" y="3803650"/>
          <p14:tracePt t="35597" x="3254375" y="3803650"/>
          <p14:tracePt t="35607" x="3279775" y="3803650"/>
          <p14:tracePt t="35611" x="3317875" y="3803650"/>
          <p14:tracePt t="35621" x="3341688" y="3803650"/>
          <p14:tracePt t="35628" x="3367088" y="3803650"/>
          <p14:tracePt t="35651" x="3392488" y="3803650"/>
          <p14:tracePt t="35677" x="3417888" y="3803650"/>
          <p14:tracePt t="37059" x="3429000" y="3803650"/>
          <p14:tracePt t="37069" x="3441700" y="3816350"/>
          <p14:tracePt t="39253" x="3454400" y="3829050"/>
          <p14:tracePt t="39267" x="3467100" y="3829050"/>
          <p14:tracePt t="39279" x="3479800" y="3829050"/>
          <p14:tracePt t="39293" x="3505200" y="3829050"/>
          <p14:tracePt t="39309" x="3517900" y="3829050"/>
          <p14:tracePt t="39324" x="3554413" y="3829050"/>
          <p14:tracePt t="39333" x="3579813" y="3829050"/>
          <p14:tracePt t="39343" x="3605213" y="3829050"/>
          <p14:tracePt t="39349" x="3630613" y="3829050"/>
          <p14:tracePt t="39390" x="3643313" y="3829050"/>
          <p14:tracePt t="39465" x="3630613" y="3829050"/>
          <p14:tracePt t="39475" x="3605213" y="3829050"/>
          <p14:tracePt t="39485" x="3592513" y="3829050"/>
          <p14:tracePt t="39489" x="3554413" y="3879850"/>
          <p14:tracePt t="39499" x="3541713" y="3879850"/>
          <p14:tracePt t="39506" x="3517900" y="3916363"/>
          <p14:tracePt t="39515" x="3479800" y="3941763"/>
          <p14:tracePt t="39525" x="3479800" y="3954463"/>
          <p14:tracePt t="39541" x="3454400" y="3979863"/>
          <p14:tracePt t="39545" x="3429000" y="4005263"/>
          <p14:tracePt t="39565" x="3417888" y="4041775"/>
          <p14:tracePt t="39571" x="3405188" y="4079875"/>
          <p14:tracePt t="39581" x="3392488" y="4092575"/>
          <p14:tracePt t="39585" x="3367088" y="4117975"/>
          <p14:tracePt t="39595" x="3305175" y="4179888"/>
          <p14:tracePt t="39608" x="3241675" y="4241800"/>
          <p14:tracePt t="39611" x="3141663" y="4305300"/>
          <p14:tracePt t="39621" x="3054350" y="4354513"/>
          <p14:tracePt t="39631" x="2992438" y="4392613"/>
          <p14:tracePt t="39635" x="2916238" y="4418013"/>
          <p14:tracePt t="39645" x="2879725" y="4430713"/>
          <p14:tracePt t="39651" x="2803525" y="4443413"/>
          <p14:tracePt t="39661" x="2790825" y="4443413"/>
          <p14:tracePt t="39675" x="2778125" y="4443413"/>
          <p14:tracePt t="39771" x="2767013" y="4443413"/>
          <p14:tracePt t="39831" x="2754313" y="4443413"/>
          <p14:tracePt t="39847" x="2741613" y="4443413"/>
          <p14:tracePt t="39863" x="2728913" y="4443413"/>
          <p14:tracePt t="39873" x="2728913" y="4418013"/>
          <p14:tracePt t="39893" x="2728913" y="4405313"/>
          <p14:tracePt t="39903" x="2728913" y="4392613"/>
          <p14:tracePt t="39913" x="2728913" y="4379913"/>
          <p14:tracePt t="39919" x="2728913" y="4367213"/>
          <p14:tracePt t="39943" x="2728913" y="4354513"/>
          <p14:tracePt t="39979" x="2728913" y="4330700"/>
          <p14:tracePt t="40073" x="2716213" y="4318000"/>
          <p14:tracePt t="40085" x="2690813" y="4318000"/>
          <p14:tracePt t="40090" x="2654300" y="4305300"/>
          <p14:tracePt t="40099" x="2603500" y="4292600"/>
          <p14:tracePt t="40107" x="2528888" y="4292600"/>
          <p14:tracePt t="40115" x="2478088" y="4292600"/>
          <p14:tracePt t="40125" x="2390775" y="4267200"/>
          <p14:tracePt t="40129" x="2328863" y="4254500"/>
          <p14:tracePt t="40140" x="2239963" y="4230688"/>
          <p14:tracePt t="40145" x="2178050" y="4230688"/>
          <p14:tracePt t="40157" x="2139950" y="4230688"/>
          <p14:tracePt t="40165" x="2078038" y="4217988"/>
          <p14:tracePt t="40173" x="2027238" y="4217988"/>
          <p14:tracePt t="40181" x="1978025" y="4192588"/>
          <p14:tracePt t="40185" x="1939925" y="4192588"/>
          <p14:tracePt t="40195" x="1903413" y="4179888"/>
          <p14:tracePt t="40205" x="1839913" y="4179888"/>
          <p14:tracePt t="40211" x="1801813" y="4179888"/>
          <p14:tracePt t="40224" x="1778000" y="4179888"/>
          <p14:tracePt t="40225" x="1714500" y="4179888"/>
          <p14:tracePt t="40235" x="1665288" y="4179888"/>
          <p14:tracePt t="40245" x="1601788" y="4179888"/>
          <p14:tracePt t="40251" x="1565275" y="4179888"/>
          <p14:tracePt t="40261" x="1514475" y="4179888"/>
          <p14:tracePt t="40265" x="1476375" y="4179888"/>
          <p14:tracePt t="40275" x="1452563" y="4179888"/>
          <p14:tracePt t="40285" x="1414463" y="4179888"/>
          <p14:tracePt t="40291" x="1389063" y="4179888"/>
          <p14:tracePt t="40301" x="1376363" y="4179888"/>
          <p14:tracePt t="40306" x="1352550" y="4179888"/>
          <p14:tracePt t="40315" x="1339850" y="4179888"/>
          <p14:tracePt t="40443" x="1352550" y="4179888"/>
          <p14:tracePt t="40453" x="1414463" y="4154488"/>
          <p14:tracePt t="40457" x="1501775" y="4154488"/>
          <p14:tracePt t="40467" x="1601788" y="4105275"/>
          <p14:tracePt t="40477" x="1689100" y="4067175"/>
          <p14:tracePt t="40483" x="1801813" y="4005263"/>
          <p14:tracePt t="40493" x="1865313" y="3992563"/>
          <p14:tracePt t="40497" x="1939925" y="3954463"/>
          <p14:tracePt t="40509" x="1990725" y="3916363"/>
          <p14:tracePt t="40517" x="2065338" y="3879850"/>
          <p14:tracePt t="40523" x="2090738" y="3854450"/>
          <p14:tracePt t="40533" x="2116138" y="3854450"/>
          <p14:tracePt t="40540" x="2139950" y="3829050"/>
          <p14:tracePt t="40549" x="2152650" y="3816350"/>
          <p14:tracePt t="40559" x="2165350" y="3803650"/>
          <p14:tracePt t="40575" x="2178050" y="3792538"/>
          <p14:tracePt t="40665" x="2165350" y="3792538"/>
          <p14:tracePt t="40675" x="2139950" y="3792538"/>
          <p14:tracePt t="40685" x="2116138" y="3803650"/>
          <p14:tracePt t="40691" x="2078038" y="3816350"/>
          <p14:tracePt t="40701" x="2027238" y="3829050"/>
          <p14:tracePt t="40706" x="2014538" y="3841750"/>
          <p14:tracePt t="40715" x="2003425" y="3841750"/>
          <p14:tracePt t="40725" x="1965325" y="3854450"/>
          <p14:tracePt t="40731" x="1927225" y="3867150"/>
          <p14:tracePt t="40747" x="1914525" y="3892550"/>
          <p14:tracePt t="40757" x="1903413" y="3892550"/>
          <p14:tracePt t="40771" x="1890713" y="3892550"/>
          <p14:tracePt t="40781" x="1878013" y="3905250"/>
          <p14:tracePt t="40788" x="1865313" y="3916363"/>
          <p14:tracePt t="40817" x="1852613" y="3929063"/>
          <p14:tracePt t="40838" x="1839913" y="3929063"/>
          <p14:tracePt t="40847" x="1839913" y="3941763"/>
          <p14:tracePt t="40861" x="1839913" y="3954463"/>
          <p14:tracePt t="40867" x="1839913" y="3967163"/>
          <p14:tracePt t="40877" x="1839913" y="3992563"/>
          <p14:tracePt t="40889" x="1839913" y="4005263"/>
          <p14:tracePt t="40893" x="1827213" y="4017963"/>
          <p14:tracePt t="40903" x="1827213" y="4029075"/>
          <p14:tracePt t="40907" x="1814513" y="4054475"/>
          <p14:tracePt t="40927" x="1790700" y="4079875"/>
          <p14:tracePt t="40933" x="1778000" y="4105275"/>
          <p14:tracePt t="40943" x="1765300" y="4105275"/>
          <p14:tracePt t="40947" x="1739900" y="4129088"/>
          <p14:tracePt t="40967" x="1701800" y="4154488"/>
          <p14:tracePt t="40973" x="1689100" y="4154488"/>
          <p14:tracePt t="40990" x="1677988" y="4154488"/>
          <p14:tracePt t="41007" x="1665288" y="4167188"/>
          <p14:tracePt t="41023" x="1639888" y="4179888"/>
          <p14:tracePt t="41049" x="1614488" y="4179888"/>
          <p14:tracePt t="41053" x="1601788" y="4205288"/>
          <p14:tracePt t="41063" x="1589088" y="4205288"/>
          <p14:tracePt t="41069" x="1565275" y="4205288"/>
          <p14:tracePt t="41079" x="1552575" y="4205288"/>
          <p14:tracePt t="41093" x="1527175" y="4205288"/>
          <p14:tracePt t="41103" x="1501775" y="4205288"/>
          <p14:tracePt t="41109" x="1476375" y="4205288"/>
          <p14:tracePt t="41119" x="1452563" y="4205288"/>
          <p14:tracePt t="41129" x="1427163" y="4205288"/>
          <p14:tracePt t="41135" x="1414463" y="4205288"/>
          <p14:tracePt t="41145" x="1389063" y="4205288"/>
          <p14:tracePt t="41149" x="1363663" y="4205288"/>
          <p14:tracePt t="41159" x="1352550" y="4205288"/>
          <p14:tracePt t="41169" x="1339850" y="4205288"/>
          <p14:tracePt t="41201" x="1327150" y="4205288"/>
          <p14:tracePt t="41225" x="1301750" y="4205288"/>
          <p14:tracePt t="41281" x="1289050" y="4205288"/>
          <p14:tracePt t="44585" x="1339850" y="4205288"/>
          <p14:tracePt t="44595" x="1414463" y="4205288"/>
          <p14:tracePt t="44599" x="1539875" y="4205288"/>
          <p14:tracePt t="44609" x="1665288" y="4205288"/>
          <p14:tracePt t="44615" x="1814513" y="4205288"/>
          <p14:tracePt t="44625" x="1990725" y="4205288"/>
          <p14:tracePt t="44637" x="2152650" y="4205288"/>
          <p14:tracePt t="44639" x="2316163" y="4205288"/>
          <p14:tracePt t="44649" x="2428875" y="4205288"/>
          <p14:tracePt t="44655" x="2554288" y="4205288"/>
          <p14:tracePt t="44665" x="2616200" y="4205288"/>
          <p14:tracePt t="44675" x="2678113" y="4205288"/>
          <p14:tracePt t="44679" x="2754313" y="4205288"/>
          <p14:tracePt t="44691" x="2803525" y="4205288"/>
          <p14:tracePt t="44694" x="2867025" y="4205288"/>
          <p14:tracePt t="44705" x="2903538" y="4205288"/>
          <p14:tracePt t="44771" x="2916238" y="4205288"/>
          <p14:tracePt t="44851" x="2916238" y="4192588"/>
          <p14:tracePt t="44867" x="2916238" y="4179888"/>
          <p14:tracePt t="44871" x="2890838" y="4154488"/>
          <p14:tracePt t="44881" x="2854325" y="4141788"/>
          <p14:tracePt t="44891" x="2803525" y="4105275"/>
          <p14:tracePt t="44897" x="2741613" y="4092575"/>
          <p14:tracePt t="44907" x="2690813" y="4092575"/>
          <p14:tracePt t="44911" x="2616200" y="4067175"/>
          <p14:tracePt t="44921" x="2554288" y="4067175"/>
          <p14:tracePt t="44931" x="2452688" y="4067175"/>
          <p14:tracePt t="44937" x="2352675" y="4067175"/>
          <p14:tracePt t="44947" x="2216150" y="4067175"/>
          <p14:tracePt t="44953" x="2090738" y="4067175"/>
          <p14:tracePt t="44963" x="1927225" y="4092575"/>
          <p14:tracePt t="44973" x="1778000" y="4141788"/>
          <p14:tracePt t="44977" x="1639888" y="4154488"/>
          <p14:tracePt t="44987" x="1527175" y="4179888"/>
          <p14:tracePt t="44993" x="1401763" y="4192588"/>
          <p14:tracePt t="45003" x="1289050" y="4230688"/>
          <p14:tracePt t="45013" x="1214438" y="4230688"/>
          <p14:tracePt t="45017" x="1150938" y="4254500"/>
          <p14:tracePt t="45029" x="1114425" y="4267200"/>
          <p14:tracePt t="45035" x="1063625" y="4279900"/>
          <p14:tracePt t="45043" x="1050925" y="4292600"/>
          <p14:tracePt t="45053" x="1027113" y="4318000"/>
          <p14:tracePt t="45083" x="1014413" y="4318000"/>
          <p14:tracePt t="45099" x="1001713" y="4330700"/>
          <p14:tracePt t="45123" x="1001713" y="4354513"/>
          <p14:tracePt t="45136" x="1001713" y="4367213"/>
          <p14:tracePt t="45139" x="1001713" y="4405313"/>
          <p14:tracePt t="45149" x="1014413" y="4443413"/>
          <p14:tracePt t="45165" x="1038225" y="4467225"/>
          <p14:tracePt t="45175" x="1114425" y="4505325"/>
          <p14:tracePt t="45178" x="1139825" y="4530725"/>
          <p14:tracePt t="45189" x="1163638" y="4530725"/>
          <p14:tracePt t="45195" x="1189038" y="4554538"/>
          <p14:tracePt t="45205" x="1214438" y="4567238"/>
          <p14:tracePt t="45215" x="1239838" y="4567238"/>
          <p14:tracePt t="45219" x="1263650" y="4567238"/>
          <p14:tracePt t="45229" x="1301750" y="4567238"/>
          <p14:tracePt t="45235" x="1327150" y="4567238"/>
          <p14:tracePt t="45255" x="1339850" y="4567238"/>
          <p14:tracePt t="45259" x="1352550" y="4567238"/>
          <p14:tracePt t="45271" x="1363663" y="4567238"/>
          <p14:tracePt t="45275" x="1376363" y="4567238"/>
          <p14:tracePt t="45286" x="1389063" y="4567238"/>
          <p14:tracePt t="45305" x="1401763" y="4567238"/>
          <p14:tracePt t="45381" x="1414463" y="4567238"/>
          <p14:tracePt t="46005" x="1414463" y="4554538"/>
          <p14:tracePt t="46011" x="1414463" y="4543425"/>
          <p14:tracePt t="46035" x="1401763" y="4530725"/>
          <p14:tracePt t="47447" x="1414463" y="4518025"/>
          <p14:tracePt t="47457" x="1427163" y="4518025"/>
          <p14:tracePt t="47463" x="1465263" y="4492625"/>
          <p14:tracePt t="47473" x="1514475" y="4492625"/>
          <p14:tracePt t="47478" x="1552575" y="4479925"/>
          <p14:tracePt t="47489" x="1601788" y="4454525"/>
          <p14:tracePt t="47500" x="1627188" y="4454525"/>
          <p14:tracePt t="47503" x="1689100" y="4454525"/>
          <p14:tracePt t="47513" x="1727200" y="4454525"/>
          <p14:tracePt t="47519" x="1790700" y="4430713"/>
          <p14:tracePt t="47529" x="1839913" y="4418013"/>
          <p14:tracePt t="47539" x="1939925" y="4418013"/>
          <p14:tracePt t="47543" x="2090738" y="4418013"/>
          <p14:tracePt t="47553" x="2290763" y="4418013"/>
          <p14:tracePt t="47559" x="2565400" y="4418013"/>
          <p14:tracePt t="47569" x="2803525" y="4418013"/>
          <p14:tracePt t="47579" x="3079750" y="4418013"/>
          <p14:tracePt t="47585" x="3317875" y="4418013"/>
          <p14:tracePt t="47595" x="3554413" y="4418013"/>
          <p14:tracePt t="47600" x="3805238" y="4418013"/>
          <p14:tracePt t="47609" x="3992563" y="4392613"/>
          <p14:tracePt t="47619" x="4168775" y="4392613"/>
          <p14:tracePt t="47625" x="4318000" y="4392613"/>
          <p14:tracePt t="47635" x="4456113" y="4392613"/>
          <p14:tracePt t="47639" x="4568825" y="4392613"/>
          <p14:tracePt t="47650" x="4668838" y="4392613"/>
          <p14:tracePt t="47659" x="4743450" y="4392613"/>
          <p14:tracePt t="47666" x="4781550" y="4392613"/>
          <p14:tracePt t="47675" x="4806950" y="4392613"/>
          <p14:tracePt t="47679" x="4832350" y="4392613"/>
          <p14:tracePt t="47689" x="4843463" y="4392613"/>
          <p14:tracePt t="47699" x="4856163" y="4392613"/>
          <p14:tracePt t="47887" x="4868863" y="4392613"/>
          <p14:tracePt t="47907" x="4881563" y="4392613"/>
          <p14:tracePt t="47913" x="4906963" y="4392613"/>
          <p14:tracePt t="47923" x="4956175" y="4392613"/>
          <p14:tracePt t="47933" x="4994275" y="4392613"/>
          <p14:tracePt t="47937" x="5019675" y="4392613"/>
          <p14:tracePt t="47950" x="5068888" y="4392613"/>
          <p14:tracePt t="47953" x="5094288" y="4392613"/>
          <p14:tracePt t="47973" x="5119688" y="4392613"/>
          <p14:tracePt t="47987" x="5145088" y="4392613"/>
          <p14:tracePt t="48053" x="5157788" y="4392613"/>
          <p14:tracePt t="48407" x="5132388" y="4392613"/>
          <p14:tracePt t="48417" x="5068888" y="4392613"/>
          <p14:tracePt t="48421" x="5019675" y="4392613"/>
          <p14:tracePt t="48431" x="4956175" y="4392613"/>
          <p14:tracePt t="48437" x="4881563" y="4392613"/>
          <p14:tracePt t="48449" x="4794250" y="4392613"/>
          <p14:tracePt t="48457" x="4732338" y="4392613"/>
          <p14:tracePt t="48461" x="4668838" y="4392613"/>
          <p14:tracePt t="48471" x="4581525" y="4392613"/>
          <p14:tracePt t="48477" x="4481513" y="4392613"/>
          <p14:tracePt t="48487" x="4318000" y="4392613"/>
          <p14:tracePt t="48498" x="4081463" y="4392613"/>
          <p14:tracePt t="48502" x="3917950" y="4392613"/>
          <p14:tracePt t="48515" x="3730625" y="4341813"/>
          <p14:tracePt t="48517" x="3579813" y="4341813"/>
          <p14:tracePt t="48527" x="3429000" y="4341813"/>
          <p14:tracePt t="48537" x="3317875" y="4341813"/>
          <p14:tracePt t="48543" x="3192463" y="4330700"/>
          <p14:tracePt t="48553" x="3103563" y="4330700"/>
          <p14:tracePt t="48556" x="2992438" y="4330700"/>
          <p14:tracePt t="48567" x="2879725" y="4305300"/>
          <p14:tracePt t="48577" x="2778125" y="4305300"/>
          <p14:tracePt t="48583" x="2690813" y="4292600"/>
          <p14:tracePt t="48593" x="2616200" y="4292600"/>
          <p14:tracePt t="48597" x="2528888" y="4267200"/>
          <p14:tracePt t="48609" x="2478088" y="4267200"/>
          <p14:tracePt t="48619" x="2416175" y="4267200"/>
          <p14:tracePt t="48623" x="2339975" y="4267200"/>
          <p14:tracePt t="48633" x="2278063" y="4267200"/>
          <p14:tracePt t="48639" x="2203450" y="4267200"/>
          <p14:tracePt t="48649" x="2139950" y="4267200"/>
          <p14:tracePt t="48659" x="2078038" y="4267200"/>
          <p14:tracePt t="48665" x="2003425" y="4267200"/>
          <p14:tracePt t="48673" x="1939925" y="4267200"/>
          <p14:tracePt t="48679" x="1865313" y="4267200"/>
          <p14:tracePt t="48689" x="1790700" y="4292600"/>
          <p14:tracePt t="48695" x="1689100" y="4305300"/>
          <p14:tracePt t="48705" x="1601788" y="4330700"/>
          <p14:tracePt t="48715" x="1552575" y="4341813"/>
          <p14:tracePt t="48719" x="1527175" y="4367213"/>
          <p14:tracePt t="48730" x="1476375" y="4367213"/>
          <p14:tracePt t="48735" x="1452563" y="4367213"/>
          <p14:tracePt t="48745" x="1439863" y="4392613"/>
          <p14:tracePt t="48761" x="1427163" y="4392613"/>
          <p14:tracePt t="48785" x="1414463" y="4392613"/>
          <p14:tracePt t="48795" x="1401763" y="4418013"/>
          <p14:tracePt t="48811" x="1389063" y="4443413"/>
          <p14:tracePt t="48816" x="1376363" y="4467225"/>
          <p14:tracePt t="48825" x="1376363" y="4492625"/>
          <p14:tracePt t="48835" x="1352550" y="4554538"/>
          <p14:tracePt t="48841" x="1352550" y="4618038"/>
          <p14:tracePt t="48851" x="1352550" y="4643438"/>
          <p14:tracePt t="48857" x="1339850" y="4692650"/>
          <p14:tracePt t="48867" x="1339850" y="4730750"/>
          <p14:tracePt t="48877" x="1327150" y="4756150"/>
          <p14:tracePt t="48881" x="1314450" y="4768850"/>
          <p14:tracePt t="48891" x="1314450" y="4779963"/>
          <p14:tracePt t="48898" x="1314450" y="4805363"/>
          <p14:tracePt t="48907" x="1301750" y="4805363"/>
          <p14:tracePt t="48917" x="1301750" y="4818063"/>
          <p14:tracePt t="49103" x="1289050" y="4830763"/>
          <p14:tracePt t="49139" x="1314450" y="4830763"/>
          <p14:tracePt t="49149" x="1339850" y="4830763"/>
          <p14:tracePt t="49153" x="1401763" y="4830763"/>
          <p14:tracePt t="49163" x="1452563" y="4830763"/>
          <p14:tracePt t="49169" x="1489075" y="4830763"/>
          <p14:tracePt t="49182" x="1552575" y="4830763"/>
          <p14:tracePt t="49189" x="1627188" y="4830763"/>
          <p14:tracePt t="49193" x="1677988" y="4830763"/>
          <p14:tracePt t="49205" x="1714500" y="4830763"/>
          <p14:tracePt t="49209" x="1778000" y="4830763"/>
          <p14:tracePt t="49219" x="1827213" y="4830763"/>
          <p14:tracePt t="49229" x="1852613" y="4830763"/>
          <p14:tracePt t="49235" x="1865313" y="4830763"/>
          <p14:tracePt t="49245" x="1878013" y="4830763"/>
          <p14:tracePt t="49265" x="1903413" y="4830763"/>
          <p14:tracePt t="49289" x="1914525" y="4830763"/>
          <p14:tracePt t="49295" x="1927225" y="4818063"/>
          <p14:tracePt t="49305" x="1939925" y="4818063"/>
          <p14:tracePt t="49311" x="1952625" y="4818063"/>
          <p14:tracePt t="49321" x="1978025" y="4805363"/>
          <p14:tracePt t="49331" x="2003425" y="4792663"/>
          <p14:tracePt t="49345" x="2014538" y="4792663"/>
          <p14:tracePt t="49351" x="2039938" y="4779963"/>
          <p14:tracePt t="49361" x="2039938" y="4768850"/>
          <p14:tracePt t="49371" x="2052638" y="4768850"/>
          <p14:tracePt t="49537" x="2039938" y="4768850"/>
          <p14:tracePt t="49548" x="2014538" y="4768850"/>
          <p14:tracePt t="49553" x="1965325" y="4768850"/>
          <p14:tracePt t="49563" x="1939925" y="4768850"/>
          <p14:tracePt t="49573" x="1878013" y="4768850"/>
          <p14:tracePt t="49577" x="1839913" y="4768850"/>
          <p14:tracePt t="49587" x="1778000" y="4768850"/>
          <p14:tracePt t="49593" x="1714500" y="4768850"/>
          <p14:tracePt t="49603" x="1677988" y="4768850"/>
          <p14:tracePt t="49613" x="1627188" y="4768850"/>
          <p14:tracePt t="49617" x="1589088" y="4768850"/>
          <p14:tracePt t="49627" x="1565275" y="4768850"/>
          <p14:tracePt t="49633" x="1539875" y="4768850"/>
          <p14:tracePt t="49643" x="1527175" y="4768850"/>
          <p14:tracePt t="49769" x="1552575" y="4768850"/>
          <p14:tracePt t="49779" x="1652588" y="4768850"/>
          <p14:tracePt t="49785" x="1778000" y="4768850"/>
          <p14:tracePt t="49795" x="1878013" y="4743450"/>
          <p14:tracePt t="49799" x="1965325" y="4730750"/>
          <p14:tracePt t="49809" x="2078038" y="4730750"/>
          <p14:tracePt t="49819" x="2152650" y="4692650"/>
          <p14:tracePt t="49825" x="2228850" y="4692650"/>
          <p14:tracePt t="49835" x="2316163" y="4667250"/>
          <p14:tracePt t="49839" x="2328863" y="4667250"/>
          <p14:tracePt t="49849" x="2339975" y="4656138"/>
          <p14:tracePt t="49931" x="2352675" y="4656138"/>
          <p14:tracePt t="49935" x="2352675" y="4643438"/>
          <p14:tracePt t="49955" x="2328863" y="4630738"/>
          <p14:tracePt t="49961" x="2316163" y="4618038"/>
          <p14:tracePt t="49971" x="2252663" y="4618038"/>
          <p14:tracePt t="49975" x="2203450" y="4605338"/>
          <p14:tracePt t="49985" x="2165350" y="4605338"/>
          <p14:tracePt t="49997" x="2127250" y="4605338"/>
          <p14:tracePt t="50001" x="2103438" y="4605338"/>
          <p14:tracePt t="50011" x="2090738" y="4605338"/>
          <p14:tracePt t="50017" x="2065338" y="4605338"/>
          <p14:tracePt t="50027" x="2052638" y="4605338"/>
          <p14:tracePt t="50133" x="2065338" y="4605338"/>
          <p14:tracePt t="50144" x="2103438" y="4605338"/>
          <p14:tracePt t="50153" x="2165350" y="4567238"/>
          <p14:tracePt t="50157" x="2216150" y="4567238"/>
          <p14:tracePt t="50167" x="2290763" y="4530725"/>
          <p14:tracePt t="50177" x="2339975" y="4530725"/>
          <p14:tracePt t="50183" x="2365375" y="4505325"/>
          <p14:tracePt t="50193" x="2378075" y="4505325"/>
          <p14:tracePt t="50535" x="2390775" y="4505325"/>
          <p14:tracePt t="50551" x="2403475" y="4505325"/>
          <p14:tracePt t="50565" x="2452688" y="4505325"/>
          <p14:tracePt t="50575" x="2478088" y="4505325"/>
          <p14:tracePt t="50581" x="2516188" y="4505325"/>
          <p14:tracePt t="50591" x="2565400" y="4505325"/>
          <p14:tracePt t="50601" x="2603500" y="4505325"/>
          <p14:tracePt t="50607" x="2667000" y="4479925"/>
          <p14:tracePt t="50617" x="2690813" y="4479925"/>
          <p14:tracePt t="50621" x="2754313" y="4454525"/>
          <p14:tracePt t="50635" x="2790825" y="4443413"/>
          <p14:tracePt t="50641" x="2867025" y="4405313"/>
          <p14:tracePt t="50645" x="2916238" y="4367213"/>
          <p14:tracePt t="50655" x="2979738" y="4341813"/>
          <p14:tracePt t="50666" x="3016250" y="4305300"/>
          <p14:tracePt t="50671" x="3067050" y="4267200"/>
          <p14:tracePt t="50681" x="3103563" y="4254500"/>
          <p14:tracePt t="50685" x="3154363" y="4179888"/>
          <p14:tracePt t="50696" x="3179763" y="4154488"/>
          <p14:tracePt t="50707" x="3205163" y="4117975"/>
          <p14:tracePt t="50711" x="3241675" y="4079875"/>
          <p14:tracePt t="50721" x="3241675" y="4054475"/>
          <p14:tracePt t="50727" x="3267075" y="4029075"/>
          <p14:tracePt t="50737" x="3279775" y="4017963"/>
          <p14:tracePt t="50747" x="3292475" y="4005263"/>
          <p14:tracePt t="50751" x="3305175" y="3992563"/>
          <p14:tracePt t="50767" x="3317875" y="3967163"/>
          <p14:tracePt t="50801" x="3328988" y="3967163"/>
          <p14:tracePt t="51149" x="3328988" y="3954463"/>
          <p14:tracePt t="51155" x="3328988" y="3941763"/>
          <p14:tracePt t="51171" x="3317875" y="3954463"/>
          <p14:tracePt t="51181" x="3292475" y="3979863"/>
          <p14:tracePt t="51187" x="3254375" y="4041775"/>
          <p14:tracePt t="51197" x="3241675" y="4067175"/>
          <p14:tracePt t="51207" x="3228975" y="4079875"/>
          <p14:tracePt t="51213" x="3205163" y="4105275"/>
          <p14:tracePt t="51221" x="3179763" y="4117975"/>
          <p14:tracePt t="51227" x="3141663" y="4129088"/>
          <p14:tracePt t="51237" x="3128963" y="4141788"/>
          <p14:tracePt t="51247" x="3079750" y="4167188"/>
          <p14:tracePt t="51251" x="3041650" y="4205288"/>
          <p14:tracePt t="51261" x="3003550" y="4217988"/>
          <p14:tracePt t="51267" x="2954338" y="4254500"/>
          <p14:tracePt t="51278" x="2903538" y="4292600"/>
          <p14:tracePt t="51287" x="2841625" y="4330700"/>
          <p14:tracePt t="51293" x="2803525" y="4341813"/>
          <p14:tracePt t="51303" x="2767013" y="4354513"/>
          <p14:tracePt t="51307" x="2741613" y="4367213"/>
          <p14:tracePt t="51317" x="2690813" y="4405313"/>
          <p14:tracePt t="51329" x="2667000" y="4418013"/>
          <p14:tracePt t="51333" x="2603500" y="4430713"/>
          <p14:tracePt t="51343" x="2528888" y="4467225"/>
          <p14:tracePt t="51347" x="2416175" y="4518025"/>
          <p14:tracePt t="51357" x="2303463" y="4567238"/>
          <p14:tracePt t="51369" x="2216150" y="4605338"/>
          <p14:tracePt t="51373" x="2139950" y="4643438"/>
          <p14:tracePt t="51383" x="2052638" y="4679950"/>
          <p14:tracePt t="51388" x="2027238" y="4692650"/>
          <p14:tracePt t="51399" x="2003425" y="4705350"/>
          <p14:tracePt t="51409" x="1965325" y="4705350"/>
          <p14:tracePt t="51414" x="1927225" y="4730750"/>
          <p14:tracePt t="51423" x="1903413" y="4730750"/>
          <p14:tracePt t="51430" x="1890713" y="4756150"/>
          <p14:tracePt t="51439" x="1865313" y="4768850"/>
          <p14:tracePt t="51449" x="1839913" y="4779963"/>
          <p14:tracePt t="51453" x="1827213" y="4792663"/>
          <p14:tracePt t="51464" x="1801813" y="4805363"/>
          <p14:tracePt t="51469" x="1765300" y="4818063"/>
          <p14:tracePt t="51480" x="1739900" y="4818063"/>
          <p14:tracePt t="51489" x="1739900" y="4830763"/>
          <p14:tracePt t="51493" x="1727200" y="4830763"/>
          <p14:tracePt t="51665" x="1714500" y="4830763"/>
          <p14:tracePt t="51671" x="1701800" y="4830763"/>
          <p14:tracePt t="51681" x="1689100" y="4830763"/>
          <p14:tracePt t="51685" x="1689100" y="4818063"/>
          <p14:tracePt t="51705" x="1677988" y="4818063"/>
          <p14:tracePt t="51712" x="1665288" y="4805363"/>
          <p14:tracePt t="51721" x="1665288" y="4792663"/>
          <p14:tracePt t="51728" x="1652588" y="4792663"/>
          <p14:tracePt t="51751" x="1627188" y="4792663"/>
          <p14:tracePt t="51761" x="1601788" y="4792663"/>
          <p14:tracePt t="51767" x="1589088" y="4768850"/>
          <p14:tracePt t="51778" x="1577975" y="4768850"/>
          <p14:tracePt t="51801" x="1565275" y="4768850"/>
          <p14:tracePt t="52171" x="1552575" y="4756150"/>
          <p14:tracePt t="52181" x="1552575" y="4743450"/>
          <p14:tracePt t="52191" x="1577975" y="4743450"/>
          <p14:tracePt t="52195" x="1614488" y="4718050"/>
          <p14:tracePt t="52205" x="1677988" y="4718050"/>
          <p14:tracePt t="52211" x="1714500" y="4718050"/>
          <p14:tracePt t="52221" x="1801813" y="4718050"/>
          <p14:tracePt t="52231" x="1852613" y="4718050"/>
          <p14:tracePt t="52235" x="1914525" y="4718050"/>
          <p14:tracePt t="52246" x="1990725" y="4718050"/>
          <p14:tracePt t="52251" x="2052638" y="4718050"/>
          <p14:tracePt t="52262" x="2127250" y="4692650"/>
          <p14:tracePt t="52271" x="2228850" y="4692650"/>
          <p14:tracePt t="52274" x="2316163" y="4692650"/>
          <p14:tracePt t="52285" x="2416175" y="4692650"/>
          <p14:tracePt t="52291" x="2528888" y="4692650"/>
          <p14:tracePt t="52301" x="2628900" y="4692650"/>
          <p14:tracePt t="52311" x="2716213" y="4692650"/>
          <p14:tracePt t="52317" x="2790825" y="4692650"/>
          <p14:tracePt t="52327" x="2890838" y="4692650"/>
          <p14:tracePt t="52331" x="2967038" y="4692650"/>
          <p14:tracePt t="52341" x="3028950" y="4692650"/>
          <p14:tracePt t="52351" x="3103563" y="4692650"/>
          <p14:tracePt t="52357" x="3154363" y="4692650"/>
          <p14:tracePt t="52367" x="3205163" y="4692650"/>
          <p14:tracePt t="52371" x="3254375" y="4692650"/>
          <p14:tracePt t="52381" x="3292475" y="4692650"/>
          <p14:tracePt t="52391" x="3328988" y="4692650"/>
          <p14:tracePt t="52397" x="3379788" y="4692650"/>
          <p14:tracePt t="52407" x="3441700" y="4692650"/>
          <p14:tracePt t="52413" x="3505200" y="4692650"/>
          <p14:tracePt t="52423" x="3567113" y="4692650"/>
          <p14:tracePt t="52433" x="3605213" y="4692650"/>
          <p14:tracePt t="52437" x="3630613" y="4692650"/>
          <p14:tracePt t="52447" x="3654425" y="4692650"/>
          <p14:tracePt t="52453" x="3679825" y="4692650"/>
          <p14:tracePt t="52463" x="3705225" y="4692650"/>
          <p14:tracePt t="52473" x="3743325" y="4692650"/>
          <p14:tracePt t="52478" x="3767138" y="4692650"/>
          <p14:tracePt t="52487" x="3779838" y="4692650"/>
          <p14:tracePt t="52495" x="3792538" y="4692650"/>
          <p14:tracePt t="52513" x="3805238" y="4692650"/>
          <p14:tracePt t="52685" x="3779838" y="4692650"/>
          <p14:tracePt t="52695" x="3730625" y="4692650"/>
          <p14:tracePt t="52705" x="3643313" y="4705350"/>
          <p14:tracePt t="52709" x="3567113" y="4730750"/>
          <p14:tracePt t="52719" x="3454400" y="4743450"/>
          <p14:tracePt t="52725" x="3328988" y="4779963"/>
          <p14:tracePt t="52734" x="3241675" y="4779963"/>
          <p14:tracePt t="52745" x="3141663" y="4792663"/>
          <p14:tracePt t="52749" x="3003550" y="4805363"/>
          <p14:tracePt t="52761" x="2903538" y="4818063"/>
          <p14:tracePt t="52765" x="2790825" y="4830763"/>
          <p14:tracePt t="52775" x="2667000" y="4856163"/>
          <p14:tracePt t="52785" x="2578100" y="4856163"/>
          <p14:tracePt t="52791" x="2503488" y="4856163"/>
          <p14:tracePt t="52801" x="2416175" y="4868863"/>
          <p14:tracePt t="52804" x="2365375" y="4868863"/>
          <p14:tracePt t="52815" x="2290763" y="4868863"/>
          <p14:tracePt t="52826" x="2228850" y="4868863"/>
          <p14:tracePt t="52831" x="2190750" y="4868863"/>
          <p14:tracePt t="52841" x="2165350" y="4868863"/>
          <p14:tracePt t="52845" x="2127250" y="4868863"/>
          <p14:tracePt t="52855" x="2090738" y="4868863"/>
          <p14:tracePt t="52865" x="2065338" y="4868863"/>
          <p14:tracePt t="52871" x="2039938" y="4868863"/>
          <p14:tracePt t="52881" x="2027238" y="4868863"/>
          <p14:tracePt t="52887" x="2014538" y="4868863"/>
          <p14:tracePt t="52897" x="2003425" y="4868863"/>
          <p14:tracePt t="52907" x="1990725" y="4868863"/>
          <p14:tracePt t="52921" x="1978025" y="4868863"/>
          <p14:tracePt t="52937" x="1965325" y="4868863"/>
          <p14:tracePt t="52987" x="1939925" y="4868863"/>
          <p14:tracePt t="53001" x="1927225" y="4868863"/>
          <p14:tracePt t="53007" x="1914525" y="4868863"/>
          <p14:tracePt t="53017" x="1903413" y="4868863"/>
          <p14:tracePt t="53028" x="1890713" y="4868863"/>
          <p14:tracePt t="53043" x="1878013" y="4868863"/>
          <p14:tracePt t="53083" x="1852613" y="4868863"/>
          <p14:tracePt t="53123" x="1839913" y="4868863"/>
          <p14:tracePt t="53229" x="1827213" y="4868863"/>
          <p14:tracePt t="53255" x="1814513" y="4868863"/>
          <p14:tracePt t="53265" x="1801813" y="4868863"/>
          <p14:tracePt t="53305" x="1790700" y="4868863"/>
          <p14:tracePt t="53321" x="1778000" y="4868863"/>
          <p14:tracePt t="53335" x="1765300" y="4868863"/>
          <p14:tracePt t="53361" x="1739900" y="4868863"/>
          <p14:tracePt t="53371" x="1739900" y="4856163"/>
          <p14:tracePt t="53377" x="1727200" y="4843463"/>
          <p14:tracePt t="53401" x="1714500" y="4843463"/>
          <p14:tracePt t="53410" x="1701800" y="4843463"/>
          <p14:tracePt t="53415" x="1677988" y="4818063"/>
          <p14:tracePt t="53425" x="1652588" y="4818063"/>
          <p14:tracePt t="53431" x="1601788" y="4805363"/>
          <p14:tracePt t="53441" x="1601788" y="4792663"/>
          <p14:tracePt t="53451" x="1589088" y="4792663"/>
          <p14:tracePt t="53467" x="1565275" y="4792663"/>
          <p14:tracePt t="53471" x="1565275" y="4779963"/>
          <p14:tracePt t="53491" x="1552575" y="4779963"/>
          <p14:tracePt t="53517" x="1539875" y="4779963"/>
          <p14:tracePt t="53521" x="1539875" y="4768850"/>
          <p14:tracePt t="53541" x="1527175" y="4768850"/>
          <p14:tracePt t="53577" x="1514475" y="4768850"/>
          <p14:tracePt t="53587" x="1514475" y="4756150"/>
          <p14:tracePt t="53633" x="1501775" y="4756150"/>
          <p14:tracePt t="54157" x="1514475" y="4756150"/>
          <p14:tracePt t="54167" x="1527175" y="4768850"/>
          <p14:tracePt t="54621" x="1539875" y="4768850"/>
          <p14:tracePt t="54667" x="1552575" y="4768850"/>
          <p14:tracePt t="54677" x="1565275" y="4768850"/>
          <p14:tracePt t="54691" x="1577975" y="4768850"/>
          <p14:tracePt t="54707" x="1601788" y="4768850"/>
          <p14:tracePt t="54721" x="1614488" y="4768850"/>
          <p14:tracePt t="54743" x="1627188" y="4779963"/>
          <p14:tracePt t="54747" x="1639888" y="4779963"/>
          <p14:tracePt t="54757" x="1652588" y="4779963"/>
          <p14:tracePt t="54763" x="1677988" y="4792663"/>
          <p14:tracePt t="54773" x="1689100" y="4792663"/>
          <p14:tracePt t="54783" x="1701800" y="4792663"/>
          <p14:tracePt t="54797" x="1714500" y="4792663"/>
          <p14:tracePt t="54803" x="1727200" y="4792663"/>
          <p14:tracePt t="55095" x="1739900" y="4792663"/>
          <p14:tracePt t="55105" x="1739900" y="4805363"/>
          <p14:tracePt t="55115" x="1752600" y="4805363"/>
          <p14:tracePt t="55131" x="1778000" y="4818063"/>
          <p14:tracePt t="55157" x="1790700" y="4818063"/>
          <p14:tracePt t="55161" x="1801813" y="4818063"/>
          <p14:tracePt t="55187" x="1814513" y="4818063"/>
          <p14:tracePt t="55201" x="1827213" y="4818063"/>
          <p14:tracePt t="55217" x="1839913" y="4818063"/>
          <p14:tracePt t="55227" x="1852613" y="4818063"/>
          <p14:tracePt t="55241" x="1865313" y="4818063"/>
          <p14:tracePt t="55281" x="1890713" y="4818063"/>
          <p14:tracePt t="55337" x="1903413" y="4818063"/>
          <p14:tracePt t="55357" x="1914525" y="4818063"/>
          <p14:tracePt t="55363" x="1927225" y="4818063"/>
          <p14:tracePt t="55377" x="1952625" y="4818063"/>
          <p14:tracePt t="55387" x="1965325" y="4818063"/>
          <p14:tracePt t="55397" x="1978025" y="4818063"/>
          <p14:tracePt t="55404" x="1990725" y="4818063"/>
          <p14:tracePt t="55413" x="2003425" y="4818063"/>
          <p14:tracePt t="55419" x="2014538" y="4818063"/>
          <p14:tracePt t="55429" x="2027238" y="4818063"/>
          <p14:tracePt t="55443" x="2039938" y="4818063"/>
          <p14:tracePt t="55459" x="2052638" y="4818063"/>
          <p14:tracePt t="55499" x="2065338" y="4818063"/>
          <p14:tracePt t="55533" x="2078038" y="4818063"/>
          <p14:tracePt t="55867" x="2090738" y="4818063"/>
          <p14:tracePt t="55877" x="2103438" y="4818063"/>
          <p14:tracePt t="55893" x="2127250" y="4818063"/>
          <p14:tracePt t="55897" x="2139950" y="4818063"/>
          <p14:tracePt t="55917" x="2165350" y="4818063"/>
          <p14:tracePt t="55924" x="2190750" y="4818063"/>
          <p14:tracePt t="55937" x="2203450" y="4818063"/>
          <p14:tracePt t="55947" x="2216150" y="4818063"/>
          <p14:tracePt t="55957" x="2228850" y="4818063"/>
          <p14:tracePt t="55963" x="2252663" y="4818063"/>
          <p14:tracePt t="55973" x="2265363" y="4818063"/>
          <p14:tracePt t="55977" x="2278063" y="4818063"/>
          <p14:tracePt t="55987" x="2290763" y="4818063"/>
          <p14:tracePt t="55997" x="2303463" y="4818063"/>
          <p14:tracePt t="56003" x="2316163" y="4818063"/>
          <p14:tracePt t="56013" x="2328863" y="4818063"/>
          <p14:tracePt t="56019" x="2352675" y="4818063"/>
          <p14:tracePt t="56043" x="2378075" y="4818063"/>
          <p14:tracePt t="56069" x="2390775" y="4818063"/>
          <p14:tracePt t="56079" x="2403475" y="4805363"/>
          <p14:tracePt t="56093" x="2403475" y="4792663"/>
          <p14:tracePt t="56557" x="2390775" y="4792663"/>
          <p14:tracePt t="56573" x="2378075" y="4792663"/>
          <p14:tracePt t="56583" x="2365375" y="4792663"/>
          <p14:tracePt t="56589" x="2339975" y="4792663"/>
          <p14:tracePt t="56599" x="2328863" y="4792663"/>
          <p14:tracePt t="56613" x="2303463" y="4792663"/>
          <p14:tracePt t="56624" x="2278063" y="4792663"/>
          <p14:tracePt t="56642" x="2252663" y="4792663"/>
          <p14:tracePt t="56653" x="2239963" y="4792663"/>
          <p14:tracePt t="56875" x="2228850" y="4792663"/>
          <p14:tracePt t="56891" x="2216150" y="4792663"/>
          <p14:tracePt t="56901" x="2203450" y="4792663"/>
          <p14:tracePt t="56905" x="2203450" y="4779963"/>
          <p14:tracePt t="56915" x="2190750" y="4768850"/>
          <p14:tracePt t="56921" x="2178050" y="4756150"/>
          <p14:tracePt t="56931" x="2178050" y="4730750"/>
          <p14:tracePt t="56947" x="2178050" y="4705350"/>
          <p14:tracePt t="56958" x="2178050" y="4679950"/>
          <p14:tracePt t="56971" x="2178050" y="4656138"/>
          <p14:tracePt t="56987" x="2165350" y="4643438"/>
          <p14:tracePt t="57006" x="2152650" y="4630738"/>
          <p14:tracePt t="57061" x="2139950" y="4630738"/>
          <p14:tracePt t="57077" x="2127250" y="4618038"/>
          <p14:tracePt t="57091" x="2127250" y="4605338"/>
          <p14:tracePt t="57103" x="2116138" y="4605338"/>
          <p14:tracePt t="57119" x="2103438" y="4605338"/>
          <p14:tracePt t="57129" x="2090738" y="4605338"/>
          <p14:tracePt t="57133" x="2078038" y="4592638"/>
          <p14:tracePt t="57149" x="2027238" y="4592638"/>
          <p14:tracePt t="57159" x="2003425" y="4579938"/>
          <p14:tracePt t="57169" x="1965325" y="4579938"/>
          <p14:tracePt t="57174" x="1914525" y="4579938"/>
          <p14:tracePt t="57183" x="1890713" y="4554538"/>
          <p14:tracePt t="57189" x="1865313" y="4554538"/>
          <p14:tracePt t="57199" x="1827213" y="4554538"/>
          <p14:tracePt t="57213" x="1801813" y="4554538"/>
          <p14:tracePt t="57224" x="1790700" y="4554538"/>
          <p14:tracePt t="57228" x="1752600" y="4554538"/>
          <p14:tracePt t="57239" x="1727200" y="4554538"/>
          <p14:tracePt t="57249" x="1701800" y="4554538"/>
          <p14:tracePt t="57263" x="1677988" y="4554538"/>
          <p14:tracePt t="57269" x="1665288" y="4554538"/>
          <p14:tracePt t="57279" x="1652588" y="4554538"/>
          <p14:tracePt t="57290" x="1627188" y="4554538"/>
          <p14:tracePt t="57295" x="1614488" y="4554538"/>
          <p14:tracePt t="57308" x="1601788" y="4554538"/>
          <p14:tracePt t="57309" x="1589088" y="4554538"/>
          <p14:tracePt t="57319" x="1577975" y="4554538"/>
          <p14:tracePt t="57329" x="1565275" y="4554538"/>
          <p14:tracePt t="57335" x="1552575" y="4567238"/>
          <p14:tracePt t="57345" x="1514475" y="4567238"/>
          <p14:tracePt t="57349" x="1476375" y="4579938"/>
          <p14:tracePt t="57359" x="1452563" y="4579938"/>
          <p14:tracePt t="57375" x="1439863" y="4579938"/>
          <p14:tracePt t="57385" x="1427163" y="4579938"/>
          <p14:tracePt t="57391" x="1414463" y="4592638"/>
          <p14:tracePt t="57415" x="1401763" y="4605338"/>
          <p14:tracePt t="57431" x="1401763" y="4618038"/>
          <p14:tracePt t="57445" x="1401763" y="4630738"/>
          <p14:tracePt t="57458" x="1401763" y="4643438"/>
          <p14:tracePt t="57467" x="1401763" y="4679950"/>
          <p14:tracePt t="57471" x="1401763" y="4718050"/>
          <p14:tracePt t="57481" x="1427163" y="4743450"/>
          <p14:tracePt t="57487" x="1465263" y="4768850"/>
          <p14:tracePt t="57497" x="1476375" y="4792663"/>
          <p14:tracePt t="57508" x="1501775" y="4805363"/>
          <p14:tracePt t="57511" x="1539875" y="4830763"/>
          <p14:tracePt t="57527" x="1552575" y="4843463"/>
          <p14:tracePt t="57537" x="1577975" y="4856163"/>
          <p14:tracePt t="57551" x="1601788" y="4868863"/>
          <p14:tracePt t="57561" x="1627188" y="4868863"/>
          <p14:tracePt t="57567" x="1665288" y="4868863"/>
          <p14:tracePt t="57577" x="1689100" y="4868863"/>
          <p14:tracePt t="57587" x="1739900" y="4868863"/>
          <p14:tracePt t="57591" x="1765300" y="4868863"/>
          <p14:tracePt t="57601" x="1790700" y="4868863"/>
          <p14:tracePt t="57608" x="1801813" y="4868863"/>
          <p14:tracePt t="57617" x="1827213" y="4868863"/>
          <p14:tracePt t="57627" x="1839913" y="4868863"/>
          <p14:tracePt t="57643" x="1865313" y="4868863"/>
          <p14:tracePt t="57647" x="1890713" y="4879975"/>
          <p14:tracePt t="57657" x="1903413" y="4879975"/>
          <p14:tracePt t="57667" x="1914525" y="4879975"/>
          <p14:tracePt t="57683" x="1927225" y="4879975"/>
          <p14:tracePt t="57687" x="1939925" y="4879975"/>
          <p14:tracePt t="57697" x="1952625" y="4879975"/>
          <p14:tracePt t="57708" x="1965325" y="4879975"/>
          <p14:tracePt t="57713" x="1978025" y="4879975"/>
          <p14:tracePt t="57724" x="1990725" y="4879975"/>
          <p14:tracePt t="57729" x="2003425" y="4879975"/>
          <p14:tracePt t="57740" x="2039938" y="4879975"/>
          <p14:tracePt t="57749" x="2065338" y="4879975"/>
          <p14:tracePt t="57753" x="2090738" y="4879975"/>
          <p14:tracePt t="57763" x="2116138" y="4856163"/>
          <p14:tracePt t="57769" x="2127250" y="4856163"/>
          <p14:tracePt t="57779" x="2152650" y="4856163"/>
          <p14:tracePt t="57789" x="2152650" y="4843463"/>
          <p14:tracePt t="57803" x="2178050" y="4830763"/>
          <p14:tracePt t="57845" x="2178050" y="4818063"/>
          <p14:tracePt t="57855" x="2178050" y="4792663"/>
          <p14:tracePt t="57859" x="2178050" y="4768850"/>
          <p14:tracePt t="57869" x="2178050" y="4756150"/>
          <p14:tracePt t="57875" x="2178050" y="4743450"/>
          <p14:tracePt t="57885" x="2178050" y="4718050"/>
          <p14:tracePt t="57895" x="2165350" y="4692650"/>
          <p14:tracePt t="57909" x="2152650" y="4679950"/>
          <p14:tracePt t="57915" x="2139950" y="4667250"/>
          <p14:tracePt t="57925" x="2139950" y="4656138"/>
          <p14:tracePt t="57935" x="2139950" y="4643438"/>
          <p14:tracePt t="57940" x="2116138" y="4618038"/>
          <p14:tracePt t="57957" x="2090738" y="4605338"/>
          <p14:tracePt t="57965" x="2090738" y="4592638"/>
          <p14:tracePt t="57975" x="2078038" y="4592638"/>
          <p14:tracePt t="57985" x="2078038" y="4579938"/>
          <p14:tracePt t="57995" x="2052638" y="4567238"/>
          <p14:tracePt t="58011" x="2039938" y="4567238"/>
          <p14:tracePt t="58022" x="2027238" y="4554538"/>
          <p14:tracePt t="58025" x="2014538" y="4554538"/>
          <p14:tracePt t="58041" x="1990725" y="4543425"/>
          <p14:tracePt t="58051" x="1978025" y="4543425"/>
          <p14:tracePt t="58061" x="1965325" y="4543425"/>
          <p14:tracePt t="58065" x="1952625" y="4543425"/>
          <p14:tracePt t="58081" x="1927225" y="4530725"/>
          <p14:tracePt t="58101" x="1914525" y="4530725"/>
          <p14:tracePt t="58108" x="1903413" y="4530725"/>
          <p14:tracePt t="58117" x="1890713" y="4530725"/>
          <p14:tracePt t="58124" x="1865313" y="4530725"/>
          <p14:tracePt t="58131" x="1852613" y="4530725"/>
          <p14:tracePt t="58147" x="1827213" y="4530725"/>
          <p14:tracePt t="58161" x="1801813" y="4530725"/>
          <p14:tracePt t="58181" x="1778000" y="4530725"/>
          <p14:tracePt t="58188" x="1765300" y="4530725"/>
          <p14:tracePt t="58197" x="1727200" y="4530725"/>
          <p14:tracePt t="58213" x="1714500" y="4530725"/>
          <p14:tracePt t="58224" x="1689100" y="4530725"/>
          <p14:tracePt t="58237" x="1677988" y="4530725"/>
          <p14:tracePt t="58243" x="1665288" y="4543425"/>
          <p14:tracePt t="58253" x="1652588" y="4543425"/>
          <p14:tracePt t="58267" x="1627188" y="4543425"/>
          <p14:tracePt t="58283" x="1614488" y="4567238"/>
          <p14:tracePt t="58293" x="1601788" y="4567238"/>
          <p14:tracePt t="58303" x="1589088" y="4592638"/>
          <p14:tracePt t="58323" x="1577975" y="4605338"/>
          <p14:tracePt t="58343" x="1565275" y="4618038"/>
          <p14:tracePt t="58359" x="1565275" y="4630738"/>
          <p14:tracePt t="58363" x="1565275" y="4643438"/>
          <p14:tracePt t="58373" x="1565275" y="4656138"/>
          <p14:tracePt t="58383" x="1565275" y="4667250"/>
          <p14:tracePt t="58389" x="1565275" y="4679950"/>
          <p14:tracePt t="58399" x="1565275" y="4692650"/>
          <p14:tracePt t="58403" x="1565275" y="4730750"/>
          <p14:tracePt t="58413" x="1601788" y="4743450"/>
          <p14:tracePt t="58423" x="1614488" y="4768850"/>
          <p14:tracePt t="58429" x="1639888" y="4792663"/>
          <p14:tracePt t="58439" x="1652588" y="4818063"/>
          <p14:tracePt t="58445" x="1689100" y="4856163"/>
          <p14:tracePt t="58456" x="1714500" y="4868863"/>
          <p14:tracePt t="58465" x="1752600" y="4879975"/>
          <p14:tracePt t="58469" x="1814513" y="4918075"/>
          <p14:tracePt t="58479" x="1878013" y="4956175"/>
          <p14:tracePt t="58485" x="1914525" y="4968875"/>
          <p14:tracePt t="58495" x="1952625" y="4981575"/>
          <p14:tracePt t="58505" x="2003425" y="5005388"/>
          <p14:tracePt t="58509" x="2027238" y="5005388"/>
          <p14:tracePt t="58519" x="2065338" y="5005388"/>
          <p14:tracePt t="58525" x="2103438" y="5005388"/>
          <p14:tracePt t="58535" x="2127250" y="5005388"/>
          <p14:tracePt t="58545" x="2139950" y="5005388"/>
          <p14:tracePt t="58551" x="2165350" y="5005388"/>
          <p14:tracePt t="58561" x="2190750" y="5005388"/>
          <p14:tracePt t="58565" x="2203450" y="5005388"/>
          <p14:tracePt t="58575" x="2228850" y="5005388"/>
          <p14:tracePt t="58585" x="2252663" y="5005388"/>
          <p14:tracePt t="58591" x="2265363" y="4992688"/>
          <p14:tracePt t="58601" x="2290763" y="4968875"/>
          <p14:tracePt t="58606" x="2303463" y="4956175"/>
          <p14:tracePt t="58615" x="2316163" y="4943475"/>
          <p14:tracePt t="58627" x="2328863" y="4918075"/>
          <p14:tracePt t="58641" x="2339975" y="4892675"/>
          <p14:tracePt t="58647" x="2339975" y="4879975"/>
          <p14:tracePt t="58657" x="2339975" y="4868863"/>
          <p14:tracePt t="58667" x="2352675" y="4856163"/>
          <p14:tracePt t="58672" x="2352675" y="4843463"/>
          <p14:tracePt t="58681" x="2352675" y="4818063"/>
          <p14:tracePt t="58689" x="2352675" y="4805363"/>
          <p14:tracePt t="58697" x="2352675" y="4779963"/>
          <p14:tracePt t="58707" x="2352675" y="4768850"/>
          <p14:tracePt t="58711" x="2352675" y="4743450"/>
          <p14:tracePt t="58723" x="2352675" y="4718050"/>
          <p14:tracePt t="58727" x="2328863" y="4705350"/>
          <p14:tracePt t="58747" x="2316163" y="4679950"/>
          <p14:tracePt t="58751" x="2303463" y="4679950"/>
          <p14:tracePt t="58761" x="2290763" y="4656138"/>
          <p14:tracePt t="58777" x="2278063" y="4643438"/>
          <p14:tracePt t="58789" x="2265363" y="4630738"/>
          <p14:tracePt t="58793" x="2252663" y="4630738"/>
          <p14:tracePt t="58803" x="2228850" y="4618038"/>
          <p14:tracePt t="58813" x="2228850" y="4605338"/>
          <p14:tracePt t="58824" x="2216150" y="4605338"/>
          <p14:tracePt t="58839" x="2203450" y="4592638"/>
          <p14:tracePt t="58847" x="2190750" y="4592638"/>
          <p14:tracePt t="58863" x="2178050" y="4579938"/>
          <p14:tracePt t="58877" x="2152650" y="4579938"/>
          <p14:tracePt t="58890" x="2127250" y="4579938"/>
          <p14:tracePt t="58893" x="2103438" y="4567238"/>
          <p14:tracePt t="58903" x="2078038" y="4567238"/>
          <p14:tracePt t="58909" x="2039938" y="4567238"/>
          <p14:tracePt t="58919" x="2003425" y="4554538"/>
          <p14:tracePt t="58929" x="1990725" y="4543425"/>
          <p14:tracePt t="58933" x="1939925" y="4543425"/>
          <p14:tracePt t="58943" x="1914525" y="4543425"/>
          <p14:tracePt t="58957" x="1878013" y="4543425"/>
          <p14:tracePt t="58959" x="1852613" y="4543425"/>
          <p14:tracePt t="58969" x="1827213" y="4543425"/>
          <p14:tracePt t="58975" x="1790700" y="4518025"/>
          <p14:tracePt t="58985" x="1765300" y="4518025"/>
          <p14:tracePt t="58989" x="1739900" y="4518025"/>
          <p14:tracePt t="58999" x="1714500" y="4518025"/>
          <p14:tracePt t="59015" x="1689100" y="4518025"/>
          <p14:tracePt t="59025" x="1677988" y="4518025"/>
          <p14:tracePt t="59029" x="1665288" y="4518025"/>
          <p14:tracePt t="59040" x="1652588" y="4518025"/>
          <p14:tracePt t="59049" x="1639888" y="4518025"/>
          <p14:tracePt t="59065" x="1627188" y="4518025"/>
          <p14:tracePt t="59079" x="1614488" y="4518025"/>
          <p14:tracePt t="59115" x="1601788" y="4530725"/>
          <p14:tracePt t="59125" x="1601788" y="4543425"/>
          <p14:tracePt t="59129" x="1589088" y="4554538"/>
          <p14:tracePt t="59140" x="1589088" y="4567238"/>
          <p14:tracePt t="59149" x="1589088" y="4592638"/>
          <p14:tracePt t="59165" x="1589088" y="4618038"/>
          <p14:tracePt t="59169" x="1589088" y="4643438"/>
          <p14:tracePt t="59189" x="1589088" y="4667250"/>
          <p14:tracePt t="59195" x="1589088" y="4692650"/>
          <p14:tracePt t="59222" x="1589088" y="4705350"/>
          <p14:tracePt t="59261" x="1589088" y="4718050"/>
          <p14:tracePt t="59281" x="1589088" y="4730750"/>
          <p14:tracePt t="59291" x="1601788" y="4743450"/>
          <p14:tracePt t="59323" x="1627188" y="4743450"/>
          <p14:tracePt t="59333" x="1652588" y="4768850"/>
          <p14:tracePt t="59337" x="1677988" y="4768850"/>
          <p14:tracePt t="59347" x="1689100" y="4768850"/>
          <p14:tracePt t="59357" x="1714500" y="4768850"/>
          <p14:tracePt t="59363" x="1752600" y="4792663"/>
          <p14:tracePt t="59373" x="1790700" y="4805363"/>
          <p14:tracePt t="59377" x="1827213" y="4805363"/>
          <p14:tracePt t="59387" x="1852613" y="4805363"/>
          <p14:tracePt t="59397" x="1903413" y="4805363"/>
          <p14:tracePt t="59404" x="1927225" y="4818063"/>
          <p14:tracePt t="59413" x="1965325" y="4818063"/>
          <p14:tracePt t="59417" x="2003425" y="4830763"/>
          <p14:tracePt t="59427" x="2014538" y="4830763"/>
          <p14:tracePt t="59438" x="2065338" y="4830763"/>
          <p14:tracePt t="59443" x="2127250" y="4856163"/>
          <p14:tracePt t="59453" x="2139950" y="4856163"/>
          <p14:tracePt t="59457" x="2178050" y="4856163"/>
          <p14:tracePt t="59467" x="2190750" y="4856163"/>
          <p14:tracePt t="59479" x="2228850" y="4856163"/>
          <p14:tracePt t="59483" x="2252663" y="4856163"/>
          <p14:tracePt t="59493" x="2278063" y="4856163"/>
          <p14:tracePt t="59499" x="2290763" y="4856163"/>
          <p14:tracePt t="59509" x="2303463" y="4856163"/>
          <p14:tracePt t="59519" x="2328863" y="4856163"/>
          <p14:tracePt t="59523" x="2352675" y="4856163"/>
          <p14:tracePt t="59533" x="2365375" y="4856163"/>
          <p14:tracePt t="59539" x="2378075" y="4856163"/>
          <p14:tracePt t="59549" x="2390775" y="4856163"/>
          <p14:tracePt t="59575" x="2416175" y="4856163"/>
          <p14:tracePt t="59599" x="2441575" y="4856163"/>
          <p14:tracePt t="59625" x="2452688" y="4843463"/>
          <p14:tracePt t="59659" x="2452688" y="4830763"/>
          <p14:tracePt t="59679" x="2452688" y="4818063"/>
          <p14:tracePt t="59695" x="2452688" y="4792663"/>
          <p14:tracePt t="59705" x="2452688" y="4779963"/>
          <p14:tracePt t="59711" x="2441575" y="4768850"/>
          <p14:tracePt t="59722" x="2416175" y="4743450"/>
          <p14:tracePt t="59731" x="2403475" y="4743450"/>
          <p14:tracePt t="59735" x="2365375" y="4705350"/>
          <p14:tracePt t="59745" x="2339975" y="4705350"/>
          <p14:tracePt t="59751" x="2303463" y="4679950"/>
          <p14:tracePt t="59761" x="2252663" y="4667250"/>
          <p14:tracePt t="59773" x="2216150" y="4643438"/>
          <p14:tracePt t="59775" x="2190750" y="4630738"/>
          <p14:tracePt t="59788" x="2165350" y="4630738"/>
          <p14:tracePt t="59791" x="2127250" y="4605338"/>
          <p14:tracePt t="59801" x="2103438" y="4605338"/>
          <p14:tracePt t="59811" x="2090738" y="4592638"/>
          <p14:tracePt t="59817" x="2065338" y="4592638"/>
          <p14:tracePt t="59827" x="2039938" y="4567238"/>
          <p14:tracePt t="59831" x="2027238" y="4567238"/>
          <p14:tracePt t="59841" x="2003425" y="4567238"/>
          <p14:tracePt t="59851" x="1990725" y="4567238"/>
          <p14:tracePt t="59857" x="1978025" y="4567238"/>
          <p14:tracePt t="59867" x="1965325" y="4567238"/>
          <p14:tracePt t="59872" x="1952625" y="4567238"/>
          <p14:tracePt t="59881" x="1939925" y="4567238"/>
          <p14:tracePt t="59891" x="1914525" y="4567238"/>
          <p14:tracePt t="59907" x="1890713" y="4567238"/>
          <p14:tracePt t="59911" x="1852613" y="4567238"/>
          <p14:tracePt t="59923" x="1827213" y="4567238"/>
          <p14:tracePt t="59933" x="1778000" y="4567238"/>
          <p14:tracePt t="59938" x="1752600" y="4567238"/>
          <p14:tracePt t="59953" x="1689100" y="4567238"/>
          <p14:tracePt t="59963" x="1665288" y="4567238"/>
          <p14:tracePt t="59973" x="1639888" y="4567238"/>
          <p14:tracePt t="59977" x="1614488" y="4567238"/>
          <p14:tracePt t="59988" x="1589088" y="4567238"/>
          <p14:tracePt t="59993" x="1552575" y="4567238"/>
          <p14:tracePt t="60005" x="1501775" y="4567238"/>
          <p14:tracePt t="60013" x="1489075" y="4567238"/>
          <p14:tracePt t="60017" x="1476375" y="4567238"/>
          <p14:tracePt t="60027" x="1452563" y="4592638"/>
          <p14:tracePt t="60033" x="1427163" y="4592638"/>
          <p14:tracePt t="60053" x="1401763" y="4592638"/>
          <p14:tracePt t="60059" x="1389063" y="4605338"/>
          <p14:tracePt t="60073" x="1376363" y="4605338"/>
          <p14:tracePt t="60093" x="1363663" y="4618038"/>
          <p14:tracePt t="60120" x="1352550" y="4630738"/>
          <p14:tracePt t="60159" x="1352550" y="4643438"/>
          <p14:tracePt t="60175" x="1352550" y="4656138"/>
          <p14:tracePt t="60185" x="1352550" y="4667250"/>
          <p14:tracePt t="60195" x="1352550" y="4679950"/>
          <p14:tracePt t="60199" x="1352550" y="4692650"/>
          <p14:tracePt t="60209" x="1352550" y="4705350"/>
          <p14:tracePt t="60215" x="1352550" y="4718050"/>
          <p14:tracePt t="60225" x="1352550" y="4743450"/>
          <p14:tracePt t="60235" x="1363663" y="4743450"/>
          <p14:tracePt t="60241" x="1376363" y="4756150"/>
          <p14:tracePt t="60251" x="1401763" y="4779963"/>
          <p14:tracePt t="60255" x="1427163" y="4779963"/>
          <p14:tracePt t="60265" x="1452563" y="4779963"/>
          <p14:tracePt t="60275" x="1476375" y="4805363"/>
          <p14:tracePt t="60281" x="1539875" y="4805363"/>
          <p14:tracePt t="60291" x="1589088" y="4818063"/>
          <p14:tracePt t="60295" x="1627188" y="4818063"/>
          <p14:tracePt t="60305" x="1677988" y="4818063"/>
          <p14:tracePt t="60315" x="1739900" y="4830763"/>
          <p14:tracePt t="60322" x="1778000" y="4830763"/>
          <p14:tracePt t="60331" x="1801813" y="4830763"/>
          <p14:tracePt t="60335" x="1839913" y="4830763"/>
          <p14:tracePt t="60345" x="1865313" y="4830763"/>
          <p14:tracePt t="60355" x="1878013" y="4830763"/>
          <p14:tracePt t="60361" x="1914525" y="4830763"/>
          <p14:tracePt t="60371" x="1939925" y="4830763"/>
          <p14:tracePt t="60375" x="1965325" y="4830763"/>
          <p14:tracePt t="60385" x="1990725" y="4830763"/>
          <p14:tracePt t="60401" x="2014538" y="4830763"/>
          <p14:tracePt t="60411" x="2039938" y="4830763"/>
          <p14:tracePt t="60427" x="2065338" y="4830763"/>
          <p14:tracePt t="60461" x="2078038" y="4830763"/>
          <p14:tracePt t="60491" x="2090738" y="4830763"/>
          <p14:tracePt t="60523" x="2090738" y="4805363"/>
          <p14:tracePt t="60533" x="2103438" y="4768850"/>
          <p14:tracePt t="60547" x="2116138" y="4756150"/>
          <p14:tracePt t="60557" x="2116138" y="4743450"/>
          <p14:tracePt t="60573" x="2116138" y="4730750"/>
          <p14:tracePt t="60597" x="2116138" y="4705350"/>
          <p14:tracePt t="60623" x="2116138" y="4679950"/>
          <p14:tracePt t="60639" x="2116138" y="4667250"/>
          <p14:tracePt t="60643" x="2090738" y="4667250"/>
          <p14:tracePt t="60654" x="2090738" y="4656138"/>
          <p14:tracePt t="60669" x="2078038" y="4656138"/>
          <p14:tracePt t="60683" x="2052638" y="4630738"/>
          <p14:tracePt t="60693" x="2039938" y="4630738"/>
          <p14:tracePt t="60704" x="2014538" y="4630738"/>
          <p14:tracePt t="60709" x="2003425" y="4630738"/>
          <p14:tracePt t="60721" x="1978025" y="4618038"/>
          <p14:tracePt t="60723" x="1952625" y="4605338"/>
          <p14:tracePt t="60737" x="1939925" y="4605338"/>
          <p14:tracePt t="60745" x="1914525" y="4605338"/>
          <p14:tracePt t="60749" x="1903413" y="4605338"/>
          <p14:tracePt t="60759" x="1865313" y="4605338"/>
          <p14:tracePt t="60765" x="1839913" y="4579938"/>
          <p14:tracePt t="60775" x="1827213" y="4579938"/>
          <p14:tracePt t="60788" x="1790700" y="4579938"/>
          <p14:tracePt t="60789" x="1739900" y="4579938"/>
          <p14:tracePt t="60799" x="1689100" y="4567238"/>
          <p14:tracePt t="60805" x="1627188" y="4567238"/>
          <p14:tracePt t="60815" x="1565275" y="4543425"/>
          <p14:tracePt t="60825" x="1514475" y="4543425"/>
          <p14:tracePt t="60831" x="1465263" y="4543425"/>
          <p14:tracePt t="60841" x="1427163" y="4543425"/>
          <p14:tracePt t="60845" x="1401763" y="4543425"/>
          <p14:tracePt t="60855" x="1376363" y="4543425"/>
          <p14:tracePt t="60865" x="1339850" y="4543425"/>
          <p14:tracePt t="60871" x="1314450" y="4543425"/>
          <p14:tracePt t="60881" x="1301750" y="4543425"/>
          <p14:tracePt t="60887" x="1289050" y="4543425"/>
          <p14:tracePt t="60905" x="1276350" y="4543425"/>
          <p14:tracePt t="60957" x="1263650" y="4554538"/>
          <p14:tracePt t="60967" x="1263650" y="4567238"/>
          <p14:tracePt t="60971" x="1263650" y="4579938"/>
          <p14:tracePt t="60981" x="1263650" y="4605338"/>
          <p14:tracePt t="60988" x="1263650" y="4618038"/>
          <p14:tracePt t="61007" x="1263650" y="4643438"/>
          <p14:tracePt t="61011" x="1263650" y="4679950"/>
          <p14:tracePt t="61021" x="1276350" y="4705350"/>
          <p14:tracePt t="61038" x="1301750" y="4743450"/>
          <p14:tracePt t="61047" x="1314450" y="4756150"/>
          <p14:tracePt t="61051" x="1327150" y="4756150"/>
          <p14:tracePt t="61061" x="1339850" y="4768850"/>
          <p14:tracePt t="61067" x="1363663" y="4779963"/>
          <p14:tracePt t="61077" x="1389063" y="4779963"/>
          <p14:tracePt t="61087" x="1427163" y="4779963"/>
          <p14:tracePt t="61091" x="1465263" y="4779963"/>
          <p14:tracePt t="61104" x="1514475" y="4792663"/>
          <p14:tracePt t="61107" x="1577975" y="4792663"/>
          <p14:tracePt t="61117" x="1665288" y="4818063"/>
          <p14:tracePt t="61127" x="1739900" y="4830763"/>
          <p14:tracePt t="61133" x="1790700" y="4830763"/>
          <p14:tracePt t="61143" x="1878013" y="4830763"/>
          <p14:tracePt t="61147" x="1939925" y="4830763"/>
          <p14:tracePt t="61157" x="1990725" y="4830763"/>
          <p14:tracePt t="61167" x="2039938" y="4830763"/>
          <p14:tracePt t="61173" x="2065338" y="4830763"/>
          <p14:tracePt t="61183" x="2090738" y="4830763"/>
          <p14:tracePt t="61189" x="2103438" y="4830763"/>
          <p14:tracePt t="61199" x="2116138" y="4830763"/>
          <p14:tracePt t="61209" x="2127250" y="4830763"/>
          <p14:tracePt t="61213" x="2139950" y="4830763"/>
          <p14:tracePt t="61239" x="2152650" y="4830763"/>
          <p14:tracePt t="61259" x="2165350" y="4830763"/>
          <p14:tracePt t="61283" x="2178050" y="4830763"/>
          <p14:tracePt t="61289" x="2190750" y="4818063"/>
          <p14:tracePt t="61299" x="2190750" y="4792663"/>
          <p14:tracePt t="61309" x="2203450" y="4792663"/>
          <p14:tracePt t="61315" x="2203450" y="4768850"/>
          <p14:tracePt t="61325" x="2203450" y="4743450"/>
          <p14:tracePt t="61329" x="2216150" y="4718050"/>
          <p14:tracePt t="61339" x="2228850" y="4692650"/>
          <p14:tracePt t="61349" x="2252663" y="4679950"/>
          <p14:tracePt t="61355" x="2252663" y="4656138"/>
          <p14:tracePt t="61365" x="2252663" y="4630738"/>
          <p14:tracePt t="61370" x="2252663" y="4618038"/>
          <p14:tracePt t="61379" x="2252663" y="4605338"/>
          <p14:tracePt t="61391" x="2252663" y="4592638"/>
          <p14:tracePt t="61405" x="2252663" y="4567238"/>
          <p14:tracePt t="61421" x="2252663" y="4554538"/>
          <p14:tracePt t="61441" x="2252663" y="4543425"/>
          <p14:tracePt t="61445" x="2252663" y="4530725"/>
          <p14:tracePt t="61455" x="2239963" y="4530725"/>
          <p14:tracePt t="61461" x="2228850" y="4518025"/>
          <p14:tracePt t="61485" x="2203450" y="4505325"/>
          <p14:tracePt t="61495" x="2203450" y="4492625"/>
          <p14:tracePt t="61511" x="2190750" y="4492625"/>
          <p14:tracePt t="61521" x="2178050" y="4492625"/>
          <p14:tracePt t="61537" x="2165350" y="4479925"/>
          <p14:tracePt t="61541" x="2152650" y="4479925"/>
          <p14:tracePt t="61554" x="2139950" y="4479925"/>
          <p14:tracePt t="61561" x="2127250" y="4479925"/>
          <p14:tracePt t="61567" x="2078038" y="4479925"/>
          <p14:tracePt t="61577" x="2039938" y="4479925"/>
          <p14:tracePt t="61581" x="1978025" y="4479925"/>
          <p14:tracePt t="61591" x="1939925" y="4479925"/>
          <p14:tracePt t="61603" x="1878013" y="4467225"/>
          <p14:tracePt t="61607" x="1827213" y="4467225"/>
          <p14:tracePt t="61617" x="1778000" y="4467225"/>
          <p14:tracePt t="61621" x="1739900" y="4467225"/>
          <p14:tracePt t="61631" x="1677988" y="4467225"/>
          <p14:tracePt t="61641" x="1639888" y="4467225"/>
          <p14:tracePt t="61647" x="1577975" y="4467225"/>
          <p14:tracePt t="61657" x="1501775" y="4467225"/>
          <p14:tracePt t="61663" x="1452563" y="4467225"/>
          <p14:tracePt t="61673" x="1414463" y="4467225"/>
          <p14:tracePt t="61683" x="1389063" y="4467225"/>
          <p14:tracePt t="61687" x="1363663" y="4467225"/>
          <p14:tracePt t="61697" x="1352550" y="4467225"/>
          <p14:tracePt t="61704" x="1339850" y="4467225"/>
          <p14:tracePt t="61733" x="1327150" y="4467225"/>
          <p14:tracePt t="61754" x="1314450" y="4467225"/>
          <p14:tracePt t="61770" x="1301750" y="4467225"/>
          <p14:tracePt t="61773" x="1289050" y="4479925"/>
          <p14:tracePt t="61793" x="1276350" y="4492625"/>
          <p14:tracePt t="61809" x="1263650" y="4518025"/>
          <p14:tracePt t="61823" x="1252538" y="4518025"/>
          <p14:tracePt t="61839" x="1252538" y="4530725"/>
          <p14:tracePt t="61859" x="1252538" y="4543425"/>
          <p14:tracePt t="61875" x="1252538" y="4554538"/>
          <p14:tracePt t="61879" x="1252538" y="4567238"/>
          <p14:tracePt t="61889" x="1252538" y="4592638"/>
          <p14:tracePt t="61899" x="1252538" y="4605338"/>
          <p14:tracePt t="61905" x="1252538" y="4618038"/>
          <p14:tracePt t="61915" x="1276350" y="4643438"/>
          <p14:tracePt t="61920" x="1301750" y="4656138"/>
          <p14:tracePt t="61929" x="1327150" y="4679950"/>
          <p14:tracePt t="61939" x="1352550" y="4692650"/>
          <p14:tracePt t="61945" x="1389063" y="4705350"/>
          <p14:tracePt t="61955" x="1427163" y="4705350"/>
          <p14:tracePt t="61959" x="1489075" y="4718050"/>
          <p14:tracePt t="61970" x="1565275" y="4743450"/>
          <p14:tracePt t="61979" x="1614488" y="4756150"/>
          <p14:tracePt t="61986" x="1714500" y="4792663"/>
          <p14:tracePt t="61995" x="1752600" y="4792663"/>
          <p14:tracePt t="62002" x="1814513" y="4818063"/>
          <p14:tracePt t="62011" x="1865313" y="4830763"/>
          <p14:tracePt t="62021" x="1903413" y="4830763"/>
          <p14:tracePt t="62025" x="1927225" y="4830763"/>
          <p14:tracePt t="62036" x="1939925" y="4843463"/>
          <p14:tracePt t="62041" x="1978025" y="4843463"/>
          <p14:tracePt t="62061" x="1990725" y="4843463"/>
          <p14:tracePt t="62065" x="2003425" y="4843463"/>
          <p14:tracePt t="62075" x="2027238" y="4843463"/>
          <p14:tracePt t="62081" x="2039938" y="4843463"/>
          <p14:tracePt t="62101" x="2065338" y="4843463"/>
          <p14:tracePt t="62105" x="2078038" y="4843463"/>
          <p14:tracePt t="62115" x="2103438" y="4843463"/>
          <p14:tracePt t="62121" x="2116138" y="4843463"/>
          <p14:tracePt t="62131" x="2139950" y="4830763"/>
          <p14:tracePt t="62141" x="2178050" y="4818063"/>
          <p14:tracePt t="62157" x="2203450" y="4805363"/>
          <p14:tracePt t="62161" x="2216150" y="4805363"/>
          <p14:tracePt t="62187" x="2228850" y="4805363"/>
          <p14:tracePt t="62197" x="2239963" y="4805363"/>
          <p14:tracePt t="62211" x="2252663" y="4792663"/>
          <p14:tracePt t="62243" x="2265363" y="4792663"/>
          <p14:tracePt t="62293" x="2278063" y="4779963"/>
          <p14:tracePt t="62347" x="2290763" y="4779963"/>
          <p14:tracePt t="62363" x="2303463" y="4768850"/>
          <p14:tracePt t="62379" x="2303463" y="4756150"/>
          <p14:tracePt t="62403" x="2316163" y="4743450"/>
          <p14:tracePt t="62449" x="2316163" y="4730750"/>
          <p14:tracePt t="62485" x="2316163" y="4718050"/>
          <p14:tracePt t="62771" x="2316163" y="4705350"/>
          <p14:tracePt t="62791" x="2278063" y="4705350"/>
          <p14:tracePt t="62797" x="2228850" y="4705350"/>
          <p14:tracePt t="62807" x="2165350" y="4692650"/>
          <p14:tracePt t="62811" x="2127250" y="4692650"/>
          <p14:tracePt t="62821" x="2116138" y="4692650"/>
          <p14:tracePt t="62835" x="2090738" y="4679950"/>
          <p14:tracePt t="62837" x="2052638" y="4667250"/>
          <p14:tracePt t="62853" x="2027238" y="4667250"/>
          <p14:tracePt t="62863" x="2003425" y="4656138"/>
          <p14:tracePt t="62873" x="1978025" y="4643438"/>
          <p14:tracePt t="62876" x="1965325" y="4643438"/>
          <p14:tracePt t="62887" x="1939925" y="4630738"/>
          <p14:tracePt t="62893" x="1927225" y="4630738"/>
          <p14:tracePt t="62903" x="1914525" y="4630738"/>
          <p14:tracePt t="62913" x="1878013" y="4618038"/>
          <p14:tracePt t="62919" x="1865313" y="4605338"/>
          <p14:tracePt t="62929" x="1852613" y="4605338"/>
          <p14:tracePt t="62935" x="1839913" y="4605338"/>
          <p14:tracePt t="62973" x="1827213" y="4605338"/>
          <p14:tracePt t="63317" x="1827213" y="4592638"/>
          <p14:tracePt t="63327" x="1839913" y="4592638"/>
          <p14:tracePt t="63337" x="1839913" y="4579938"/>
          <p14:tracePt t="63341" x="1852613" y="4579938"/>
          <p14:tracePt t="63351" x="1865313" y="4567238"/>
          <p14:tracePt t="63357" x="1878013" y="4567238"/>
          <p14:tracePt t="63368" x="1903413" y="4554538"/>
          <p14:tracePt t="63383" x="1914525" y="4543425"/>
          <p14:tracePt t="63397" x="1939925" y="4530725"/>
          <p14:tracePt t="63406" x="1952625" y="4518025"/>
          <p14:tracePt t="63418" x="1978025" y="4505325"/>
          <p14:tracePt t="63423" x="1990725" y="4492625"/>
          <p14:tracePt t="63435" x="2014538" y="4492625"/>
          <p14:tracePt t="63437" x="2039938" y="4492625"/>
          <p14:tracePt t="63447" x="2065338" y="4492625"/>
          <p14:tracePt t="63457" x="2090738" y="4467225"/>
          <p14:tracePt t="63463" x="2103438" y="4467225"/>
          <p14:tracePt t="63473" x="2116138" y="4467225"/>
          <p14:tracePt t="63479" x="2139950" y="4467225"/>
          <p14:tracePt t="63487" x="2165350" y="4467225"/>
          <p14:tracePt t="63497" x="2190750" y="4467225"/>
          <p14:tracePt t="63503" x="2216150" y="4467225"/>
          <p14:tracePt t="63513" x="2252663" y="4467225"/>
          <p14:tracePt t="63523" x="2290763" y="4467225"/>
          <p14:tracePt t="63527" x="2352675" y="4467225"/>
          <p14:tracePt t="63537" x="2403475" y="4467225"/>
          <p14:tracePt t="63543" x="2441575" y="4467225"/>
          <p14:tracePt t="63553" x="2490788" y="4467225"/>
          <p14:tracePt t="63563" x="2528888" y="4467225"/>
          <p14:tracePt t="63568" x="2554288" y="4467225"/>
          <p14:tracePt t="63577" x="2578100" y="4467225"/>
          <p14:tracePt t="63585" x="2590800" y="4467225"/>
          <p14:tracePt t="63593" x="2603500" y="4467225"/>
          <p14:tracePt t="63603" x="2616200" y="4467225"/>
          <p14:tracePt t="63609" x="2628900" y="4467225"/>
          <p14:tracePt t="63619" x="2641600" y="4467225"/>
          <p14:tracePt t="63643" x="2667000" y="4467225"/>
          <p14:tracePt t="63650" x="2690813" y="4479925"/>
          <p14:tracePt t="63659" x="2716213" y="4479925"/>
          <p14:tracePt t="63663" x="2728913" y="4492625"/>
          <p14:tracePt t="63673" x="2778125" y="4505325"/>
          <p14:tracePt t="63683" x="2816225" y="4505325"/>
          <p14:tracePt t="63689" x="2867025" y="4518025"/>
          <p14:tracePt t="63700" x="2890838" y="4543425"/>
          <p14:tracePt t="63703" x="2928938" y="4554538"/>
          <p14:tracePt t="63713" x="2979738" y="4567238"/>
          <p14:tracePt t="63723" x="3054350" y="4579938"/>
          <p14:tracePt t="63729" x="3079750" y="4579938"/>
          <p14:tracePt t="63739" x="3103563" y="4605338"/>
          <p14:tracePt t="63745" x="3141663" y="4605338"/>
          <p14:tracePt t="63765" x="3179763" y="4630738"/>
          <p14:tracePt t="63769" x="3192463" y="4630738"/>
          <p14:tracePt t="63785" x="3205163" y="4630738"/>
          <p14:tracePt t="63805" x="3216275" y="4630738"/>
          <p14:tracePt t="63875" x="3228975" y="4630738"/>
          <p14:tracePt t="63905" x="3241675" y="4630738"/>
          <p14:tracePt t="63921" x="3254375" y="4630738"/>
          <p14:tracePt t="63935" x="3279775" y="4630738"/>
          <p14:tracePt t="63953" x="3292475" y="4630738"/>
          <p14:tracePt t="63961" x="3317875" y="4630738"/>
          <p14:tracePt t="63971" x="3354388" y="4630738"/>
          <p14:tracePt t="63977" x="3392488" y="4630738"/>
          <p14:tracePt t="63987" x="3441700" y="4630738"/>
          <p14:tracePt t="63991" x="3467100" y="4630738"/>
          <p14:tracePt t="64003" x="3492500" y="4630738"/>
          <p14:tracePt t="64007" x="3517900" y="4630738"/>
          <p14:tracePt t="64017" x="3541713" y="4630738"/>
          <p14:tracePt t="64027" x="3567113" y="4630738"/>
          <p14:tracePt t="64034" x="3579813" y="4630738"/>
          <p14:tracePt t="64043" x="3605213" y="4630738"/>
          <p14:tracePt t="64047" x="3617913" y="4630738"/>
          <p14:tracePt t="64059" x="3630613" y="4630738"/>
          <p14:tracePt t="64069" x="3643313" y="4630738"/>
          <p14:tracePt t="64089" x="3654425" y="4643438"/>
          <p14:tracePt t="64129" x="3667125" y="4643438"/>
          <p14:tracePt t="64143" x="3667125" y="4656138"/>
          <p14:tracePt t="64163" x="3679825" y="4667250"/>
          <p14:tracePt t="64179" x="3692525" y="4679950"/>
          <p14:tracePt t="64205" x="3705225" y="4692650"/>
          <p14:tracePt t="64225" x="3717925" y="4692650"/>
          <p14:tracePt t="64250" x="3730625" y="4692650"/>
          <p14:tracePt t="64269" x="3730625" y="4705350"/>
          <p14:tracePt t="64305" x="3756025" y="4705350"/>
          <p14:tracePt t="64319" x="3767138" y="4705350"/>
          <p14:tracePt t="64325" x="3779838" y="4705350"/>
          <p14:tracePt t="64345" x="3792538" y="4705350"/>
          <p14:tracePt t="64391" x="3805238" y="4705350"/>
          <p14:tracePt t="64401" x="3817938" y="4718050"/>
          <p14:tracePt t="64405" x="3830638" y="4718050"/>
          <p14:tracePt t="72253" x="3792538" y="4718050"/>
          <p14:tracePt t="72265" x="3667125" y="4756150"/>
          <p14:tracePt t="72275" x="3554413" y="4792663"/>
          <p14:tracePt t="72279" x="3429000" y="4879975"/>
          <p14:tracePt t="72289" x="3254375" y="4956175"/>
          <p14:tracePt t="72295" x="3028950" y="5043488"/>
          <p14:tracePt t="72305" x="2867025" y="5130800"/>
          <p14:tracePt t="72315" x="2767013" y="5194300"/>
          <p14:tracePt t="72319" x="2690813" y="5230813"/>
          <p14:tracePt t="72329" x="2628900" y="5281613"/>
          <p14:tracePt t="72335" x="2603500" y="5305425"/>
          <p14:tracePt t="72345" x="2578100" y="5318125"/>
          <p14:tracePt t="72355" x="2565400" y="5318125"/>
          <p14:tracePt t="72360" x="2541588" y="5343525"/>
          <p14:tracePt t="72369" x="2528888" y="5356225"/>
          <p14:tracePt t="72375" x="2516188" y="5368925"/>
          <p14:tracePt t="72395" x="2490788" y="5407025"/>
          <p14:tracePt t="72399" x="2478088" y="5443538"/>
          <p14:tracePt t="72411" x="2428875" y="5481638"/>
          <p14:tracePt t="72415" x="2416175" y="5530850"/>
          <p14:tracePt t="72426" x="2403475" y="5568950"/>
          <p14:tracePt t="72435" x="2390775" y="5581650"/>
          <p14:tracePt t="72442" x="2390775" y="5594350"/>
          <p14:tracePt t="72537" x="2378075" y="5594350"/>
          <p14:tracePt t="72547" x="2403475" y="5556250"/>
          <p14:tracePt t="72551" x="2441575" y="5518150"/>
          <p14:tracePt t="72561" x="2465388" y="5468938"/>
          <p14:tracePt t="72571" x="2503488" y="5418138"/>
          <p14:tracePt t="72577" x="2541588" y="5368925"/>
          <p14:tracePt t="72587" x="2565400" y="5343525"/>
          <p14:tracePt t="72591" x="2578100" y="5305425"/>
          <p14:tracePt t="72601" x="2578100" y="5281613"/>
          <p14:tracePt t="72611" x="2603500" y="5243513"/>
          <p14:tracePt t="72627" x="2616200" y="5230813"/>
          <p14:tracePt t="72643" x="2616200" y="5218113"/>
          <p14:tracePt t="72653" x="2616200" y="5205413"/>
          <p14:tracePt t="72659" x="2616200" y="5194300"/>
          <p14:tracePt t="72667" x="2616200" y="5181600"/>
          <p14:tracePt t="72673" x="2641600" y="5156200"/>
          <p14:tracePt t="72683" x="2641600" y="5130800"/>
          <p14:tracePt t="72693" x="2641600" y="5105400"/>
          <p14:tracePt t="72697" x="2641600" y="5068888"/>
          <p14:tracePt t="72707" x="2641600" y="5056188"/>
          <p14:tracePt t="72713" x="2641600" y="5018088"/>
          <p14:tracePt t="72724" x="2641600" y="5005388"/>
          <p14:tracePt t="72773" x="2641600" y="4981575"/>
          <p14:tracePt t="72789" x="2654300" y="4956175"/>
          <p14:tracePt t="72793" x="2667000" y="4943475"/>
          <p14:tracePt t="72813" x="2667000" y="4930775"/>
          <p14:tracePt t="72819" x="2667000" y="4918075"/>
          <p14:tracePt t="72829" x="2667000" y="4905375"/>
          <p14:tracePt t="72833" x="2667000" y="4892675"/>
          <p14:tracePt t="72845" x="2667000" y="4879975"/>
          <p14:tracePt t="72855" x="2690813" y="4856163"/>
          <p14:tracePt t="72860" x="2690813" y="4830763"/>
          <p14:tracePt t="72869" x="2716213" y="4818063"/>
          <p14:tracePt t="72876" x="2716213" y="4805363"/>
          <p14:tracePt t="72885" x="2741613" y="4805363"/>
          <p14:tracePt t="72895" x="2741613" y="4792663"/>
          <p14:tracePt t="72935" x="2754313" y="4779963"/>
          <p14:tracePt t="72939" x="2767013" y="4792663"/>
          <p14:tracePt t="72949" x="2790825" y="4805363"/>
          <p14:tracePt t="72959" x="2828925" y="4856163"/>
          <p14:tracePt t="72965" x="2867025" y="4905375"/>
          <p14:tracePt t="72976" x="2890838" y="4956175"/>
          <p14:tracePt t="72981" x="2928938" y="4992688"/>
          <p14:tracePt t="72991" x="2967038" y="5056188"/>
          <p14:tracePt t="72995" x="2979738" y="5081588"/>
          <p14:tracePt t="73005" x="2992438" y="5118100"/>
          <p14:tracePt t="73021" x="2992438" y="5130800"/>
          <p14:tracePt t="73031" x="2992438" y="5143500"/>
          <p14:tracePt t="73035" x="2992438" y="5156200"/>
          <p14:tracePt t="73047" x="2992438" y="5168900"/>
          <p14:tracePt t="73059" x="3003550" y="5168900"/>
          <p14:tracePt t="73061" x="3003550" y="5181600"/>
          <p14:tracePt t="73101" x="3003550" y="5205413"/>
          <p14:tracePt t="73121" x="3003550" y="5230813"/>
          <p14:tracePt t="73127" x="3016250" y="5256213"/>
          <p14:tracePt t="73137" x="3016250" y="5281613"/>
          <p14:tracePt t="73142" x="3016250" y="5305425"/>
          <p14:tracePt t="73151" x="3028950" y="5330825"/>
          <p14:tracePt t="73163" x="3028950" y="5343525"/>
          <p14:tracePt t="73167" x="3028950" y="5356225"/>
          <p14:tracePt t="73181" x="3041650" y="5381625"/>
          <p14:tracePt t="73207" x="3041650" y="5407025"/>
          <p14:tracePt t="73217" x="3054350" y="5418138"/>
          <p14:tracePt t="73333" x="3054350" y="5407025"/>
          <p14:tracePt t="73340" x="3067050" y="5343525"/>
          <p14:tracePt t="73349" x="3079750" y="5281613"/>
          <p14:tracePt t="73359" x="3092450" y="5230813"/>
          <p14:tracePt t="73363" x="3092450" y="5205413"/>
          <p14:tracePt t="73373" x="3103563" y="5156200"/>
          <p14:tracePt t="73379" x="3103563" y="5118100"/>
          <p14:tracePt t="73389" x="3116263" y="5056188"/>
          <p14:tracePt t="73399" x="3116263" y="5018088"/>
          <p14:tracePt t="73405" x="3128963" y="5005388"/>
          <p14:tracePt t="73415" x="3128963" y="4981575"/>
          <p14:tracePt t="73419" x="3128963" y="4968875"/>
          <p14:tracePt t="73429" x="3128963" y="4956175"/>
          <p14:tracePt t="73445" x="3128963" y="4930775"/>
          <p14:tracePt t="73469" x="3141663" y="4918075"/>
          <p14:tracePt t="73571" x="3141663" y="4943475"/>
          <p14:tracePt t="73581" x="3141663" y="5005388"/>
          <p14:tracePt t="73585" x="3141663" y="5068888"/>
          <p14:tracePt t="73595" x="3141663" y="5143500"/>
          <p14:tracePt t="73601" x="3141663" y="5194300"/>
          <p14:tracePt t="73611" x="3116263" y="5268913"/>
          <p14:tracePt t="73621" x="3116263" y="5330825"/>
          <p14:tracePt t="73625" x="3092450" y="5394325"/>
          <p14:tracePt t="73637" x="3079750" y="5430838"/>
          <p14:tracePt t="73642" x="3079750" y="5456238"/>
          <p14:tracePt t="73651" x="3054350" y="5481638"/>
          <p14:tracePt t="73661" x="3054350" y="5494338"/>
          <p14:tracePt t="73667" x="3054350" y="5507038"/>
          <p14:tracePt t="73757" x="3054350" y="5430838"/>
          <p14:tracePt t="73767" x="3054350" y="5330825"/>
          <p14:tracePt t="73777" x="3054350" y="5230813"/>
          <p14:tracePt t="73783" x="3054350" y="5168900"/>
          <p14:tracePt t="73793" x="3054350" y="5092700"/>
          <p14:tracePt t="73797" x="3054350" y="5043488"/>
          <p14:tracePt t="73807" x="3054350" y="5005388"/>
          <p14:tracePt t="73817" x="3054350" y="4981575"/>
          <p14:tracePt t="73833" x="3054350" y="4956175"/>
          <p14:tracePt t="73859" x="3054350" y="4943475"/>
          <p14:tracePt t="73863" x="3054350" y="4930775"/>
          <p14:tracePt t="73879" x="3054350" y="4918075"/>
          <p14:tracePt t="73959" x="3054350" y="4905375"/>
          <p14:tracePt t="73969" x="3067050" y="4905375"/>
          <p14:tracePt t="73979" x="3079750" y="4892675"/>
          <p14:tracePt t="73985" x="3092450" y="4879975"/>
          <p14:tracePt t="73995" x="3141663" y="4843463"/>
          <p14:tracePt t="73999" x="3167063" y="4830763"/>
          <p14:tracePt t="74019" x="3179763" y="4792663"/>
          <p14:tracePt t="74040" x="3179763" y="4779963"/>
          <p14:tracePt t="74065" x="3179763" y="4756150"/>
          <p14:tracePt t="74075" x="3179763" y="4718050"/>
          <p14:tracePt t="74079" x="3167063" y="4705350"/>
          <p14:tracePt t="74092" x="3128963" y="4667250"/>
          <p14:tracePt t="74101" x="3092450" y="4656138"/>
          <p14:tracePt t="74105" x="3041650" y="4618038"/>
          <p14:tracePt t="74115" x="2941638" y="4618038"/>
          <p14:tracePt t="74121" x="2854325" y="4592638"/>
          <p14:tracePt t="74131" x="2741613" y="4579938"/>
          <p14:tracePt t="74142" x="2641600" y="4579938"/>
          <p14:tracePt t="74145" x="2516188" y="4579938"/>
          <p14:tracePt t="74155" x="2403475" y="4579938"/>
          <p14:tracePt t="74161" x="2290763" y="4579938"/>
          <p14:tracePt t="74171" x="2203450" y="4579938"/>
          <p14:tracePt t="74181" x="2090738" y="4579938"/>
          <p14:tracePt t="74185" x="2027238" y="4579938"/>
          <p14:tracePt t="74195" x="1965325" y="4579938"/>
          <p14:tracePt t="74201" x="1890713" y="4592638"/>
          <p14:tracePt t="74211" x="1852613" y="4618038"/>
          <p14:tracePt t="74221" x="1801813" y="4630738"/>
          <p14:tracePt t="74225" x="1752600" y="4643438"/>
          <p14:tracePt t="74235" x="1727200" y="4656138"/>
          <p14:tracePt t="74242" x="1665288" y="4679950"/>
          <p14:tracePt t="74251" x="1539875" y="4718050"/>
          <p14:tracePt t="74261" x="1527175" y="4718050"/>
          <p14:tracePt t="74267" x="1501775" y="4730750"/>
          <p14:tracePt t="74331" x="1489075" y="4730750"/>
          <p14:tracePt t="74353" x="1489075" y="4756150"/>
          <p14:tracePt t="74357" x="1489075" y="4768850"/>
          <p14:tracePt t="74367" x="1501775" y="4768850"/>
          <p14:tracePt t="74374" x="1539875" y="4792663"/>
          <p14:tracePt t="74383" x="1639888" y="4792663"/>
          <p14:tracePt t="74393" x="1752600" y="4792663"/>
          <p14:tracePt t="74397" x="1903413" y="4792663"/>
          <p14:tracePt t="74408" x="2052638" y="4792663"/>
          <p14:tracePt t="74413" x="2216150" y="4792663"/>
          <p14:tracePt t="74424" x="2365375" y="4768850"/>
          <p14:tracePt t="74433" x="2503488" y="4743450"/>
          <p14:tracePt t="74437" x="2616200" y="4705350"/>
          <p14:tracePt t="74447" x="2678113" y="4679950"/>
          <p14:tracePt t="74453" x="2690813" y="4679950"/>
          <p14:tracePt t="74513" x="2603500" y="4679950"/>
          <p14:tracePt t="74524" x="2452688" y="4679950"/>
          <p14:tracePt t="74533" x="2303463" y="4679950"/>
          <p14:tracePt t="74540" x="2152650" y="4679950"/>
          <p14:tracePt t="74549" x="2027238" y="4679950"/>
          <p14:tracePt t="74553" x="1939925" y="4679950"/>
          <p14:tracePt t="74563" x="1878013" y="4679950"/>
          <p14:tracePt t="74573" x="1814513" y="4679950"/>
          <p14:tracePt t="74579" x="1790700" y="4679950"/>
          <p14:tracePt t="74615" x="1790700" y="4692650"/>
          <p14:tracePt t="74635" x="1814513" y="4730750"/>
          <p14:tracePt t="74639" x="1952625" y="4730750"/>
          <p14:tracePt t="74649" x="2139950" y="4768850"/>
          <p14:tracePt t="74655" x="2416175" y="4768850"/>
          <p14:tracePt t="74665" x="2690813" y="4768850"/>
          <p14:tracePt t="74675" x="2867025" y="4768850"/>
          <p14:tracePt t="74681" x="3003550" y="4768850"/>
          <p14:tracePt t="74692" x="3067050" y="4768850"/>
          <p14:tracePt t="74735" x="3003550" y="4743450"/>
          <p14:tracePt t="74745" x="2841625" y="4705350"/>
          <p14:tracePt t="74751" x="2628900" y="4692650"/>
          <p14:tracePt t="74761" x="2339975" y="4656138"/>
          <p14:tracePt t="74765" x="2103438" y="4656138"/>
          <p14:tracePt t="74775" x="1865313" y="4656138"/>
          <p14:tracePt t="74787" x="1701800" y="4656138"/>
          <p14:tracePt t="74791" x="1565275" y="4656138"/>
          <p14:tracePt t="74801" x="1476375" y="4656138"/>
          <p14:tracePt t="74808" x="1452563" y="4656138"/>
          <p14:tracePt t="74871" x="1552575" y="4656138"/>
          <p14:tracePt t="74877" x="1714500" y="4679950"/>
          <p14:tracePt t="74887" x="1890713" y="4692650"/>
          <p14:tracePt t="74892" x="2052638" y="4692650"/>
          <p14:tracePt t="74903" x="2216150" y="4692650"/>
          <p14:tracePt t="74913" x="2328863" y="4692650"/>
          <p14:tracePt t="74917" x="2403475" y="4692650"/>
          <p14:tracePt t="74927" x="2416175" y="4692650"/>
          <p14:tracePt t="74967" x="2365375" y="4692650"/>
          <p14:tracePt t="74977" x="2252663" y="4692650"/>
          <p14:tracePt t="74987" x="2116138" y="4692650"/>
          <p14:tracePt t="74993" x="2003425" y="4692650"/>
          <p14:tracePt t="75003" x="1878013" y="4718050"/>
          <p14:tracePt t="75009" x="1727200" y="4779963"/>
          <p14:tracePt t="75019" x="1639888" y="4805363"/>
          <p14:tracePt t="75029" x="1565275" y="4818063"/>
          <p14:tracePt t="75033" x="1539875" y="4830763"/>
          <p14:tracePt t="75043" x="1527175" y="4843463"/>
          <p14:tracePt t="75123" x="1514475" y="4843463"/>
          <p14:tracePt t="75139" x="1527175" y="4830763"/>
          <p14:tracePt t="75145" x="1552575" y="4830763"/>
          <p14:tracePt t="75155" x="1614488" y="4818063"/>
          <p14:tracePt t="75165" x="1652588" y="4805363"/>
          <p14:tracePt t="75169" x="1677988" y="4779963"/>
          <p14:tracePt t="75179" x="1727200" y="4756150"/>
          <p14:tracePt t="75185" x="1752600" y="4743450"/>
          <p14:tracePt t="75195" x="1778000" y="4730750"/>
          <p14:tracePt t="75206" x="1790700" y="4718050"/>
          <p14:tracePt t="75209" x="1814513" y="4705350"/>
          <p14:tracePt t="75219" x="1814513" y="4692650"/>
          <p14:tracePt t="75261" x="1814513" y="4679950"/>
          <p14:tracePt t="75295" x="1814513" y="4667250"/>
          <p14:tracePt t="75301" x="1814513" y="4656138"/>
          <p14:tracePt t="75311" x="1814513" y="4643438"/>
          <p14:tracePt t="76138" x="1814513" y="4630738"/>
          <p14:tracePt t="76143" x="1814513" y="4618038"/>
          <p14:tracePt t="76319" x="1801813" y="4605338"/>
          <p14:tracePt t="76335" x="1801813" y="4592638"/>
          <p14:tracePt t="76349" x="1801813" y="4579938"/>
          <p14:tracePt t="76359" x="1790700" y="4567238"/>
          <p14:tracePt t="76365" x="1765300" y="4554538"/>
          <p14:tracePt t="76375" x="1739900" y="4554538"/>
          <p14:tracePt t="76379" x="1714500" y="4554538"/>
          <p14:tracePt t="76389" x="1677988" y="4543425"/>
          <p14:tracePt t="76406" x="1652588" y="4543425"/>
          <p14:tracePt t="76415" x="1601788" y="4543425"/>
          <p14:tracePt t="76419" x="1589088" y="4543425"/>
          <p14:tracePt t="76431" x="1565275" y="4543425"/>
          <p14:tracePt t="76441" x="1539875" y="4543425"/>
          <p14:tracePt t="76445" x="1527175" y="4543425"/>
          <p14:tracePt t="76457" x="1514475" y="4543425"/>
          <p14:tracePt t="76461" x="1501775" y="4554538"/>
          <p14:tracePt t="76473" x="1489075" y="4567238"/>
          <p14:tracePt t="76481" x="1489075" y="4579938"/>
          <p14:tracePt t="76485" x="1465263" y="4592638"/>
          <p14:tracePt t="76495" x="1465263" y="4618038"/>
          <p14:tracePt t="76501" x="1465263" y="4643438"/>
          <p14:tracePt t="76511" x="1452563" y="4679950"/>
          <p14:tracePt t="76522" x="1439863" y="4705350"/>
          <p14:tracePt t="76525" x="1427163" y="4768850"/>
          <p14:tracePt t="76538" x="1427163" y="4792663"/>
          <p14:tracePt t="76541" x="1427163" y="4856163"/>
          <p14:tracePt t="76551" x="1414463" y="4879975"/>
          <p14:tracePt t="76561" x="1414463" y="4905375"/>
          <p14:tracePt t="76566" x="1414463" y="4918075"/>
          <p14:tracePt t="76577" x="1401763" y="4930775"/>
          <p14:tracePt t="76979" x="1401763" y="4905375"/>
          <p14:tracePt t="76989" x="1414463" y="4879975"/>
          <p14:tracePt t="76995" x="1414463" y="4856163"/>
          <p14:tracePt t="77005" x="1414463" y="4830763"/>
          <p14:tracePt t="77021" x="1414463" y="4805363"/>
          <p14:tracePt t="77031" x="1427163" y="4792663"/>
          <p14:tracePt t="77045" x="1427163" y="4779963"/>
          <p14:tracePt t="77061" x="1427163" y="4768850"/>
          <p14:tracePt t="77072" x="1427163" y="4756150"/>
          <p14:tracePt t="77075" x="1427163" y="4730750"/>
          <p14:tracePt t="77105" x="1427163" y="4718050"/>
          <p14:tracePt t="77181" x="1439863" y="4705350"/>
          <p14:tracePt t="77197" x="1452563" y="4705350"/>
          <p14:tracePt t="77207" x="1476375" y="4705350"/>
          <p14:tracePt t="77217" x="1489075" y="4705350"/>
          <p14:tracePt t="77223" x="1514475" y="4705350"/>
          <p14:tracePt t="77233" x="1527175" y="4705350"/>
          <p14:tracePt t="77237" x="1539875" y="4705350"/>
          <p14:tracePt t="77246" x="1577975" y="4705350"/>
          <p14:tracePt t="77257" x="1601788" y="4705350"/>
          <p14:tracePt t="77263" x="1627188" y="4730750"/>
          <p14:tracePt t="77273" x="1652588" y="4730750"/>
          <p14:tracePt t="77277" x="1677988" y="4730750"/>
          <p14:tracePt t="77288" x="1701800" y="4730750"/>
          <p14:tracePt t="77297" x="1727200" y="4730750"/>
          <p14:tracePt t="77304" x="1739900" y="4730750"/>
          <p14:tracePt t="77313" x="1752600" y="4730750"/>
          <p14:tracePt t="77327" x="1765300" y="4730750"/>
          <p14:tracePt t="77338" x="1790700" y="4718050"/>
          <p14:tracePt t="77356" x="1801813" y="4718050"/>
          <p14:tracePt t="77359" x="1814513" y="4705350"/>
          <p14:tracePt t="77379" x="1827213" y="4705350"/>
          <p14:tracePt t="77393" x="1839913" y="4692650"/>
          <p14:tracePt t="77409" x="1852613" y="4679950"/>
          <p14:tracePt t="77449" x="1865313" y="4679950"/>
          <p14:tracePt t="77473" x="1890713" y="4679950"/>
          <p14:tracePt t="77489" x="1903413" y="4679950"/>
          <p14:tracePt t="77499" x="1914525" y="4679950"/>
          <p14:tracePt t="77509" x="1927225" y="4679950"/>
          <p14:tracePt t="77515" x="1952625" y="4667250"/>
          <p14:tracePt t="77525" x="1965325" y="4667250"/>
          <p14:tracePt t="77529" x="1978025" y="4667250"/>
          <p14:tracePt t="77539" x="1990725" y="4667250"/>
          <p14:tracePt t="77549" x="2014538" y="4667250"/>
          <p14:tracePt t="77555" x="2027238" y="4667250"/>
          <p14:tracePt t="77565" x="2039938" y="4667250"/>
          <p14:tracePt t="77569" x="2039938" y="4656138"/>
          <p14:tracePt t="77581" x="2052638" y="4656138"/>
          <p14:tracePt t="77711" x="2003425" y="4656138"/>
          <p14:tracePt t="77722" x="1927225" y="4656138"/>
          <p14:tracePt t="77731" x="1865313" y="4656138"/>
          <p14:tracePt t="77737" x="1827213" y="4667250"/>
          <p14:tracePt t="77747" x="1765300" y="4667250"/>
          <p14:tracePt t="77751" x="1739900" y="4667250"/>
          <p14:tracePt t="77761" x="1714500" y="4679950"/>
          <p14:tracePt t="77773" x="1701800" y="4679950"/>
          <p14:tracePt t="77777" x="1677988" y="4692650"/>
          <p14:tracePt t="77788" x="1665288" y="4692650"/>
          <p14:tracePt t="77793" x="1665288" y="4705350"/>
          <p14:tracePt t="77813" x="1652588" y="4705350"/>
          <p14:tracePt t="77857" x="1652588" y="4718050"/>
          <p14:tracePt t="77873" x="1652588" y="4730750"/>
          <p14:tracePt t="77893" x="1652588" y="4743450"/>
          <p14:tracePt t="77899" x="1652588" y="4768850"/>
          <p14:tracePt t="77909" x="1677988" y="4768850"/>
          <p14:tracePt t="77913" x="1701800" y="4768850"/>
          <p14:tracePt t="77923" x="1752600" y="4768850"/>
          <p14:tracePt t="77933" x="1790700" y="4768850"/>
          <p14:tracePt t="77939" x="1801813" y="4768850"/>
          <p14:tracePt t="77949" x="1827213" y="4768850"/>
          <p14:tracePt t="77963" x="1839913" y="4768850"/>
          <p14:tracePt t="78069" x="1827213" y="4768850"/>
          <p14:tracePt t="78079" x="1814513" y="4768850"/>
          <p14:tracePt t="78085" x="1790700" y="4768850"/>
          <p14:tracePt t="78095" x="1778000" y="4779963"/>
          <p14:tracePt t="78099" x="1765300" y="4779963"/>
          <p14:tracePt t="78119" x="1752600" y="4792663"/>
          <p14:tracePt t="78553" x="1765300" y="4805363"/>
          <p14:tracePt t="78569" x="1790700" y="4805363"/>
          <p14:tracePt t="78579" x="1814513" y="4805363"/>
          <p14:tracePt t="78589" x="1852613" y="4830763"/>
          <p14:tracePt t="78593" x="1878013" y="4830763"/>
          <p14:tracePt t="78604" x="1903413" y="4830763"/>
          <p14:tracePt t="78609" x="1927225" y="4830763"/>
          <p14:tracePt t="78620" x="1965325" y="4830763"/>
          <p14:tracePt t="78629" x="2003425" y="4830763"/>
          <p14:tracePt t="78633" x="2039938" y="4830763"/>
          <p14:tracePt t="78643" x="2065338" y="4830763"/>
          <p14:tracePt t="78654" x="2116138" y="4830763"/>
          <p14:tracePt t="78659" x="2127250" y="4830763"/>
          <p14:tracePt t="78670" x="2152650" y="4830763"/>
          <p14:tracePt t="78673" x="2165350" y="4830763"/>
          <p14:tracePt t="78693" x="2178050" y="4830763"/>
          <p14:tracePt t="78709" x="2190750" y="4830763"/>
          <p14:tracePt t="78713" x="2216150" y="4830763"/>
          <p14:tracePt t="78733" x="2228850" y="4830763"/>
          <p14:tracePt t="78789" x="2239963" y="4830763"/>
          <p14:tracePt t="79329" x="2252663" y="4830763"/>
          <p14:tracePt t="79339" x="2265363" y="4830763"/>
          <p14:tracePt t="79355" x="2278063" y="4830763"/>
          <p14:tracePt t="79369" x="2290763" y="4830763"/>
          <p14:tracePt t="79385" x="2303463" y="4830763"/>
          <p14:tracePt t="79411" x="2328863" y="4830763"/>
          <p14:tracePt t="79445" x="2339975" y="4830763"/>
          <p14:tracePt t="80177" x="2352675" y="4830763"/>
          <p14:tracePt t="80187" x="2378075" y="4830763"/>
          <p14:tracePt t="80197" x="2390775" y="4830763"/>
          <p14:tracePt t="80201" x="2416175" y="4830763"/>
          <p14:tracePt t="80213" x="2441575" y="4830763"/>
          <p14:tracePt t="80223" x="2478088" y="4830763"/>
          <p14:tracePt t="80227" x="2503488" y="4830763"/>
          <p14:tracePt t="80237" x="2554288" y="4830763"/>
          <p14:tracePt t="80243" x="2628900" y="4830763"/>
          <p14:tracePt t="80253" x="2690813" y="4830763"/>
          <p14:tracePt t="80263" x="2728913" y="4830763"/>
          <p14:tracePt t="80268" x="2754313" y="4830763"/>
          <p14:tracePt t="80277" x="2767013" y="4830763"/>
          <p14:tracePt t="80284" x="2778125" y="4830763"/>
          <p14:tracePt t="80293" x="2803525" y="4830763"/>
          <p14:tracePt t="80303" x="2841625" y="4830763"/>
          <p14:tracePt t="80318" x="2867025" y="4830763"/>
          <p14:tracePt t="80323" x="2867025" y="4818063"/>
          <p14:tracePt t="80343" x="2879725" y="4818063"/>
          <p14:tracePt t="80349" x="2890838" y="4818063"/>
          <p14:tracePt t="80359" x="2903538" y="4792663"/>
          <p14:tracePt t="80373" x="2916238" y="4779963"/>
          <p14:tracePt t="80384" x="2928938" y="4768850"/>
          <p14:tracePt t="80399" x="2928938" y="4756150"/>
          <p14:tracePt t="80459" x="2928938" y="4730750"/>
          <p14:tracePt t="80479" x="2928938" y="4718050"/>
          <p14:tracePt t="80485" x="2903538" y="4718050"/>
          <p14:tracePt t="80495" x="2854325" y="4705350"/>
          <p14:tracePt t="80499" x="2841625" y="4705350"/>
          <p14:tracePt t="80508" x="2828925" y="4705350"/>
          <p14:tracePt t="80519" x="2790825" y="4692650"/>
          <p14:tracePt t="80525" x="2754313" y="4692650"/>
          <p14:tracePt t="80536" x="2741613" y="4692650"/>
          <p14:tracePt t="80539" x="2690813" y="4692650"/>
          <p14:tracePt t="80549" x="2654300" y="4692650"/>
          <p14:tracePt t="80559" x="2616200" y="4692650"/>
          <p14:tracePt t="80565" x="2578100" y="4692650"/>
          <p14:tracePt t="80575" x="2554288" y="4692650"/>
          <p14:tracePt t="80579" x="2516188" y="4692650"/>
          <p14:tracePt t="80589" x="2478088" y="4692650"/>
          <p14:tracePt t="80602" x="2452688" y="4692650"/>
          <p14:tracePt t="80605" x="2428875" y="4692650"/>
          <p14:tracePt t="80615" x="2390775" y="4692650"/>
          <p14:tracePt t="80621" x="2378075" y="4692650"/>
          <p14:tracePt t="80631" x="2365375" y="4705350"/>
          <p14:tracePt t="80645" x="2352675" y="4718050"/>
          <p14:tracePt t="80661" x="2339975" y="4730750"/>
          <p14:tracePt t="80685" x="2339975" y="4743450"/>
          <p14:tracePt t="80697" x="2328863" y="4743450"/>
          <p14:tracePt t="80702" x="2328863" y="4756150"/>
          <p14:tracePt t="80721" x="2328863" y="4768850"/>
          <p14:tracePt t="80737" x="2328863" y="4779963"/>
          <p14:tracePt t="80741" x="2328863" y="4792663"/>
          <p14:tracePt t="80752" x="2339975" y="4805363"/>
          <p14:tracePt t="80761" x="2365375" y="4830763"/>
          <p14:tracePt t="80767" x="2428875" y="4830763"/>
          <p14:tracePt t="80777" x="2465388" y="4830763"/>
          <p14:tracePt t="80781" x="2528888" y="4830763"/>
          <p14:tracePt t="80793" x="2590800" y="4830763"/>
          <p14:tracePt t="80803" x="2641600" y="4830763"/>
          <p14:tracePt t="80807" x="2690813" y="4830763"/>
          <p14:tracePt t="80818" x="2716213" y="4805363"/>
          <p14:tracePt t="80823" x="2754313" y="4779963"/>
          <p14:tracePt t="80834" x="2767013" y="4768850"/>
          <p14:tracePt t="80857" x="2767013" y="4756150"/>
          <p14:tracePt t="80863" x="2767013" y="4743450"/>
          <p14:tracePt t="80873" x="2767013" y="4730750"/>
          <p14:tracePt t="80883" x="2767013" y="4705350"/>
          <p14:tracePt t="80887" x="2767013" y="4692650"/>
          <p14:tracePt t="80897" x="2767013" y="4667250"/>
          <p14:tracePt t="80913" x="2767013" y="4656138"/>
          <p14:tracePt t="80923" x="2767013" y="4643438"/>
          <p14:tracePt t="80929" x="2741613" y="4630738"/>
          <p14:tracePt t="80943" x="2716213" y="4630738"/>
          <p14:tracePt t="80953" x="2667000" y="4592638"/>
          <p14:tracePt t="80969" x="2641600" y="4592638"/>
          <p14:tracePt t="80979" x="2603500" y="4592638"/>
          <p14:tracePt t="80993" x="2578100" y="4592638"/>
          <p14:tracePt t="81009" x="2565400" y="4592638"/>
          <p14:tracePt t="81019" x="2554288" y="4592638"/>
          <p14:tracePt t="81023" x="2541588" y="4592638"/>
          <p14:tracePt t="81045" x="2516188" y="4618038"/>
          <p14:tracePt t="81059" x="2516188" y="4630738"/>
          <p14:tracePt t="81065" x="2516188" y="4643438"/>
          <p14:tracePt t="81075" x="2516188" y="4656138"/>
          <p14:tracePt t="81089" x="2516188" y="4679950"/>
          <p14:tracePt t="81105" x="2516188" y="4692650"/>
          <p14:tracePt t="81125" x="2516188" y="4718050"/>
          <p14:tracePt t="81129" x="2528888" y="4718050"/>
          <p14:tracePt t="81139" x="2554288" y="4718050"/>
          <p14:tracePt t="81145" x="2565400" y="4718050"/>
          <p14:tracePt t="81155" x="2603500" y="4718050"/>
          <p14:tracePt t="81165" x="2616200" y="4718050"/>
          <p14:tracePt t="81171" x="2641600" y="4718050"/>
          <p14:tracePt t="81181" x="2654300" y="4705350"/>
          <p14:tracePt t="81185" x="2678113" y="4667250"/>
          <p14:tracePt t="81195" x="2690813" y="4643438"/>
          <p14:tracePt t="81205" x="2690813" y="4605338"/>
          <p14:tracePt t="81211" x="2690813" y="4592638"/>
          <p14:tracePt t="81221" x="2690813" y="4554538"/>
          <p14:tracePt t="81225" x="2690813" y="4530725"/>
          <p14:tracePt t="81247" x="2690813" y="4518025"/>
          <p14:tracePt t="81261" x="2690813" y="4505325"/>
          <p14:tracePt t="81291" x="2667000" y="4505325"/>
          <p14:tracePt t="81301" x="2616200" y="4505325"/>
          <p14:tracePt t="81307" x="2603500" y="4505325"/>
          <p14:tracePt t="81318" x="2578100" y="4505325"/>
          <p14:tracePt t="81327" x="2578100" y="4518025"/>
          <p14:tracePt t="81331" x="2554288" y="4543425"/>
          <p14:tracePt t="81341" x="2541588" y="4567238"/>
          <p14:tracePt t="81347" x="2528888" y="4618038"/>
          <p14:tracePt t="81357" x="2528888" y="4630738"/>
          <p14:tracePt t="81368" x="2528888" y="4656138"/>
          <p14:tracePt t="81373" x="2528888" y="4667250"/>
          <p14:tracePt t="81384" x="2528888" y="4679950"/>
          <p14:tracePt t="81387" x="2528888" y="4692650"/>
          <p14:tracePt t="81407" x="2528888" y="4705350"/>
          <p14:tracePt t="81423" x="2541588" y="4705350"/>
          <p14:tracePt t="81433" x="2554288" y="4705350"/>
          <p14:tracePt t="81437" x="2578100" y="4705350"/>
          <p14:tracePt t="81447" x="2603500" y="4705350"/>
          <p14:tracePt t="81457" x="2616200" y="4692650"/>
          <p14:tracePt t="81589" x="2603500" y="4692650"/>
          <p14:tracePt t="81669" x="2603500" y="4679950"/>
          <p14:tracePt t="81675" x="2628900" y="4656138"/>
          <p14:tracePt t="81685" x="2654300" y="4618038"/>
          <p14:tracePt t="81695" x="2678113" y="4567238"/>
          <p14:tracePt t="81701" x="2690813" y="4543425"/>
          <p14:tracePt t="81709" x="2703513" y="4492625"/>
          <p14:tracePt t="81715" x="2716213" y="4467225"/>
          <p14:tracePt t="81725" x="2716213" y="4430713"/>
          <p14:tracePt t="81735" x="2716213" y="4379913"/>
          <p14:tracePt t="81741" x="2716213" y="4341813"/>
          <p14:tracePt t="81752" x="2716213" y="4292600"/>
          <p14:tracePt t="81755" x="2716213" y="4254500"/>
          <p14:tracePt t="81765" x="2716213" y="4217988"/>
          <p14:tracePt t="81775" x="2716213" y="4167188"/>
          <p14:tracePt t="81781" x="2716213" y="4117975"/>
          <p14:tracePt t="81791" x="2716213" y="4079875"/>
          <p14:tracePt t="81795" x="2716213" y="4029075"/>
          <p14:tracePt t="81805" x="2716213" y="3954463"/>
          <p14:tracePt t="81818" x="2716213" y="3916363"/>
          <p14:tracePt t="81821" x="2716213" y="3867150"/>
          <p14:tracePt t="81831" x="2716213" y="3803650"/>
          <p14:tracePt t="81837" x="2716213" y="3767138"/>
          <p14:tracePt t="81847" x="2716213" y="3716338"/>
          <p14:tracePt t="81857" x="2716213" y="3629025"/>
          <p14:tracePt t="81861" x="2716213" y="3529013"/>
          <p14:tracePt t="81871" x="2716213" y="3490913"/>
          <p14:tracePt t="81877" x="2716213" y="3467100"/>
          <p14:tracePt t="81887" x="2716213" y="3429000"/>
          <p14:tracePt t="81897" x="2690813" y="3378200"/>
          <p14:tracePt t="81901" x="2690813" y="3354388"/>
          <p14:tracePt t="81911" x="2690813" y="3328988"/>
          <p14:tracePt t="81918" x="2678113" y="3328988"/>
          <p14:tracePt t="81937" x="2678113" y="3303588"/>
          <p14:tracePt t="81952" x="2667000" y="3290888"/>
          <p14:tracePt t="81957" x="2654300" y="3278188"/>
          <p14:tracePt t="81968" x="2641600" y="3278188"/>
          <p14:tracePt t="81977" x="2628900" y="3267075"/>
          <p14:tracePt t="81984" x="2616200" y="3254375"/>
          <p14:tracePt t="81993" x="2603500" y="3241675"/>
          <p14:tracePt t="81997" x="2578100" y="3241675"/>
          <p14:tracePt t="82007" x="2565400" y="3228975"/>
          <p14:tracePt t="82017" x="2528888" y="3228975"/>
          <p14:tracePt t="82023" x="2503488" y="3228975"/>
          <p14:tracePt t="82034" x="2465388" y="3216275"/>
          <p14:tracePt t="82039" x="2441575" y="3216275"/>
          <p14:tracePt t="82050" x="2416175" y="3216275"/>
          <p14:tracePt t="82059" x="2403475" y="3203575"/>
          <p14:tracePt t="82063" x="2378075" y="3190875"/>
          <p14:tracePt t="82073" x="2365375" y="3190875"/>
          <p14:tracePt t="82079" x="2352675" y="3178175"/>
          <p14:tracePt t="82089" x="2328863" y="3165475"/>
          <p14:tracePt t="82100" x="2316163" y="3165475"/>
          <p14:tracePt t="82103" x="2290763" y="3165475"/>
          <p14:tracePt t="82113" x="2278063" y="3165475"/>
          <p14:tracePt t="82129" x="2252663" y="3154363"/>
          <p14:tracePt t="82139" x="2228850" y="3141663"/>
          <p14:tracePt t="82155" x="2203450" y="3141663"/>
          <p14:tracePt t="82159" x="2190750" y="3141663"/>
          <p14:tracePt t="82169" x="2178050" y="3128963"/>
          <p14:tracePt t="82179" x="2152650" y="3116263"/>
          <p14:tracePt t="82185" x="2127250" y="3090863"/>
          <p14:tracePt t="82200" x="2103438" y="3090863"/>
          <p14:tracePt t="82219" x="2090738" y="3078163"/>
          <p14:tracePt t="82225" x="2078038" y="3065463"/>
          <p14:tracePt t="82235" x="2065338" y="3054350"/>
          <p14:tracePt t="82255" x="2065338" y="3041650"/>
          <p14:tracePt t="82258" x="2052638" y="3028950"/>
          <p14:tracePt t="82281" x="2039938" y="3028950"/>
          <p14:tracePt t="82316" x="2027238" y="3016250"/>
          <p14:tracePt t="82627" x="2052638" y="3028950"/>
          <p14:tracePt t="82634" x="2090738" y="3041650"/>
          <p14:tracePt t="82643" x="2127250" y="3065463"/>
          <p14:tracePt t="82659" x="2139950" y="3065463"/>
          <p14:tracePt t="82703" x="2139950" y="3078163"/>
          <p14:tracePt t="83087" x="2152650" y="3078163"/>
          <p14:tracePt t="83103" x="2165350" y="3078163"/>
          <p14:tracePt t="83117" x="2165350" y="3065463"/>
          <p14:tracePt t="83153" x="2165350" y="3054350"/>
          <p14:tracePt t="83167" x="2165350" y="3041650"/>
          <p14:tracePt t="83183" x="2152650" y="3028950"/>
          <p14:tracePt t="83193" x="2127250" y="3003550"/>
          <p14:tracePt t="83203" x="2116138" y="2990850"/>
          <p14:tracePt t="83207" x="2116138" y="2978150"/>
          <p14:tracePt t="83219" x="2103438" y="2952750"/>
          <p14:tracePt t="83222" x="2090738" y="2952750"/>
          <p14:tracePt t="83233" x="2090738" y="2941638"/>
          <p14:tracePt t="83243" x="2078038" y="2941638"/>
          <p14:tracePt t="83260" x="2065338" y="2916238"/>
          <p14:tracePt t="83273" x="2052638" y="2916238"/>
          <p14:tracePt t="83300" x="2027238" y="2916238"/>
          <p14:tracePt t="83323" x="2014538" y="2890838"/>
          <p14:tracePt t="83339" x="2003425" y="2890838"/>
          <p14:tracePt t="83349" x="1990725" y="2890838"/>
          <p14:tracePt t="83359" x="1978025" y="2890838"/>
          <p14:tracePt t="83375" x="1965325" y="2890838"/>
          <p14:tracePt t="83379" x="1952625" y="2890838"/>
          <p14:tracePt t="83389" x="1939925" y="2890838"/>
          <p14:tracePt t="83400" x="1927225" y="2890838"/>
          <p14:tracePt t="83405" x="1914525" y="2890838"/>
          <p14:tracePt t="83417" x="1878013" y="2890838"/>
          <p14:tracePt t="83419" x="1865313" y="2890838"/>
          <p14:tracePt t="83429" x="1839913" y="2890838"/>
          <p14:tracePt t="83439" x="1814513" y="2890838"/>
          <p14:tracePt t="83445" x="1790700" y="2890838"/>
          <p14:tracePt t="83455" x="1765300" y="2890838"/>
          <p14:tracePt t="83459" x="1727200" y="2916238"/>
          <p14:tracePt t="83481" x="1701800" y="2916238"/>
          <p14:tracePt t="83495" x="1689100" y="2941638"/>
          <p14:tracePt t="83505" x="1677988" y="2941638"/>
          <p14:tracePt t="83687" x="1689100" y="2941638"/>
          <p14:tracePt t="83697" x="1714500" y="2928938"/>
          <p14:tracePt t="83723" x="1714500" y="2903538"/>
          <p14:tracePt t="83727" x="1739900" y="2878138"/>
          <p14:tracePt t="83737" x="1739900" y="2852738"/>
          <p14:tracePt t="83753" x="1739900" y="2828925"/>
          <p14:tracePt t="83767" x="1739900" y="2816225"/>
          <p14:tracePt t="83777" x="1739900" y="2803525"/>
          <p14:tracePt t="83793" x="1714500" y="2778125"/>
          <p14:tracePt t="83803" x="1701800" y="2778125"/>
          <p14:tracePt t="83807" x="1652588" y="2778125"/>
          <p14:tracePt t="83819" x="1627188" y="2778125"/>
          <p14:tracePt t="83829" x="1589088" y="2778125"/>
          <p14:tracePt t="83833" x="1552575" y="2778125"/>
          <p14:tracePt t="83843" x="1501775" y="2790825"/>
          <p14:tracePt t="83849" x="1465263" y="2803525"/>
          <p14:tracePt t="83859" x="1427163" y="2828925"/>
          <p14:tracePt t="83868" x="1401763" y="2840038"/>
          <p14:tracePt t="83884" x="1389063" y="2852738"/>
          <p14:tracePt t="83900" x="1376363" y="2852738"/>
          <p14:tracePt t="83925" x="1376363" y="2865438"/>
          <p14:tracePt t="83959" x="1376363" y="2890838"/>
          <p14:tracePt t="83985" x="1414463" y="2890838"/>
          <p14:tracePt t="83995" x="1452563" y="2890838"/>
          <p14:tracePt t="83999" x="1476375" y="2890838"/>
          <p14:tracePt t="84009" x="1514475" y="2890838"/>
          <p14:tracePt t="84019" x="1527175" y="2890838"/>
          <p14:tracePt t="84141" x="1501775" y="2890838"/>
          <p14:tracePt t="84155" x="1489075" y="2890838"/>
          <p14:tracePt t="84165" x="1476375" y="2916238"/>
          <p14:tracePt t="84197" x="1476375" y="2928938"/>
          <p14:tracePt t="84261" x="1476375" y="2941638"/>
          <p14:tracePt t="84429" x="1476375" y="2952750"/>
          <p14:tracePt t="84445" x="1476375" y="2978150"/>
          <p14:tracePt t="84455" x="1476375" y="2990850"/>
          <p14:tracePt t="84459" x="1476375" y="3028950"/>
          <p14:tracePt t="84469" x="1476375" y="3054350"/>
          <p14:tracePt t="84480" x="1476375" y="3078163"/>
          <p14:tracePt t="84485" x="1476375" y="3141663"/>
          <p14:tracePt t="84495" x="1476375" y="3178175"/>
          <p14:tracePt t="84499" x="1476375" y="3241675"/>
          <p14:tracePt t="84509" x="1476375" y="3278188"/>
          <p14:tracePt t="84519" x="1476375" y="3316288"/>
          <p14:tracePt t="84525" x="1489075" y="3354388"/>
          <p14:tracePt t="84534" x="1501775" y="3429000"/>
          <p14:tracePt t="84539" x="1527175" y="3467100"/>
          <p14:tracePt t="84549" x="1565275" y="3554413"/>
          <p14:tracePt t="84559" x="1589088" y="3616325"/>
          <p14:tracePt t="84565" x="1639888" y="3667125"/>
          <p14:tracePt t="84575" x="1677988" y="3729038"/>
          <p14:tracePt t="84579" x="1701800" y="3792538"/>
          <p14:tracePt t="84589" x="1739900" y="3841750"/>
          <p14:tracePt t="84599" x="1765300" y="3905250"/>
          <p14:tracePt t="84605" x="1814513" y="3967163"/>
          <p14:tracePt t="84615" x="1865313" y="4017963"/>
          <p14:tracePt t="84619" x="1927225" y="4105275"/>
          <p14:tracePt t="84632" x="1978025" y="4154488"/>
          <p14:tracePt t="84641" x="2003425" y="4205288"/>
          <p14:tracePt t="84645" x="2065338" y="4279900"/>
          <p14:tracePt t="84655" x="2103438" y="4354513"/>
          <p14:tracePt t="84661" x="2152650" y="4405313"/>
          <p14:tracePt t="84671" x="2190750" y="4454525"/>
          <p14:tracePt t="84682" x="2252663" y="4554538"/>
          <p14:tracePt t="84685" x="2290763" y="4605338"/>
          <p14:tracePt t="84695" x="2352675" y="4667250"/>
          <p14:tracePt t="84701" x="2416175" y="4730750"/>
          <p14:tracePt t="84711" x="2465388" y="4792663"/>
          <p14:tracePt t="84721" x="2516188" y="4868863"/>
          <p14:tracePt t="84727" x="2565400" y="4918075"/>
          <p14:tracePt t="84737" x="2590800" y="4943475"/>
          <p14:tracePt t="84741" x="2616200" y="4992688"/>
          <p14:tracePt t="84751" x="2641600" y="5030788"/>
          <p14:tracePt t="84761" x="2654300" y="5081588"/>
          <p14:tracePt t="84767" x="2678113" y="5092700"/>
          <p14:tracePt t="84777" x="2690813" y="5118100"/>
          <p14:tracePt t="84782" x="2703513" y="5143500"/>
          <p14:tracePt t="84801" x="2716213" y="5143500"/>
          <p14:tracePt t="84811" x="2716213" y="5156200"/>
          <p14:tracePt t="84949" x="2690813" y="5156200"/>
          <p14:tracePt t="84959" x="2654300" y="5143500"/>
          <p14:tracePt t="84963" x="2616200" y="5143500"/>
          <p14:tracePt t="84973" x="2554288" y="5118100"/>
          <p14:tracePt t="84980" x="2528888" y="5081588"/>
          <p14:tracePt t="84989" x="2503488" y="5081588"/>
          <p14:tracePt t="84999" x="2452688" y="5030788"/>
          <p14:tracePt t="85003" x="2428875" y="5005388"/>
          <p14:tracePt t="85015" x="2403475" y="4981575"/>
          <p14:tracePt t="85019" x="2390775" y="4968875"/>
          <p14:tracePt t="85031" x="2378075" y="4956175"/>
          <p14:tracePt t="85039" x="2352675" y="4930775"/>
          <p14:tracePt t="85043" x="2352675" y="4905375"/>
          <p14:tracePt t="85059" x="2352675" y="4879975"/>
          <p14:tracePt t="85079" x="2352675" y="4868863"/>
          <p14:tracePt t="85095" x="2352675" y="4856163"/>
          <p14:tracePt t="85109" x="2352675" y="4843463"/>
          <p14:tracePt t="85125" x="2352675" y="4830763"/>
          <p14:tracePt t="85139" x="2352675" y="4818063"/>
          <p14:tracePt t="85261" x="2328863" y="4792663"/>
          <p14:tracePt t="85285" x="2316163" y="4779963"/>
          <p14:tracePt t="85295" x="2290763" y="4779963"/>
          <p14:tracePt t="85307" x="2265363" y="4779963"/>
          <p14:tracePt t="85311" x="2228850" y="4779963"/>
          <p14:tracePt t="85321" x="2203450" y="4756150"/>
          <p14:tracePt t="85327" x="2139950" y="4756150"/>
          <p14:tracePt t="85337" x="2065338" y="4743450"/>
          <p14:tracePt t="85348" x="2003425" y="4743450"/>
          <p14:tracePt t="85351" x="1914525" y="4743450"/>
          <p14:tracePt t="85361" x="1814513" y="4718050"/>
          <p14:tracePt t="85367" x="1714500" y="4718050"/>
          <p14:tracePt t="85377" x="1677988" y="4718050"/>
          <p14:tracePt t="85387" x="1627188" y="4718050"/>
          <p14:tracePt t="85393" x="1601788" y="4718050"/>
          <p14:tracePt t="85401" x="1589088" y="4718050"/>
          <p14:tracePt t="85417" x="1577975" y="4718050"/>
          <p14:tracePt t="85517" x="1601788" y="4718050"/>
          <p14:tracePt t="85529" x="1614488" y="4718050"/>
          <p14:tracePt t="85539" x="1652588" y="4705350"/>
          <p14:tracePt t="85543" x="1689100" y="4692650"/>
          <p14:tracePt t="85553" x="1701800" y="4692650"/>
          <p14:tracePt t="85559" x="1714500" y="4667250"/>
          <p14:tracePt t="85569" x="1727200" y="4667250"/>
          <p14:tracePt t="85589" x="1727200" y="4656138"/>
          <p14:tracePt t="85675" x="1727200" y="4643438"/>
          <p14:tracePt t="85685" x="1714500" y="4643438"/>
          <p14:tracePt t="85696" x="1701800" y="4643438"/>
          <p14:tracePt t="85699" x="1639888" y="4667250"/>
          <p14:tracePt t="85709" x="1627188" y="4667250"/>
          <p14:tracePt t="85715" x="1614488" y="4667250"/>
          <p14:tracePt t="85725" x="1601788" y="4692650"/>
          <p14:tracePt t="85821" x="1601788" y="4705350"/>
          <p14:tracePt t="85825" x="1601788" y="4718050"/>
          <p14:tracePt t="85835" x="1614488" y="4718050"/>
          <p14:tracePt t="85841" x="1665288" y="4743450"/>
          <p14:tracePt t="85851" x="1689100" y="4743450"/>
          <p14:tracePt t="85861" x="1727200" y="4743450"/>
          <p14:tracePt t="85865" x="1765300" y="4756150"/>
          <p14:tracePt t="85875" x="1790700" y="4756150"/>
          <p14:tracePt t="85881" x="1814513" y="4756150"/>
          <p14:tracePt t="86869" x="1790700" y="4756150"/>
          <p14:tracePt t="86879" x="1739900" y="4756150"/>
          <p14:tracePt t="86885" x="1701800" y="4756150"/>
          <p14:tracePt t="86896" x="1665288" y="4756150"/>
          <p14:tracePt t="86899" x="1639888" y="4768850"/>
          <p14:tracePt t="86913" x="1627188" y="4768850"/>
          <p14:tracePt t="86921" x="1601788" y="4779963"/>
          <p14:tracePt t="87041" x="1627188" y="4779963"/>
          <p14:tracePt t="87051" x="1689100" y="4779963"/>
          <p14:tracePt t="87057" x="1739900" y="4779963"/>
          <p14:tracePt t="87067" x="1778000" y="4779963"/>
          <p14:tracePt t="87079" x="1827213" y="4768850"/>
          <p14:tracePt t="87081" x="1839913" y="4768850"/>
          <p14:tracePt t="87101" x="1852613" y="4768850"/>
          <p14:tracePt t="87183" x="1827213" y="4768850"/>
          <p14:tracePt t="87193" x="1778000" y="4768850"/>
          <p14:tracePt t="87197" x="1714500" y="4768850"/>
          <p14:tracePt t="87207" x="1677988" y="4768850"/>
          <p14:tracePt t="87213" x="1627188" y="4768850"/>
          <p14:tracePt t="87223" x="1601788" y="4768850"/>
          <p14:tracePt t="87353" x="1639888" y="4768850"/>
          <p14:tracePt t="87359" x="1677988" y="4756150"/>
          <p14:tracePt t="87369" x="1701800" y="4743450"/>
          <p14:tracePt t="87373" x="1739900" y="4718050"/>
          <p14:tracePt t="87509" x="1727200" y="4718050"/>
          <p14:tracePt t="87637" x="1765300" y="4718050"/>
          <p14:tracePt t="87641" x="1814513" y="4705350"/>
          <p14:tracePt t="87651" x="1878013" y="4692650"/>
          <p14:tracePt t="87662" x="1890713" y="4692650"/>
          <p14:tracePt t="87667" x="1903413" y="4679950"/>
          <p14:tracePt t="87767" x="1890713" y="4679950"/>
          <p14:tracePt t="87773" x="1839913" y="4679950"/>
          <p14:tracePt t="87783" x="1801813" y="4692650"/>
          <p14:tracePt t="87787" x="1778000" y="4692650"/>
          <p14:tracePt t="87797" x="1752600" y="4705350"/>
          <p14:tracePt t="87807" x="1739900" y="4718050"/>
          <p14:tracePt t="87889" x="1739900" y="4743450"/>
          <p14:tracePt t="87899" x="1739900" y="4768850"/>
          <p14:tracePt t="87903" x="1778000" y="4768850"/>
          <p14:tracePt t="87913" x="1827213" y="4768850"/>
          <p14:tracePt t="87919" x="1903413" y="4768850"/>
          <p14:tracePt t="87929" x="1939925" y="4768850"/>
          <p14:tracePt t="87939" x="2014538" y="4768850"/>
          <p14:tracePt t="87945" x="2065338" y="4768850"/>
          <p14:tracePt t="87961" x="2152650" y="4730750"/>
          <p14:tracePt t="87969" x="2178050" y="4730750"/>
          <p14:tracePt t="87985" x="2178050" y="4718050"/>
          <p14:tracePt t="88009" x="2178050" y="4705350"/>
          <p14:tracePt t="88025" x="2178050" y="4692650"/>
          <p14:tracePt t="88039" x="2165350" y="4667250"/>
          <p14:tracePt t="88051" x="2139950" y="4656138"/>
          <p14:tracePt t="88055" x="2078038" y="4656138"/>
          <p14:tracePt t="88065" x="2027238" y="4656138"/>
          <p14:tracePt t="88071" x="1965325" y="4656138"/>
          <p14:tracePt t="88081" x="1927225" y="4656138"/>
          <p14:tracePt t="88091" x="1878013" y="4656138"/>
          <p14:tracePt t="88095" x="1852613" y="4656138"/>
          <p14:tracePt t="88105" x="1814513" y="4656138"/>
          <p14:tracePt t="88111" x="1790700" y="4656138"/>
          <p14:tracePt t="88211" x="1852613" y="4656138"/>
          <p14:tracePt t="88217" x="1965325" y="4656138"/>
          <p14:tracePt t="88227" x="2065338" y="4656138"/>
          <p14:tracePt t="88237" x="2190750" y="4656138"/>
          <p14:tracePt t="88241" x="2278063" y="4605338"/>
          <p14:tracePt t="88251" x="2378075" y="4579938"/>
          <p14:tracePt t="88257" x="2416175" y="4579938"/>
          <p14:tracePt t="88267" x="2441575" y="4579938"/>
          <p14:tracePt t="88333" x="2378075" y="4579938"/>
          <p14:tracePt t="88337" x="2278063" y="4579938"/>
          <p14:tracePt t="88347" x="2190750" y="4579938"/>
          <p14:tracePt t="88353" x="2127250" y="4579938"/>
          <p14:tracePt t="88363" x="2014538" y="4592638"/>
          <p14:tracePt t="88373" x="1952625" y="4618038"/>
          <p14:tracePt t="88377" x="1903413" y="4618038"/>
          <p14:tracePt t="88389" x="1865313" y="4656138"/>
          <p14:tracePt t="88395" x="1852613" y="4656138"/>
          <p14:tracePt t="88405" x="1852613" y="4667250"/>
          <p14:tracePt t="88429" x="1852613" y="4679950"/>
          <p14:tracePt t="88439" x="1852613" y="4692650"/>
          <p14:tracePt t="88445" x="1852613" y="4705350"/>
          <p14:tracePt t="88461" x="1865313" y="4730750"/>
          <p14:tracePt t="88469" x="1890713" y="4730750"/>
          <p14:tracePt t="88479" x="1939925" y="4730750"/>
          <p14:tracePt t="88485" x="1978025" y="4730750"/>
          <p14:tracePt t="88495" x="2027238" y="4730750"/>
          <p14:tracePt t="88498" x="2078038" y="4730750"/>
          <p14:tracePt t="88512" x="2165350" y="4730750"/>
          <p14:tracePt t="88519" x="2203450" y="4730750"/>
          <p14:tracePt t="88525" x="2228850" y="4730750"/>
          <p14:tracePt t="88535" x="2252663" y="4718050"/>
          <p14:tracePt t="88591" x="2252663" y="4705350"/>
          <p14:tracePt t="88601" x="2228850" y="4692650"/>
          <p14:tracePt t="88605" x="2178050" y="4692650"/>
          <p14:tracePt t="88615" x="2127250" y="4692650"/>
          <p14:tracePt t="88625" x="2052638" y="4692650"/>
          <p14:tracePt t="88631" x="2003425" y="4692650"/>
          <p14:tracePt t="88641" x="1978025" y="4692650"/>
          <p14:tracePt t="88645" x="1939925" y="4692650"/>
          <p14:tracePt t="88655" x="1927225" y="4692650"/>
          <p14:tracePt t="88667" x="1914525" y="4692650"/>
          <p14:tracePt t="88731" x="1914525" y="4705350"/>
          <p14:tracePt t="88747" x="1914525" y="4718050"/>
          <p14:tracePt t="88757" x="1927225" y="4730750"/>
          <p14:tracePt t="88767" x="1965325" y="4743450"/>
          <p14:tracePt t="88773" x="1990725" y="4743450"/>
          <p14:tracePt t="88783" x="2039938" y="4743450"/>
          <p14:tracePt t="88787" x="2090738" y="4743450"/>
          <p14:tracePt t="88797" x="2127250" y="4743450"/>
          <p14:tracePt t="88807" x="2139950" y="4743450"/>
          <p14:tracePt t="88813" x="2152650" y="4743450"/>
          <p14:tracePt t="88863" x="2165350" y="4743450"/>
          <p14:tracePt t="88867" x="2165350" y="4730750"/>
          <p14:tracePt t="88879" x="2139950" y="4730750"/>
          <p14:tracePt t="88889" x="2116138" y="4718050"/>
          <p14:tracePt t="88893" x="2065338" y="4718050"/>
          <p14:tracePt t="88903" x="2027238" y="4718050"/>
          <p14:tracePt t="88911" x="1965325" y="4718050"/>
          <p14:tracePt t="88919" x="1927225" y="4718050"/>
          <p14:tracePt t="88929" x="1878013" y="4718050"/>
          <p14:tracePt t="88933" x="1865313" y="4718050"/>
          <p14:tracePt t="88944" x="1839913" y="4718050"/>
          <p14:tracePt t="88961" x="1827213" y="4718050"/>
          <p14:tracePt t="89045" x="1852613" y="4718050"/>
          <p14:tracePt t="89049" x="1903413" y="4718050"/>
          <p14:tracePt t="89059" x="1952625" y="4718050"/>
          <p14:tracePt t="89069" x="2003425" y="4718050"/>
          <p14:tracePt t="89075" x="2039938" y="4718050"/>
          <p14:tracePt t="89085" x="2065338" y="4718050"/>
          <p14:tracePt t="89151" x="2027238" y="4718050"/>
          <p14:tracePt t="89162" x="1990725" y="4718050"/>
          <p14:tracePt t="89165" x="1952625" y="4718050"/>
          <p14:tracePt t="89176" x="1914525" y="4718050"/>
          <p14:tracePt t="89181" x="1890713" y="4718050"/>
          <p14:tracePt t="89191" x="1878013" y="4718050"/>
          <p14:tracePt t="89297" x="1914525" y="4718050"/>
          <p14:tracePt t="89301" x="1927225" y="4718050"/>
          <p14:tracePt t="89311" x="1952625" y="4705350"/>
          <p14:tracePt t="89317" x="1978025" y="4705350"/>
          <p14:tracePt t="89327" x="1990725" y="4692650"/>
          <p14:tracePt t="89403" x="1952625" y="4692650"/>
          <p14:tracePt t="89413" x="1878013" y="4692650"/>
          <p14:tracePt t="89417" x="1839913" y="4692650"/>
          <p14:tracePt t="89428" x="1790700" y="4705350"/>
          <p14:tracePt t="89433" x="1778000" y="4705350"/>
          <p14:tracePt t="89444" x="1765300" y="4718050"/>
          <p14:tracePt t="89473" x="1752600" y="4718050"/>
          <p14:tracePt t="89539" x="1765300" y="4718050"/>
          <p14:tracePt t="89549" x="1790700" y="4718050"/>
          <p14:tracePt t="89563" x="1814513" y="4718050"/>
          <p14:tracePt t="89755" x="1827213" y="4718050"/>
          <p14:tracePt t="89765" x="1865313" y="4718050"/>
          <p14:tracePt t="89771" x="1890713" y="4718050"/>
          <p14:tracePt t="89781" x="1927225" y="4718050"/>
          <p14:tracePt t="89785" x="1952625" y="4718050"/>
          <p14:tracePt t="89795" x="2003425" y="4718050"/>
          <p14:tracePt t="89805" x="2039938" y="4718050"/>
          <p14:tracePt t="89811" x="2090738" y="4718050"/>
          <p14:tracePt t="89821" x="2127250" y="4718050"/>
          <p14:tracePt t="89827" x="2178050" y="4718050"/>
          <p14:tracePt t="89837" x="2216150" y="4718050"/>
          <p14:tracePt t="89847" x="2239963" y="4718050"/>
          <p14:tracePt t="89851" x="2278063" y="4718050"/>
          <p14:tracePt t="89861" x="2316163" y="4718050"/>
          <p14:tracePt t="89867" x="2328863" y="4718050"/>
          <p14:tracePt t="89877" x="2339975" y="4718050"/>
          <p14:tracePt t="89901" x="2365375" y="4718050"/>
          <p14:tracePt t="89937" x="2390775" y="4718050"/>
          <p14:tracePt t="89947" x="2416175" y="4718050"/>
          <p14:tracePt t="89963" x="2428875" y="4718050"/>
          <p14:tracePt t="89973" x="2441575" y="4718050"/>
          <p14:tracePt t="89993" x="2452688" y="4718050"/>
          <p14:tracePt t="90017" x="2465388" y="4718050"/>
          <p14:tracePt t="90037" x="2478088" y="4718050"/>
          <p14:tracePt t="90053" x="2490788" y="4718050"/>
          <p14:tracePt t="90069" x="2503488" y="4718050"/>
          <p14:tracePt t="90093" x="2528888" y="4718050"/>
          <p14:tracePt t="90109" x="2541588" y="4718050"/>
          <p14:tracePt t="90119" x="2554288" y="4705350"/>
          <p14:tracePt t="90129" x="2578100" y="4692650"/>
          <p14:tracePt t="90335" x="2541588" y="4692650"/>
          <p14:tracePt t="90345" x="2478088" y="4705350"/>
          <p14:tracePt t="90351" x="2416175" y="4730750"/>
          <p14:tracePt t="90361" x="2378075" y="4743450"/>
          <p14:tracePt t="90364" x="2303463" y="4768850"/>
          <p14:tracePt t="90375" x="2265363" y="4792663"/>
          <p14:tracePt t="90385" x="2239963" y="4818063"/>
          <p14:tracePt t="90393" x="2216150" y="4818063"/>
          <p14:tracePt t="90401" x="2216150" y="4830763"/>
          <p14:tracePt t="90407" x="2203450" y="4830763"/>
          <p14:tracePt t="90467" x="2203450" y="4843463"/>
          <p14:tracePt t="90481" x="2228850" y="4843463"/>
          <p14:tracePt t="90487" x="2252663" y="4843463"/>
          <p14:tracePt t="90497" x="2290763" y="4843463"/>
          <p14:tracePt t="90507" x="2339975" y="4843463"/>
          <p14:tracePt t="90513" x="2378075" y="4843463"/>
          <p14:tracePt t="90523" x="2441575" y="4843463"/>
          <p14:tracePt t="90527" x="2503488" y="4818063"/>
          <p14:tracePt t="90537" x="2541588" y="4818063"/>
          <p14:tracePt t="90547" x="2578100" y="4805363"/>
          <p14:tracePt t="90553" x="2590800" y="4792663"/>
          <p14:tracePt t="90563" x="2603500" y="4792663"/>
          <p14:tracePt t="90567" x="2616200" y="4779963"/>
          <p14:tracePt t="90649" x="2590800" y="4779963"/>
          <p14:tracePt t="90660" x="2554288" y="4779963"/>
          <p14:tracePt t="90663" x="2528888" y="4779963"/>
          <p14:tracePt t="90673" x="2503488" y="4779963"/>
          <p14:tracePt t="90689" x="2478088" y="4792663"/>
          <p14:tracePt t="91117" x="2490788" y="4792663"/>
          <p14:tracePt t="91133" x="2503488" y="4792663"/>
          <p14:tracePt t="91405" x="2516188" y="4792663"/>
          <p14:tracePt t="91431" x="2528888" y="4792663"/>
          <p14:tracePt t="91451" x="2541588" y="4792663"/>
          <p14:tracePt t="91471" x="2554288" y="4792663"/>
          <p14:tracePt t="91485" x="2565400" y="4792663"/>
          <p14:tracePt t="91511" x="2578100" y="4792663"/>
          <p14:tracePt t="91537" x="2590800" y="4792663"/>
          <p14:tracePt t="91611" x="2616200" y="4792663"/>
          <p14:tracePt t="91863" x="2628900" y="4792663"/>
          <p14:tracePt t="93331" x="2641600" y="4792663"/>
          <p14:tracePt t="93337" x="2641600" y="4768850"/>
          <p14:tracePt t="93347" x="2641600" y="4743450"/>
          <p14:tracePt t="93357" x="2641600" y="4679950"/>
          <p14:tracePt t="93361" x="2641600" y="4618038"/>
          <p14:tracePt t="93374" x="2641600" y="4530725"/>
          <p14:tracePt t="93377" x="2641600" y="4430713"/>
          <p14:tracePt t="93387" x="2641600" y="4330700"/>
          <p14:tracePt t="93397" x="2641600" y="4241800"/>
          <p14:tracePt t="93403" x="2641600" y="4129088"/>
          <p14:tracePt t="93413" x="2641600" y="4029075"/>
          <p14:tracePt t="93417" x="2654300" y="3905250"/>
          <p14:tracePt t="93427" x="2678113" y="3816350"/>
          <p14:tracePt t="93437" x="2690813" y="3716338"/>
          <p14:tracePt t="93443" x="2690813" y="3616325"/>
          <p14:tracePt t="93453" x="2716213" y="3567113"/>
          <p14:tracePt t="93457" x="2728913" y="3467100"/>
          <p14:tracePt t="93467" x="2728913" y="3429000"/>
          <p14:tracePt t="93477" x="2728913" y="3378200"/>
          <p14:tracePt t="93483" x="2741613" y="3328988"/>
          <p14:tracePt t="93493" x="2741613" y="3278188"/>
          <p14:tracePt t="93499" x="2754313" y="3254375"/>
          <p14:tracePt t="93509" x="2754313" y="3241675"/>
          <p14:tracePt t="93519" x="2754313" y="3203575"/>
          <p14:tracePt t="93524" x="2754313" y="3190875"/>
          <p14:tracePt t="93543" x="2754313" y="3178175"/>
          <p14:tracePt t="93557" x="2754313" y="3165475"/>
          <p14:tracePt t="93583" x="2754313" y="3154363"/>
          <p14:tracePt t="93607" x="2754313" y="3128963"/>
          <p14:tracePt t="93617" x="2754313" y="3103563"/>
          <p14:tracePt t="93624" x="2728913" y="3090863"/>
          <p14:tracePt t="93633" x="2716213" y="3065463"/>
          <p14:tracePt t="93640" x="2703513" y="3054350"/>
          <p14:tracePt t="93649" x="2667000" y="3028950"/>
          <p14:tracePt t="93659" x="2641600" y="3003550"/>
          <p14:tracePt t="93663" x="2616200" y="2990850"/>
          <p14:tracePt t="93673" x="2590800" y="2965450"/>
          <p14:tracePt t="93679" x="2565400" y="2952750"/>
          <p14:tracePt t="93689" x="2541588" y="2952750"/>
          <p14:tracePt t="93699" x="2490788" y="2952750"/>
          <p14:tracePt t="93703" x="2452688" y="2928938"/>
          <p14:tracePt t="93715" x="2378075" y="2928938"/>
          <p14:tracePt t="93719" x="2316163" y="2916238"/>
          <p14:tracePt t="93729" x="2239963" y="2916238"/>
          <p14:tracePt t="93740" x="2178050" y="2916238"/>
          <p14:tracePt t="93745" x="2127250" y="2916238"/>
          <p14:tracePt t="93756" x="2052638" y="2916238"/>
          <p14:tracePt t="93759" x="2014538" y="2916238"/>
          <p14:tracePt t="93769" x="1952625" y="2916238"/>
          <p14:tracePt t="93779" x="1903413" y="2916238"/>
          <p14:tracePt t="93785" x="1852613" y="2928938"/>
          <p14:tracePt t="93795" x="1801813" y="2952750"/>
          <p14:tracePt t="93799" x="1778000" y="2978150"/>
          <p14:tracePt t="93809" x="1752600" y="3003550"/>
          <p14:tracePt t="93819" x="1739900" y="3016250"/>
          <p14:tracePt t="93825" x="1714500" y="3041650"/>
          <p14:tracePt t="93835" x="1701800" y="3054350"/>
          <p14:tracePt t="93839" x="1689100" y="3078163"/>
          <p14:tracePt t="93851" x="1677988" y="3103563"/>
          <p14:tracePt t="93861" x="1677988" y="3116263"/>
          <p14:tracePt t="93865" x="1665288" y="3141663"/>
          <p14:tracePt t="93875" x="1665288" y="3154363"/>
          <p14:tracePt t="93881" x="1665288" y="3165475"/>
          <p14:tracePt t="93891" x="1652588" y="3178175"/>
          <p14:tracePt t="93901" x="1652588" y="3203575"/>
          <p14:tracePt t="93915" x="1652588" y="3228975"/>
          <p14:tracePt t="93931" x="1652588" y="3254375"/>
          <p14:tracePt t="93941" x="1689100" y="3278188"/>
          <p14:tracePt t="93945" x="1701800" y="3303588"/>
          <p14:tracePt t="93957" x="1727200" y="3316288"/>
          <p14:tracePt t="93961" x="1790700" y="3341688"/>
          <p14:tracePt t="93972" x="1852613" y="3354388"/>
          <p14:tracePt t="93981" x="1939925" y="3354388"/>
          <p14:tracePt t="93987" x="2052638" y="3354388"/>
          <p14:tracePt t="93997" x="2152650" y="3354388"/>
          <p14:tracePt t="94001" x="2190750" y="3354388"/>
          <p14:tracePt t="94011" x="2290763" y="3354388"/>
          <p14:tracePt t="94023" x="2328863" y="3354388"/>
          <p14:tracePt t="94027" x="2390775" y="3341688"/>
          <p14:tracePt t="94037" x="2428875" y="3316288"/>
          <p14:tracePt t="94043" x="2465388" y="3290888"/>
          <p14:tracePt t="94053" x="2478088" y="3267075"/>
          <p14:tracePt t="94063" x="2516188" y="3241675"/>
          <p14:tracePt t="94077" x="2516188" y="3228975"/>
          <p14:tracePt t="94083" x="2516188" y="3216275"/>
          <p14:tracePt t="94103" x="2516188" y="3203575"/>
          <p14:tracePt t="94107" x="2516188" y="3190875"/>
          <p14:tracePt t="94117" x="2516188" y="3178175"/>
          <p14:tracePt t="94133" x="2516188" y="3154363"/>
          <p14:tracePt t="94143" x="2503488" y="3141663"/>
          <p14:tracePt t="94147" x="2465388" y="3116263"/>
          <p14:tracePt t="94157" x="2416175" y="3103563"/>
          <p14:tracePt t="94163" x="2339975" y="3090863"/>
          <p14:tracePt t="94173" x="2252663" y="3090863"/>
          <p14:tracePt t="94183" x="2203450" y="3090863"/>
          <p14:tracePt t="94189" x="2139950" y="3090863"/>
          <p14:tracePt t="94197" x="2103438" y="3090863"/>
          <p14:tracePt t="94203" x="2052638" y="3090863"/>
          <p14:tracePt t="94213" x="2014538" y="3116263"/>
          <p14:tracePt t="94224" x="1978025" y="3128963"/>
          <p14:tracePt t="94229" x="1952625" y="3141663"/>
          <p14:tracePt t="94240" x="1939925" y="3154363"/>
          <p14:tracePt t="94253" x="1927225" y="3165475"/>
          <p14:tracePt t="94263" x="1914525" y="3165475"/>
          <p14:tracePt t="94269" x="1914525" y="3178175"/>
          <p14:tracePt t="94283" x="1903413" y="3203575"/>
          <p14:tracePt t="94293" x="1903413" y="3216275"/>
          <p14:tracePt t="94306" x="1903413" y="3228975"/>
          <p14:tracePt t="94309" x="1903413" y="3241675"/>
          <p14:tracePt t="94325" x="1903413" y="3254375"/>
          <p14:tracePt t="94335" x="1903413" y="3267075"/>
          <p14:tracePt t="94345" x="1903413" y="3290888"/>
          <p14:tracePt t="94359" x="1927225" y="3316288"/>
          <p14:tracePt t="94365" x="1965325" y="3328988"/>
          <p14:tracePt t="94375" x="2003425" y="3328988"/>
          <p14:tracePt t="94385" x="2078038" y="3341688"/>
          <p14:tracePt t="94390" x="2139950" y="3341688"/>
          <p14:tracePt t="94401" x="2228850" y="3341688"/>
          <p14:tracePt t="94406" x="2303463" y="3341688"/>
          <p14:tracePt t="94415" x="2378075" y="3341688"/>
          <p14:tracePt t="94425" x="2452688" y="3328988"/>
          <p14:tracePt t="94431" x="2490788" y="3290888"/>
          <p14:tracePt t="94441" x="2528888" y="3267075"/>
          <p14:tracePt t="94445" x="2565400" y="3241675"/>
          <p14:tracePt t="94465" x="2565400" y="3228975"/>
          <p14:tracePt t="94485" x="2565400" y="3216275"/>
          <p14:tracePt t="94491" x="2565400" y="3203575"/>
          <p14:tracePt t="94501" x="2565400" y="3178175"/>
          <p14:tracePt t="94507" x="2565400" y="3154363"/>
          <p14:tracePt t="94515" x="2554288" y="3128963"/>
          <p14:tracePt t="94527" x="2503488" y="3116263"/>
          <p14:tracePt t="94531" x="2478088" y="3116263"/>
          <p14:tracePt t="94541" x="2428875" y="3116263"/>
          <p14:tracePt t="94547" x="2365375" y="3116263"/>
          <p14:tracePt t="94557" x="2328863" y="3116263"/>
          <p14:tracePt t="94567" x="2303463" y="3116263"/>
          <p14:tracePt t="94572" x="2252663" y="3116263"/>
          <p14:tracePt t="94581" x="2190750" y="3154363"/>
          <p14:tracePt t="94589" x="2139950" y="3178175"/>
          <p14:tracePt t="94597" x="2116138" y="3203575"/>
          <p14:tracePt t="94607" x="2103438" y="3216275"/>
          <p14:tracePt t="94611" x="2078038" y="3228975"/>
          <p14:tracePt t="94623" x="2078038" y="3254375"/>
          <p14:tracePt t="94647" x="2078038" y="3267075"/>
          <p14:tracePt t="94673" x="2078038" y="3278188"/>
          <p14:tracePt t="94703" x="2078038" y="3303588"/>
          <p14:tracePt t="94713" x="2116138" y="3303588"/>
          <p14:tracePt t="94723" x="2203450" y="3303588"/>
          <p14:tracePt t="94727" x="2265363" y="3303588"/>
          <p14:tracePt t="94738" x="2339975" y="3303588"/>
          <p14:tracePt t="94743" x="2416175" y="3290888"/>
          <p14:tracePt t="94755" x="2441575" y="3278188"/>
          <p14:tracePt t="94763" x="2478088" y="3254375"/>
          <p14:tracePt t="94767" x="2490788" y="3254375"/>
          <p14:tracePt t="94777" x="2490788" y="3241675"/>
          <p14:tracePt t="94819" x="2490788" y="3228975"/>
          <p14:tracePt t="94829" x="2490788" y="3216275"/>
          <p14:tracePt t="94833" x="2452688" y="3203575"/>
          <p14:tracePt t="94843" x="2378075" y="3203575"/>
          <p14:tracePt t="94849" x="2328863" y="3203575"/>
          <p14:tracePt t="94869" x="2290763" y="3203575"/>
          <p14:tracePt t="94873" x="2278063" y="3216275"/>
          <p14:tracePt t="94885" x="2265363" y="3228975"/>
          <p14:tracePt t="94890" x="2239963" y="3254375"/>
          <p14:tracePt t="94899" x="2239963" y="3290888"/>
          <p14:tracePt t="94909" x="2239963" y="3341688"/>
          <p14:tracePt t="94915" x="2239963" y="3416300"/>
          <p14:tracePt t="94925" x="2239963" y="3479800"/>
          <p14:tracePt t="94929" x="2239963" y="3516313"/>
          <p14:tracePt t="94940" x="2265363" y="3567113"/>
          <p14:tracePt t="94949" x="2290763" y="3590925"/>
          <p14:tracePt t="94957" x="2316163" y="3616325"/>
          <p14:tracePt t="94965" x="2352675" y="3654425"/>
          <p14:tracePt t="94981" x="2365375" y="3654425"/>
          <p14:tracePt t="94991" x="2403475" y="3654425"/>
          <p14:tracePt t="94995" x="2428875" y="3654425"/>
          <p14:tracePt t="95006" x="2478088" y="3654425"/>
          <p14:tracePt t="95011" x="2503488" y="3654425"/>
          <p14:tracePt t="95022" x="2541588" y="3654425"/>
          <p14:tracePt t="95031" x="2565400" y="3654425"/>
          <p14:tracePt t="95035" x="2578100" y="3641725"/>
          <p14:tracePt t="95107" x="2590800" y="3641725"/>
          <p14:tracePt t="95111" x="2628900" y="3703638"/>
          <p14:tracePt t="95122" x="2667000" y="3854450"/>
          <p14:tracePt t="95131" x="2716213" y="4029075"/>
          <p14:tracePt t="95139" x="2754313" y="4179888"/>
          <p14:tracePt t="95147" x="2790825" y="4330700"/>
          <p14:tracePt t="95151" x="2841625" y="4479925"/>
          <p14:tracePt t="95161" x="2867025" y="4579938"/>
          <p14:tracePt t="95173" x="2879725" y="4692650"/>
          <p14:tracePt t="95177" x="2879725" y="4756150"/>
          <p14:tracePt t="95189" x="2879725" y="4805363"/>
          <p14:tracePt t="95191" x="2890838" y="4843463"/>
          <p14:tracePt t="95201" x="2903538" y="4905375"/>
          <p14:tracePt t="95211" x="2903538" y="4930775"/>
          <p14:tracePt t="95217" x="2903538" y="4956175"/>
          <p14:tracePt t="95227" x="2903538" y="4981575"/>
          <p14:tracePt t="95231" x="2903538" y="4992688"/>
          <p14:tracePt t="95241" x="2903538" y="5018088"/>
          <p14:tracePt t="95251" x="2903538" y="5043488"/>
          <p14:tracePt t="95257" x="2903538" y="5056188"/>
          <p14:tracePt t="95267" x="2903538" y="5081588"/>
          <p14:tracePt t="95273" x="2903538" y="5105400"/>
          <p14:tracePt t="95283" x="2903538" y="5143500"/>
          <p14:tracePt t="95297" x="2903538" y="5168900"/>
          <p14:tracePt t="95307" x="2903538" y="5181600"/>
          <p14:tracePt t="95313" x="2903538" y="5194300"/>
          <p14:tracePt t="95323" x="2903538" y="5205413"/>
          <p14:tracePt t="95329" x="2890838" y="5218113"/>
          <p14:tracePt t="95355" x="2879725" y="5230813"/>
          <p14:tracePt t="95365" x="2867025" y="5243513"/>
          <p14:tracePt t="95369" x="2841625" y="5268913"/>
          <p14:tracePt t="95389" x="2828925" y="5281613"/>
          <p14:tracePt t="95405" x="2816225" y="5281613"/>
          <p14:tracePt t="95409" x="2803525" y="5294313"/>
          <p14:tracePt t="95419" x="2790825" y="5305425"/>
          <p14:tracePt t="95436" x="2778125" y="5305425"/>
          <p14:tracePt t="95451" x="2767013" y="5305425"/>
          <p14:tracePt t="95472" x="2754313" y="5305425"/>
          <p14:tracePt t="95485" x="2716213" y="5305425"/>
          <p14:tracePt t="95491" x="2703513" y="5305425"/>
          <p14:tracePt t="95501" x="2690813" y="5305425"/>
          <p14:tracePt t="95511" x="2667000" y="5294313"/>
          <p14:tracePt t="95515" x="2641600" y="5281613"/>
          <p14:tracePt t="95527" x="2628900" y="5268913"/>
          <p14:tracePt t="95531" x="2603500" y="5243513"/>
          <p14:tracePt t="95541" x="2578100" y="5218113"/>
          <p14:tracePt t="95551" x="2565400" y="5194300"/>
          <p14:tracePt t="95557" x="2528888" y="5168900"/>
          <p14:tracePt t="95567" x="2503488" y="5130800"/>
          <p14:tracePt t="95572" x="2490788" y="5105400"/>
          <p14:tracePt t="95581" x="2478088" y="5092700"/>
          <p14:tracePt t="95591" x="2465388" y="5068888"/>
          <p14:tracePt t="95597" x="2452688" y="5056188"/>
          <p14:tracePt t="95607" x="2441575" y="5030788"/>
          <p14:tracePt t="95611" x="2416175" y="5005388"/>
          <p14:tracePt t="95631" x="2416175" y="4992688"/>
          <p14:tracePt t="95638" x="2403475" y="4992688"/>
          <p14:tracePt t="95647" x="2403475" y="4981575"/>
          <p14:tracePt t="95703" x="2403475" y="4968875"/>
          <p14:tracePt t="95707" x="2403475" y="4956175"/>
          <p14:tracePt t="95727" x="2403475" y="4930775"/>
          <p14:tracePt t="95743" x="2403475" y="4918075"/>
          <p14:tracePt t="95747" x="2416175" y="4892675"/>
          <p14:tracePt t="95757" x="2428875" y="4892675"/>
          <p14:tracePt t="95767" x="2441575" y="4892675"/>
          <p14:tracePt t="95783" x="2452688" y="4879975"/>
          <p14:tracePt t="95797" x="2465388" y="4879975"/>
          <p14:tracePt t="95809" x="2478088" y="4879975"/>
          <p14:tracePt t="95829" x="2478088" y="4868863"/>
          <p14:tracePt t="96041" x="2490788" y="4868863"/>
          <p14:tracePt t="96061" x="2503488" y="4856163"/>
          <p14:tracePt t="96091" x="2516188" y="4856163"/>
          <p14:tracePt t="96095" x="2528888" y="4843463"/>
          <p14:tracePt t="96105" x="2541588" y="4830763"/>
          <p14:tracePt t="96111" x="2554288" y="4830763"/>
          <p14:tracePt t="96121" x="2590800" y="4830763"/>
          <p14:tracePt t="96131" x="2641600" y="4805363"/>
          <p14:tracePt t="96138" x="2654300" y="4805363"/>
          <p14:tracePt t="96147" x="2678113" y="4805363"/>
          <p14:tracePt t="96151" x="2690813" y="4805363"/>
          <p14:tracePt t="96161" x="2716213" y="4805363"/>
          <p14:tracePt t="96171" x="2728913" y="4805363"/>
          <p14:tracePt t="96187" x="2754313" y="4792663"/>
          <p14:tracePt t="96201" x="2767013" y="4779963"/>
          <p14:tracePt t="96257" x="2778125" y="4779963"/>
          <p14:tracePt t="96333" x="2790825" y="4779963"/>
          <p14:tracePt t="96337" x="2803525" y="4779963"/>
          <p14:tracePt t="96347" x="2816225" y="4779963"/>
          <p14:tracePt t="96357" x="2828925" y="4779963"/>
          <p14:tracePt t="96363" x="2841625" y="4779963"/>
          <p14:tracePt t="96373" x="2854325" y="4792663"/>
          <p14:tracePt t="96389" x="2879725" y="4818063"/>
          <p14:tracePt t="96413" x="2903538" y="4856163"/>
          <p14:tracePt t="96420" x="2916238" y="4868863"/>
          <p14:tracePt t="96429" x="2928938" y="4879975"/>
          <p14:tracePt t="96439" x="2941638" y="4892675"/>
          <p14:tracePt t="96443" x="2954338" y="4905375"/>
          <p14:tracePt t="96454" x="2967038" y="4918075"/>
          <p14:tracePt t="96471" x="2967038" y="4930775"/>
          <p14:tracePt t="96486" x="2992438" y="4930775"/>
          <p14:tracePt t="96495" x="3003550" y="4943475"/>
          <p14:tracePt t="96499" x="3016250" y="4943475"/>
          <p14:tracePt t="96509" x="3041650" y="4956175"/>
          <p14:tracePt t="96525" x="3054350" y="4956175"/>
          <p14:tracePt t="96536" x="3067050" y="4968875"/>
          <p14:tracePt t="96539" x="3079750" y="4968875"/>
          <p14:tracePt t="96601" x="3092450" y="4968875"/>
          <p14:tracePt t="96615" x="3103563" y="4968875"/>
          <p14:tracePt t="96745" x="3116263" y="4968875"/>
          <p14:tracePt t="96765" x="3128963" y="4956175"/>
          <p14:tracePt t="96771" x="3128963" y="4943475"/>
          <p14:tracePt t="96785" x="3128963" y="4918075"/>
          <p14:tracePt t="96795" x="3128963" y="4892675"/>
          <p14:tracePt t="96805" x="3128963" y="4868863"/>
          <p14:tracePt t="96821" x="3128963" y="4843463"/>
          <p14:tracePt t="96825" x="3128963" y="4818063"/>
          <p14:tracePt t="96845" x="3128963" y="4805363"/>
          <p14:tracePt t="96851" x="3128963" y="4792663"/>
          <p14:tracePt t="96861" x="3128963" y="4779963"/>
          <p14:tracePt t="96867" x="3128963" y="4768850"/>
          <p14:tracePt t="96877" x="3128963" y="4756150"/>
          <p14:tracePt t="96883" x="3128963" y="4743450"/>
          <p14:tracePt t="96893" x="3128963" y="4730750"/>
          <p14:tracePt t="96999" x="3128963" y="4718050"/>
          <p14:tracePt t="97003" x="3128963" y="4705350"/>
          <p14:tracePt t="97199" x="3141663" y="4718050"/>
          <p14:tracePt t="97211" x="3154363" y="4730750"/>
          <p14:tracePt t="97224" x="3167063" y="4743450"/>
          <p14:tracePt t="97241" x="3179763" y="4756150"/>
          <p14:tracePt t="97251" x="3192463" y="4756150"/>
          <p14:tracePt t="97261" x="3192463" y="4768850"/>
          <p14:tracePt t="97265" x="3205163" y="4768850"/>
          <p14:tracePt t="97275" x="3205163" y="4779963"/>
          <p14:tracePt t="97281" x="3228975" y="4792663"/>
          <p14:tracePt t="97337" x="3241675" y="4805363"/>
          <p14:tracePt t="97761" x="3241675" y="4818063"/>
          <p14:tracePt t="98219" x="3267075" y="4818063"/>
          <p14:tracePt t="98395" x="3267075" y="4843463"/>
          <p14:tracePt t="98401" x="3267075" y="4856163"/>
          <p14:tracePt t="98411" x="3267075" y="4868863"/>
          <p14:tracePt t="98729" x="3267075" y="4879975"/>
          <p14:tracePt t="98739" x="3254375" y="4879975"/>
          <p14:tracePt t="98749" x="3228975" y="4879975"/>
          <p14:tracePt t="98753" x="3216275" y="4879975"/>
          <p14:tracePt t="98763" x="3192463" y="4879975"/>
          <p14:tracePt t="98779" x="3179763" y="4879975"/>
          <p14:tracePt t="98789" x="3179763" y="4892675"/>
          <p14:tracePt t="99121" x="3216275" y="4843463"/>
          <p14:tracePt t="99131" x="3279775" y="4743450"/>
          <p14:tracePt t="99137" x="3317875" y="4656138"/>
          <p14:tracePt t="99147" x="3354388" y="4554538"/>
          <p14:tracePt t="99151" x="3405188" y="4467225"/>
          <p14:tracePt t="99160" x="3454400" y="4354513"/>
          <p14:tracePt t="99173" x="3479800" y="4241800"/>
          <p14:tracePt t="99177" x="3492500" y="4154488"/>
          <p14:tracePt t="99187" x="3517900" y="4005263"/>
          <p14:tracePt t="99193" x="3530600" y="3816350"/>
          <p14:tracePt t="99203" x="3554413" y="3654425"/>
          <p14:tracePt t="99213" x="3567113" y="3479800"/>
          <p14:tracePt t="99218" x="3567113" y="3367088"/>
          <p14:tracePt t="99227" x="3567113" y="3267075"/>
          <p14:tracePt t="99233" x="3567113" y="3178175"/>
          <p14:tracePt t="99243" x="3567113" y="3116263"/>
          <p14:tracePt t="99253" x="3567113" y="3065463"/>
          <p14:tracePt t="99259" x="3567113" y="3003550"/>
          <p14:tracePt t="99269" x="3567113" y="2990850"/>
          <p14:tracePt t="99273" x="3567113" y="2965450"/>
          <p14:tracePt t="99283" x="3541713" y="2941638"/>
          <p14:tracePt t="99293" x="3541713" y="2928938"/>
          <p14:tracePt t="99301" x="3530600" y="2916238"/>
          <p14:tracePt t="99313" x="3505200" y="2903538"/>
          <p14:tracePt t="99323" x="3467100" y="2903538"/>
          <p14:tracePt t="99335" x="3417888" y="2890838"/>
          <p14:tracePt t="99339" x="3367088" y="2878138"/>
          <p14:tracePt t="99351" x="3279775" y="2878138"/>
          <p14:tracePt t="99355" x="3205163" y="2878138"/>
          <p14:tracePt t="99363" x="3128963" y="2878138"/>
          <p14:tracePt t="99373" x="3041650" y="2878138"/>
          <p14:tracePt t="99379" x="2967038" y="2878138"/>
          <p14:tracePt t="99389" x="2890838" y="2878138"/>
          <p14:tracePt t="99395" x="2816225" y="2878138"/>
          <p14:tracePt t="99405" x="2754313" y="2878138"/>
          <p14:tracePt t="99415" x="2716213" y="2878138"/>
          <p14:tracePt t="99419" x="2667000" y="2878138"/>
          <p14:tracePt t="99429" x="2641600" y="2878138"/>
          <p14:tracePt t="99435" x="2616200" y="2878138"/>
          <p14:tracePt t="99455" x="2590800" y="2878138"/>
          <p14:tracePt t="99469" x="2565400" y="2878138"/>
          <p14:tracePt t="99475" x="2565400" y="2890838"/>
          <p14:tracePt t="99485" x="2554288" y="2903538"/>
          <p14:tracePt t="99495" x="2541588" y="2903538"/>
          <p14:tracePt t="99501" x="2528888" y="2916238"/>
          <p14:tracePt t="99509" x="2528888" y="2928938"/>
          <p14:tracePt t="99519" x="2503488" y="2928938"/>
          <p14:tracePt t="99525" x="2503488" y="2978150"/>
          <p14:tracePt t="99535" x="2490788" y="2978150"/>
          <p14:tracePt t="99539" x="2490788" y="2990850"/>
          <p14:tracePt t="99551" x="2478088" y="2990850"/>
          <p14:tracePt t="99565" x="2478088" y="3003550"/>
          <p14:tracePt t="99575" x="2478088" y="3016250"/>
          <p14:tracePt t="99579" x="2478088" y="3041650"/>
          <p14:tracePt t="99589" x="2478088" y="3065463"/>
          <p14:tracePt t="99600" x="2516188" y="3103563"/>
          <p14:tracePt t="99605" x="2554288" y="3103563"/>
          <p14:tracePt t="99615" x="2590800" y="3103563"/>
          <p14:tracePt t="99621" x="2641600" y="3103563"/>
          <p14:tracePt t="99631" x="2678113" y="3103563"/>
          <p14:tracePt t="99641" x="2703513" y="3103563"/>
          <p14:tracePt t="99645" x="2716213" y="3103563"/>
          <p14:tracePt t="99655" x="2716213" y="3090863"/>
          <p14:tracePt t="99671" x="2716213" y="3065463"/>
          <p14:tracePt t="99681" x="2716213" y="3041650"/>
          <p14:tracePt t="99685" x="2716213" y="3016250"/>
          <p14:tracePt t="99695" x="2678113" y="2928938"/>
          <p14:tracePt t="99701" x="2628900" y="2890838"/>
          <p14:tracePt t="99711" x="2554288" y="2828925"/>
          <p14:tracePt t="99721" x="2478088" y="2828925"/>
          <p14:tracePt t="99727" x="2416175" y="2828925"/>
          <p14:tracePt t="99737" x="2328863" y="2828925"/>
          <p14:tracePt t="99741" x="2265363" y="2828925"/>
          <p14:tracePt t="99751" x="2165350" y="2852738"/>
          <p14:tracePt t="99761" x="2078038" y="2890838"/>
          <p14:tracePt t="99767" x="1990725" y="2928938"/>
          <p14:tracePt t="99777" x="1927225" y="2978150"/>
          <p14:tracePt t="99781" x="1852613" y="3041650"/>
          <p14:tracePt t="99791" x="1827213" y="3090863"/>
          <p14:tracePt t="99801" x="1801813" y="3128963"/>
          <p14:tracePt t="99807" x="1790700" y="3154363"/>
          <p14:tracePt t="99817" x="1778000" y="3190875"/>
          <p14:tracePt t="99831" x="1778000" y="3203575"/>
          <p14:tracePt t="99841" x="1778000" y="3228975"/>
          <p14:tracePt t="99847" x="1778000" y="3267075"/>
          <p14:tracePt t="99857" x="1778000" y="3290888"/>
          <p14:tracePt t="99863" x="1790700" y="3303588"/>
          <p14:tracePt t="99873" x="1827213" y="3328988"/>
          <p14:tracePt t="99884" x="1878013" y="3328988"/>
          <p14:tracePt t="99887" x="1952625" y="3328988"/>
          <p14:tracePt t="99897" x="2027238" y="3328988"/>
          <p14:tracePt t="99903" x="2139950" y="3328988"/>
          <p14:tracePt t="99913" x="2265363" y="3316288"/>
          <p14:tracePt t="99923" x="2339975" y="3267075"/>
          <p14:tracePt t="99927" x="2403475" y="3228975"/>
          <p14:tracePt t="99937" x="2465388" y="3190875"/>
          <p14:tracePt t="99951" x="2465388" y="3178175"/>
          <p14:tracePt t="99952" x="2478088" y="3178175"/>
          <p14:tracePt t="99963" x="2478088" y="3165475"/>
          <p14:tracePt t="100033" x="2441575" y="3165475"/>
          <p14:tracePt t="100038" x="2390775" y="3165475"/>
          <p14:tracePt t="100049" x="2328863" y="3190875"/>
          <p14:tracePt t="100053" x="2278063" y="3228975"/>
          <p14:tracePt t="100063" x="2239963" y="3278188"/>
          <p14:tracePt t="100074" x="2228850" y="3290888"/>
          <p14:tracePt t="100079" x="2203450" y="3328988"/>
          <p14:tracePt t="100089" x="2203450" y="3354388"/>
          <p14:tracePt t="100094" x="2203450" y="3367088"/>
          <p14:tracePt t="100105" x="2203450" y="3378200"/>
          <p14:tracePt t="100116" x="2203450" y="3390900"/>
          <p14:tracePt t="100129" x="2216150" y="3416300"/>
          <p14:tracePt t="100135" x="2239963" y="3429000"/>
          <p14:tracePt t="100145" x="2265363" y="3429000"/>
          <p14:tracePt t="100155" x="2303463" y="3429000"/>
          <p14:tracePt t="100161" x="2328863" y="3429000"/>
          <p14:tracePt t="100169" x="2352675" y="3429000"/>
          <p14:tracePt t="100185" x="2352675" y="3416300"/>
          <p14:tracePt t="100195" x="2352675" y="3378200"/>
          <p14:tracePt t="100201" x="2352675" y="3316288"/>
          <p14:tracePt t="100211" x="2352675" y="3267075"/>
          <p14:tracePt t="100216" x="2316163" y="3190875"/>
          <p14:tracePt t="100225" x="2265363" y="3128963"/>
          <p14:tracePt t="100235" x="2203450" y="3065463"/>
          <p14:tracePt t="100241" x="2178050" y="3041650"/>
          <p14:tracePt t="100251" x="2152650" y="3028950"/>
          <p14:tracePt t="100255" x="2139950" y="3028950"/>
          <p14:tracePt t="100274" x="2116138" y="3028950"/>
          <p14:tracePt t="100281" x="2103438" y="3028950"/>
          <p14:tracePt t="100291" x="2090738" y="3041650"/>
          <p14:tracePt t="100295" x="2065338" y="3041650"/>
          <p14:tracePt t="100305" x="2039938" y="3054350"/>
          <p14:tracePt t="100316" x="2014538" y="3090863"/>
          <p14:tracePt t="100321" x="2003425" y="3090863"/>
          <p14:tracePt t="100331" x="1965325" y="3116263"/>
          <p14:tracePt t="100337" x="1939925" y="3141663"/>
          <p14:tracePt t="100347" x="1914525" y="3165475"/>
          <p14:tracePt t="100357" x="1890713" y="3203575"/>
          <p14:tracePt t="100361" x="1865313" y="3241675"/>
          <p14:tracePt t="100371" x="1852613" y="3278188"/>
          <p14:tracePt t="100377" x="1839913" y="3303588"/>
          <p14:tracePt t="100387" x="1839913" y="3328988"/>
          <p14:tracePt t="100397" x="1827213" y="3367088"/>
          <p14:tracePt t="100403" x="1827213" y="3390900"/>
          <p14:tracePt t="100413" x="1827213" y="3403600"/>
          <p14:tracePt t="100418" x="1827213" y="3416300"/>
          <p14:tracePt t="100437" x="1827213" y="3429000"/>
          <p14:tracePt t="100453" x="1827213" y="3441700"/>
          <p14:tracePt t="100476" x="1839913" y="3467100"/>
          <p14:tracePt t="100483" x="1878013" y="3467100"/>
          <p14:tracePt t="100493" x="1927225" y="3467100"/>
          <p14:tracePt t="100500" x="1978025" y="3467100"/>
          <p14:tracePt t="100508" x="2027238" y="3467100"/>
          <p14:tracePt t="100519" x="2078038" y="3467100"/>
          <p14:tracePt t="100523" x="2139950" y="3454400"/>
          <p14:tracePt t="100533" x="2178050" y="3403600"/>
          <p14:tracePt t="100539" x="2216150" y="3378200"/>
          <p14:tracePt t="100549" x="2228850" y="3354388"/>
          <p14:tracePt t="100559" x="2239963" y="3328988"/>
          <p14:tracePt t="100562" x="2239963" y="3303588"/>
          <p14:tracePt t="100573" x="2239963" y="3278188"/>
          <p14:tracePt t="100589" x="2239963" y="3254375"/>
          <p14:tracePt t="100600" x="2239963" y="3216275"/>
          <p14:tracePt t="100603" x="2239963" y="3190875"/>
          <p14:tracePt t="100613" x="2239963" y="3165475"/>
          <p14:tracePt t="100619" x="2228850" y="3154363"/>
          <p14:tracePt t="100629" x="2228850" y="3141663"/>
          <p14:tracePt t="100639" x="2203450" y="3128963"/>
          <p14:tracePt t="100653" x="2203450" y="3116263"/>
          <p14:tracePt t="100689" x="2190750" y="3116263"/>
          <p14:tracePt t="100751" x="2178050" y="3116263"/>
          <p14:tracePt t="100765" x="2165350" y="3116263"/>
          <p14:tracePt t="101043" x="2152650" y="3116263"/>
          <p14:tracePt t="101063" x="2152650" y="3128963"/>
          <p14:tracePt t="101067" x="2152650" y="3141663"/>
          <p14:tracePt t="101077" x="2152650" y="3154363"/>
          <p14:tracePt t="101083" x="2152650" y="3165475"/>
          <p14:tracePt t="101093" x="2152650" y="3178175"/>
          <p14:tracePt t="101103" x="2152650" y="3190875"/>
          <p14:tracePt t="101255" x="2152650" y="3203575"/>
          <p14:tracePt t="101265" x="2152650" y="3216275"/>
          <p14:tracePt t="101269" x="2139950" y="3216275"/>
          <p14:tracePt t="101279" x="2116138" y="3228975"/>
          <p14:tracePt t="101289" x="2103438" y="3228975"/>
          <p14:tracePt t="101294" x="2078038" y="3241675"/>
          <p14:tracePt t="101305" x="2065338" y="3241675"/>
          <p14:tracePt t="101311" x="2039938" y="3254375"/>
          <p14:tracePt t="101321" x="2014538" y="3267075"/>
          <p14:tracePt t="101331" x="1990725" y="3278188"/>
          <p14:tracePt t="101344" x="1965325" y="3290888"/>
          <p14:tracePt t="101351" x="1952625" y="3290888"/>
          <p14:tracePt t="101371" x="1939925" y="3290888"/>
          <p14:tracePt t="101375" x="1939925" y="3303588"/>
          <p14:tracePt t="101431" x="1927225" y="3316288"/>
          <p14:tracePt t="101451" x="1927225" y="3328988"/>
          <p14:tracePt t="101471" x="1927225" y="3341688"/>
          <p14:tracePt t="101477" x="1927225" y="3354388"/>
          <p14:tracePt t="101487" x="1927225" y="3367088"/>
          <p14:tracePt t="101501" x="1927225" y="3390900"/>
          <p14:tracePt t="101511" x="1990725" y="3403600"/>
          <p14:tracePt t="101517" x="2065338" y="3403600"/>
          <p14:tracePt t="101527" x="2116138" y="3403600"/>
          <p14:tracePt t="101531" x="2139950" y="3403600"/>
          <p14:tracePt t="101541" x="2165350" y="3403600"/>
          <p14:tracePt t="101551" x="2178050" y="3403600"/>
          <p14:tracePt t="101583" x="2178050" y="3390900"/>
          <p14:tracePt t="101603" x="2178050" y="3378200"/>
          <p14:tracePt t="101617" x="2178050" y="3354388"/>
          <p14:tracePt t="101633" x="2178050" y="3341688"/>
          <p14:tracePt t="101643" x="2178050" y="3328988"/>
          <p14:tracePt t="101653" x="2165350" y="3328988"/>
          <p14:tracePt t="101659" x="2139950" y="3328988"/>
          <p14:tracePt t="101667" x="2090738" y="3328988"/>
          <p14:tracePt t="101673" x="2052638" y="3328988"/>
          <p14:tracePt t="101684" x="1978025" y="3328988"/>
          <p14:tracePt t="101693" x="1939925" y="3328988"/>
          <p14:tracePt t="101700" x="1927225" y="3328988"/>
          <p14:tracePt t="101709" x="1903413" y="3328988"/>
          <p14:tracePt t="101713" x="1890713" y="3328988"/>
          <p14:tracePt t="101723" x="1865313" y="3354388"/>
          <p14:tracePt t="101773" x="1852613" y="3354388"/>
          <p14:tracePt t="101793" x="1852613" y="3367088"/>
          <p14:tracePt t="101829" x="1890713" y="3367088"/>
          <p14:tracePt t="101835" x="1978025" y="3354388"/>
          <p14:tracePt t="101845" x="2027238" y="3354388"/>
          <p14:tracePt t="101855" x="2078038" y="3341688"/>
          <p14:tracePt t="101859" x="2103438" y="3328988"/>
          <p14:tracePt t="101869" x="2103438" y="3316288"/>
          <p14:tracePt t="101885" x="2116138" y="3316288"/>
          <p14:tracePt t="101951" x="2090738" y="3316288"/>
          <p14:tracePt t="101961" x="2039938" y="3290888"/>
          <p14:tracePt t="101971" x="1990725" y="3290888"/>
          <p14:tracePt t="101975" x="1965325" y="3290888"/>
          <p14:tracePt t="101985" x="1952625" y="3290888"/>
          <p14:tracePt t="101991" x="1939925" y="3290888"/>
          <p14:tracePt t="102111" x="1939925" y="3278188"/>
          <p14:tracePt t="102131" x="1952625" y="3267075"/>
          <p14:tracePt t="102137" x="1965325" y="3267075"/>
          <p14:tracePt t="102147" x="1990725" y="3267075"/>
          <p14:tracePt t="102151" x="2003425" y="3267075"/>
          <p14:tracePt t="102163" x="2039938" y="3241675"/>
          <p14:tracePt t="102173" x="2065338" y="3241675"/>
          <p14:tracePt t="102177" x="2090738" y="3241675"/>
          <p14:tracePt t="102187" x="2127250" y="3228975"/>
          <p14:tracePt t="102193" x="2139950" y="3216275"/>
          <p14:tracePt t="102213" x="2152650" y="3216275"/>
          <p14:tracePt t="102431" x="2152650" y="3228975"/>
          <p14:tracePt t="102441" x="2178050" y="3228975"/>
          <p14:tracePt t="102445" x="2228850" y="3228975"/>
          <p14:tracePt t="102455" x="2265363" y="3228975"/>
          <p14:tracePt t="102465" x="2290763" y="3228975"/>
          <p14:tracePt t="102471" x="2303463" y="3228975"/>
          <p14:tracePt t="102481" x="2303463" y="3216275"/>
          <p14:tracePt t="102611" x="2290763" y="3216275"/>
          <p14:tracePt t="102623" x="2278063" y="3216275"/>
          <p14:tracePt t="102637" x="2265363" y="3228975"/>
          <p14:tracePt t="102783" x="2252663" y="3228975"/>
          <p14:tracePt t="102859" x="2228850" y="3228975"/>
          <p14:tracePt t="102869" x="2190750" y="3228975"/>
          <p14:tracePt t="102875" x="2139950" y="3228975"/>
          <p14:tracePt t="102885" x="2078038" y="3267075"/>
          <p14:tracePt t="102895" x="2027238" y="3267075"/>
          <p14:tracePt t="102901" x="1952625" y="3267075"/>
          <p14:tracePt t="102909" x="1927225" y="3290888"/>
          <p14:tracePt t="102915" x="1914525" y="3290888"/>
          <p14:tracePt t="103015" x="1939925" y="3267075"/>
          <p14:tracePt t="103021" x="2052638" y="3228975"/>
          <p14:tracePt t="103030" x="2139950" y="3190875"/>
          <p14:tracePt t="103035" x="2216150" y="3154363"/>
          <p14:tracePt t="103044" x="2303463" y="3116263"/>
          <p14:tracePt t="103054" x="2339975" y="3103563"/>
          <p14:tracePt t="103060" x="2365375" y="3090863"/>
          <p14:tracePt t="103071" x="2390775" y="3078163"/>
          <p14:tracePt t="103101" x="2403475" y="3078163"/>
          <p14:tracePt t="103111" x="2403475" y="3054350"/>
          <p14:tracePt t="103117" x="2390775" y="3016250"/>
          <p14:tracePt t="103127" x="2365375" y="2965450"/>
          <p14:tracePt t="103130" x="2339975" y="2916238"/>
          <p14:tracePt t="103141" x="2265363" y="2828925"/>
          <p14:tracePt t="103151" x="2228850" y="2803525"/>
          <p14:tracePt t="103157" x="2203450" y="2765425"/>
          <p14:tracePt t="103168" x="2165350" y="2728913"/>
          <p14:tracePt t="103171" x="2152650" y="2703513"/>
          <p14:tracePt t="103185" x="2139950" y="2703513"/>
          <p14:tracePt t="103193" x="2127250" y="2703513"/>
          <p14:tracePt t="103197" x="2103438" y="2703513"/>
          <p14:tracePt t="103207" x="2078038" y="2703513"/>
          <p14:tracePt t="103213" x="2052638" y="2703513"/>
          <p14:tracePt t="103223" x="2003425" y="2728913"/>
          <p14:tracePt t="103235" x="1978025" y="2740025"/>
          <p14:tracePt t="103237" x="1914525" y="2765425"/>
          <p14:tracePt t="103247" x="1890713" y="2778125"/>
          <p14:tracePt t="103253" x="1878013" y="2803525"/>
          <p14:tracePt t="103263" x="1814513" y="2828925"/>
          <p14:tracePt t="103273" x="1790700" y="2852738"/>
          <p14:tracePt t="103279" x="1778000" y="2865438"/>
          <p14:tracePt t="103287" x="1752600" y="2890838"/>
          <p14:tracePt t="103293" x="1739900" y="2903538"/>
          <p14:tracePt t="103303" x="1727200" y="2916238"/>
          <p14:tracePt t="103329" x="1701800" y="2941638"/>
          <p14:tracePt t="103343" x="1701800" y="2952750"/>
          <p14:tracePt t="103353" x="1701800" y="2965450"/>
          <p14:tracePt t="103359" x="1701800" y="2990850"/>
          <p14:tracePt t="103369" x="1701800" y="3003550"/>
          <p14:tracePt t="103373" x="1701800" y="3016250"/>
          <p14:tracePt t="103385" x="1752600" y="3054350"/>
          <p14:tracePt t="103393" x="1778000" y="3054350"/>
          <p14:tracePt t="103401" x="1839913" y="3054350"/>
          <p14:tracePt t="103407" x="1914525" y="3054350"/>
          <p14:tracePt t="103419" x="1965325" y="3054350"/>
          <p14:tracePt t="103423" x="2003425" y="3054350"/>
          <p14:tracePt t="103435" x="2052638" y="3028950"/>
          <p14:tracePt t="103439" x="2116138" y="2990850"/>
          <p14:tracePt t="103449" x="2139950" y="2965450"/>
          <p14:tracePt t="103459" x="2178050" y="2941638"/>
          <p14:tracePt t="103463" x="2178050" y="2916238"/>
          <p14:tracePt t="103473" x="2190750" y="2890838"/>
          <p14:tracePt t="103489" x="2190750" y="2878138"/>
          <p14:tracePt t="103499" x="2190750" y="2865438"/>
          <p14:tracePt t="103503" x="2190750" y="2816225"/>
          <p14:tracePt t="103513" x="2190750" y="2803525"/>
          <p14:tracePt t="103519" x="2190750" y="2790825"/>
          <p14:tracePt t="103529" x="2178050" y="2778125"/>
          <p14:tracePt t="103539" x="2139950" y="2765425"/>
          <p14:tracePt t="103545" x="2090738" y="2765425"/>
          <p14:tracePt t="103555" x="2014538" y="2765425"/>
          <p14:tracePt t="103559" x="1965325" y="2765425"/>
          <p14:tracePt t="103569" x="1939925" y="2765425"/>
          <p14:tracePt t="103579" x="1890713" y="2778125"/>
          <p14:tracePt t="103586" x="1852613" y="2790825"/>
          <p14:tracePt t="103595" x="1801813" y="2816225"/>
          <p14:tracePt t="103599" x="1790700" y="2840038"/>
          <p14:tracePt t="103619" x="1790700" y="2852738"/>
          <p14:tracePt t="103635" x="1778000" y="2878138"/>
          <p14:tracePt t="103695" x="1790700" y="2878138"/>
          <p14:tracePt t="103702" x="1814513" y="2878138"/>
          <p14:tracePt t="103711" x="1839913" y="2878138"/>
          <p14:tracePt t="103725" x="1852613" y="2865438"/>
          <p14:tracePt t="103752" x="1852613" y="2852738"/>
          <p14:tracePt t="103767" x="1852613" y="2840038"/>
          <p14:tracePt t="103787" x="1852613" y="2828925"/>
          <p14:tracePt t="103791" x="1839913" y="2828925"/>
          <p14:tracePt t="103801" x="1827213" y="2828925"/>
          <p14:tracePt t="103811" x="1814513" y="2828925"/>
          <p14:tracePt t="103818" x="1801813" y="2852738"/>
          <p14:tracePt t="103827" x="1778000" y="2878138"/>
          <p14:tracePt t="103831" x="1778000" y="2941638"/>
          <p14:tracePt t="103841" x="1778000" y="3054350"/>
          <p14:tracePt t="103852" x="1778000" y="3154363"/>
          <p14:tracePt t="103857" x="1778000" y="3278188"/>
          <p14:tracePt t="103868" x="1814513" y="3390900"/>
          <p14:tracePt t="103873" x="1903413" y="3503613"/>
          <p14:tracePt t="103885" x="1965325" y="3616325"/>
          <p14:tracePt t="103893" x="2065338" y="3703638"/>
          <p14:tracePt t="103897" x="2139950" y="3767138"/>
          <p14:tracePt t="103907" x="2228850" y="3854450"/>
          <p14:tracePt t="103913" x="2328863" y="3905250"/>
          <p14:tracePt t="103923" x="2441575" y="3941763"/>
          <p14:tracePt t="103935" x="2578100" y="4005263"/>
          <p14:tracePt t="103937" x="2690813" y="4054475"/>
          <p14:tracePt t="103947" x="2790825" y="4067175"/>
          <p14:tracePt t="103954" x="2879725" y="4105275"/>
          <p14:tracePt t="103963" x="2941638" y="4129088"/>
          <p14:tracePt t="103973" x="2979738" y="4129088"/>
          <p14:tracePt t="103977" x="3003550" y="4129088"/>
          <p14:tracePt t="103987" x="3016250" y="4129088"/>
          <p14:tracePt t="103993" x="3028950" y="4129088"/>
          <p14:tracePt t="104161" x="3028950" y="4141788"/>
          <p14:tracePt t="104181" x="3003550" y="4179888"/>
          <p14:tracePt t="104185" x="2954338" y="4241800"/>
          <p14:tracePt t="104196" x="2916238" y="4318000"/>
          <p14:tracePt t="104201" x="2890838" y="4379913"/>
          <p14:tracePt t="104211" x="2828925" y="4479925"/>
          <p14:tracePt t="104221" x="2778125" y="4554538"/>
          <p14:tracePt t="104225" x="2741613" y="4630738"/>
          <p14:tracePt t="104236" x="2741613" y="4667250"/>
          <p14:tracePt t="104241" x="2716213" y="4730750"/>
          <p14:tracePt t="104252" x="2716213" y="4743450"/>
          <p14:tracePt t="104261" x="2703513" y="4768850"/>
          <p14:tracePt t="104317" x="2703513" y="4779963"/>
          <p14:tracePt t="104337" x="2716213" y="4779963"/>
          <p14:tracePt t="104353" x="2728913" y="4779963"/>
          <p14:tracePt t="104363" x="2741613" y="4730750"/>
          <p14:tracePt t="104373" x="2741613" y="4705350"/>
          <p14:tracePt t="104377" x="2741613" y="4667250"/>
          <p14:tracePt t="104387" x="2741613" y="4618038"/>
          <p14:tracePt t="104393" x="2741613" y="4543425"/>
          <p14:tracePt t="104403" x="2741613" y="4430713"/>
          <p14:tracePt t="104413" x="2667000" y="4330700"/>
          <p14:tracePt t="104418" x="2590800" y="4230688"/>
          <p14:tracePt t="104427" x="2490788" y="4129088"/>
          <p14:tracePt t="104433" x="2428875" y="4029075"/>
          <p14:tracePt t="104443" x="2339975" y="3967163"/>
          <p14:tracePt t="104453" x="2303463" y="3929063"/>
          <p14:tracePt t="104457" x="2290763" y="3929063"/>
          <p14:tracePt t="104469" x="2278063" y="3916363"/>
          <p14:tracePt t="104473" x="2252663" y="3916363"/>
          <p14:tracePt t="104493" x="2228850" y="3916363"/>
          <p14:tracePt t="104498" x="2165350" y="3941763"/>
          <p14:tracePt t="104507" x="2127250" y="3967163"/>
          <p14:tracePt t="104518" x="2116138" y="3979863"/>
          <p14:tracePt t="104523" x="2090738" y="3992563"/>
          <p14:tracePt t="104535" x="2078038" y="4005263"/>
          <p14:tracePt t="104537" x="2039938" y="4029075"/>
          <p14:tracePt t="104547" x="2039938" y="4041775"/>
          <p14:tracePt t="104557" x="2014538" y="4079875"/>
          <p14:tracePt t="104563" x="1990725" y="4117975"/>
          <p14:tracePt t="104573" x="1990725" y="4129088"/>
          <p14:tracePt t="104577" x="1978025" y="4154488"/>
          <p14:tracePt t="104589" x="1978025" y="4179888"/>
          <p14:tracePt t="104603" x="1978025" y="4205288"/>
          <p14:tracePt t="104613" x="1978025" y="4230688"/>
          <p14:tracePt t="104619" x="1978025" y="4254500"/>
          <p14:tracePt t="104629" x="1978025" y="4267200"/>
          <p14:tracePt t="104639" x="2003425" y="4279900"/>
          <p14:tracePt t="104643" x="2003425" y="4292600"/>
          <p14:tracePt t="104653" x="2039938" y="4318000"/>
          <p14:tracePt t="104659" x="2052638" y="4318000"/>
          <p14:tracePt t="104669" x="2078038" y="4318000"/>
          <p14:tracePt t="104679" x="2127250" y="4318000"/>
          <p14:tracePt t="104686" x="2203450" y="4318000"/>
          <p14:tracePt t="104695" x="2265363" y="4318000"/>
          <p14:tracePt t="104699" x="2352675" y="4318000"/>
          <p14:tracePt t="104709" x="2441575" y="4318000"/>
          <p14:tracePt t="104719" x="2490788" y="4318000"/>
          <p14:tracePt t="104725" x="2541588" y="4305300"/>
          <p14:tracePt t="104735" x="2590800" y="4279900"/>
          <p14:tracePt t="104738" x="2603500" y="4254500"/>
          <p14:tracePt t="104749" x="2641600" y="4241800"/>
          <p14:tracePt t="104759" x="2641600" y="4230688"/>
          <p14:tracePt t="104775" x="2641600" y="4217988"/>
          <p14:tracePt t="104795" x="2641600" y="4205288"/>
          <p14:tracePt t="104855" x="2603500" y="4205288"/>
          <p14:tracePt t="104861" x="2578100" y="4241800"/>
          <p14:tracePt t="104871" x="2578100" y="4292600"/>
          <p14:tracePt t="104881" x="2554288" y="4354513"/>
          <p14:tracePt t="104886" x="2554288" y="4454525"/>
          <p14:tracePt t="104895" x="2554288" y="4505325"/>
          <p14:tracePt t="104901" x="2554288" y="4567238"/>
          <p14:tracePt t="104911" x="2554288" y="4630738"/>
          <p14:tracePt t="104921" x="2565400" y="4667250"/>
          <p14:tracePt t="104927" x="2603500" y="4705350"/>
          <p14:tracePt t="104941" x="2616200" y="4718050"/>
          <p14:tracePt t="104952" x="2641600" y="4730750"/>
          <p14:tracePt t="104961" x="2667000" y="4730750"/>
          <p14:tracePt t="104968" x="2703513" y="4718050"/>
          <p14:tracePt t="104977" x="2754313" y="4692650"/>
          <p14:tracePt t="104981" x="2790825" y="4667250"/>
          <p14:tracePt t="104991" x="2803525" y="4643438"/>
          <p14:tracePt t="105002" x="2828925" y="4579938"/>
          <p14:tracePt t="105007" x="2828925" y="4543425"/>
          <p14:tracePt t="105019" x="2828925" y="4518025"/>
          <p14:tracePt t="105021" x="2803525" y="4467225"/>
          <p14:tracePt t="105031" x="2767013" y="4418013"/>
          <p14:tracePt t="105043" x="2703513" y="4367213"/>
          <p14:tracePt t="105047" x="2667000" y="4354513"/>
          <p14:tracePt t="105057" x="2654300" y="4354513"/>
          <p14:tracePt t="105063" x="2628900" y="4354513"/>
          <p14:tracePt t="105073" x="2603500" y="4354513"/>
          <p14:tracePt t="105083" x="2565400" y="4354513"/>
          <p14:tracePt t="105087" x="2554288" y="4354513"/>
          <p14:tracePt t="105097" x="2516188" y="4354513"/>
          <p14:tracePt t="105103" x="2516188" y="4367213"/>
          <p14:tracePt t="105113" x="2503488" y="4392613"/>
          <p14:tracePt t="105123" x="2503488" y="4443413"/>
          <p14:tracePt t="105139" x="2503488" y="4479925"/>
          <p14:tracePt t="105143" x="2503488" y="4492625"/>
          <p14:tracePt t="105153" x="2503488" y="4530725"/>
          <p14:tracePt t="105169" x="2528888" y="4543425"/>
          <p14:tracePt t="105179" x="2528888" y="4554538"/>
          <p14:tracePt t="105209" x="2541588" y="4554538"/>
          <p14:tracePt t="105355" x="2541588" y="4567238"/>
          <p14:tracePt t="105391" x="2554288" y="4579938"/>
          <p14:tracePt t="105465" x="2565400" y="4579938"/>
          <p14:tracePt t="105663" x="2590800" y="4579938"/>
          <p14:tracePt t="105677" x="2616200" y="4579938"/>
          <p14:tracePt t="105683" x="2641600" y="4579938"/>
          <p14:tracePt t="105693" x="2667000" y="4579938"/>
          <p14:tracePt t="105703" x="2690813" y="4579938"/>
          <p14:tracePt t="105707" x="2728913" y="4579938"/>
          <p14:tracePt t="105719" x="2741613" y="4579938"/>
          <p14:tracePt t="105723" x="2767013" y="4579938"/>
          <p14:tracePt t="105733" x="2778125" y="4579938"/>
          <p14:tracePt t="105743" x="2803525" y="4579938"/>
          <p14:tracePt t="105749" x="2828925" y="4579938"/>
          <p14:tracePt t="105759" x="2841625" y="4579938"/>
          <p14:tracePt t="105763" x="2867025" y="4567238"/>
          <p14:tracePt t="105773" x="2890838" y="4567238"/>
          <p14:tracePt t="105783" x="2903538" y="4567238"/>
          <p14:tracePt t="105789" x="2928938" y="4567238"/>
          <p14:tracePt t="105799" x="2941638" y="4567238"/>
          <p14:tracePt t="105803" x="2967038" y="4567238"/>
          <p14:tracePt t="105813" x="2979738" y="4567238"/>
          <p14:tracePt t="105823" x="3003550" y="4567238"/>
          <p14:tracePt t="105829" x="3016250" y="4567238"/>
          <p14:tracePt t="105839" x="3041650" y="4567238"/>
          <p14:tracePt t="105843" x="3054350" y="4567238"/>
          <p14:tracePt t="105855" x="3067050" y="4567238"/>
          <p14:tracePt t="105865" x="3079750" y="4579938"/>
          <p14:tracePt t="105879" x="3092450" y="4579938"/>
          <p14:tracePt t="105909" x="3103563" y="4579938"/>
          <p14:tracePt t="105929" x="3116263" y="4592638"/>
          <p14:tracePt t="106005" x="3141663" y="4592638"/>
          <p14:tracePt t="106015" x="3154363" y="4592638"/>
          <p14:tracePt t="106025" x="3167063" y="4605338"/>
          <p14:tracePt t="106041" x="3179763" y="4605338"/>
          <p14:tracePt t="106055" x="3192463" y="4605338"/>
          <p14:tracePt t="106065" x="3205163" y="4605338"/>
          <p14:tracePt t="106081" x="3228975" y="4618038"/>
          <p14:tracePt t="106091" x="3254375" y="4618038"/>
          <p14:tracePt t="106107" x="3279775" y="4618038"/>
          <p14:tracePt t="106117" x="3292475" y="4643438"/>
          <p14:tracePt t="106131" x="3305175" y="4643438"/>
          <p14:tracePt t="106137" x="3341688" y="4656138"/>
          <p14:tracePt t="106161" x="3354388" y="4656138"/>
          <p14:tracePt t="106171" x="3379788" y="4656138"/>
          <p14:tracePt t="106176" x="3405188" y="4656138"/>
          <p14:tracePt t="106203" x="3429000" y="4656138"/>
          <p14:tracePt t="106286" x="3441700" y="4656138"/>
          <p14:tracePt t="107231" x="3454400" y="4656138"/>
          <p14:tracePt t="107373" x="3454400" y="4643438"/>
          <p14:tracePt t="107383" x="3354388" y="4543425"/>
          <p14:tracePt t="107387" x="3179763" y="4367213"/>
          <p14:tracePt t="107397" x="2741613" y="4054475"/>
          <p14:tracePt t="107403" x="2165350" y="3679825"/>
          <p14:tracePt t="107413" x="1114425" y="3290888"/>
          <p14:tracePt t="107423" x="238125" y="3116263"/>
          <p14:tracePt t="108351" x="738188" y="2414588"/>
          <p14:tracePt t="108361" x="1139825" y="2665413"/>
          <p14:tracePt t="108371" x="1552575" y="2928938"/>
          <p14:tracePt t="108375" x="1839913" y="3178175"/>
          <p14:tracePt t="108387" x="2027238" y="3354388"/>
          <p14:tracePt t="108391" x="2152650" y="3441700"/>
          <p14:tracePt t="108401" x="2216150" y="3503613"/>
          <p14:tracePt t="108411" x="2265363" y="3579813"/>
          <p14:tracePt t="108416" x="2290763" y="3616325"/>
          <p14:tracePt t="108427" x="2328863" y="3654425"/>
          <p14:tracePt t="108431" x="2328863" y="3667125"/>
          <p14:tracePt t="108441" x="2339975" y="3692525"/>
          <p14:tracePt t="108497" x="2352675" y="3692525"/>
          <p14:tracePt t="108503" x="2365375" y="3692525"/>
          <p14:tracePt t="108513" x="2390775" y="3692525"/>
          <p14:tracePt t="108517" x="2428875" y="3667125"/>
          <p14:tracePt t="108527" x="2452688" y="3641725"/>
          <p14:tracePt t="108573" x="2390775" y="3641725"/>
          <p14:tracePt t="108583" x="2116138" y="3741738"/>
          <p14:tracePt t="108588" x="1552575" y="4017963"/>
          <p14:tracePt t="108597" x="1176338" y="4305300"/>
          <p14:tracePt t="108607" x="1076325" y="4443413"/>
          <p14:tracePt t="108613" x="1001713" y="4567238"/>
          <p14:tracePt t="108623" x="1001713" y="4679950"/>
          <p14:tracePt t="108627" x="1001713" y="4768850"/>
          <p14:tracePt t="108639" x="1001713" y="4868863"/>
          <p14:tracePt t="108649" x="1001713" y="4981575"/>
          <p14:tracePt t="108654" x="1001713" y="5068888"/>
          <p14:tracePt t="108663" x="1001713" y="5168900"/>
          <p14:tracePt t="108669" x="1001713" y="5256213"/>
          <p14:tracePt t="108679" x="1001713" y="5356225"/>
          <p14:tracePt t="108689" x="1001713" y="5443538"/>
          <p14:tracePt t="108693" x="1001713" y="5507038"/>
          <p14:tracePt t="108704" x="1001713" y="5530850"/>
          <p14:tracePt t="108709" x="1001713" y="5568950"/>
          <p14:tracePt t="108721" x="1001713" y="5594350"/>
          <p14:tracePt t="108729" x="1001713" y="5607050"/>
          <p14:tracePt t="108735" x="1001713" y="5630863"/>
          <p14:tracePt t="108745" x="1001713" y="5656263"/>
          <p14:tracePt t="108749" x="1001713" y="5668963"/>
          <p14:tracePt t="108759" x="1001713" y="5694363"/>
          <p14:tracePt t="108770" x="1001713" y="5707063"/>
          <p14:tracePt t="108775" x="1014413" y="5707063"/>
          <p14:tracePt t="108785" x="1027113" y="5719763"/>
          <p14:tracePt t="108795" x="1038225" y="5719763"/>
          <p14:tracePt t="108799" x="1050925" y="5732463"/>
          <p14:tracePt t="108811" x="1076325" y="5743575"/>
          <p14:tracePt t="108815" x="1101725" y="5756275"/>
          <p14:tracePt t="108825" x="1127125" y="5768975"/>
          <p14:tracePt t="108835" x="1150938" y="5768975"/>
          <p14:tracePt t="108841" x="1163638" y="5768975"/>
          <p14:tracePt t="108851" x="1201738" y="5768975"/>
          <p14:tracePt t="108855" x="1252538" y="5768975"/>
          <p14:tracePt t="108865" x="1276350" y="5743575"/>
          <p14:tracePt t="108875" x="1327150" y="5707063"/>
          <p14:tracePt t="108881" x="1352550" y="5643563"/>
          <p14:tracePt t="108891" x="1376363" y="5619750"/>
          <p14:tracePt t="108895" x="1427163" y="5568950"/>
          <p14:tracePt t="108905" x="1452563" y="5518150"/>
          <p14:tracePt t="108915" x="1476375" y="5468938"/>
          <p14:tracePt t="108921" x="1527175" y="5418138"/>
          <p14:tracePt t="108931" x="1552575" y="5368925"/>
          <p14:tracePt t="108935" x="1565275" y="5330825"/>
          <p14:tracePt t="108945" x="1589088" y="5294313"/>
          <p14:tracePt t="108955" x="1614488" y="5243513"/>
          <p14:tracePt t="108961" x="1639888" y="5181600"/>
          <p14:tracePt t="108971" x="1652588" y="5130800"/>
          <p14:tracePt t="108977" x="1665288" y="5081588"/>
          <p14:tracePt t="108988" x="1665288" y="5068888"/>
          <p14:tracePt t="108997" x="1665288" y="5043488"/>
          <p14:tracePt t="109001" x="1689100" y="4992688"/>
          <p14:tracePt t="109017" x="1689100" y="4968875"/>
          <p14:tracePt t="109037" x="1689100" y="4956175"/>
          <p14:tracePt t="109077" x="1701800" y="4956175"/>
          <p14:tracePt t="109081" x="1714500" y="4956175"/>
          <p14:tracePt t="109093" x="1739900" y="4956175"/>
          <p14:tracePt t="109103" x="1752600" y="4956175"/>
          <p14:tracePt t="109107" x="1801813" y="4956175"/>
          <p14:tracePt t="109117" x="1827213" y="4981575"/>
          <p14:tracePt t="109123" x="1852613" y="5005388"/>
          <p14:tracePt t="109133" x="1878013" y="5030788"/>
          <p14:tracePt t="109143" x="1903413" y="5081588"/>
          <p14:tracePt t="109147" x="1927225" y="5105400"/>
          <p14:tracePt t="109157" x="1965325" y="5130800"/>
          <p14:tracePt t="109163" x="1990725" y="5181600"/>
          <p14:tracePt t="109173" x="2003425" y="5194300"/>
          <p14:tracePt t="109183" x="2027238" y="5218113"/>
          <p14:tracePt t="109199" x="2027238" y="5230813"/>
          <p14:tracePt t="109204" x="2027238" y="5243513"/>
          <p14:tracePt t="109309" x="2027238" y="5205413"/>
          <p14:tracePt t="109319" x="2027238" y="5194300"/>
          <p14:tracePt t="109325" x="2027238" y="5156200"/>
          <p14:tracePt t="109335" x="2027238" y="5143500"/>
          <p14:tracePt t="109345" x="2027238" y="5118100"/>
          <p14:tracePt t="109349" x="2027238" y="5105400"/>
          <p14:tracePt t="109359" x="2039938" y="5081588"/>
          <p14:tracePt t="109375" x="2052638" y="5068888"/>
          <p14:tracePt t="109389" x="2065338" y="5068888"/>
          <p14:tracePt t="109399" x="2090738" y="5068888"/>
          <p14:tracePt t="109405" x="2116138" y="5068888"/>
          <p14:tracePt t="109415" x="2152650" y="5068888"/>
          <p14:tracePt t="109425" x="2216150" y="5130800"/>
          <p14:tracePt t="109431" x="2303463" y="5230813"/>
          <p14:tracePt t="109441" x="2378075" y="5305425"/>
          <p14:tracePt t="109445" x="2478088" y="5418138"/>
          <p14:tracePt t="109455" x="2516188" y="5481638"/>
          <p14:tracePt t="109465" x="2578100" y="5543550"/>
          <p14:tracePt t="109471" x="2616200" y="5619750"/>
          <p14:tracePt t="109481" x="2654300" y="5668963"/>
          <p14:tracePt t="109485" x="2703513" y="5694363"/>
          <p14:tracePt t="109495" x="2741613" y="5719763"/>
          <p14:tracePt t="109507" x="2778125" y="5743575"/>
          <p14:tracePt t="109510" x="2790825" y="5743575"/>
          <p14:tracePt t="109521" x="2816225" y="5743575"/>
          <p14:tracePt t="109525" x="2841625" y="5743575"/>
          <p14:tracePt t="109535" x="2867025" y="5743575"/>
          <p14:tracePt t="109547" x="2903538" y="5743575"/>
          <p14:tracePt t="109551" x="2954338" y="5743575"/>
          <p14:tracePt t="109561" x="3016250" y="5694363"/>
          <p14:tracePt t="109567" x="3041650" y="5643563"/>
          <p14:tracePt t="109577" x="3054350" y="5594350"/>
          <p14:tracePt t="109588" x="3079750" y="5507038"/>
          <p14:tracePt t="109591" x="3079750" y="5443538"/>
          <p14:tracePt t="109601" x="3079750" y="5356225"/>
          <p14:tracePt t="109607" x="3079750" y="5256213"/>
          <p14:tracePt t="109617" x="3079750" y="5205413"/>
          <p14:tracePt t="109627" x="3079750" y="5130800"/>
          <p14:tracePt t="109631" x="3041650" y="5068888"/>
          <p14:tracePt t="109641" x="3016250" y="5018088"/>
          <p14:tracePt t="109647" x="2979738" y="4968875"/>
          <p14:tracePt t="109657" x="2941638" y="4918075"/>
          <p14:tracePt t="109667" x="2890838" y="4868863"/>
          <p14:tracePt t="109673" x="2816225" y="4818063"/>
          <p14:tracePt t="109683" x="2778125" y="4779963"/>
          <p14:tracePt t="109688" x="2716213" y="4768850"/>
          <p14:tracePt t="109697" x="2690813" y="4756150"/>
          <p14:tracePt t="109707" x="2667000" y="4756150"/>
          <p14:tracePt t="109713" x="2641600" y="4756150"/>
          <p14:tracePt t="109723" x="2628900" y="4756150"/>
          <p14:tracePt t="109727" x="2616200" y="4756150"/>
          <p14:tracePt t="109747" x="2603500" y="4756150"/>
          <p14:tracePt t="109754" x="2578100" y="4756150"/>
          <p14:tracePt t="109763" x="2565400" y="4818063"/>
          <p14:tracePt t="109772" x="2565400" y="4879975"/>
          <p14:tracePt t="109779" x="2616200" y="4968875"/>
          <p14:tracePt t="109789" x="2616200" y="5005388"/>
          <p14:tracePt t="109793" x="2690813" y="5105400"/>
          <p14:tracePt t="109804" x="2716213" y="5156200"/>
          <p14:tracePt t="109809" x="2754313" y="5194300"/>
          <p14:tracePt t="109821" x="2778125" y="5218113"/>
          <p14:tracePt t="109829" x="2803525" y="5243513"/>
          <p14:tracePt t="109833" x="2841625" y="5281613"/>
          <p14:tracePt t="109843" x="2854325" y="5281613"/>
          <p14:tracePt t="109849" x="2867025" y="5294313"/>
          <p14:tracePt t="109909" x="2778125" y="5281613"/>
          <p14:tracePt t="109915" x="2667000" y="5230813"/>
          <p14:tracePt t="109925" x="2528888" y="5194300"/>
          <p14:tracePt t="109929" x="2390775" y="5168900"/>
          <p14:tracePt t="109954" x="2065338" y="5130800"/>
          <p14:tracePt t="109956" x="1865313" y="5130800"/>
          <p14:tracePt t="109965" x="1714500" y="5130800"/>
          <p14:tracePt t="109969" x="1565275" y="5130800"/>
          <p14:tracePt t="109979" x="1489075" y="5130800"/>
          <p14:tracePt t="109989" x="1414463" y="5156200"/>
          <p14:tracePt t="109995" x="1401763" y="5181600"/>
          <p14:tracePt t="110005" x="1389063" y="5194300"/>
          <p14:tracePt t="110011" x="1376363" y="5205413"/>
          <p14:tracePt t="110022" x="1376363" y="5218113"/>
          <p14:tracePt t="110031" x="1376363" y="5230813"/>
          <p14:tracePt t="110035" x="1376363" y="5256213"/>
          <p14:tracePt t="110045" x="1389063" y="5305425"/>
          <p14:tracePt t="110051" x="1452563" y="5356225"/>
          <p14:tracePt t="110061" x="1514475" y="5381625"/>
          <p14:tracePt t="110072" x="1527175" y="5407025"/>
          <p14:tracePt t="110075" x="1577975" y="5430838"/>
          <p14:tracePt t="110085" x="1627188" y="5456238"/>
          <p14:tracePt t="110091" x="1652588" y="5468938"/>
          <p14:tracePt t="110101" x="1665288" y="5468938"/>
          <p14:tracePt t="110111" x="1689100" y="5468938"/>
          <p14:tracePt t="110117" x="1701800" y="5468938"/>
          <p14:tracePt t="110127" x="1714500" y="5468938"/>
          <p14:tracePt t="110141" x="1727200" y="5468938"/>
          <p14:tracePt t="110167" x="1727200" y="5418138"/>
          <p14:tracePt t="110172" x="1714500" y="5356225"/>
          <p14:tracePt t="110183" x="1701800" y="5330825"/>
          <p14:tracePt t="110193" x="1677988" y="5281613"/>
          <p14:tracePt t="110197" x="1677988" y="5256213"/>
          <p14:tracePt t="110207" x="1677988" y="5243513"/>
          <p14:tracePt t="110213" x="1652588" y="5205413"/>
          <p14:tracePt t="110223" x="1639888" y="5194300"/>
          <p14:tracePt t="110233" x="1627188" y="5156200"/>
          <p14:tracePt t="110238" x="1627188" y="5130800"/>
          <p14:tracePt t="110247" x="1614488" y="5105400"/>
          <p14:tracePt t="110253" x="1601788" y="5081588"/>
          <p14:tracePt t="110263" x="1601788" y="5068888"/>
          <p14:tracePt t="110273" x="1601788" y="5056188"/>
          <p14:tracePt t="110277" x="1601788" y="5043488"/>
          <p14:tracePt t="110288" x="1589088" y="5030788"/>
          <p14:tracePt t="110293" x="1577975" y="5018088"/>
          <p14:tracePt t="110305" x="1577975" y="5005388"/>
          <p14:tracePt t="110327" x="1577975" y="4981575"/>
          <p14:tracePt t="110465" x="1577975" y="4992688"/>
          <p14:tracePt t="110475" x="1577975" y="5005388"/>
          <p14:tracePt t="110485" x="1589088" y="5030788"/>
          <p14:tracePt t="110499" x="1589088" y="5056188"/>
          <p14:tracePt t="110515" x="1601788" y="5081588"/>
          <p14:tracePt t="110525" x="1601788" y="5092700"/>
          <p14:tracePt t="110529" x="1627188" y="5118100"/>
          <p14:tracePt t="110539" x="1689100" y="5143500"/>
          <p14:tracePt t="110545" x="1727200" y="5168900"/>
          <p14:tracePt t="110555" x="1801813" y="5181600"/>
          <p14:tracePt t="110565" x="1903413" y="5205413"/>
          <p14:tracePt t="110569" x="1990725" y="5205413"/>
          <p14:tracePt t="110579" x="2090738" y="5205413"/>
          <p14:tracePt t="110585" x="2178050" y="5205413"/>
          <p14:tracePt t="110595" x="2239963" y="5205413"/>
          <p14:tracePt t="110605" x="2316163" y="5205413"/>
          <p14:tracePt t="110611" x="2378075" y="5205413"/>
          <p14:tracePt t="110622" x="2390775" y="5205413"/>
          <p14:tracePt t="110625" x="2403475" y="5205413"/>
          <p14:tracePt t="110635" x="2416175" y="5205413"/>
          <p14:tracePt t="110645" x="2428875" y="5205413"/>
          <p14:tracePt t="110731" x="2441575" y="5205413"/>
          <p14:tracePt t="110737" x="2465388" y="5194300"/>
          <p14:tracePt t="110747" x="2516188" y="5194300"/>
          <p14:tracePt t="110751" x="2565400" y="5194300"/>
          <p14:tracePt t="110761" x="2690813" y="5156200"/>
          <p14:tracePt t="110772" x="2803525" y="5143500"/>
          <p14:tracePt t="110776" x="2928938" y="5118100"/>
          <p14:tracePt t="110787" x="3016250" y="5105400"/>
          <p14:tracePt t="110791" x="3116263" y="5105400"/>
          <p14:tracePt t="110801" x="3192463" y="5068888"/>
          <p14:tracePt t="110809" x="3279775" y="5030788"/>
          <p14:tracePt t="110819" x="3328988" y="5018088"/>
          <p14:tracePt t="110829" x="3354388" y="5005388"/>
          <p14:tracePt t="110999" x="3367088" y="4992688"/>
          <p14:tracePt t="111015" x="3367088" y="4981575"/>
          <p14:tracePt t="111025" x="3367088" y="4968875"/>
          <p14:tracePt t="111045" x="3367088" y="4956175"/>
          <p14:tracePt t="111055" x="3367088" y="4943475"/>
          <p14:tracePt t="111065" x="3354388" y="4943475"/>
          <p14:tracePt t="111072" x="3341688" y="4930775"/>
          <p14:tracePt t="111085" x="3328988" y="4905375"/>
          <p14:tracePt t="111105" x="3279775" y="4879975"/>
          <p14:tracePt t="111111" x="3241675" y="4856163"/>
          <p14:tracePt t="111122" x="3216275" y="4856163"/>
          <p14:tracePt t="111125" x="3179763" y="4856163"/>
          <p14:tracePt t="111137" x="3141663" y="4818063"/>
          <p14:tracePt t="111147" x="3128963" y="4818063"/>
          <p14:tracePt t="111151" x="3103563" y="4818063"/>
          <p14:tracePt t="111177" x="3092450" y="4818063"/>
          <p14:tracePt t="111227" x="3079750" y="4805363"/>
          <p14:tracePt t="111247" x="3067050" y="4830763"/>
          <p14:tracePt t="111257" x="3067050" y="4868863"/>
          <p14:tracePt t="111267" x="3067050" y="4905375"/>
          <p14:tracePt t="111273" x="3067050" y="4956175"/>
          <p14:tracePt t="111283" x="3067050" y="5030788"/>
          <p14:tracePt t="111288" x="3067050" y="5105400"/>
          <p14:tracePt t="111297" x="3067050" y="5168900"/>
          <p14:tracePt t="111307" x="3067050" y="5243513"/>
          <p14:tracePt t="111313" x="3054350" y="5318125"/>
          <p14:tracePt t="111323" x="3041650" y="5381625"/>
          <p14:tracePt t="111327" x="3028950" y="5443538"/>
          <p14:tracePt t="111339" x="3028950" y="5518150"/>
          <p14:tracePt t="111347" x="3028950" y="5581650"/>
          <p14:tracePt t="111355" x="3028950" y="5630863"/>
          <p14:tracePt t="111363" x="3028950" y="5656263"/>
          <p14:tracePt t="111367" x="3028950" y="5694363"/>
          <p14:tracePt t="111379" x="3028950" y="5719763"/>
          <p14:tracePt t="111515" x="3028950" y="5668963"/>
          <p14:tracePt t="111525" x="3028950" y="5594350"/>
          <p14:tracePt t="111529" x="3028950" y="5507038"/>
          <p14:tracePt t="111539" x="3028950" y="5394325"/>
          <p14:tracePt t="111545" x="3028950" y="5268913"/>
          <p14:tracePt t="111555" x="3028950" y="5105400"/>
          <p14:tracePt t="111565" x="3028950" y="4956175"/>
          <p14:tracePt t="111569" x="3028950" y="4843463"/>
          <p14:tracePt t="111579" x="3028950" y="4768850"/>
          <p14:tracePt t="111585" x="3028950" y="4743450"/>
          <p14:tracePt t="111605" x="3028950" y="4718050"/>
          <p14:tracePt t="111691" x="3028950" y="4768850"/>
          <p14:tracePt t="111695" x="3028950" y="4868863"/>
          <p14:tracePt t="111706" x="3092450" y="4992688"/>
          <p14:tracePt t="111715" x="3128963" y="5068888"/>
          <p14:tracePt t="111722" x="3167063" y="5168900"/>
          <p14:tracePt t="111731" x="3205163" y="5230813"/>
          <p14:tracePt t="111739" x="3216275" y="5268913"/>
          <p14:tracePt t="111747" x="3228975" y="5305425"/>
          <p14:tracePt t="111757" x="3254375" y="5343525"/>
          <p14:tracePt t="111761" x="3254375" y="5356225"/>
          <p14:tracePt t="111777" x="3254375" y="5368925"/>
          <p14:tracePt t="111789" x="3254375" y="5381625"/>
          <p14:tracePt t="111807" x="3254375" y="5394325"/>
          <p14:tracePt t="111841" x="3267075" y="5394325"/>
          <p14:tracePt t="111867" x="3279775" y="5394325"/>
          <p14:tracePt t="111877" x="3279775" y="5381625"/>
          <p14:tracePt t="111887" x="3279775" y="5343525"/>
          <p14:tracePt t="111893" x="3279775" y="5294313"/>
          <p14:tracePt t="111903" x="3279775" y="5256213"/>
          <p14:tracePt t="111907" x="3279775" y="5194300"/>
          <p14:tracePt t="111917" x="3279775" y="5143500"/>
          <p14:tracePt t="111927" x="3279775" y="5105400"/>
          <p14:tracePt t="111933" x="3279775" y="5068888"/>
          <p14:tracePt t="111943" x="3279775" y="5056188"/>
          <p14:tracePt t="111949" x="3279775" y="5018088"/>
          <p14:tracePt t="111969" x="3305175" y="4981575"/>
          <p14:tracePt t="111973" x="3305175" y="4968875"/>
          <p14:tracePt t="111990" x="3305175" y="4943475"/>
          <p14:tracePt t="111999" x="3317875" y="4943475"/>
          <p14:tracePt t="112009" x="3317875" y="4930775"/>
          <p14:tracePt t="112013" x="3328988" y="4918075"/>
          <p14:tracePt t="112039" x="3341688" y="4905375"/>
          <p14:tracePt t="112049" x="3341688" y="4892675"/>
          <p14:tracePt t="112053" x="3354388" y="4892675"/>
          <p14:tracePt t="112065" x="3367088" y="4879975"/>
          <p14:tracePt t="112069" x="3367088" y="4868863"/>
          <p14:tracePt t="112079" x="3379788" y="4856163"/>
          <p14:tracePt t="112089" x="3392488" y="4843463"/>
          <p14:tracePt t="112106" x="3392488" y="4830763"/>
          <p14:tracePt t="112109" x="3405188" y="4818063"/>
          <p14:tracePt t="112119" x="3417888" y="4805363"/>
          <p14:tracePt t="112129" x="3429000" y="4768850"/>
          <p14:tracePt t="112145" x="3441700" y="4756150"/>
          <p14:tracePt t="112149" x="3454400" y="4743450"/>
          <p14:tracePt t="112175" x="3454400" y="4730750"/>
          <p14:tracePt t="112185" x="3467100" y="4730750"/>
          <p14:tracePt t="112190" x="3467100" y="4718050"/>
          <p14:tracePt t="112225" x="3479800" y="4692650"/>
          <p14:tracePt t="112281" x="3479800" y="4679950"/>
          <p14:tracePt t="112301" x="3479800" y="4667250"/>
          <p14:tracePt t="112337" x="3479800" y="4656138"/>
          <p14:tracePt t="112351" x="3492500" y="4643438"/>
          <p14:tracePt t="112377" x="3505200" y="4643438"/>
          <p14:tracePt t="112388" x="3505200" y="4618038"/>
          <p14:tracePt t="112401" x="3517900" y="4592638"/>
          <p14:tracePt t="112517" x="3505200" y="4579938"/>
          <p14:tracePt t="112523" x="3492500" y="4567238"/>
          <p14:tracePt t="112533" x="3467100" y="4567238"/>
          <p14:tracePt t="112540" x="3417888" y="4567238"/>
          <p14:tracePt t="112549" x="3379788" y="4567238"/>
          <p14:tracePt t="112559" x="3317875" y="4567238"/>
          <p14:tracePt t="112563" x="3241675" y="4567238"/>
          <p14:tracePt t="112573" x="3179763" y="4567238"/>
          <p14:tracePt t="112579" x="3092450" y="4567238"/>
          <p14:tracePt t="112590" x="3041650" y="4567238"/>
          <p14:tracePt t="112599" x="2979738" y="4567238"/>
          <p14:tracePt t="112603" x="2941638" y="4567238"/>
          <p14:tracePt t="112613" x="2890838" y="4567238"/>
          <p14:tracePt t="112619" x="2841625" y="4567238"/>
          <p14:tracePt t="112629" x="2803525" y="4567238"/>
          <p14:tracePt t="112639" x="2778125" y="4567238"/>
          <p14:tracePt t="112645" x="2728913" y="4567238"/>
          <p14:tracePt t="112656" x="2690813" y="4567238"/>
          <p14:tracePt t="112659" x="2667000" y="4567238"/>
          <p14:tracePt t="112669" x="2628900" y="4567238"/>
          <p14:tracePt t="112679" x="2616200" y="4567238"/>
          <p14:tracePt t="112685" x="2590800" y="4567238"/>
          <p14:tracePt t="112695" x="2565400" y="4567238"/>
          <p14:tracePt t="112699" x="2528888" y="4567238"/>
          <p14:tracePt t="112709" x="2503488" y="4567238"/>
          <p14:tracePt t="112719" x="2452688" y="4579938"/>
          <p14:tracePt t="112725" x="2441575" y="4592638"/>
          <p14:tracePt t="112735" x="2378075" y="4592638"/>
          <p14:tracePt t="112740" x="2339975" y="4592638"/>
          <p14:tracePt t="112749" x="2290763" y="4592638"/>
          <p14:tracePt t="112759" x="2216150" y="4618038"/>
          <p14:tracePt t="112765" x="2139950" y="4630738"/>
          <p14:tracePt t="112775" x="2078038" y="4630738"/>
          <p14:tracePt t="112779" x="2003425" y="4630738"/>
          <p14:tracePt t="112791" x="1939925" y="4656138"/>
          <p14:tracePt t="112801" x="1878013" y="4667250"/>
          <p14:tracePt t="112806" x="1814513" y="4667250"/>
          <p14:tracePt t="112815" x="1765300" y="4667250"/>
          <p14:tracePt t="112823" x="1714500" y="4667250"/>
          <p14:tracePt t="112831" x="1665288" y="4667250"/>
          <p14:tracePt t="112841" x="1627188" y="4667250"/>
          <p14:tracePt t="112845" x="1577975" y="4667250"/>
          <p14:tracePt t="112856" x="1539875" y="4667250"/>
          <p14:tracePt t="112861" x="1514475" y="4667250"/>
          <p14:tracePt t="112872" x="1489075" y="4667250"/>
          <p14:tracePt t="112889" x="1465263" y="4667250"/>
          <p14:tracePt t="112897" x="1439863" y="4667250"/>
          <p14:tracePt t="112901" x="1414463" y="4667250"/>
          <p14:tracePt t="112922" x="1389063" y="4667250"/>
          <p14:tracePt t="112937" x="1376363" y="4667250"/>
          <p14:tracePt t="112942" x="1363663" y="4667250"/>
          <p14:tracePt t="112951" x="1339850" y="4667250"/>
          <p14:tracePt t="112963" x="1327150" y="4667250"/>
          <p14:tracePt t="112967" x="1314450" y="4667250"/>
          <p14:tracePt t="112977" x="1289050" y="4679950"/>
          <p14:tracePt t="112993" x="1276350" y="4679950"/>
          <p14:tracePt t="113007" x="1252538" y="4679950"/>
          <p14:tracePt t="113033" x="1252538" y="4692650"/>
          <p14:tracePt t="113133" x="1289050" y="4705350"/>
          <p14:tracePt t="113139" x="1363663" y="4730750"/>
          <p14:tracePt t="113149" x="1465263" y="4756150"/>
          <p14:tracePt t="113159" x="1577975" y="4756150"/>
          <p14:tracePt t="113163" x="1701800" y="4756150"/>
          <p14:tracePt t="113173" x="1827213" y="4756150"/>
          <p14:tracePt t="113179" x="1990725" y="4718050"/>
          <p14:tracePt t="113189" x="2116138" y="4718050"/>
          <p14:tracePt t="113199" x="2265363" y="4679950"/>
          <p14:tracePt t="113206" x="2428875" y="4643438"/>
          <p14:tracePt t="113215" x="2565400" y="4592638"/>
          <p14:tracePt t="113219" x="2678113" y="4592638"/>
          <p14:tracePt t="113229" x="2778125" y="4579938"/>
          <p14:tracePt t="113239" x="2867025" y="4554538"/>
          <p14:tracePt t="113245" x="2954338" y="4554538"/>
          <p14:tracePt t="113256" x="3003550" y="4543425"/>
          <p14:tracePt t="113259" x="3079750" y="4543425"/>
          <p14:tracePt t="113269" x="3116263" y="4543425"/>
          <p14:tracePt t="113279" x="3167063" y="4530725"/>
          <p14:tracePt t="113285" x="3205163" y="4530725"/>
          <p14:tracePt t="113295" x="3254375" y="4530725"/>
          <p14:tracePt t="113299" x="3292475" y="4530725"/>
          <p14:tracePt t="113309" x="3354388" y="4530725"/>
          <p14:tracePt t="113319" x="3417888" y="4530725"/>
          <p14:tracePt t="113325" x="3492500" y="4530725"/>
          <p14:tracePt t="113335" x="3541713" y="4530725"/>
          <p14:tracePt t="113339" x="3605213" y="4530725"/>
          <p14:tracePt t="113349" x="3643313" y="4530725"/>
          <p14:tracePt t="113359" x="3692525" y="4518025"/>
          <p14:tracePt t="113365" x="3717925" y="4518025"/>
          <p14:tracePt t="113375" x="3756025" y="4492625"/>
          <p14:tracePt t="113481" x="3679825" y="4492625"/>
          <p14:tracePt t="113487" x="3517900" y="4505325"/>
          <p14:tracePt t="113497" x="3305175" y="4530725"/>
          <p14:tracePt t="113507" x="3041650" y="4579938"/>
          <p14:tracePt t="113511" x="2678113" y="4643438"/>
          <p14:tracePt t="113521" x="2352675" y="4705350"/>
          <p14:tracePt t="113527" x="1952625" y="4768850"/>
          <p14:tracePt t="113537" x="1601788" y="4830763"/>
          <p14:tracePt t="113547" x="1352550" y="4843463"/>
          <p14:tracePt t="113551" x="1150938" y="4892675"/>
          <p14:tracePt t="113561" x="1050925" y="4892675"/>
          <p14:tracePt t="113567" x="938213" y="4930775"/>
          <p14:tracePt t="113577" x="914400" y="4943475"/>
          <p14:tracePt t="113588" x="901700" y="4943475"/>
          <p14:tracePt t="113633" x="901700" y="4956175"/>
          <p14:tracePt t="113643" x="914400" y="4981575"/>
          <p14:tracePt t="113647" x="1063625" y="5018088"/>
          <p14:tracePt t="113657" x="1176338" y="5018088"/>
          <p14:tracePt t="113663" x="1301750" y="5043488"/>
          <p14:tracePt t="113673" x="1439863" y="5056188"/>
          <p14:tracePt t="113683" x="1601788" y="5056188"/>
          <p14:tracePt t="113687" x="1765300" y="5056188"/>
          <p14:tracePt t="113697" x="1914525" y="5056188"/>
          <p14:tracePt t="113705" x="2065338" y="5056188"/>
          <p14:tracePt t="113713" x="2216150" y="5056188"/>
          <p14:tracePt t="113723" x="2278063" y="5056188"/>
          <p14:tracePt t="113729" x="2352675" y="5056188"/>
          <p14:tracePt t="113739" x="2378075" y="5056188"/>
          <p14:tracePt t="113770" x="2390775" y="5043488"/>
          <p14:tracePt t="113789" x="2390775" y="5030788"/>
          <p14:tracePt t="113799" x="2390775" y="5005388"/>
          <p14:tracePt t="113809" x="2352675" y="4981575"/>
          <p14:tracePt t="113815" x="2316163" y="4968875"/>
          <p14:tracePt t="113825" x="2239963" y="4943475"/>
          <p14:tracePt t="113828" x="2203450" y="4943475"/>
          <p14:tracePt t="113838" x="2116138" y="4918075"/>
          <p14:tracePt t="113849" x="2039938" y="4892675"/>
          <p14:tracePt t="113855" x="1952625" y="4879975"/>
          <p14:tracePt t="113865" x="1839913" y="4879975"/>
          <p14:tracePt t="113871" x="1752600" y="4879975"/>
          <p14:tracePt t="113879" x="1652588" y="4879975"/>
          <p14:tracePt t="113889" x="1589088" y="4879975"/>
          <p14:tracePt t="113895" x="1514475" y="4879975"/>
          <p14:tracePt t="113904" x="1489075" y="4879975"/>
          <p14:tracePt t="113910" x="1465263" y="4879975"/>
          <p14:tracePt t="114031" x="1514475" y="4879975"/>
          <p14:tracePt t="114041" x="1614488" y="4879975"/>
          <p14:tracePt t="114051" x="1714500" y="4879975"/>
          <p14:tracePt t="114057" x="1827213" y="4879975"/>
          <p14:tracePt t="114067" x="1952625" y="4879975"/>
          <p14:tracePt t="114072" x="2052638" y="4879975"/>
          <p14:tracePt t="114081" x="2116138" y="4879975"/>
          <p14:tracePt t="114091" x="2139950" y="4879975"/>
          <p14:tracePt t="114097" x="2178050" y="4879975"/>
          <p14:tracePt t="114223" x="2152650" y="4879975"/>
          <p14:tracePt t="114233" x="2116138" y="4879975"/>
          <p14:tracePt t="114237" x="2065338" y="4879975"/>
          <p14:tracePt t="114247" x="1990725" y="4879975"/>
          <p14:tracePt t="114259" x="1927225" y="4868863"/>
          <p14:tracePt t="114263" x="1852613" y="4843463"/>
          <p14:tracePt t="114272" x="1790700" y="4843463"/>
          <p14:tracePt t="114278" x="1752600" y="4830763"/>
          <p14:tracePt t="114289" x="1714500" y="4830763"/>
          <p14:tracePt t="114299" x="1689100" y="4818063"/>
          <p14:tracePt t="114313" x="1677988" y="4805363"/>
          <p14:tracePt t="114320" x="1652588" y="4792663"/>
          <p14:tracePt t="114339" x="1639888" y="4779963"/>
          <p14:tracePt t="114344" x="1627188" y="4768850"/>
          <p14:tracePt t="114355" x="1589088" y="4730750"/>
          <p14:tracePt t="114359" x="1565275" y="4718050"/>
          <p14:tracePt t="114370" x="1552575" y="4692650"/>
          <p14:tracePt t="114379" x="1539875" y="4692650"/>
          <p14:tracePt t="114385" x="1501775" y="4692650"/>
          <p14:tracePt t="114395" x="1501775" y="4679950"/>
          <p14:tracePt t="114415" x="1489075" y="4679950"/>
          <p14:tracePt t="114565" x="1565275" y="4679950"/>
          <p14:tracePt t="114575" x="1714500" y="4679950"/>
          <p14:tracePt t="114581" x="1827213" y="4679950"/>
          <p14:tracePt t="114591" x="1952625" y="4679950"/>
          <p14:tracePt t="114595" x="2065338" y="4679950"/>
          <p14:tracePt t="114607" x="2178050" y="4679950"/>
          <p14:tracePt t="114617" x="2316163" y="4679950"/>
          <p14:tracePt t="114622" x="2428875" y="4679950"/>
          <p14:tracePt t="114631" x="2554288" y="4667250"/>
          <p14:tracePt t="114638" x="2678113" y="4656138"/>
          <p14:tracePt t="114647" x="2790825" y="4643438"/>
          <p14:tracePt t="114657" x="2903538" y="4630738"/>
          <p14:tracePt t="114661" x="3003550" y="4605338"/>
          <p14:tracePt t="114672" x="3092450" y="4592638"/>
          <p14:tracePt t="114677" x="3179763" y="4592638"/>
          <p14:tracePt t="114688" x="3228975" y="4567238"/>
          <p14:tracePt t="114697" x="3267075" y="4567238"/>
          <p14:tracePt t="114701" x="3317875" y="4567238"/>
          <p14:tracePt t="114710" x="3341688" y="4554538"/>
          <p14:tracePt t="114727" x="3367088" y="4554538"/>
          <p14:tracePt t="114757" x="3379788" y="4554538"/>
          <p14:tracePt t="114767" x="3392488" y="4554538"/>
          <p14:tracePt t="114777" x="3405188" y="4554538"/>
          <p14:tracePt t="114783" x="3417888" y="4554538"/>
          <p14:tracePt t="114793" x="3429000" y="4554538"/>
          <p14:tracePt t="114807" x="3454400" y="4554538"/>
          <p14:tracePt t="114833" x="3467100" y="4554538"/>
          <p14:tracePt t="114839" x="3505200" y="4554538"/>
          <p14:tracePt t="114859" x="3530600" y="4554538"/>
          <p14:tracePt t="114863" x="3541713" y="4554538"/>
          <p14:tracePt t="114873" x="3554413" y="4554538"/>
          <p14:tracePt t="114879" x="3567113" y="4554538"/>
          <p14:tracePt t="114889" x="3579813" y="4554538"/>
          <p14:tracePt t="114965" x="3567113" y="4554538"/>
          <p14:tracePt t="114975" x="3505200" y="4554538"/>
          <p14:tracePt t="114979" x="3405188" y="4567238"/>
          <p14:tracePt t="114989" x="3254375" y="4618038"/>
          <p14:tracePt t="114995" x="3067050" y="4643438"/>
          <p14:tracePt t="115005" x="2879725" y="4643438"/>
          <p14:tracePt t="115015" x="2667000" y="4692650"/>
          <p14:tracePt t="115021" x="2478088" y="4705350"/>
          <p14:tracePt t="115029" x="2328863" y="4730750"/>
          <p14:tracePt t="115035" x="2203450" y="4743450"/>
          <p14:tracePt t="115045" x="2116138" y="4768850"/>
          <p14:tracePt t="115055" x="2027238" y="4779963"/>
          <p14:tracePt t="115061" x="1978025" y="4779963"/>
          <p14:tracePt t="115072" x="1914525" y="4805363"/>
          <p14:tracePt t="115075" x="1890713" y="4805363"/>
          <p14:tracePt t="115085" x="1865313" y="4805363"/>
          <p14:tracePt t="115095" x="1839913" y="4805363"/>
          <p14:tracePt t="115211" x="1852613" y="4805363"/>
          <p14:tracePt t="115217" x="1914525" y="4805363"/>
          <p14:tracePt t="115227" x="1990725" y="4805363"/>
          <p14:tracePt t="115231" x="2078038" y="4805363"/>
          <p14:tracePt t="115241" x="2190750" y="4805363"/>
          <p14:tracePt t="115251" x="2303463" y="4805363"/>
          <p14:tracePt t="115257" x="2403475" y="4805363"/>
          <p14:tracePt t="115267" x="2541588" y="4805363"/>
          <p14:tracePt t="115272" x="2641600" y="4805363"/>
          <p14:tracePt t="115283" x="2728913" y="4792663"/>
          <p14:tracePt t="115293" x="2828925" y="4792663"/>
          <p14:tracePt t="115297" x="2879725" y="4779963"/>
          <p14:tracePt t="115307" x="2954338" y="4756150"/>
          <p14:tracePt t="115313" x="2979738" y="4743450"/>
          <p14:tracePt t="115323" x="3003550" y="4730750"/>
          <p14:tracePt t="115407" x="2879725" y="4730750"/>
          <p14:tracePt t="115419" x="2703513" y="4730750"/>
          <p14:tracePt t="115423" x="2528888" y="4730750"/>
          <p14:tracePt t="115433" x="2378075" y="4730750"/>
          <p14:tracePt t="115443" x="2239963" y="4730750"/>
          <p14:tracePt t="115449" x="2065338" y="4730750"/>
          <p14:tracePt t="115459" x="1939925" y="4730750"/>
          <p14:tracePt t="115463" x="1827213" y="4743450"/>
          <p14:tracePt t="115473" x="1778000" y="4768850"/>
          <p14:tracePt t="115483" x="1727200" y="4779963"/>
          <p14:tracePt t="115489" x="1701800" y="4779963"/>
          <p14:tracePt t="115579" x="1765300" y="4779963"/>
          <p14:tracePt t="115589" x="1903413" y="4779963"/>
          <p14:tracePt t="115595" x="2052638" y="4779963"/>
          <p14:tracePt t="115605" x="2216150" y="4779963"/>
          <p14:tracePt t="115608" x="2378075" y="4779963"/>
          <p14:tracePt t="115619" x="2565400" y="4779963"/>
          <p14:tracePt t="115629" x="2716213" y="4779963"/>
          <p14:tracePt t="115635" x="2867025" y="4779963"/>
          <p14:tracePt t="115645" x="2979738" y="4779963"/>
          <p14:tracePt t="115651" x="3079750" y="4768850"/>
          <p14:tracePt t="115661" x="3128963" y="4768850"/>
          <p14:tracePt t="115671" x="3154363" y="4768850"/>
          <p14:tracePt t="115675" x="3179763" y="4768850"/>
          <p14:tracePt t="115685" x="3179763" y="4756150"/>
          <p14:tracePt t="115927" x="3167063" y="4756150"/>
          <p14:tracePt t="115937" x="3154363" y="4756150"/>
          <p14:tracePt t="115943" x="3116263" y="4756150"/>
          <p14:tracePt t="115954" x="3079750" y="4756150"/>
          <p14:tracePt t="115957" x="3028950" y="4730750"/>
          <p14:tracePt t="115967" x="3003550" y="4718050"/>
          <p14:tracePt t="115977" x="2979738" y="4718050"/>
          <p14:tracePt t="116029" x="2967038" y="4718050"/>
          <p14:tracePt t="116039" x="2954338" y="4718050"/>
          <p14:tracePt t="116043" x="2928938" y="4718050"/>
          <p14:tracePt t="116053" x="2903538" y="4718050"/>
          <p14:tracePt t="116063" x="2890838" y="4718050"/>
          <p14:tracePt t="116070" x="2854325" y="4718050"/>
          <p14:tracePt t="116079" x="2816225" y="4718050"/>
          <p14:tracePt t="116083" x="2767013" y="4718050"/>
          <p14:tracePt t="116093" x="2741613" y="4743450"/>
          <p14:tracePt t="116104" x="2716213" y="4743450"/>
          <p14:tracePt t="116109" x="2690813" y="4743450"/>
          <p14:tracePt t="116118" x="2654300" y="4768850"/>
          <p14:tracePt t="116125" x="2628900" y="4779963"/>
          <p14:tracePt t="116135" x="2616200" y="4779963"/>
          <p14:tracePt t="116144" x="2590800" y="4792663"/>
          <p14:tracePt t="116148" x="2578100" y="4805363"/>
          <p14:tracePt t="116175" x="2554288" y="4805363"/>
          <p14:tracePt t="116185" x="2541588" y="4818063"/>
          <p14:tracePt t="116199" x="2528888" y="4830763"/>
          <p14:tracePt t="116214" x="2516188" y="4843463"/>
          <p14:tracePt t="116231" x="2478088" y="4868863"/>
          <p14:tracePt t="116241" x="2441575" y="4892675"/>
          <p14:tracePt t="116245" x="2428875" y="4905375"/>
          <p14:tracePt t="116256" x="2403475" y="4930775"/>
          <p14:tracePt t="116265" x="2378075" y="4943475"/>
          <p14:tracePt t="116272" x="2365375" y="4968875"/>
          <p14:tracePt t="116281" x="2339975" y="4981575"/>
          <p14:tracePt t="116285" x="2328863" y="4992688"/>
          <p14:tracePt t="116295" x="2290763" y="5005388"/>
          <p14:tracePt t="116307" x="2278063" y="5005388"/>
          <p14:tracePt t="116311" x="2252663" y="5018088"/>
          <p14:tracePt t="116322" x="2216150" y="5030788"/>
          <p14:tracePt t="116324" x="2203450" y="5043488"/>
          <p14:tracePt t="116338" x="2190750" y="5043488"/>
          <p14:tracePt t="116347" x="2152650" y="5043488"/>
          <p14:tracePt t="116361" x="2139950" y="5043488"/>
          <p14:tracePt t="116366" x="2127250" y="5043488"/>
          <p14:tracePt t="116377" x="2116138" y="5043488"/>
          <p14:tracePt t="116387" x="2090738" y="5043488"/>
          <p14:tracePt t="116391" x="2065338" y="5068888"/>
          <p14:tracePt t="116401" x="2027238" y="5068888"/>
          <p14:tracePt t="116407" x="1990725" y="5092700"/>
          <p14:tracePt t="116416" x="1939925" y="5105400"/>
          <p14:tracePt t="116427" x="1878013" y="5130800"/>
          <p14:tracePt t="116431" x="1827213" y="5143500"/>
          <p14:tracePt t="116441" x="1765300" y="5156200"/>
          <p14:tracePt t="116447" x="1727200" y="5168900"/>
          <p14:tracePt t="116457" x="1701800" y="5168900"/>
          <p14:tracePt t="116467" x="1677988" y="5194300"/>
          <p14:tracePt t="116473" x="1639888" y="5194300"/>
          <p14:tracePt t="116483" x="1601788" y="5194300"/>
          <p14:tracePt t="116488" x="1565275" y="5218113"/>
          <p14:tracePt t="116497" x="1527175" y="5218113"/>
          <p14:tracePt t="116507" x="1501775" y="5230813"/>
          <p14:tracePt t="116513" x="1476375" y="5230813"/>
          <p14:tracePt t="116521" x="1465263" y="5243513"/>
          <p14:tracePt t="116677" x="1501775" y="5268913"/>
          <p14:tracePt t="116687" x="1577975" y="5281613"/>
          <p14:tracePt t="116699" x="1665288" y="5305425"/>
          <p14:tracePt t="116703" x="1752600" y="5318125"/>
          <p14:tracePt t="116713" x="1852613" y="5356225"/>
          <p14:tracePt t="116719" x="1990725" y="5394325"/>
          <p14:tracePt t="116729" x="2127250" y="5418138"/>
          <p14:tracePt t="116739" x="2265363" y="5430838"/>
          <p14:tracePt t="116743" x="2390775" y="5443538"/>
          <p14:tracePt t="116753" x="2516188" y="5468938"/>
          <p14:tracePt t="116759" x="2641600" y="5468938"/>
          <p14:tracePt t="116769" x="2754313" y="5481638"/>
          <p14:tracePt t="116779" x="2867025" y="5507038"/>
          <p14:tracePt t="116783" x="2941638" y="5507038"/>
          <p14:tracePt t="116795" x="2992438" y="5507038"/>
          <p14:tracePt t="116799" x="3016250" y="5507038"/>
          <p14:tracePt t="116809" x="3028950" y="5507038"/>
          <p14:tracePt t="116819" x="3041650" y="5507038"/>
          <p14:tracePt t="117017" x="3028950" y="5494338"/>
          <p14:tracePt t="117027" x="3016250" y="5468938"/>
          <p14:tracePt t="117031" x="2992438" y="5443538"/>
          <p14:tracePt t="117042" x="2979738" y="5443538"/>
          <p14:tracePt t="117047" x="2954338" y="5443538"/>
          <p14:tracePt t="117057" x="2928938" y="5418138"/>
          <p14:tracePt t="117067" x="2903538" y="5418138"/>
          <p14:tracePt t="117072" x="2854325" y="5418138"/>
          <p14:tracePt t="117080" x="2816225" y="5407025"/>
          <p14:tracePt t="117087" x="2778125" y="5407025"/>
          <p14:tracePt t="117097" x="2754313" y="5407025"/>
          <p14:tracePt t="117107" x="2703513" y="5407025"/>
          <p14:tracePt t="117110" x="2667000" y="5407025"/>
          <p14:tracePt t="117122" x="2641600" y="5407025"/>
          <p14:tracePt t="117127" x="2590800" y="5407025"/>
          <p14:tracePt t="117139" x="2554288" y="5407025"/>
          <p14:tracePt t="117147" x="2503488" y="5407025"/>
          <p14:tracePt t="117153" x="2465388" y="5407025"/>
          <p14:tracePt t="117163" x="2416175" y="5407025"/>
          <p14:tracePt t="117167" x="2365375" y="5381625"/>
          <p14:tracePt t="117177" x="2328863" y="5381625"/>
          <p14:tracePt t="117189" x="2290763" y="5381625"/>
          <p14:tracePt t="117193" x="2239963" y="5381625"/>
          <p14:tracePt t="117203" x="2178050" y="5368925"/>
          <p14:tracePt t="117207" x="2127250" y="5368925"/>
          <p14:tracePt t="117217" x="2065338" y="5368925"/>
          <p14:tracePt t="117227" x="1990725" y="5368925"/>
          <p14:tracePt t="117233" x="1927225" y="5368925"/>
          <p14:tracePt t="117243" x="1878013" y="5368925"/>
          <p14:tracePt t="117247" x="1839913" y="5368925"/>
          <p14:tracePt t="117257" x="1814513" y="5368925"/>
          <p14:tracePt t="117267" x="1790700" y="5368925"/>
          <p14:tracePt t="117273" x="1765300" y="5368925"/>
          <p14:tracePt t="117299" x="1752600" y="5368925"/>
          <p14:tracePt t="117309" x="1727200" y="5368925"/>
          <p14:tracePt t="117324" x="1714500" y="5368925"/>
          <p14:tracePt t="117340" x="1701800" y="5356225"/>
          <p14:tracePt t="117353" x="1689100" y="5356225"/>
          <p14:tracePt t="117363" x="1677988" y="5343525"/>
          <p14:tracePt t="117369" x="1652588" y="5330825"/>
          <p14:tracePt t="117379" x="1627188" y="5318125"/>
          <p14:tracePt t="117389" x="1601788" y="5305425"/>
          <p14:tracePt t="117395" x="1589088" y="5294313"/>
          <p14:tracePt t="117405" x="1577975" y="5294313"/>
          <p14:tracePt t="117409" x="1552575" y="5281613"/>
          <p14:tracePt t="117419" x="1539875" y="5268913"/>
          <p14:tracePt t="117435" x="1514475" y="5268913"/>
          <p14:tracePt t="117445" x="1514475" y="5256213"/>
          <p14:tracePt t="117969" x="1514475" y="5230813"/>
          <p14:tracePt t="117985" x="1527175" y="5218113"/>
          <p14:tracePt t="117999" x="1539875" y="5218113"/>
          <p14:tracePt t="118095" x="1552575" y="5205413"/>
          <p14:tracePt t="118121" x="1565275" y="5205413"/>
          <p14:tracePt t="118443" x="1577975" y="5218113"/>
          <p14:tracePt t="118453" x="1577975" y="5243513"/>
          <p14:tracePt t="118459" x="1577975" y="5268913"/>
          <p14:tracePt t="118469" x="1577975" y="5294313"/>
          <p14:tracePt t="118473" x="1589088" y="5318125"/>
          <p14:tracePt t="118492" x="1601788" y="5330825"/>
          <p14:tracePt t="118529" x="1601788" y="5343525"/>
          <p14:tracePt t="118605" x="1614488" y="5330825"/>
          <p14:tracePt t="118608" x="1639888" y="5305425"/>
          <p14:tracePt t="118619" x="1652588" y="5281613"/>
          <p14:tracePt t="118629" x="1665288" y="5256213"/>
          <p14:tracePt t="118635" x="1665288" y="5243513"/>
          <p14:tracePt t="118645" x="1677988" y="5243513"/>
          <p14:tracePt t="118649" x="1689100" y="5218113"/>
          <p14:tracePt t="118665" x="1701800" y="5218113"/>
          <p14:tracePt t="118807" x="1701800" y="5205413"/>
          <p14:tracePt t="118817" x="1727200" y="5205413"/>
          <p14:tracePt t="118821" x="1739900" y="5205413"/>
          <p14:tracePt t="118831" x="1752600" y="5205413"/>
          <p14:tracePt t="118851" x="1765300" y="5205413"/>
          <p14:tracePt t="118867" x="1778000" y="5205413"/>
          <p14:tracePt t="118883" x="1801813" y="5205413"/>
          <p14:tracePt t="118903" x="1827213" y="5205413"/>
          <p14:tracePt t="118907" x="1839913" y="5205413"/>
          <p14:tracePt t="118925" x="1852613" y="5205413"/>
          <p14:tracePt t="118955" x="1878013" y="5205413"/>
          <p14:tracePt t="119069" x="1890713" y="5205413"/>
          <p14:tracePt t="119083" x="1903413" y="5205413"/>
          <p14:tracePt t="119103" x="1914525" y="5205413"/>
          <p14:tracePt t="119109" x="1927225" y="5205413"/>
          <p14:tracePt t="119129" x="1927225" y="5194300"/>
          <p14:tracePt t="119155" x="1939925" y="5194300"/>
          <p14:tracePt t="119683" x="1939925" y="5181600"/>
          <p14:tracePt t="119699" x="1939925" y="5168900"/>
          <p14:tracePt t="119709" x="1939925" y="5156200"/>
          <p14:tracePt t="119719" x="1914525" y="5118100"/>
          <p14:tracePt t="119725" x="1903413" y="5105400"/>
          <p14:tracePt t="119735" x="1865313" y="5056188"/>
          <p14:tracePt t="119739" x="1865313" y="5030788"/>
          <p14:tracePt t="119748" x="1827213" y="5005388"/>
          <p14:tracePt t="119759" x="1801813" y="4968875"/>
          <p14:tracePt t="119765" x="1790700" y="4943475"/>
          <p14:tracePt t="119775" x="1778000" y="4943475"/>
          <p14:tracePt t="119779" x="1765300" y="4918075"/>
          <p14:tracePt t="119791" x="1765300" y="4905375"/>
          <p14:tracePt t="119799" x="1752600" y="4905375"/>
          <p14:tracePt t="119806" x="1739900" y="4879975"/>
          <p14:tracePt t="119821" x="1727200" y="4868863"/>
          <p14:tracePt t="120339" x="1752600" y="4868863"/>
          <p14:tracePt t="120345" x="1752600" y="4879975"/>
          <p14:tracePt t="120355" x="1765300" y="4879975"/>
          <p14:tracePt t="120365" x="1778000" y="4879975"/>
          <p14:tracePt t="120369" x="1790700" y="4879975"/>
          <p14:tracePt t="120379" x="1801813" y="4892675"/>
          <p14:tracePt t="120385" x="1814513" y="4892675"/>
          <p14:tracePt t="120395" x="1827213" y="4905375"/>
          <p14:tracePt t="120405" x="1852613" y="4930775"/>
          <p14:tracePt t="120411" x="1878013" y="4956175"/>
          <p14:tracePt t="120421" x="1878013" y="4968875"/>
          <p14:tracePt t="120425" x="1903413" y="4992688"/>
          <p14:tracePt t="120445" x="1927225" y="5005388"/>
          <p14:tracePt t="120451" x="1927225" y="5018088"/>
          <p14:tracePt t="120461" x="1939925" y="5030788"/>
          <p14:tracePt t="120465" x="1952625" y="5056188"/>
          <p14:tracePt t="120485" x="1965325" y="5081588"/>
          <p14:tracePt t="120501" x="1978025" y="5092700"/>
          <p14:tracePt t="120517" x="1990725" y="5105400"/>
          <p14:tracePt t="120537" x="1990725" y="5118100"/>
          <p14:tracePt t="120541" x="2003425" y="5118100"/>
          <p14:tracePt t="120637" x="2003425" y="5130800"/>
          <p14:tracePt t="120673" x="1990725" y="5130800"/>
          <p14:tracePt t="120689" x="1965325" y="5130800"/>
          <p14:tracePt t="121329" x="1965325" y="5143500"/>
          <p14:tracePt t="121345" x="1965325" y="5156200"/>
          <p14:tracePt t="121349" x="1965325" y="5168900"/>
          <p14:tracePt t="121375" x="1978025" y="5168900"/>
          <p14:tracePt t="121385" x="1978025" y="5181600"/>
          <p14:tracePt t="121399" x="1990725" y="5181600"/>
          <p14:tracePt t="121435" x="2014538" y="5181600"/>
          <p14:tracePt t="121441" x="2039938" y="5181600"/>
          <p14:tracePt t="121461" x="2052638" y="5181600"/>
          <p14:tracePt t="121465" x="2065338" y="5181600"/>
          <p14:tracePt t="121475" x="2103438" y="5194300"/>
          <p14:tracePt t="121481" x="2116138" y="5194300"/>
          <p14:tracePt t="121491" x="2127250" y="5194300"/>
          <p14:tracePt t="121501" x="2152650" y="5205413"/>
          <p14:tracePt t="121505" x="2165350" y="5205413"/>
          <p14:tracePt t="121515" x="2190750" y="5205413"/>
          <p14:tracePt t="121521" x="2216150" y="5205413"/>
          <p14:tracePt t="121531" x="2239963" y="5205413"/>
          <p14:tracePt t="121541" x="2265363" y="5205413"/>
          <p14:tracePt t="121547" x="2303463" y="5218113"/>
          <p14:tracePt t="121558" x="2328863" y="5218113"/>
          <p14:tracePt t="121561" x="2352675" y="5218113"/>
          <p14:tracePt t="121571" x="2378075" y="5218113"/>
          <p14:tracePt t="121581" x="2390775" y="5218113"/>
          <p14:tracePt t="121587" x="2403475" y="5218113"/>
          <p14:tracePt t="121597" x="2416175" y="5218113"/>
          <p14:tracePt t="121612" x="2428875" y="5230813"/>
          <p14:tracePt t="121641" x="2441575" y="5230813"/>
          <p14:tracePt t="121663" x="2452688" y="5230813"/>
          <p14:tracePt t="121677" x="2465388" y="5230813"/>
          <p14:tracePt t="121693" x="2478088" y="5230813"/>
          <p14:tracePt t="121713" x="2490788" y="5230813"/>
          <p14:tracePt t="121727" x="2503488" y="5230813"/>
          <p14:tracePt t="121743" x="2516188" y="5230813"/>
          <p14:tracePt t="121753" x="2528888" y="5230813"/>
          <p14:tracePt t="121763" x="2541588" y="5230813"/>
          <p14:tracePt t="121777" x="2565400" y="5205413"/>
          <p14:tracePt t="121803" x="2578100" y="5205413"/>
          <p14:tracePt t="121823" x="2603500" y="5194300"/>
          <p14:tracePt t="121843" x="2616200" y="5194300"/>
          <p14:tracePt t="121849" x="2616200" y="5181600"/>
          <p14:tracePt t="121859" x="2641600" y="5168900"/>
          <p14:tracePt t="121863" x="2641600" y="5156200"/>
          <p14:tracePt t="121874" x="2654300" y="5156200"/>
          <p14:tracePt t="121883" x="2654300" y="5143500"/>
          <p14:tracePt t="121899" x="2678113" y="5143500"/>
          <p14:tracePt t="121904" x="2678113" y="5130800"/>
          <p14:tracePt t="121949" x="2690813" y="5118100"/>
          <p14:tracePt t="121979" x="2716213" y="5118100"/>
          <p14:tracePt t="121989" x="2741613" y="5092700"/>
          <p14:tracePt t="121999" x="2767013" y="5081588"/>
          <p14:tracePt t="122005" x="2790825" y="5081588"/>
          <p14:tracePt t="122015" x="2816225" y="5068888"/>
          <p14:tracePt t="122020" x="2841625" y="5056188"/>
          <p14:tracePt t="122031" x="2854325" y="5056188"/>
          <p14:tracePt t="122041" x="2867025" y="5056188"/>
          <p14:tracePt t="122045" x="2890838" y="5043488"/>
          <p14:tracePt t="122055" x="2903538" y="5043488"/>
          <p14:tracePt t="122071" x="2916238" y="5043488"/>
          <p14:tracePt t="122095" x="2928938" y="5043488"/>
          <p14:tracePt t="122111" x="2941638" y="5043488"/>
          <p14:tracePt t="122147" x="2967038" y="5043488"/>
          <p14:tracePt t="122449" x="2979738" y="5043488"/>
          <p14:tracePt t="122731" x="2992438" y="5018088"/>
          <p14:tracePt t="122741" x="2992438" y="4992688"/>
          <p14:tracePt t="122747" x="2979738" y="4981575"/>
          <p14:tracePt t="122757" x="2967038" y="4956175"/>
          <p14:tracePt t="122767" x="2954338" y="4943475"/>
          <p14:tracePt t="122771" x="2928938" y="4905375"/>
          <p14:tracePt t="122781" x="2928938" y="4892675"/>
          <p14:tracePt t="122787" x="2903538" y="4892675"/>
          <p14:tracePt t="122797" x="2879725" y="4868863"/>
          <p14:tracePt t="122807" x="2867025" y="4868863"/>
          <p14:tracePt t="122811" x="2828925" y="4843463"/>
          <p14:tracePt t="122821" x="2778125" y="4818063"/>
          <p14:tracePt t="122827" x="2741613" y="4805363"/>
          <p14:tracePt t="122837" x="2703513" y="4792663"/>
          <p14:tracePt t="122847" x="2667000" y="4792663"/>
          <p14:tracePt t="122853" x="2628900" y="4768850"/>
          <p14:tracePt t="122863" x="2590800" y="4756150"/>
          <p14:tracePt t="122867" x="2541588" y="4756150"/>
          <p14:tracePt t="122877" x="2503488" y="4756150"/>
          <p14:tracePt t="122887" x="2478088" y="4756150"/>
          <p14:tracePt t="122893" x="2441575" y="4756150"/>
          <p14:tracePt t="122903" x="2403475" y="4756150"/>
          <p14:tracePt t="122909" x="2352675" y="4756150"/>
          <p14:tracePt t="122919" x="2316163" y="4756150"/>
          <p14:tracePt t="122929" x="2290763" y="4756150"/>
          <p14:tracePt t="122933" x="2239963" y="4756150"/>
          <p14:tracePt t="122959" x="2190750" y="4756150"/>
          <p14:tracePt t="122960" x="2152650" y="4756150"/>
          <p14:tracePt t="122969" x="2103438" y="4779963"/>
          <p14:tracePt t="122976" x="2065338" y="4792663"/>
          <p14:tracePt t="122983" x="2003425" y="4830763"/>
          <p14:tracePt t="122989" x="1927225" y="4856163"/>
          <p14:tracePt t="122999" x="1865313" y="4879975"/>
          <p14:tracePt t="123010" x="1827213" y="4879975"/>
          <p14:tracePt t="123013" x="1790700" y="4905375"/>
          <p14:tracePt t="123026" x="1765300" y="4918075"/>
          <p14:tracePt t="123029" x="1739900" y="4918075"/>
          <p14:tracePt t="123039" x="1701800" y="4930775"/>
          <p14:tracePt t="123049" x="1689100" y="4943475"/>
          <p14:tracePt t="123055" x="1665288" y="4943475"/>
          <p14:tracePt t="123069" x="1639888" y="4956175"/>
          <p14:tracePt t="123079" x="1627188" y="4981575"/>
          <p14:tracePt t="123089" x="1614488" y="4981575"/>
          <p14:tracePt t="123095" x="1601788" y="5018088"/>
          <p14:tracePt t="123110" x="1565275" y="5068888"/>
          <p14:tracePt t="123119" x="1565275" y="5118100"/>
          <p14:tracePt t="123129" x="1552575" y="5143500"/>
          <p14:tracePt t="123135" x="1539875" y="5194300"/>
          <p14:tracePt t="123145" x="1514475" y="5230813"/>
          <p14:tracePt t="123149" x="1514475" y="5268913"/>
          <p14:tracePt t="123160" x="1514475" y="5281613"/>
          <p14:tracePt t="123171" x="1514475" y="5305425"/>
          <p14:tracePt t="123176" x="1514475" y="5330825"/>
          <p14:tracePt t="123185" x="1514475" y="5356225"/>
          <p14:tracePt t="123192" x="1514475" y="5381625"/>
          <p14:tracePt t="123211" x="1514475" y="5407025"/>
          <p14:tracePt t="123215" x="1514475" y="5418138"/>
          <p14:tracePt t="123225" x="1514475" y="5430838"/>
          <p14:tracePt t="123242" x="1514475" y="5443538"/>
          <p14:tracePt t="123255" x="1514475" y="5456238"/>
          <p14:tracePt t="123271" x="1514475" y="5468938"/>
          <p14:tracePt t="123292" x="1514475" y="5481638"/>
          <p14:tracePt t="123331" x="1514475" y="5507038"/>
          <p14:tracePt t="123487" x="1514475" y="5518150"/>
          <p14:tracePt t="123503" x="1527175" y="5518150"/>
          <p14:tracePt t="123513" x="1539875" y="5518150"/>
          <p14:tracePt t="123519" x="1565275" y="5518150"/>
          <p14:tracePt t="123529" x="1577975" y="5518150"/>
          <p14:tracePt t="123539" x="1601788" y="5518150"/>
          <p14:tracePt t="123544" x="1614488" y="5518150"/>
          <p14:tracePt t="123553" x="1627188" y="5518150"/>
          <p14:tracePt t="123560" x="1639888" y="5518150"/>
          <p14:tracePt t="123569" x="1665288" y="5518150"/>
          <p14:tracePt t="123579" x="1677988" y="5518150"/>
          <p14:tracePt t="123583" x="1689100" y="5518150"/>
          <p14:tracePt t="123599" x="1701800" y="5518150"/>
          <p14:tracePt t="123609" x="1714500" y="5518150"/>
          <p14:tracePt t="123619" x="1727200" y="5518150"/>
          <p14:tracePt t="123635" x="1739900" y="5518150"/>
          <p14:tracePt t="123639" x="1765300" y="5494338"/>
          <p14:tracePt t="123659" x="1790700" y="5481638"/>
          <p14:tracePt t="123665" x="1801813" y="5468938"/>
          <p14:tracePt t="123676" x="1814513" y="5468938"/>
          <p14:tracePt t="123678" x="1827213" y="5456238"/>
          <p14:tracePt t="123689" x="1827213" y="5443538"/>
          <p14:tracePt t="123705" x="1839913" y="5430838"/>
          <p14:tracePt t="123721" x="1839913" y="5418138"/>
          <p14:tracePt t="123731" x="1839913" y="5407025"/>
          <p14:tracePt t="123745" x="1852613" y="5381625"/>
          <p14:tracePt t="123761" x="1865313" y="5368925"/>
          <p14:tracePt t="123785" x="1865313" y="5356225"/>
          <p14:tracePt t="123801" x="1865313" y="5330825"/>
          <p14:tracePt t="123821" x="1865313" y="5305425"/>
          <p14:tracePt t="123841" x="1878013" y="5305425"/>
          <p14:tracePt t="123867" x="1878013" y="5294313"/>
          <p14:tracePt t="123877" x="1890713" y="5281613"/>
          <p14:tracePt t="123891" x="1903413" y="5281613"/>
          <p14:tracePt t="123897" x="1903413" y="5268913"/>
          <p14:tracePt t="123909" x="1914525" y="5268913"/>
          <p14:tracePt t="123921" x="1914525" y="5256213"/>
          <p14:tracePt t="123931" x="1914525" y="5243513"/>
          <p14:tracePt t="123959" x="1927225" y="5230813"/>
          <p14:tracePt t="123983" x="1927225" y="5218113"/>
          <p14:tracePt t="124027" x="1927225" y="5205413"/>
          <p14:tracePt t="124039" x="1927225" y="5194300"/>
          <p14:tracePt t="124053" x="1927225" y="5181600"/>
          <p14:tracePt t="124073" x="1927225" y="5168900"/>
          <p14:tracePt t="124079" x="1914525" y="5143500"/>
          <p14:tracePt t="124093" x="1903413" y="5130800"/>
          <p14:tracePt t="124113" x="1890713" y="5118100"/>
          <p14:tracePt t="124129" x="1878013" y="5105400"/>
          <p14:tracePt t="124133" x="1865313" y="5092700"/>
          <p14:tracePt t="124143" x="1852613" y="5092700"/>
          <p14:tracePt t="124153" x="1814513" y="5081588"/>
          <p14:tracePt t="124159" x="1790700" y="5081588"/>
          <p14:tracePt t="124169" x="1739900" y="5068888"/>
          <p14:tracePt t="124173" x="1689100" y="5068888"/>
          <p14:tracePt t="124185" x="1614488" y="5043488"/>
          <p14:tracePt t="124195" x="1552575" y="5043488"/>
          <p14:tracePt t="124199" x="1501775" y="5030788"/>
          <p14:tracePt t="124209" x="1452563" y="5018088"/>
          <p14:tracePt t="124215" x="1427163" y="5018088"/>
          <p14:tracePt t="124225" x="1414463" y="5018088"/>
          <p14:tracePt t="124235" x="1401763" y="5018088"/>
          <p14:tracePt t="124269" x="1376363" y="5018088"/>
          <p14:tracePt t="124295" x="1376363" y="5030788"/>
          <p14:tracePt t="124301" x="1376363" y="5043488"/>
          <p14:tracePt t="124321" x="1376363" y="5081588"/>
          <p14:tracePt t="124325" x="1376363" y="5118100"/>
          <p14:tracePt t="124335" x="1376363" y="5143500"/>
          <p14:tracePt t="124343" x="1376363" y="5156200"/>
          <p14:tracePt t="124351" x="1376363" y="5181600"/>
          <p14:tracePt t="124361" x="1376363" y="5230813"/>
          <p14:tracePt t="124365" x="1401763" y="5243513"/>
          <p14:tracePt t="124376" x="1427163" y="5268913"/>
          <p14:tracePt t="124381" x="1452563" y="5305425"/>
          <p14:tracePt t="124392" x="1489075" y="5330825"/>
          <p14:tracePt t="124401" x="1514475" y="5343525"/>
          <p14:tracePt t="124405" x="1527175" y="5356225"/>
          <p14:tracePt t="124415" x="1565275" y="5381625"/>
          <p14:tracePt t="124421" x="1589088" y="5381625"/>
          <p14:tracePt t="124431" x="1614488" y="5381625"/>
          <p14:tracePt t="124442" x="1639888" y="5381625"/>
          <p14:tracePt t="124447" x="1677988" y="5381625"/>
          <p14:tracePt t="124457" x="1701800" y="5407025"/>
          <p14:tracePt t="124461" x="1752600" y="5407025"/>
          <p14:tracePt t="124471" x="1790700" y="5407025"/>
          <p14:tracePt t="124481" x="1839913" y="5407025"/>
          <p14:tracePt t="124487" x="1890713" y="5394325"/>
          <p14:tracePt t="124497" x="1903413" y="5381625"/>
          <p14:tracePt t="124501" x="1914525" y="5368925"/>
          <p14:tracePt t="124511" x="1939925" y="5356225"/>
          <p14:tracePt t="124521" x="1939925" y="5343525"/>
          <p14:tracePt t="124527" x="1965325" y="5330825"/>
          <p14:tracePt t="124537" x="1965325" y="5318125"/>
          <p14:tracePt t="124553" x="1965325" y="5294313"/>
          <p14:tracePt t="124563" x="1965325" y="5268913"/>
          <p14:tracePt t="124567" x="1965325" y="5230813"/>
          <p14:tracePt t="124577" x="1965325" y="5205413"/>
          <p14:tracePt t="124583" x="1927225" y="5156200"/>
          <p14:tracePt t="124594" x="1903413" y="5130800"/>
          <p14:tracePt t="124603" x="1878013" y="5092700"/>
          <p14:tracePt t="124607" x="1839913" y="5068888"/>
          <p14:tracePt t="124617" x="1814513" y="5043488"/>
          <p14:tracePt t="124623" x="1801813" y="5030788"/>
          <p14:tracePt t="124633" x="1765300" y="5018088"/>
          <p14:tracePt t="124644" x="1739900" y="5018088"/>
          <p14:tracePt t="124649" x="1689100" y="5018088"/>
          <p14:tracePt t="124660" x="1665288" y="5005388"/>
          <p14:tracePt t="124663" x="1639888" y="5005388"/>
          <p14:tracePt t="124673" x="1627188" y="5005388"/>
          <p14:tracePt t="124683" x="1601788" y="5005388"/>
          <p14:tracePt t="124689" x="1577975" y="5005388"/>
          <p14:tracePt t="124699" x="1565275" y="5030788"/>
          <p14:tracePt t="124703" x="1552575" y="5030788"/>
          <p14:tracePt t="124713" x="1527175" y="5056188"/>
          <p14:tracePt t="124723" x="1514475" y="5081588"/>
          <p14:tracePt t="124729" x="1489075" y="5092700"/>
          <p14:tracePt t="124739" x="1489075" y="5118100"/>
          <p14:tracePt t="124743" x="1476375" y="5168900"/>
          <p14:tracePt t="124763" x="1476375" y="5194300"/>
          <p14:tracePt t="124769" x="1476375" y="5205413"/>
          <p14:tracePt t="124779" x="1476375" y="5230813"/>
          <p14:tracePt t="124795" x="1476375" y="5256213"/>
          <p14:tracePt t="124805" x="1489075" y="5281613"/>
          <p14:tracePt t="124809" x="1501775" y="5294313"/>
          <p14:tracePt t="124819" x="1514475" y="5318125"/>
          <p14:tracePt t="124826" x="1527175" y="5318125"/>
          <p14:tracePt t="124835" x="1552575" y="5330825"/>
          <p14:tracePt t="124845" x="1565275" y="5343525"/>
          <p14:tracePt t="124849" x="1601788" y="5343525"/>
          <p14:tracePt t="124860" x="1627188" y="5356225"/>
          <p14:tracePt t="124865" x="1677988" y="5356225"/>
          <p14:tracePt t="124876" x="1714500" y="5356225"/>
          <p14:tracePt t="124885" x="1739900" y="5356225"/>
          <p14:tracePt t="124893" x="1765300" y="5356225"/>
          <p14:tracePt t="124901" x="1790700" y="5356225"/>
          <p14:tracePt t="124905" x="1814513" y="5330825"/>
          <p14:tracePt t="124915" x="1827213" y="5318125"/>
          <p14:tracePt t="124926" x="1827213" y="5305425"/>
          <p14:tracePt t="124931" x="1839913" y="5305425"/>
          <p14:tracePt t="124945" x="1839913" y="5281613"/>
          <p14:tracePt t="124945" x="1839913" y="5256213"/>
          <p14:tracePt t="124955" x="1839913" y="5230813"/>
          <p14:tracePt t="124967" x="1839913" y="5194300"/>
          <p14:tracePt t="124971" x="1839913" y="5181600"/>
          <p14:tracePt t="124981" x="1827213" y="5156200"/>
          <p14:tracePt t="124987" x="1827213" y="5143500"/>
          <p14:tracePt t="124997" x="1801813" y="5130800"/>
          <p14:tracePt t="125011" x="1752600" y="5105400"/>
          <p14:tracePt t="125021" x="1727200" y="5092700"/>
          <p14:tracePt t="125037" x="1701800" y="5092700"/>
          <p14:tracePt t="125047" x="1689100" y="5092700"/>
          <p14:tracePt t="125051" x="1665288" y="5092700"/>
          <p14:tracePt t="125061" x="1627188" y="5105400"/>
          <p14:tracePt t="125067" x="1614488" y="5118100"/>
          <p14:tracePt t="125077" x="1601788" y="5118100"/>
          <p14:tracePt t="125087" x="1589088" y="5143500"/>
          <p14:tracePt t="125092" x="1577975" y="5143500"/>
          <p14:tracePt t="125101" x="1577975" y="5168900"/>
          <p14:tracePt t="125107" x="1565275" y="5181600"/>
          <p14:tracePt t="125117" x="1565275" y="5194300"/>
          <p14:tracePt t="125127" x="1565275" y="5205413"/>
          <p14:tracePt t="125133" x="1565275" y="5230813"/>
          <p14:tracePt t="125144" x="1565275" y="5243513"/>
          <p14:tracePt t="125147" x="1565275" y="5256213"/>
          <p14:tracePt t="125157" x="1565275" y="5281613"/>
          <p14:tracePt t="125167" x="1565275" y="5305425"/>
          <p14:tracePt t="125173" x="1565275" y="5318125"/>
          <p14:tracePt t="125183" x="1565275" y="5343525"/>
          <p14:tracePt t="125187" x="1577975" y="5343525"/>
          <p14:tracePt t="125197" x="1589088" y="5356225"/>
          <p14:tracePt t="125213" x="1601788" y="5368925"/>
          <p14:tracePt t="125227" x="1601788" y="5381625"/>
          <p14:tracePt t="125249" x="1614488" y="5381625"/>
          <p14:tracePt t="125263" x="1639888" y="5381625"/>
          <p14:tracePt t="125279" x="1665288" y="5381625"/>
          <p14:tracePt t="125289" x="1689100" y="5381625"/>
          <p14:tracePt t="125294" x="1714500" y="5381625"/>
          <p14:tracePt t="125303" x="1752600" y="5381625"/>
          <p14:tracePt t="125309" x="1801813" y="5381625"/>
          <p14:tracePt t="125319" x="1827213" y="5381625"/>
          <p14:tracePt t="125329" x="1852613" y="5381625"/>
          <p14:tracePt t="125345" x="1878013" y="5381625"/>
          <p14:tracePt t="126443" x="1890713" y="5381625"/>
          <p14:tracePt t="126469" x="1903413" y="5381625"/>
          <p14:tracePt t="126479" x="1914525" y="5368925"/>
          <p14:tracePt t="126519" x="1927225" y="5368925"/>
          <p14:tracePt t="126535" x="1939925" y="5368925"/>
          <p14:tracePt t="126841" x="1965325" y="5368925"/>
          <p14:tracePt t="126847" x="1990725" y="5356225"/>
          <p14:tracePt t="126857" x="2027238" y="5343525"/>
          <p14:tracePt t="126863" x="2065338" y="5343525"/>
          <p14:tracePt t="126873" x="2090738" y="5330825"/>
          <p14:tracePt t="126883" x="2116138" y="5318125"/>
          <p14:tracePt t="126887" x="2165350" y="5318125"/>
          <p14:tracePt t="126897" x="2190750" y="5318125"/>
          <p14:tracePt t="126903" x="2216150" y="5318125"/>
          <p14:tracePt t="126913" x="2252663" y="5318125"/>
          <p14:tracePt t="126923" x="2278063" y="5318125"/>
          <p14:tracePt t="126927" x="2316163" y="5305425"/>
          <p14:tracePt t="126937" x="2328863" y="5294313"/>
          <p14:tracePt t="126943" x="2352675" y="5294313"/>
          <p14:tracePt t="126953" x="2365375" y="5294313"/>
          <p14:tracePt t="126963" x="2378075" y="5294313"/>
          <p14:tracePt t="126968" x="2403475" y="5294313"/>
          <p14:tracePt t="126978" x="2416175" y="5294313"/>
          <p14:tracePt t="126983" x="2428875" y="5294313"/>
          <p14:tracePt t="126993" x="2452688" y="5294313"/>
          <p14:tracePt t="127010" x="2465388" y="5294313"/>
          <p14:tracePt t="127019" x="2478088" y="5294313"/>
          <p14:tracePt t="127023" x="2490788" y="5294313"/>
          <p14:tracePt t="127033" x="2503488" y="5294313"/>
          <p14:tracePt t="127043" x="2516188" y="5294313"/>
          <p14:tracePt t="127049" x="2528888" y="5281613"/>
          <p14:tracePt t="127059" x="2528888" y="5268913"/>
          <p14:tracePt t="127065" x="2541588" y="5268913"/>
          <p14:tracePt t="127075" x="2541588" y="5256213"/>
          <p14:tracePt t="127085" x="2554288" y="5256213"/>
          <p14:tracePt t="127089" x="2565400" y="5230813"/>
          <p14:tracePt t="127099" x="2603500" y="5218113"/>
          <p14:tracePt t="127115" x="2603500" y="5205413"/>
          <p14:tracePt t="127126" x="2628900" y="5181600"/>
          <p14:tracePt t="127139" x="2641600" y="5156200"/>
          <p14:tracePt t="127145" x="2654300" y="5130800"/>
          <p14:tracePt t="127169" x="2667000" y="5105400"/>
          <p14:tracePt t="127185" x="2667000" y="5092700"/>
          <p14:tracePt t="127453" x="2654300" y="5105400"/>
          <p14:tracePt t="127463" x="2641600" y="5105400"/>
          <p14:tracePt t="127573" x="2628900" y="5105400"/>
          <p14:tracePt t="127599" x="2616200" y="5105400"/>
          <p14:tracePt t="127603" x="2603500" y="5105400"/>
          <p14:tracePt t="127619" x="2590800" y="5118100"/>
          <p14:tracePt t="127629" x="2578100" y="5118100"/>
          <p14:tracePt t="127639" x="2541588" y="5143500"/>
          <p14:tracePt t="127645" x="2490788" y="5143500"/>
          <p14:tracePt t="127655" x="2452688" y="5143500"/>
          <p14:tracePt t="127660" x="2403475" y="5168900"/>
          <p14:tracePt t="127669" x="2365375" y="5181600"/>
          <p14:tracePt t="127678" x="2328863" y="5194300"/>
          <p14:tracePt t="127683" x="2303463" y="5194300"/>
          <p14:tracePt t="127693" x="2265363" y="5218113"/>
          <p14:tracePt t="127703" x="2252663" y="5230813"/>
          <p14:tracePt t="127710" x="2228850" y="5230813"/>
          <p14:tracePt t="127719" x="2203450" y="5230813"/>
          <p14:tracePt t="127733" x="2178050" y="5243513"/>
          <p14:tracePt t="127745" x="2165350" y="5256213"/>
          <p14:tracePt t="127760" x="2152650" y="5268913"/>
          <p14:tracePt t="127875" x="2165350" y="5205413"/>
          <p14:tracePt t="127885" x="2178050" y="5105400"/>
          <p14:tracePt t="127889" x="2203450" y="4956175"/>
          <p14:tracePt t="127899" x="2228850" y="4792663"/>
          <p14:tracePt t="127911" x="2228850" y="4605338"/>
          <p14:tracePt t="127914" x="2228850" y="4405313"/>
          <p14:tracePt t="127926" x="2228850" y="4241800"/>
          <p14:tracePt t="127931" x="2228850" y="4079875"/>
          <p14:tracePt t="127944" x="2228850" y="3929063"/>
          <p14:tracePt t="127951" x="2228850" y="3792538"/>
          <p14:tracePt t="127955" x="2228850" y="3679825"/>
          <p14:tracePt t="127965" x="2228850" y="3541713"/>
          <p14:tracePt t="127971" x="2228850" y="3441700"/>
          <p14:tracePt t="127981" x="2228850" y="3378200"/>
          <p14:tracePt t="127992" x="2228850" y="3341688"/>
          <p14:tracePt t="127996" x="2228850" y="3328988"/>
          <p14:tracePt t="128128" x="2216150" y="3328988"/>
          <p14:tracePt t="128137" x="2216150" y="3341688"/>
          <p14:tracePt t="128143" x="2190750" y="3367088"/>
          <p14:tracePt t="128153" x="2165350" y="3390900"/>
          <p14:tracePt t="128157" x="2139950" y="3416300"/>
          <p14:tracePt t="128167" x="2078038" y="3467100"/>
          <p14:tracePt t="128177" x="2052638" y="3490913"/>
          <p14:tracePt t="128183" x="2027238" y="3490913"/>
          <p14:tracePt t="128193" x="2003425" y="3529013"/>
          <p14:tracePt t="128196" x="1990725" y="3529013"/>
          <p14:tracePt t="128210" x="1965325" y="3554413"/>
          <p14:tracePt t="128220" x="1952625" y="3554413"/>
          <p14:tracePt t="128223" x="1939925" y="3554413"/>
          <p14:tracePt t="128273" x="1927225" y="3554413"/>
          <p14:tracePt t="128303" x="1903413" y="3554413"/>
          <p14:tracePt t="128313" x="1890713" y="3554413"/>
          <p14:tracePt t="128319" x="1878013" y="3541713"/>
          <p14:tracePt t="128329" x="1839913" y="3529013"/>
          <p14:tracePt t="128335" x="1790700" y="3516313"/>
          <p14:tracePt t="128345" x="1778000" y="3503613"/>
          <p14:tracePt t="128361" x="1765300" y="3503613"/>
          <p14:tracePt t="128467" x="1765300" y="3490913"/>
          <p14:tracePt t="128481" x="1752600" y="3490913"/>
          <p14:tracePt t="128723" x="1765300" y="3479800"/>
          <p14:tracePt t="128733" x="1790700" y="3467100"/>
          <p14:tracePt t="128739" x="1852613" y="3441700"/>
          <p14:tracePt t="128749" x="1890713" y="3441700"/>
          <p14:tracePt t="128753" x="1927225" y="3441700"/>
          <p14:tracePt t="128763" x="1978025" y="3441700"/>
          <p14:tracePt t="128779" x="2003425" y="3429000"/>
          <p14:tracePt t="128845" x="2003425" y="3416300"/>
          <p14:tracePt t="128849" x="1914525" y="3416300"/>
          <p14:tracePt t="128860" x="1778000" y="3416300"/>
          <p14:tracePt t="128865" x="1614488" y="3416300"/>
          <p14:tracePt t="128877" x="1439863" y="3416300"/>
          <p14:tracePt t="128885" x="1276350" y="3416300"/>
          <p14:tracePt t="128889" x="1114425" y="3416300"/>
          <p14:tracePt t="128899" x="1001713" y="3416300"/>
          <p14:tracePt t="128905" x="914400" y="3416300"/>
          <p14:tracePt t="128915" x="889000" y="3416300"/>
          <p14:tracePt t="128927" x="876300" y="3416300"/>
          <p14:tracePt t="128943" x="863600" y="3416300"/>
          <p14:tracePt t="129001" x="914400" y="3416300"/>
          <p14:tracePt t="129011" x="1027113" y="3416300"/>
          <p14:tracePt t="129015" x="1176338" y="3403600"/>
          <p14:tracePt t="129025" x="1327150" y="3403600"/>
          <p14:tracePt t="129031" x="1527175" y="3354388"/>
          <p14:tracePt t="129041" x="1714500" y="3328988"/>
          <p14:tracePt t="129051" x="1878013" y="3316288"/>
          <p14:tracePt t="129056" x="2027238" y="3278188"/>
          <p14:tracePt t="129067" x="2165350" y="3241675"/>
          <p14:tracePt t="129071" x="2252663" y="3241675"/>
          <p14:tracePt t="129081" x="2290763" y="3228975"/>
          <p14:tracePt t="129091" x="2316163" y="3228975"/>
          <p14:tracePt t="129151" x="2316163" y="3216275"/>
          <p14:tracePt t="129161" x="2265363" y="3216275"/>
          <p14:tracePt t="129167" x="2139950" y="3216275"/>
          <p14:tracePt t="129178" x="2039938" y="3216275"/>
          <p14:tracePt t="129187" x="1965325" y="3216275"/>
          <p14:tracePt t="129191" x="1890713" y="3216275"/>
          <p14:tracePt t="129201" x="1839913" y="3216275"/>
          <p14:tracePt t="129207" x="1814513" y="3216275"/>
          <p14:tracePt t="129217" x="1790700" y="3228975"/>
          <p14:tracePt t="129231" x="1778000" y="3228975"/>
          <p14:tracePt t="129333" x="1801813" y="3228975"/>
          <p14:tracePt t="129337" x="1839913" y="3228975"/>
          <p14:tracePt t="129347" x="1865313" y="3228975"/>
          <p14:tracePt t="129353" x="1903413" y="3228975"/>
          <p14:tracePt t="129362" x="1914525" y="3228975"/>
          <p14:tracePt t="129373" x="1939925" y="3228975"/>
          <p14:tracePt t="129377" x="1952625" y="3228975"/>
          <p14:tracePt t="129387" x="1965325" y="3228975"/>
          <p14:tracePt t="129485" x="1927225" y="3228975"/>
          <p14:tracePt t="129489" x="1878013" y="3228975"/>
          <p14:tracePt t="129499" x="1827213" y="3228975"/>
          <p14:tracePt t="129509" x="1790700" y="3254375"/>
          <p14:tracePt t="129515" x="1765300" y="3267075"/>
          <p14:tracePt t="129526" x="1739900" y="3267075"/>
          <p14:tracePt t="129539" x="1714500" y="3267075"/>
          <p14:tracePt t="129715" x="1701800" y="3267075"/>
          <p14:tracePt t="129731" x="1689100" y="3267075"/>
          <p14:tracePt t="129751" x="1677988" y="3267075"/>
          <p14:tracePt t="130069" x="1689100" y="3290888"/>
          <p14:tracePt t="130079" x="1765300" y="3290888"/>
          <p14:tracePt t="130085" x="1790700" y="3316288"/>
          <p14:tracePt t="130095" x="1814513" y="3316288"/>
          <p14:tracePt t="130099" x="1852613" y="3316288"/>
          <p14:tracePt t="130110" x="1878013" y="3316288"/>
          <p14:tracePt t="130119" x="1914525" y="3316288"/>
          <p14:tracePt t="130125" x="1927225" y="3316288"/>
          <p14:tracePt t="130305" x="1939925" y="3316288"/>
          <p14:tracePt t="130315" x="1939925" y="3303588"/>
          <p14:tracePt t="130321" x="1914525" y="3267075"/>
          <p14:tracePt t="130331" x="1890713" y="3228975"/>
          <p14:tracePt t="130337" x="1852613" y="3190875"/>
          <p14:tracePt t="130347" x="1827213" y="3165475"/>
          <p14:tracePt t="130357" x="1801813" y="3116263"/>
          <p14:tracePt t="130361" x="1752600" y="3078163"/>
          <p14:tracePt t="130371" x="1727200" y="3028950"/>
          <p14:tracePt t="130377" x="1714500" y="3003550"/>
          <p14:tracePt t="130387" x="1689100" y="2965450"/>
          <p14:tracePt t="130396" x="1665288" y="2928938"/>
          <p14:tracePt t="130403" x="1652588" y="2916238"/>
          <p14:tracePt t="130413" x="1652588" y="2903538"/>
          <p14:tracePt t="130417" x="1639888" y="2903538"/>
          <p14:tracePt t="130436" x="1639888" y="2890838"/>
          <p14:tracePt t="130487" x="1627188" y="2878138"/>
          <p14:tracePt t="130503" x="1614488" y="2878138"/>
          <p14:tracePt t="130517" x="1601788" y="2865438"/>
          <p14:tracePt t="130563" x="1589088" y="2865438"/>
          <p14:tracePt t="130589" x="1577975" y="2865438"/>
          <p14:tracePt t="130622" x="1552575" y="2878138"/>
          <p14:tracePt t="130632" x="1552575" y="2903538"/>
          <p14:tracePt t="130639" x="1552575" y="2952750"/>
          <p14:tracePt t="130649" x="1552575" y="2978150"/>
          <p14:tracePt t="130655" x="1552575" y="3003550"/>
          <p14:tracePt t="130675" x="1552575" y="3028950"/>
          <p14:tracePt t="130679" x="1552575" y="3041650"/>
          <p14:tracePt t="130689" x="1552575" y="3054350"/>
          <p14:tracePt t="130715" x="1552575" y="3065463"/>
          <p14:tracePt t="130729" x="1565275" y="3078163"/>
          <p14:tracePt t="130745" x="1577975" y="3078163"/>
          <p14:tracePt t="130762" x="1589088" y="3078163"/>
          <p14:tracePt t="130781" x="1601788" y="3078163"/>
          <p14:tracePt t="130784" x="1627188" y="3078163"/>
          <p14:tracePt t="130880" x="1627188" y="3041650"/>
          <p14:tracePt t="130887" x="1601788" y="3016250"/>
          <p14:tracePt t="130897" x="1589088" y="3016250"/>
          <p14:tracePt t="130901" x="1577975" y="2990850"/>
          <p14:tracePt t="130912" x="1539875" y="2965450"/>
          <p14:tracePt t="130928" x="1514475" y="2965450"/>
          <p14:tracePt t="130937" x="1489075" y="2965450"/>
          <p14:tracePt t="130951" x="1465263" y="2965450"/>
          <p14:tracePt t="130961" x="1439863" y="2965450"/>
          <p14:tracePt t="130966" x="1414463" y="2965450"/>
          <p14:tracePt t="130978" x="1401763" y="2965450"/>
          <p14:tracePt t="130983" x="1389063" y="2978150"/>
          <p14:tracePt t="130994" x="1389063" y="2990850"/>
          <p14:tracePt t="131007" x="1389063" y="3003550"/>
          <p14:tracePt t="131023" x="1389063" y="3016250"/>
          <p14:tracePt t="131043" x="1389063" y="3041650"/>
          <p14:tracePt t="131047" x="1389063" y="3054350"/>
          <p14:tracePt t="131057" x="1389063" y="3078163"/>
          <p14:tracePt t="131063" x="1401763" y="3078163"/>
          <p14:tracePt t="131072" x="1414463" y="3103563"/>
          <p14:tracePt t="131083" x="1439863" y="3103563"/>
          <p14:tracePt t="131087" x="1501775" y="3128963"/>
          <p14:tracePt t="131097" x="1514475" y="3128963"/>
          <p14:tracePt t="131103" x="1539875" y="3141663"/>
          <p14:tracePt t="131113" x="1565275" y="3141663"/>
          <p14:tracePt t="131123" x="1589088" y="3141663"/>
          <p14:tracePt t="131129" x="1614488" y="3141663"/>
          <p14:tracePt t="131145" x="1627188" y="3141663"/>
          <p14:tracePt t="131153" x="1652588" y="3141663"/>
          <p14:tracePt t="131169" x="1665288" y="3103563"/>
          <p14:tracePt t="131179" x="1665288" y="3090863"/>
          <p14:tracePt t="131183" x="1665288" y="3065463"/>
          <p14:tracePt t="131195" x="1665288" y="3054350"/>
          <p14:tracePt t="131203" x="1665288" y="3041650"/>
          <p14:tracePt t="131209" x="1665288" y="3028950"/>
          <p14:tracePt t="131219" x="1665288" y="3016250"/>
          <p14:tracePt t="131223" x="1665288" y="3003550"/>
          <p14:tracePt t="131245" x="1665288" y="2990850"/>
          <p14:tracePt t="131265" x="1639888" y="2990850"/>
          <p14:tracePt t="131275" x="1614488" y="2990850"/>
          <p14:tracePt t="131285" x="1577975" y="2990850"/>
          <p14:tracePt t="131289" x="1552575" y="2990850"/>
          <p14:tracePt t="131299" x="1527175" y="3003550"/>
          <p14:tracePt t="131305" x="1501775" y="3041650"/>
          <p14:tracePt t="131315" x="1489075" y="3065463"/>
          <p14:tracePt t="131325" x="1476375" y="3090863"/>
          <p14:tracePt t="131330" x="1476375" y="3116263"/>
          <p14:tracePt t="131346" x="1476375" y="3128963"/>
          <p14:tracePt t="131355" x="1476375" y="3141663"/>
          <p14:tracePt t="131365" x="1476375" y="3154363"/>
          <p14:tracePt t="131381" x="1476375" y="3165475"/>
          <p14:tracePt t="131396" x="1489075" y="3178175"/>
          <p14:tracePt t="131401" x="1501775" y="3178175"/>
          <p14:tracePt t="131412" x="1527175" y="3178175"/>
          <p14:tracePt t="131421" x="1565275" y="3178175"/>
          <p14:tracePt t="131428" x="1601788" y="3178175"/>
          <p14:tracePt t="131437" x="1627188" y="3178175"/>
          <p14:tracePt t="131445" x="1677988" y="3165475"/>
          <p14:tracePt t="131453" x="1689100" y="3141663"/>
          <p14:tracePt t="131463" x="1701800" y="3141663"/>
          <p14:tracePt t="131467" x="1714500" y="3128963"/>
          <p14:tracePt t="131479" x="1727200" y="3090863"/>
          <p14:tracePt t="131483" x="1727200" y="3078163"/>
          <p14:tracePt t="131495" x="1727200" y="3054350"/>
          <p14:tracePt t="131503" x="1727200" y="3028950"/>
          <p14:tracePt t="131507" x="1727200" y="3016250"/>
          <p14:tracePt t="131517" x="1727200" y="2990850"/>
          <p14:tracePt t="131523" x="1701800" y="2978150"/>
          <p14:tracePt t="131533" x="1689100" y="2965450"/>
          <p14:tracePt t="131559" x="1665288" y="2965450"/>
          <p14:tracePt t="131563" x="1639888" y="2965450"/>
          <p14:tracePt t="131573" x="1614488" y="2965450"/>
          <p14:tracePt t="131583" x="1589088" y="2965450"/>
          <p14:tracePt t="131589" x="1565275" y="2965450"/>
          <p14:tracePt t="131603" x="1552575" y="2965450"/>
          <p14:tracePt t="131613" x="1527175" y="2978150"/>
          <p14:tracePt t="131629" x="1527175" y="3003550"/>
          <p14:tracePt t="131645" x="1527175" y="3028950"/>
          <p14:tracePt t="131669" x="1527175" y="3041650"/>
          <p14:tracePt t="131699" x="1527175" y="3054350"/>
          <p14:tracePt t="131715" x="1527175" y="3065463"/>
          <p14:tracePt t="131739" x="1539875" y="3065463"/>
          <p14:tracePt t="131745" x="1552575" y="3065463"/>
          <p14:tracePt t="131765" x="1565275" y="3054350"/>
          <p14:tracePt t="131789" x="1565275" y="3041650"/>
          <p14:tracePt t="131795" x="1565275" y="3028950"/>
          <p14:tracePt t="131815" x="1565275" y="3016250"/>
          <p14:tracePt t="131831" x="1552575" y="3003550"/>
          <p14:tracePt t="131835" x="1539875" y="3003550"/>
          <p14:tracePt t="131862" x="1527175" y="3003550"/>
          <p14:tracePt t="131875" x="1501775" y="3003550"/>
          <p14:tracePt t="131895" x="1501775" y="3028950"/>
          <p14:tracePt t="131911" x="1501775" y="3041650"/>
          <p14:tracePt t="131915" x="1501775" y="3054350"/>
          <p14:tracePt t="131925" x="1501775" y="3078163"/>
          <p14:tracePt t="131944" x="1501775" y="3090863"/>
          <p14:tracePt t="131951" x="1501775" y="3103563"/>
          <p14:tracePt t="131957" x="1514475" y="3103563"/>
          <p14:tracePt t="131967" x="1527175" y="3128963"/>
          <p14:tracePt t="131977" x="1539875" y="3128963"/>
          <p14:tracePt t="131991" x="1552575" y="3128963"/>
          <p14:tracePt t="131997" x="1565275" y="3128963"/>
          <p14:tracePt t="132017" x="1565275" y="3116263"/>
          <p14:tracePt t="132037" x="1565275" y="3103563"/>
          <p14:tracePt t="132063" x="1565275" y="3090863"/>
          <p14:tracePt t="132723" x="1552575" y="3090863"/>
          <p14:tracePt t="132894" x="1552575" y="3103563"/>
          <p14:tracePt t="132925" x="1552575" y="3116263"/>
          <p14:tracePt t="132939" x="1552575" y="3128963"/>
          <p14:tracePt t="132955" x="1552575" y="3154363"/>
          <p14:tracePt t="132965" x="1565275" y="3154363"/>
          <p14:tracePt t="132971" x="1601788" y="3190875"/>
          <p14:tracePt t="132981" x="1614488" y="3203575"/>
          <p14:tracePt t="132985" x="1665288" y="3241675"/>
          <p14:tracePt t="132996" x="1701800" y="3267075"/>
          <p14:tracePt t="133005" x="1765300" y="3290888"/>
          <p14:tracePt t="133011" x="1814513" y="3341688"/>
          <p14:tracePt t="133021" x="1865313" y="3390900"/>
          <p14:tracePt t="133025" x="1939925" y="3429000"/>
          <p14:tracePt t="133037" x="1965325" y="3429000"/>
          <p14:tracePt t="133047" x="1990725" y="3454400"/>
          <p14:tracePt t="133051" x="2027238" y="3467100"/>
          <p14:tracePt t="133278" x="2014538" y="3467100"/>
          <p14:tracePt t="133299" x="2003425" y="3467100"/>
          <p14:tracePt t="133319" x="1990725" y="3467100"/>
          <p14:tracePt t="133339" x="1990725" y="3454400"/>
          <p14:tracePt t="133343" x="1990725" y="3441700"/>
          <p14:tracePt t="133369" x="1990725" y="3416300"/>
          <p14:tracePt t="133379" x="2003425" y="3378200"/>
          <p14:tracePt t="133383" x="2065338" y="3354388"/>
          <p14:tracePt t="133393" x="2116138" y="3316288"/>
          <p14:tracePt t="133399" x="2216150" y="3278188"/>
          <p14:tracePt t="133408" x="2290763" y="3267075"/>
          <p14:tracePt t="133419" x="2378075" y="3241675"/>
          <p14:tracePt t="133425" x="2441575" y="3203575"/>
          <p14:tracePt t="133435" x="2528888" y="3190875"/>
          <p14:tracePt t="133438" x="2616200" y="3165475"/>
          <p14:tracePt t="133448" x="2654300" y="3154363"/>
          <p14:tracePt t="133459" x="2728913" y="3128963"/>
          <p14:tracePt t="133465" x="2790825" y="3116263"/>
          <p14:tracePt t="133475" x="2816225" y="3116263"/>
          <p14:tracePt t="133480" x="2841625" y="3116263"/>
          <p14:tracePt t="133489" x="2867025" y="3116263"/>
          <p14:tracePt t="133499" x="2879725" y="3103563"/>
          <p14:tracePt t="133505" x="2890838" y="3103563"/>
          <p14:tracePt t="133519" x="2903538" y="3103563"/>
          <p14:tracePt t="133646" x="2903538" y="3090863"/>
          <p14:tracePt t="133657" x="2903538" y="3065463"/>
          <p14:tracePt t="133661" x="2854325" y="3054350"/>
          <p14:tracePt t="133670" x="2716213" y="3054350"/>
          <p14:tracePt t="133681" x="2578100" y="3003550"/>
          <p14:tracePt t="133687" x="2428875" y="3003550"/>
          <p14:tracePt t="133697" x="2265363" y="3003550"/>
          <p14:tracePt t="133701" x="2065338" y="3003550"/>
          <p14:tracePt t="133711" x="1890713" y="3003550"/>
          <p14:tracePt t="133721" x="1727200" y="3003550"/>
          <p14:tracePt t="133727" x="1539875" y="3041650"/>
          <p14:tracePt t="133737" x="1439863" y="3054350"/>
          <p14:tracePt t="133741" x="1327150" y="3090863"/>
          <p14:tracePt t="133751" x="1276350" y="3116263"/>
          <p14:tracePt t="133763" x="1263650" y="3116263"/>
          <p14:tracePt t="133767" x="1252538" y="3128963"/>
          <p14:tracePt t="133777" x="1239838" y="3128963"/>
          <p14:tracePt t="133827" x="1252538" y="3141663"/>
          <p14:tracePt t="133837" x="1263650" y="3165475"/>
          <p14:tracePt t="133843" x="1327150" y="3190875"/>
          <p14:tracePt t="133852" x="1363663" y="3228975"/>
          <p14:tracePt t="133863" x="1439863" y="3241675"/>
          <p14:tracePt t="133867" x="1527175" y="3267075"/>
          <p14:tracePt t="133880" x="1639888" y="3278188"/>
          <p14:tracePt t="133883" x="1765300" y="3316288"/>
          <p14:tracePt t="133893" x="1878013" y="3316288"/>
          <p14:tracePt t="133903" x="1990725" y="3316288"/>
          <p14:tracePt t="133909" x="2090738" y="3316288"/>
          <p14:tracePt t="133919" x="2178050" y="3316288"/>
          <p14:tracePt t="133922" x="2278063" y="3316288"/>
          <p14:tracePt t="133933" x="2303463" y="3316288"/>
          <p14:tracePt t="133946" x="2352675" y="3316288"/>
          <p14:tracePt t="133949" x="2365375" y="3316288"/>
          <p14:tracePt t="133969" x="2378075" y="3316288"/>
          <p14:tracePt t="134039" x="2378075" y="3303588"/>
          <p14:tracePt t="134049" x="2365375" y="3303588"/>
          <p14:tracePt t="134055" x="2339975" y="3290888"/>
          <p14:tracePt t="134065" x="2290763" y="3254375"/>
          <p14:tracePt t="134069" x="2278063" y="3254375"/>
          <p14:tracePt t="134080" x="2239963" y="3254375"/>
          <p14:tracePt t="134089" x="2228850" y="3241675"/>
          <p14:tracePt t="134096" x="2203450" y="3241675"/>
          <p14:tracePt t="134529" x="2190750" y="3241675"/>
          <p14:tracePt t="134533" x="2178050" y="3241675"/>
          <p14:tracePt t="134553" x="2152650" y="3241675"/>
          <p14:tracePt t="134569" x="2127250" y="3241675"/>
          <p14:tracePt t="134671" x="2127250" y="3216275"/>
          <p14:tracePt t="134685" x="2139950" y="3216275"/>
          <p14:tracePt t="134695" x="2190750" y="3203575"/>
          <p14:tracePt t="134701" x="2239963" y="3178175"/>
          <p14:tracePt t="134712" x="2278063" y="3178175"/>
          <p14:tracePt t="134716" x="2316163" y="3178175"/>
          <p14:tracePt t="134725" x="2339975" y="3178175"/>
          <p14:tracePt t="134735" x="2365375" y="3178175"/>
          <p14:tracePt t="134741" x="2378075" y="3154363"/>
          <p14:tracePt t="134857" x="2339975" y="3154363"/>
          <p14:tracePt t="134861" x="2265363" y="3154363"/>
          <p14:tracePt t="134871" x="2178050" y="3154363"/>
          <p14:tracePt t="134878" x="2116138" y="3154363"/>
          <p14:tracePt t="134887" x="2052638" y="3141663"/>
          <p14:tracePt t="134897" x="2027238" y="3141663"/>
          <p14:tracePt t="134901" x="2003425" y="3141663"/>
          <p14:tracePt t="134911" x="1990725" y="3141663"/>
          <p14:tracePt t="135039" x="1990725" y="3128963"/>
          <p14:tracePt t="135049" x="2027238" y="3128963"/>
          <p14:tracePt t="135059" x="2139950" y="3128963"/>
          <p14:tracePt t="135064" x="2252663" y="3128963"/>
          <p14:tracePt t="135073" x="2390775" y="3128963"/>
          <p14:tracePt t="135080" x="2516188" y="3128963"/>
          <p14:tracePt t="135089" x="2628900" y="3128963"/>
          <p14:tracePt t="135099" x="2690813" y="3128963"/>
          <p14:tracePt t="135103" x="2754313" y="3128963"/>
          <p14:tracePt t="135114" x="2778125" y="3128963"/>
          <p14:tracePt t="135119" x="2803525" y="3128963"/>
          <p14:tracePt t="135208" x="2703513" y="3128963"/>
          <p14:tracePt t="135219" x="2541588" y="3128963"/>
          <p14:tracePt t="135229" x="2378075" y="3128963"/>
          <p14:tracePt t="135235" x="2203450" y="3128963"/>
          <p14:tracePt t="135245" x="2014538" y="3165475"/>
          <p14:tracePt t="135249" x="1878013" y="3178175"/>
          <p14:tracePt t="135259" x="1739900" y="3203575"/>
          <p14:tracePt t="135271" x="1589088" y="3216275"/>
          <p14:tracePt t="135275" x="1501775" y="3241675"/>
          <p14:tracePt t="135285" x="1476375" y="3241675"/>
          <p14:tracePt t="135291" x="1452563" y="3241675"/>
          <p14:tracePt t="135371" x="1501775" y="3267075"/>
          <p14:tracePt t="135381" x="1614488" y="3278188"/>
          <p14:tracePt t="135387" x="1727200" y="3278188"/>
          <p14:tracePt t="135397" x="1878013" y="3278188"/>
          <p14:tracePt t="135401" x="2052638" y="3278188"/>
          <p14:tracePt t="135411" x="2178050" y="3278188"/>
          <p14:tracePt t="135421" x="2303463" y="3278188"/>
          <p14:tracePt t="135427" x="2365375" y="3278188"/>
          <p14:tracePt t="135437" x="2390775" y="3278188"/>
          <p14:tracePt t="135507" x="2290763" y="3303588"/>
          <p14:tracePt t="135513" x="2165350" y="3316288"/>
          <p14:tracePt t="135523" x="2014538" y="3316288"/>
          <p14:tracePt t="135527" x="1878013" y="3316288"/>
          <p14:tracePt t="135536" x="1778000" y="3341688"/>
          <p14:tracePt t="135547" x="1689100" y="3354388"/>
          <p14:tracePt t="135553" x="1639888" y="3354388"/>
          <p14:tracePt t="135564" x="1627188" y="3354388"/>
          <p14:tracePt t="135633" x="1739900" y="3354388"/>
          <p14:tracePt t="135639" x="1865313" y="3354388"/>
          <p14:tracePt t="135649" x="1990725" y="3354388"/>
          <p14:tracePt t="135653" x="2103438" y="3354388"/>
          <p14:tracePt t="135664" x="2203450" y="3354388"/>
          <p14:tracePt t="135673" x="2228850" y="3354388"/>
          <p14:tracePt t="135679" x="2239963" y="3354388"/>
          <p14:tracePt t="135739" x="2228850" y="3354388"/>
          <p14:tracePt t="135749" x="2152650" y="3354388"/>
          <p14:tracePt t="135755" x="2039938" y="3354388"/>
          <p14:tracePt t="135765" x="1939925" y="3354388"/>
          <p14:tracePt t="135769" x="1903413" y="3354388"/>
          <p14:tracePt t="135780" x="1839913" y="3354388"/>
          <p14:tracePt t="135788" x="1790700" y="3354388"/>
          <p14:tracePt t="135797" x="1765300" y="3354388"/>
          <p14:tracePt t="135809" x="1752600" y="3354388"/>
          <p14:tracePt t="135819" x="1739900" y="3354388"/>
          <p14:tracePt t="136007" x="1752600" y="3354388"/>
          <p14:tracePt t="136017" x="1778000" y="3341688"/>
          <p14:tracePt t="136021" x="1790700" y="3328988"/>
          <p14:tracePt t="136031" x="1801813" y="3328988"/>
          <p14:tracePt t="136037" x="1827213" y="3328988"/>
          <p14:tracePt t="136047" x="1865313" y="3303588"/>
          <p14:tracePt t="136057" x="1890713" y="3303588"/>
          <p14:tracePt t="136060" x="1914525" y="3290888"/>
          <p14:tracePt t="136070" x="1939925" y="3290888"/>
          <p14:tracePt t="136077" x="1952625" y="3290888"/>
          <p14:tracePt t="136087" x="1965325" y="3290888"/>
          <p14:tracePt t="136101" x="1990725" y="3278188"/>
          <p14:tracePt t="136131" x="2003425" y="3278188"/>
          <p14:tracePt t="136157" x="2014538" y="3278188"/>
          <p14:tracePt t="136167" x="2027238" y="3278188"/>
          <p14:tracePt t="136171" x="2039938" y="3278188"/>
          <p14:tracePt t="136181" x="2065338" y="3278188"/>
          <p14:tracePt t="136187" x="2090738" y="3278188"/>
          <p14:tracePt t="136198" x="2103438" y="3278188"/>
          <p14:tracePt t="136207" x="2127250" y="3278188"/>
          <p14:tracePt t="136214" x="2139950" y="3278188"/>
          <p14:tracePt t="136223" x="2152650" y="3278188"/>
          <p14:tracePt t="136227" x="2165350" y="3278188"/>
          <p14:tracePt t="136237" x="2178050" y="3278188"/>
          <p14:tracePt t="136485" x="2203450" y="3278188"/>
          <p14:tracePt t="136519" x="2216150" y="3278188"/>
          <p14:tracePt t="136525" x="2228850" y="3278188"/>
          <p14:tracePt t="136535" x="2239963" y="3278188"/>
          <p14:tracePt t="136541" x="2252663" y="3278188"/>
          <p14:tracePt t="136565" x="2265363" y="3278188"/>
          <p14:tracePt t="136595" x="2278063" y="3278188"/>
          <p14:tracePt t="136611" x="2290763" y="3278188"/>
          <p14:tracePt t="136939" x="2303463" y="3290888"/>
          <p14:tracePt t="137357" x="2316163" y="3290888"/>
          <p14:tracePt t="137493" x="2303463" y="3290888"/>
          <p14:tracePt t="137503" x="2290763" y="3290888"/>
          <p14:tracePt t="137509" x="2278063" y="3290888"/>
          <p14:tracePt t="137519" x="2265363" y="3290888"/>
          <p14:tracePt t="137529" x="2239963" y="3290888"/>
          <p14:tracePt t="137543" x="2216150" y="3290888"/>
          <p14:tracePt t="137549" x="2178050" y="3290888"/>
          <p14:tracePt t="137559" x="2152650" y="3290888"/>
          <p14:tracePt t="137568" x="2139950" y="3290888"/>
          <p14:tracePt t="137574" x="2116138" y="3290888"/>
          <p14:tracePt t="137585" x="2103438" y="3290888"/>
          <p14:tracePt t="137589" x="2090738" y="3290888"/>
          <p14:tracePt t="137599" x="2065338" y="3290888"/>
          <p14:tracePt t="137609" x="2052638" y="3290888"/>
          <p14:tracePt t="137625" x="2039938" y="3290888"/>
          <p14:tracePt t="137629" x="2039938" y="3303588"/>
          <p14:tracePt t="137655" x="2027238" y="3316288"/>
          <p14:tracePt t="137795" x="2027238" y="3328988"/>
          <p14:tracePt t="137807" x="2027238" y="3341688"/>
          <p14:tracePt t="137811" x="2039938" y="3341688"/>
          <p14:tracePt t="137983" x="2039938" y="3354388"/>
          <p14:tracePt t="138013" x="2039938" y="3367088"/>
          <p14:tracePt t="138149" x="2052638" y="3367088"/>
          <p14:tracePt t="138153" x="2065338" y="3367088"/>
          <p14:tracePt t="138163" x="2103438" y="3367088"/>
          <p14:tracePt t="138175" x="2127250" y="3367088"/>
          <p14:tracePt t="138178" x="2139950" y="3367088"/>
          <p14:tracePt t="138189" x="2165350" y="3367088"/>
          <p14:tracePt t="138195" x="2178050" y="3367088"/>
          <p14:tracePt t="138216" x="2203450" y="3367088"/>
          <p14:tracePt t="138219" x="2216150" y="3367088"/>
          <p14:tracePt t="138235" x="2228850" y="3367088"/>
          <p14:tracePt t="138245" x="2239963" y="3367088"/>
          <p14:tracePt t="138259" x="2239963" y="3354388"/>
          <p14:tracePt t="138305" x="2252663" y="3354388"/>
          <p14:tracePt t="138335" x="2265363" y="3354388"/>
          <p14:tracePt t="138355" x="2265363" y="3341688"/>
          <p14:tracePt t="138371" x="2265363" y="3328988"/>
          <p14:tracePt t="138385" x="2252663" y="3303588"/>
          <p14:tracePt t="138397" x="2228850" y="3278188"/>
          <p14:tracePt t="138401" x="2216150" y="3278188"/>
          <p14:tracePt t="138411" x="2190750" y="3254375"/>
          <p14:tracePt t="138417" x="2165350" y="3254375"/>
          <p14:tracePt t="138427" x="2152650" y="3228975"/>
          <p14:tracePt t="138437" x="2116138" y="3216275"/>
          <p14:tracePt t="138441" x="2090738" y="3216275"/>
          <p14:tracePt t="138451" x="2065338" y="3203575"/>
          <p14:tracePt t="138456" x="2039938" y="3203575"/>
          <p14:tracePt t="138467" x="2027238" y="3190875"/>
          <p14:tracePt t="138477" x="2014538" y="3190875"/>
          <p14:tracePt t="138659" x="2003425" y="3190875"/>
          <p14:tracePt t="138679" x="2003425" y="3203575"/>
          <p14:tracePt t="138689" x="2003425" y="3216275"/>
          <p14:tracePt t="138699" x="2014538" y="3216275"/>
          <p14:tracePt t="138705" x="2014538" y="3228975"/>
          <p14:tracePt t="138715" x="2039938" y="3241675"/>
          <p14:tracePt t="138718" x="2052638" y="3241675"/>
          <p14:tracePt t="138729" x="2090738" y="3241675"/>
          <p14:tracePt t="138739" x="2127250" y="3241675"/>
          <p14:tracePt t="138745" x="2178050" y="3241675"/>
          <p14:tracePt t="138755" x="2216150" y="3241675"/>
          <p14:tracePt t="138759" x="2265363" y="3241675"/>
          <p14:tracePt t="138769" x="2316163" y="3228975"/>
          <p14:tracePt t="138779" x="2352675" y="3203575"/>
          <p14:tracePt t="138785" x="2365375" y="3178175"/>
          <p14:tracePt t="138795" x="2365375" y="3141663"/>
          <p14:tracePt t="138799" x="2378075" y="3128963"/>
          <p14:tracePt t="138809" x="2378075" y="3116263"/>
          <p14:tracePt t="138819" x="2378075" y="3090863"/>
          <p14:tracePt t="138825" x="2378075" y="3065463"/>
          <p14:tracePt t="138839" x="2378075" y="3041650"/>
          <p14:tracePt t="138859" x="2365375" y="3041650"/>
          <p14:tracePt t="138882" x="2352675" y="3041650"/>
          <p14:tracePt t="138891" x="2339975" y="3041650"/>
          <p14:tracePt t="138911" x="2316163" y="3041650"/>
          <p14:tracePt t="138932" x="2290763" y="3054350"/>
          <p14:tracePt t="138935" x="2252663" y="3090863"/>
          <p14:tracePt t="138951" x="2228850" y="3154363"/>
          <p14:tracePt t="138971" x="2203450" y="3178175"/>
          <p14:tracePt t="138977" x="2203450" y="3190875"/>
          <p14:tracePt t="138987" x="2203450" y="3203575"/>
          <p14:tracePt t="138991" x="2203450" y="3216275"/>
          <p14:tracePt t="139001" x="2203450" y="3228975"/>
          <p14:tracePt t="139011" x="2203450" y="3254375"/>
          <p14:tracePt t="139027" x="2216150" y="3267075"/>
          <p14:tracePt t="139032" x="2228850" y="3290888"/>
          <p14:tracePt t="139041" x="2239963" y="3290888"/>
          <p14:tracePt t="139051" x="2265363" y="3290888"/>
          <p14:tracePt t="139057" x="2290763" y="3290888"/>
          <p14:tracePt t="139067" x="2316163" y="3290888"/>
          <p14:tracePt t="139073" x="2339975" y="3290888"/>
          <p14:tracePt t="139083" x="2365375" y="3290888"/>
          <p14:tracePt t="139093" x="2390775" y="3290888"/>
          <p14:tracePt t="139099" x="2416175" y="3267075"/>
          <p14:tracePt t="139107" x="2428875" y="3241675"/>
          <p14:tracePt t="139123" x="2428875" y="3228975"/>
          <p14:tracePt t="139133" x="2428875" y="3190875"/>
          <p14:tracePt t="139137" x="2428875" y="3178175"/>
          <p14:tracePt t="139149" x="2428875" y="3154363"/>
          <p14:tracePt t="139153" x="2428875" y="3141663"/>
          <p14:tracePt t="139163" x="2416175" y="3141663"/>
          <p14:tracePt t="139173" x="2390775" y="3141663"/>
          <p14:tracePt t="139177" x="2365375" y="3141663"/>
          <p14:tracePt t="139187" x="2339975" y="3141663"/>
          <p14:tracePt t="139193" x="2328863" y="3141663"/>
          <p14:tracePt t="139203" x="2316163" y="3141663"/>
          <p14:tracePt t="139212" x="2290763" y="3154363"/>
          <p14:tracePt t="139218" x="2278063" y="3165475"/>
          <p14:tracePt t="139229" x="2278063" y="3178175"/>
          <p14:tracePt t="139233" x="2278063" y="3203575"/>
          <p14:tracePt t="139243" x="2278063" y="3228975"/>
          <p14:tracePt t="139259" x="2278063" y="3254375"/>
          <p14:tracePt t="139269" x="2290763" y="3267075"/>
          <p14:tracePt t="139273" x="2316163" y="3278188"/>
          <p14:tracePt t="139283" x="2328863" y="3278188"/>
          <p14:tracePt t="139293" x="2352675" y="3278188"/>
          <p14:tracePt t="139300" x="2378075" y="3278188"/>
          <p14:tracePt t="139309" x="2428875" y="3278188"/>
          <p14:tracePt t="139316" x="2441575" y="3278188"/>
          <p14:tracePt t="139325" x="2452688" y="3278188"/>
          <p14:tracePt t="139335" x="2465388" y="3267075"/>
          <p14:tracePt t="139339" x="2465388" y="3254375"/>
          <p14:tracePt t="139350" x="2465388" y="3216275"/>
          <p14:tracePt t="139355" x="2428875" y="3190875"/>
          <p14:tracePt t="139366" x="2403475" y="3165475"/>
          <p14:tracePt t="139375" x="2339975" y="3128963"/>
          <p14:tracePt t="139379" x="2328863" y="3128963"/>
          <p14:tracePt t="139389" x="2316163" y="3128963"/>
          <p14:tracePt t="139395" x="2278063" y="3128963"/>
          <p14:tracePt t="139405" x="2252663" y="3128963"/>
          <p14:tracePt t="139415" x="2228850" y="3128963"/>
          <p14:tracePt t="139421" x="2216150" y="3128963"/>
          <p14:tracePt t="139432" x="2203450" y="3154363"/>
          <p14:tracePt t="139455" x="2203450" y="3165475"/>
          <p14:tracePt t="139471" x="2203450" y="3190875"/>
          <p14:tracePt t="139495" x="2216150" y="3203575"/>
          <p14:tracePt t="139673" x="2203450" y="3203575"/>
          <p14:tracePt t="139683" x="2178050" y="3203575"/>
          <p14:tracePt t="139687" x="2152650" y="3216275"/>
          <p14:tracePt t="139698" x="2127250" y="3241675"/>
          <p14:tracePt t="139707" x="2116138" y="3241675"/>
          <p14:tracePt t="139713" x="2090738" y="3267075"/>
          <p14:tracePt t="139723" x="2078038" y="3290888"/>
          <p14:tracePt t="139727" x="2052638" y="3290888"/>
          <p14:tracePt t="139929" x="2078038" y="3290888"/>
          <p14:tracePt t="139939" x="2127250" y="3290888"/>
          <p14:tracePt t="139950" x="2190750" y="3290888"/>
          <p14:tracePt t="139955" x="2228850" y="3290888"/>
          <p14:tracePt t="139966" x="2303463" y="3290888"/>
          <p14:tracePt t="139969" x="2328863" y="3290888"/>
          <p14:tracePt t="139979" x="2390775" y="3254375"/>
          <p14:tracePt t="139985" x="2441575" y="3228975"/>
          <p14:tracePt t="139995" x="2490788" y="3228975"/>
          <p14:tracePt t="140005" x="2516188" y="3216275"/>
          <p14:tracePt t="140011" x="2528888" y="3203575"/>
          <p14:tracePt t="140105" x="2541588" y="3203575"/>
          <p14:tracePt t="140115" x="2528888" y="3254375"/>
          <p14:tracePt t="140125" x="2465388" y="3390900"/>
          <p14:tracePt t="140132" x="2416175" y="3541713"/>
          <p14:tracePt t="140141" x="2339975" y="3692525"/>
          <p14:tracePt t="140147" x="2265363" y="3829050"/>
          <p14:tracePt t="140157" x="2216150" y="3967163"/>
          <p14:tracePt t="140167" x="2178050" y="4105275"/>
          <p14:tracePt t="140171" x="2116138" y="4241800"/>
          <p14:tracePt t="140183" x="2065338" y="4367213"/>
          <p14:tracePt t="140187" x="2039938" y="4443413"/>
          <p14:tracePt t="140197" x="1990725" y="4543425"/>
          <p14:tracePt t="140207" x="1952625" y="4630738"/>
          <p14:tracePt t="140213" x="1927225" y="4730750"/>
          <p14:tracePt t="140223" x="1903413" y="4779963"/>
          <p14:tracePt t="140227" x="1878013" y="4856163"/>
          <p14:tracePt t="140237" x="1865313" y="4892675"/>
          <p14:tracePt t="140247" x="1865313" y="4905375"/>
          <p14:tracePt t="140253" x="1865313" y="4918075"/>
          <p14:tracePt t="140263" x="1865313" y="4930775"/>
          <p14:tracePt t="140283" x="1865313" y="4943475"/>
          <p14:tracePt t="140323" x="1865313" y="4956175"/>
          <p14:tracePt t="140339" x="1865313" y="4968875"/>
          <p14:tracePt t="140595" x="1865313" y="4981575"/>
          <p14:tracePt t="140604" x="1865313" y="4992688"/>
          <p14:tracePt t="140621" x="1865313" y="5018088"/>
          <p14:tracePt t="140632" x="1890713" y="5043488"/>
          <p14:tracePt t="140635" x="1890713" y="5068888"/>
          <p14:tracePt t="140645" x="1903413" y="5092700"/>
          <p14:tracePt t="140655" x="1914525" y="5105400"/>
          <p14:tracePt t="140661" x="1914525" y="5118100"/>
          <p14:tracePt t="140671" x="1927225" y="5143500"/>
          <p14:tracePt t="140675" x="1939925" y="5168900"/>
          <p14:tracePt t="140687" x="1952625" y="5181600"/>
          <p14:tracePt t="140697" x="1965325" y="5205413"/>
          <p14:tracePt t="140701" x="1978025" y="5218113"/>
          <p14:tracePt t="140711" x="1990725" y="5268913"/>
          <p14:tracePt t="140717" x="2003425" y="5268913"/>
          <p14:tracePt t="140726" x="2003425" y="5305425"/>
          <p14:tracePt t="140737" x="2014538" y="5305425"/>
          <p14:tracePt t="140741" x="2027238" y="5330825"/>
          <p14:tracePt t="140751" x="2052638" y="5356225"/>
          <p14:tracePt t="140757" x="2052638" y="5368925"/>
          <p14:tracePt t="140767" x="2065338" y="5394325"/>
          <p14:tracePt t="140783" x="2078038" y="5407025"/>
          <p14:tracePt t="141095" x="2078038" y="5394325"/>
          <p14:tracePt t="141105" x="2065338" y="5381625"/>
          <p14:tracePt t="141109" x="2039938" y="5343525"/>
          <p14:tracePt t="141119" x="2014538" y="5318125"/>
          <p14:tracePt t="141124" x="2003425" y="5305425"/>
          <p14:tracePt t="141135" x="1965325" y="5281613"/>
          <p14:tracePt t="141145" x="1952625" y="5281613"/>
          <p14:tracePt t="141150" x="1939925" y="5256213"/>
          <p14:tracePt t="141161" x="1903413" y="5243513"/>
          <p14:tracePt t="141167" x="1903413" y="5230813"/>
          <p14:tracePt t="141175" x="1890713" y="5230813"/>
          <p14:tracePt t="141185" x="1878013" y="5205413"/>
          <p14:tracePt t="141190" x="1852613" y="5194300"/>
          <p14:tracePt t="141205" x="1839913" y="5194300"/>
          <p14:tracePt t="141331" x="1814513" y="5205413"/>
          <p14:tracePt t="141341" x="1814513" y="5218113"/>
          <p14:tracePt t="141347" x="1814513" y="5230813"/>
          <p14:tracePt t="141357" x="1814513" y="5256213"/>
          <p14:tracePt t="141367" x="1814513" y="5268913"/>
          <p14:tracePt t="141371" x="1814513" y="5281613"/>
          <p14:tracePt t="141393" x="1814513" y="5294313"/>
          <p14:tracePt t="141423" x="1814513" y="5305425"/>
          <p14:tracePt t="143819" x="1801813" y="5305425"/>
          <p14:tracePt t="143829" x="1778000" y="5318125"/>
          <p14:tracePt t="143839" x="1752600" y="5318125"/>
          <p14:tracePt t="143843" x="1739900" y="5318125"/>
          <p14:tracePt t="143853" x="1727200" y="5318125"/>
          <p14:tracePt t="143869" x="1701800" y="5318125"/>
          <p14:tracePt t="144433" x="1689100" y="5318125"/>
          <p14:tracePt t="144691" x="1739900" y="5318125"/>
          <p14:tracePt t="144695" x="1765300" y="5318125"/>
          <p14:tracePt t="144705" x="1801813" y="5318125"/>
          <p14:tracePt t="144711" x="1839913" y="5318125"/>
          <p14:tracePt t="144721" x="1852613" y="5318125"/>
          <p14:tracePt t="144732" x="1865313" y="5318125"/>
          <p14:tracePt t="144737" x="1878013" y="5318125"/>
          <p14:tracePt t="144761" x="1903413" y="5318125"/>
          <p14:tracePt t="144969" x="1914525" y="5318125"/>
          <p14:tracePt t="144993" x="1939925" y="5318125"/>
          <p14:tracePt t="145003" x="1965325" y="5318125"/>
          <p14:tracePt t="145009" x="1978025" y="5318125"/>
          <p14:tracePt t="145019" x="1990725" y="5318125"/>
          <p14:tracePt t="145023" x="2027238" y="5305425"/>
          <p14:tracePt t="145033" x="2027238" y="5294313"/>
          <p14:tracePt t="145045" x="2039938" y="5294313"/>
          <p14:tracePt t="145059" x="2065338" y="5294313"/>
          <p14:tracePt t="145225" x="2078038" y="5294313"/>
          <p14:tracePt t="145235" x="2090738" y="5294313"/>
          <p14:tracePt t="145241" x="2103438" y="5294313"/>
          <p14:tracePt t="145251" x="2116138" y="5294313"/>
          <p14:tracePt t="145255" x="2127250" y="5294313"/>
          <p14:tracePt t="145275" x="2139950" y="5294313"/>
          <p14:tracePt t="145342" x="2152650" y="5294313"/>
          <p14:tracePt t="145357" x="2165350" y="5294313"/>
          <p14:tracePt t="145381" x="2178050" y="5294313"/>
          <p14:tracePt t="145401" x="2203450" y="5294313"/>
          <p14:tracePt t="145406" x="2228850" y="5294313"/>
          <p14:tracePt t="145417" x="2265363" y="5294313"/>
          <p14:tracePt t="145420" x="2278063" y="5294313"/>
          <p14:tracePt t="145430" x="2303463" y="5294313"/>
          <p14:tracePt t="145443" x="2339975" y="5294313"/>
          <p14:tracePt t="145447" x="2352675" y="5294313"/>
          <p14:tracePt t="145457" x="2365375" y="5294313"/>
          <p14:tracePt t="145463" x="2378075" y="5294313"/>
          <p14:tracePt t="145679" x="2365375" y="5294313"/>
          <p14:tracePt t="145685" x="2352675" y="5294313"/>
          <p14:tracePt t="145695" x="2339975" y="5294313"/>
          <p14:tracePt t="145699" x="2316163" y="5294313"/>
          <p14:tracePt t="145719" x="2290763" y="5268913"/>
          <p14:tracePt t="145877" x="2316163" y="5268913"/>
          <p14:tracePt t="145881" x="2339975" y="5268913"/>
          <p14:tracePt t="145891" x="2390775" y="5268913"/>
          <p14:tracePt t="145900" x="2416175" y="5243513"/>
          <p14:tracePt t="145907" x="2452688" y="5243513"/>
          <p14:tracePt t="145917" x="2478088" y="5243513"/>
          <p14:tracePt t="145920" x="2503488" y="5243513"/>
          <p14:tracePt t="145930" x="2541588" y="5243513"/>
          <p14:tracePt t="145941" x="2554288" y="5243513"/>
          <p14:tracePt t="145952" x="2578100" y="5243513"/>
          <p14:tracePt t="145957" x="2590800" y="5243513"/>
          <p14:tracePt t="145971" x="2603500" y="5243513"/>
          <p14:tracePt t="146023" x="2616200" y="5243513"/>
          <p14:tracePt t="146613" x="2628900" y="5243513"/>
          <p14:tracePt t="146617" x="2641600" y="5243513"/>
          <p14:tracePt t="146627" x="2654300" y="5243513"/>
          <p14:tracePt t="146643" x="2678113" y="5230813"/>
          <p14:tracePt t="146654" x="2690813" y="5218113"/>
          <p14:tracePt t="146657" x="2703513" y="5218113"/>
          <p14:tracePt t="146667" x="2716213" y="5218113"/>
          <p14:tracePt t="146683" x="2728913" y="5205413"/>
          <p14:tracePt t="147203" x="2716213" y="5205413"/>
          <p14:tracePt t="147213" x="2703513" y="5205413"/>
          <p14:tracePt t="147259" x="2690813" y="5205413"/>
          <p14:tracePt t="147283" x="2667000" y="5194300"/>
          <p14:tracePt t="147293" x="2628900" y="5168900"/>
          <p14:tracePt t="147303" x="2603500" y="5143500"/>
          <p14:tracePt t="147309" x="2578100" y="5105400"/>
          <p14:tracePt t="147320" x="2516188" y="5068888"/>
          <p14:tracePt t="147322" x="2441575" y="5030788"/>
          <p14:tracePt t="147333" x="2352675" y="4956175"/>
          <p14:tracePt t="147343" x="2290763" y="4918075"/>
          <p14:tracePt t="147349" x="2228850" y="4856163"/>
          <p14:tracePt t="147359" x="2165350" y="4792663"/>
          <p14:tracePt t="147365" x="2152650" y="4768850"/>
          <p14:tracePt t="147375" x="2103438" y="4730750"/>
          <p14:tracePt t="147387" x="2103438" y="4718050"/>
          <p14:tracePt t="147389" x="2078038" y="4692650"/>
          <p14:tracePt t="148323" x="2078038" y="4705350"/>
          <p14:tracePt t="148503" x="2078038" y="4718050"/>
          <p14:tracePt t="148509" x="2090738" y="4792663"/>
          <p14:tracePt t="148519" x="2116138" y="4879975"/>
          <p14:tracePt t="148523" x="2127250" y="4943475"/>
          <p14:tracePt t="148536" x="2165350" y="5018088"/>
          <p14:tracePt t="148545" x="2165350" y="5081588"/>
          <p14:tracePt t="148549" x="2190750" y="5143500"/>
          <p14:tracePt t="148559" x="2190750" y="5168900"/>
          <p14:tracePt t="148565" x="2216150" y="5194300"/>
          <p14:tracePt t="148585" x="2216150" y="5205413"/>
          <p14:tracePt t="148598" x="2216150" y="5218113"/>
          <p14:tracePt t="148831" x="2216150" y="5194300"/>
          <p14:tracePt t="148841" x="2216150" y="5181600"/>
          <p14:tracePt t="148851" x="2216150" y="5143500"/>
          <p14:tracePt t="148857" x="2216150" y="5118100"/>
          <p14:tracePt t="148871" x="2216150" y="5105400"/>
          <p14:tracePt t="148883" x="2216150" y="5081588"/>
          <p14:tracePt t="148892" x="2216150" y="5068888"/>
          <p14:tracePt t="148896" x="2216150" y="5043488"/>
          <p14:tracePt t="148907" x="2216150" y="5030788"/>
          <p14:tracePt t="148913" x="2216150" y="4992688"/>
          <p14:tracePt t="148923" x="2216150" y="4956175"/>
          <p14:tracePt t="148938" x="2216150" y="4943475"/>
          <p14:tracePt t="148954" x="2216150" y="4918075"/>
          <p14:tracePt t="148983" x="2216150" y="4905375"/>
          <p14:tracePt t="149009" x="2216150" y="4892675"/>
          <p14:tracePt t="149029" x="2216150" y="4879975"/>
          <p14:tracePt t="149043" x="2216150" y="4868863"/>
          <p14:tracePt t="149083" x="2216150" y="4856163"/>
          <p14:tracePt t="149095" x="2216150" y="4843463"/>
          <p14:tracePt t="149629" x="2203450" y="4843463"/>
          <p14:tracePt t="149633" x="2190750" y="4843463"/>
          <p14:tracePt t="149654" x="2178050" y="4843463"/>
          <p14:tracePt t="149673" x="2178050" y="4856163"/>
          <p14:tracePt t="149689" x="2152650" y="4868863"/>
          <p14:tracePt t="149704" x="2152650" y="4879975"/>
          <p14:tracePt t="149720" x="2152650" y="4892675"/>
          <p14:tracePt t="149769" x="2152650" y="4905375"/>
          <p14:tracePt t="150057" x="2165350" y="4905375"/>
          <p14:tracePt t="150073" x="2178050" y="4918075"/>
          <p14:tracePt t="150083" x="2190750" y="4930775"/>
          <p14:tracePt t="150089" x="2228850" y="4968875"/>
          <p14:tracePt t="150099" x="2252663" y="4992688"/>
          <p14:tracePt t="150103" x="2278063" y="5005388"/>
          <p14:tracePt t="150113" x="2303463" y="5030788"/>
          <p14:tracePt t="150123" x="2339975" y="5081588"/>
          <p14:tracePt t="150129" x="2352675" y="5092700"/>
          <p14:tracePt t="150139" x="2378075" y="5130800"/>
          <p14:tracePt t="150145" x="2403475" y="5156200"/>
          <p14:tracePt t="150155" x="2416175" y="5168900"/>
          <p14:tracePt t="150165" x="2441575" y="5194300"/>
          <p14:tracePt t="150171" x="2465388" y="5218113"/>
          <p14:tracePt t="150179" x="2490788" y="5243513"/>
          <p14:tracePt t="150185" x="2516188" y="5268913"/>
          <p14:tracePt t="150195" x="2541588" y="5281613"/>
          <p14:tracePt t="150205" x="2578100" y="5305425"/>
          <p14:tracePt t="150220" x="2603500" y="5318125"/>
          <p14:tracePt t="150224" x="2641600" y="5356225"/>
          <p14:tracePt t="150457" x="2616200" y="5356225"/>
          <p14:tracePt t="150467" x="2590800" y="5356225"/>
          <p14:tracePt t="150477" x="2554288" y="5356225"/>
          <p14:tracePt t="150481" x="2541588" y="5356225"/>
          <p14:tracePt t="150492" x="2528888" y="5343525"/>
          <p14:tracePt t="150497" x="2516188" y="5343525"/>
          <p14:tracePt t="150507" x="2503488" y="5343525"/>
          <p14:tracePt t="150517" x="2490788" y="5330825"/>
          <p14:tracePt t="150603" x="2490788" y="5318125"/>
          <p14:tracePt t="150613" x="2490788" y="5294313"/>
          <p14:tracePt t="150617" x="2528888" y="5230813"/>
          <p14:tracePt t="150629" x="2578100" y="5181600"/>
          <p14:tracePt t="150639" x="2641600" y="5105400"/>
          <p14:tracePt t="150643" x="2716213" y="5005388"/>
          <p14:tracePt t="150654" x="2790825" y="4943475"/>
          <p14:tracePt t="150659" x="2890838" y="4879975"/>
          <p14:tracePt t="150669" x="2979738" y="4779963"/>
          <p14:tracePt t="150679" x="3079750" y="4705350"/>
          <p14:tracePt t="150685" x="3154363" y="4656138"/>
          <p14:tracePt t="150695" x="3216275" y="4554538"/>
          <p14:tracePt t="150699" x="3279775" y="4479925"/>
          <p14:tracePt t="150709" x="3317875" y="4405313"/>
          <p14:tracePt t="150720" x="3367088" y="4330700"/>
          <p14:tracePt t="150726" x="3392488" y="4267200"/>
          <p14:tracePt t="150735" x="3429000" y="4192588"/>
          <p14:tracePt t="150739" x="3454400" y="4117975"/>
          <p14:tracePt t="150749" x="3467100" y="4017963"/>
          <p14:tracePt t="150759" x="3492500" y="3929063"/>
          <p14:tracePt t="150764" x="3505200" y="3829050"/>
          <p14:tracePt t="150774" x="3505200" y="3741738"/>
          <p14:tracePt t="150779" x="3505200" y="3641725"/>
          <p14:tracePt t="150789" x="3505200" y="3567113"/>
          <p14:tracePt t="150798" x="3505200" y="3503613"/>
          <p14:tracePt t="150805" x="3505200" y="3467100"/>
          <p14:tracePt t="150815" x="3505200" y="3441700"/>
          <p14:tracePt t="150820" x="3479800" y="3403600"/>
          <p14:tracePt t="150831" x="3467100" y="3341688"/>
          <p14:tracePt t="150841" x="3441700" y="3316288"/>
          <p14:tracePt t="150845" x="3417888" y="3278188"/>
          <p14:tracePt t="150855" x="3379788" y="3241675"/>
          <p14:tracePt t="150861" x="3367088" y="3228975"/>
          <p14:tracePt t="150871" x="3341688" y="3216275"/>
          <p14:tracePt t="150881" x="3292475" y="3190875"/>
          <p14:tracePt t="150885" x="3267075" y="3178175"/>
          <p14:tracePt t="150895" x="3254375" y="3165475"/>
          <p14:tracePt t="150901" x="3192463" y="3128963"/>
          <p14:tracePt t="150911" x="3141663" y="3103563"/>
          <p14:tracePt t="150922" x="3092450" y="3090863"/>
          <p14:tracePt t="150925" x="3016250" y="3054350"/>
          <p14:tracePt t="150935" x="2928938" y="3041650"/>
          <p14:tracePt t="150955" x="2754313" y="3028950"/>
          <p14:tracePt t="150961" x="2667000" y="3028950"/>
          <p14:tracePt t="150967" x="2554288" y="3028950"/>
          <p14:tracePt t="150977" x="2441575" y="3028950"/>
          <p14:tracePt t="150981" x="2339975" y="3028950"/>
          <p14:tracePt t="150991" x="2265363" y="3028950"/>
          <p14:tracePt t="151001" x="2203450" y="3028950"/>
          <p14:tracePt t="151007" x="2127250" y="3028950"/>
          <p14:tracePt t="151017" x="2090738" y="3028950"/>
          <p14:tracePt t="151022" x="2027238" y="3054350"/>
          <p14:tracePt t="151031" x="1990725" y="3065463"/>
          <p14:tracePt t="151041" x="1952625" y="3078163"/>
          <p14:tracePt t="151057" x="1939925" y="3090863"/>
          <p14:tracePt t="151063" x="1914525" y="3103563"/>
          <p14:tracePt t="151083" x="1903413" y="3128963"/>
          <p14:tracePt t="151088" x="1890713" y="3141663"/>
          <p14:tracePt t="151213" x="1890713" y="3154363"/>
          <p14:tracePt t="151223" x="1890713" y="3178175"/>
          <p14:tracePt t="151233" x="1903413" y="3190875"/>
          <p14:tracePt t="151239" x="1978025" y="3190875"/>
          <p14:tracePt t="151249" x="2039938" y="3190875"/>
          <p14:tracePt t="151254" x="2178050" y="3190875"/>
          <p14:tracePt t="151263" x="2328863" y="3190875"/>
          <p14:tracePt t="151275" x="2441575" y="3190875"/>
          <p14:tracePt t="151279" x="2578100" y="3190875"/>
          <p14:tracePt t="151289" x="2678113" y="3190875"/>
          <p14:tracePt t="151293" x="2754313" y="3178175"/>
          <p14:tracePt t="151306" x="2803525" y="3141663"/>
          <p14:tracePt t="151315" x="2828925" y="3116263"/>
          <p14:tracePt t="151329" x="2841625" y="3103563"/>
          <p14:tracePt t="151340" x="2841625" y="3078163"/>
          <p14:tracePt t="151345" x="2841625" y="3054350"/>
          <p14:tracePt t="151355" x="2841625" y="3016250"/>
          <p14:tracePt t="151359" x="2828925" y="2978150"/>
          <p14:tracePt t="151369" x="2716213" y="2941638"/>
          <p14:tracePt t="151379" x="2578100" y="2903538"/>
          <p14:tracePt t="151385" x="2352675" y="2852738"/>
          <p14:tracePt t="151395" x="2178050" y="2840038"/>
          <p14:tracePt t="151399" x="2014538" y="2828925"/>
          <p14:tracePt t="151409" x="1839913" y="2828925"/>
          <p14:tracePt t="151419" x="1689100" y="2828925"/>
          <p14:tracePt t="151425" x="1577975" y="2828925"/>
          <p14:tracePt t="151435" x="1489075" y="2828925"/>
          <p14:tracePt t="151441" x="1427163" y="2828925"/>
          <p14:tracePt t="151451" x="1389063" y="2865438"/>
          <p14:tracePt t="151461" x="1389063" y="2878138"/>
          <p14:tracePt t="151465" x="1389063" y="2890838"/>
          <p14:tracePt t="151475" x="1363663" y="2903538"/>
          <p14:tracePt t="151491" x="1389063" y="2928938"/>
          <p14:tracePt t="151501" x="1414463" y="2978150"/>
          <p14:tracePt t="151506" x="1439863" y="2990850"/>
          <p14:tracePt t="151517" x="1476375" y="3028950"/>
          <p14:tracePt t="151522" x="1565275" y="3054350"/>
          <p14:tracePt t="151531" x="1627188" y="3054350"/>
          <p14:tracePt t="151541" x="1765300" y="3054350"/>
          <p14:tracePt t="151547" x="1903413" y="3054350"/>
          <p14:tracePt t="151557" x="2065338" y="3054350"/>
          <p14:tracePt t="151561" x="2228850" y="3054350"/>
          <p14:tracePt t="151572" x="2339975" y="3054350"/>
          <p14:tracePt t="151581" x="2416175" y="3054350"/>
          <p14:tracePt t="151589" x="2452688" y="3041650"/>
          <p14:tracePt t="151597" x="2465388" y="3028950"/>
          <p14:tracePt t="151653" x="2428875" y="3028950"/>
          <p14:tracePt t="151657" x="2303463" y="3028950"/>
          <p14:tracePt t="151667" x="2190750" y="3028950"/>
          <p14:tracePt t="151673" x="2090738" y="3028950"/>
          <p14:tracePt t="151683" x="2027238" y="3028950"/>
          <p14:tracePt t="151693" x="1990725" y="3041650"/>
          <p14:tracePt t="151697" x="1952625" y="3065463"/>
          <p14:tracePt t="151707" x="1939925" y="3078163"/>
          <p14:tracePt t="151733" x="1927225" y="3090863"/>
          <p14:tracePt t="151769" x="1965325" y="3090863"/>
          <p14:tracePt t="151779" x="2003425" y="3090863"/>
          <p14:tracePt t="151783" x="2039938" y="3090863"/>
          <p14:tracePt t="151793" x="2065338" y="3090863"/>
          <p14:tracePt t="151809" x="2078038" y="3090863"/>
          <p14:tracePt t="152031" x="2078038" y="3078163"/>
          <p14:tracePt t="152041" x="2090738" y="3065463"/>
          <p14:tracePt t="152045" x="2116138" y="3065463"/>
          <p14:tracePt t="152056" x="2139950" y="3041650"/>
          <p14:tracePt t="152061" x="2165350" y="3041650"/>
          <p14:tracePt t="152072" x="2203450" y="3016250"/>
          <p14:tracePt t="152081" x="2203450" y="3003550"/>
          <p14:tracePt t="152085" x="2228850" y="2978150"/>
          <p14:tracePt t="152097" x="2228850" y="2965450"/>
          <p14:tracePt t="152100" x="2239963" y="2941638"/>
          <p14:tracePt t="152111" x="2265363" y="2916238"/>
          <p14:tracePt t="152122" x="2265363" y="2890838"/>
          <p14:tracePt t="152127" x="2265363" y="2865438"/>
          <p14:tracePt t="152139" x="2265363" y="2852738"/>
          <p14:tracePt t="152141" x="2265363" y="2840038"/>
          <p14:tracePt t="152151" x="2265363" y="2803525"/>
          <p14:tracePt t="152161" x="2265363" y="2790825"/>
          <p14:tracePt t="152167" x="2265363" y="2765425"/>
          <p14:tracePt t="152176" x="2252663" y="2752725"/>
          <p14:tracePt t="152181" x="2239963" y="2728913"/>
          <p14:tracePt t="152191" x="2216150" y="2703513"/>
          <p14:tracePt t="152201" x="2190750" y="2703513"/>
          <p14:tracePt t="152207" x="2165350" y="2690813"/>
          <p14:tracePt t="152217" x="2116138" y="2690813"/>
          <p14:tracePt t="152222" x="2078038" y="2690813"/>
          <p14:tracePt t="152231" x="2052638" y="2690813"/>
          <p14:tracePt t="152243" x="2027238" y="2690813"/>
          <p14:tracePt t="152247" x="2003425" y="2690813"/>
          <p14:tracePt t="152257" x="1952625" y="2690813"/>
          <p14:tracePt t="152263" x="1927225" y="2690813"/>
          <p14:tracePt t="152273" x="1878013" y="2703513"/>
          <p14:tracePt t="152283" x="1852613" y="2716213"/>
          <p14:tracePt t="152288" x="1827213" y="2716213"/>
          <p14:tracePt t="152297" x="1814513" y="2728913"/>
          <p14:tracePt t="152303" x="1801813" y="2740025"/>
          <p14:tracePt t="152313" x="1801813" y="2765425"/>
          <p14:tracePt t="152323" x="1801813" y="2803525"/>
          <p14:tracePt t="152327" x="1801813" y="2840038"/>
          <p14:tracePt t="152339" x="1801813" y="2878138"/>
          <p14:tracePt t="152343" x="1801813" y="2928938"/>
          <p14:tracePt t="152353" x="1865313" y="2990850"/>
          <p14:tracePt t="152363" x="1890713" y="3041650"/>
          <p14:tracePt t="152369" x="1939925" y="3078163"/>
          <p14:tracePt t="152379" x="1990725" y="3128963"/>
          <p14:tracePt t="152383" x="2027238" y="3165475"/>
          <p14:tracePt t="152393" x="2090738" y="3178175"/>
          <p14:tracePt t="152403" x="2152650" y="3190875"/>
          <p14:tracePt t="152409" x="2190750" y="3190875"/>
          <p14:tracePt t="152420" x="2265363" y="3190875"/>
          <p14:tracePt t="152424" x="2339975" y="3190875"/>
          <p14:tracePt t="152435" x="2403475" y="3190875"/>
          <p14:tracePt t="152445" x="2452688" y="3190875"/>
          <p14:tracePt t="152449" x="2478088" y="3190875"/>
          <p14:tracePt t="152459" x="2490788" y="3190875"/>
          <p14:tracePt t="152465" x="2503488" y="3178175"/>
          <p14:tracePt t="152489" x="2503488" y="3165475"/>
          <p14:tracePt t="152499" x="2503488" y="3128963"/>
          <p14:tracePt t="152505" x="2490788" y="3116263"/>
          <p14:tracePt t="152515" x="2465388" y="3090863"/>
          <p14:tracePt t="152524" x="2441575" y="3090863"/>
          <p14:tracePt t="152528" x="2378075" y="3065463"/>
          <p14:tracePt t="152539" x="2339975" y="3065463"/>
          <p14:tracePt t="152545" x="2303463" y="3065463"/>
          <p14:tracePt t="152556" x="2265363" y="3065463"/>
          <p14:tracePt t="152565" x="2216150" y="3065463"/>
          <p14:tracePt t="152569" x="2203450" y="3065463"/>
          <p14:tracePt t="152579" x="2178050" y="3065463"/>
          <p14:tracePt t="152595" x="2165350" y="3065463"/>
          <p14:tracePt t="152611" x="2152650" y="3065463"/>
          <p14:tracePt t="152656" x="2152650" y="3078163"/>
          <p14:tracePt t="152665" x="2165350" y="3078163"/>
          <p14:tracePt t="152672" x="2216150" y="3078163"/>
          <p14:tracePt t="152681" x="2290763" y="3078163"/>
          <p14:tracePt t="152685" x="2339975" y="3078163"/>
          <p14:tracePt t="152697" x="2403475" y="3078163"/>
          <p14:tracePt t="152707" x="2452688" y="3078163"/>
          <p14:tracePt t="152711" x="2478088" y="3078163"/>
          <p14:tracePt t="152722" x="2503488" y="3078163"/>
          <p14:tracePt t="152739" x="2516188" y="3078163"/>
          <p14:tracePt t="152777" x="2490788" y="3078163"/>
          <p14:tracePt t="152787" x="2441575" y="3054350"/>
          <p14:tracePt t="152791" x="2378075" y="3054350"/>
          <p14:tracePt t="152801" x="2303463" y="3054350"/>
          <p14:tracePt t="152807" x="2239963" y="3054350"/>
          <p14:tracePt t="152817" x="2139950" y="3054350"/>
          <p14:tracePt t="152827" x="2039938" y="3054350"/>
          <p14:tracePt t="152833" x="1952625" y="3090863"/>
          <p14:tracePt t="152843" x="1852613" y="3128963"/>
          <p14:tracePt t="152847" x="1827213" y="3128963"/>
          <p14:tracePt t="152857" x="1801813" y="3154363"/>
          <p14:tracePt t="152867" x="1790700" y="3154363"/>
          <p14:tracePt t="152913" x="1790700" y="3165475"/>
          <p14:tracePt t="152927" x="1790700" y="3178175"/>
          <p14:tracePt t="152940" x="1801813" y="3178175"/>
          <p14:tracePt t="152949" x="1865313" y="3178175"/>
          <p14:tracePt t="152956" x="1939925" y="3178175"/>
          <p14:tracePt t="152963" x="2003425" y="3178175"/>
          <p14:tracePt t="152969" x="2027238" y="3178175"/>
          <p14:tracePt t="152979" x="2103438" y="3154363"/>
          <p14:tracePt t="152993" x="2127250" y="3141663"/>
          <p14:tracePt t="153003" x="2139950" y="3128963"/>
          <p14:tracePt t="153019" x="2139950" y="3103563"/>
          <p14:tracePt t="153089" x="2116138" y="3103563"/>
          <p14:tracePt t="153099" x="2103438" y="3103563"/>
          <p14:tracePt t="153105" x="2078038" y="3116263"/>
          <p14:tracePt t="153181" x="2090738" y="3116263"/>
          <p14:tracePt t="153191" x="2116138" y="3116263"/>
          <p14:tracePt t="153195" x="2152650" y="3116263"/>
          <p14:tracePt t="153205" x="2190750" y="3116263"/>
          <p14:tracePt t="153215" x="2228850" y="3116263"/>
          <p14:tracePt t="153223" x="2265363" y="3116263"/>
          <p14:tracePt t="153231" x="2290763" y="3116263"/>
          <p14:tracePt t="153235" x="2316163" y="3116263"/>
          <p14:tracePt t="153245" x="2339975" y="3116263"/>
          <p14:tracePt t="153297" x="2352675" y="3116263"/>
          <p14:tracePt t="153321" x="2352675" y="3078163"/>
          <p14:tracePt t="153331" x="2328863" y="3065463"/>
          <p14:tracePt t="153346" x="2290763" y="3041650"/>
          <p14:tracePt t="153357" x="2252663" y="3041650"/>
          <p14:tracePt t="153361" x="2190750" y="3028950"/>
          <p14:tracePt t="153373" x="2127250" y="3028950"/>
          <p14:tracePt t="153377" x="2052638" y="3028950"/>
          <p14:tracePt t="153387" x="1990725" y="3028950"/>
          <p14:tracePt t="153397" x="1952625" y="3028950"/>
          <p14:tracePt t="153403" x="1890713" y="3041650"/>
          <p14:tracePt t="153413" x="1865313" y="3065463"/>
          <p14:tracePt t="153417" x="1839913" y="3103563"/>
          <p14:tracePt t="153427" x="1827213" y="3103563"/>
          <p14:tracePt t="153437" x="1827213" y="3128963"/>
          <p14:tracePt t="153453" x="1827213" y="3141663"/>
          <p14:tracePt t="153467" x="1827213" y="3165475"/>
          <p14:tracePt t="153483" x="1839913" y="3178175"/>
          <p14:tracePt t="153493" x="1865313" y="3178175"/>
          <p14:tracePt t="153497" x="1903413" y="3178175"/>
          <p14:tracePt t="153509" x="1952625" y="3178175"/>
          <p14:tracePt t="153519" x="2014538" y="3178175"/>
          <p14:tracePt t="153524" x="2078038" y="3165475"/>
          <p14:tracePt t="153533" x="2152650" y="3128963"/>
          <p14:tracePt t="153540" x="2165350" y="3128963"/>
          <p14:tracePt t="153549" x="2178050" y="3103563"/>
          <p14:tracePt t="153609" x="2139950" y="3103563"/>
          <p14:tracePt t="153623" x="2065338" y="3103563"/>
          <p14:tracePt t="153629" x="1990725" y="3128963"/>
          <p14:tracePt t="153633" x="1927225" y="3141663"/>
          <p14:tracePt t="153643" x="1878013" y="3178175"/>
          <p14:tracePt t="153649" x="1839913" y="3190875"/>
          <p14:tracePt t="153659" x="1814513" y="3216275"/>
          <p14:tracePt t="153669" x="1790700" y="3228975"/>
          <p14:tracePt t="153674" x="1790700" y="3241675"/>
          <p14:tracePt t="153709" x="1790700" y="3254375"/>
          <p14:tracePt t="153719" x="1790700" y="3267075"/>
          <p14:tracePt t="153723" x="1801813" y="3278188"/>
          <p14:tracePt t="153735" x="1839913" y="3303588"/>
          <p14:tracePt t="153740" x="1878013" y="3303588"/>
          <p14:tracePt t="153749" x="1914525" y="3303588"/>
          <p14:tracePt t="153759" x="1978025" y="3303588"/>
          <p14:tracePt t="153765" x="2027238" y="3303588"/>
          <p14:tracePt t="153775" x="2116138" y="3303588"/>
          <p14:tracePt t="153779" x="2178050" y="3303588"/>
          <p14:tracePt t="153790" x="2265363" y="3303588"/>
          <p14:tracePt t="153799" x="2316163" y="3303588"/>
          <p14:tracePt t="153806" x="2352675" y="3303588"/>
          <p14:tracePt t="153815" x="2390775" y="3290888"/>
          <p14:tracePt t="153820" x="2390775" y="3278188"/>
          <p14:tracePt t="153831" x="2390775" y="3267075"/>
          <p14:tracePt t="153841" x="2390775" y="3254375"/>
          <p14:tracePt t="153845" x="2390775" y="3228975"/>
          <p14:tracePt t="153856" x="2390775" y="3216275"/>
          <p14:tracePt t="153873" x="2390775" y="3190875"/>
          <p14:tracePt t="153881" x="2378075" y="3178175"/>
          <p14:tracePt t="153885" x="2303463" y="3141663"/>
          <p14:tracePt t="153895" x="2239963" y="3141663"/>
          <p14:tracePt t="153901" x="2165350" y="3141663"/>
          <p14:tracePt t="153911" x="2116138" y="3141663"/>
          <p14:tracePt t="153922" x="2052638" y="3141663"/>
          <p14:tracePt t="153925" x="1978025" y="3141663"/>
          <p14:tracePt t="153935" x="1939925" y="3141663"/>
          <p14:tracePt t="153941" x="1927225" y="3141663"/>
          <p14:tracePt t="153961" x="1903413" y="3141663"/>
          <p14:tracePt t="153981" x="1903413" y="3154363"/>
          <p14:tracePt t="153991" x="1903413" y="3165475"/>
          <p14:tracePt t="154001" x="1903413" y="3178175"/>
          <p14:tracePt t="154008" x="1903413" y="3190875"/>
          <p14:tracePt t="154017" x="1914525" y="3190875"/>
          <p14:tracePt t="154024" x="1952625" y="3190875"/>
          <p14:tracePt t="154031" x="1990725" y="3190875"/>
          <p14:tracePt t="154041" x="2027238" y="3190875"/>
          <p14:tracePt t="154047" x="2090738" y="3190875"/>
          <p14:tracePt t="154057" x="2139950" y="3190875"/>
          <p14:tracePt t="154061" x="2178050" y="3190875"/>
          <p14:tracePt t="154073" x="2228850" y="3190875"/>
          <p14:tracePt t="154087" x="2252663" y="3190875"/>
          <p14:tracePt t="154097" x="2265363" y="3190875"/>
          <p14:tracePt t="154113" x="2278063" y="3190875"/>
          <p14:tracePt t="154124" x="2290763" y="3190875"/>
          <p14:tracePt t="154143" x="2290763" y="3178175"/>
          <p14:tracePt t="154153" x="2290763" y="3165475"/>
          <p14:tracePt t="154163" x="2290763" y="3141663"/>
          <p14:tracePt t="154169" x="2290763" y="3116263"/>
          <p14:tracePt t="154179" x="2265363" y="3103563"/>
          <p14:tracePt t="154193" x="2239963" y="3090863"/>
          <p14:tracePt t="154203" x="2228850" y="3090863"/>
          <p14:tracePt t="154209" x="2203450" y="3090863"/>
          <p14:tracePt t="154219" x="2190750" y="3090863"/>
          <p14:tracePt t="154224" x="2178050" y="3090863"/>
          <p14:tracePt t="154243" x="2165350" y="3090863"/>
          <p14:tracePt t="154275" x="2152650" y="3090863"/>
          <p14:tracePt t="154279" x="2139950" y="3090863"/>
          <p14:tracePt t="154305" x="2139950" y="3103563"/>
          <p14:tracePt t="154355" x="2139950" y="3116263"/>
          <p14:tracePt t="154359" x="2152650" y="3116263"/>
          <p14:tracePt t="154369" x="2190750" y="3116263"/>
          <p14:tracePt t="154381" x="2228850" y="3116263"/>
          <p14:tracePt t="154385" x="2265363" y="3116263"/>
          <p14:tracePt t="154395" x="2303463" y="3116263"/>
          <p14:tracePt t="154398" x="2352675" y="3090863"/>
          <p14:tracePt t="154411" x="2365375" y="3065463"/>
          <p14:tracePt t="154435" x="2365375" y="3041650"/>
          <p14:tracePt t="154441" x="2365375" y="3016250"/>
          <p14:tracePt t="154451" x="2365375" y="2990850"/>
          <p14:tracePt t="154461" x="2352675" y="2952750"/>
          <p14:tracePt t="154465" x="2290763" y="2941638"/>
          <p14:tracePt t="154475" x="2216150" y="2941638"/>
          <p14:tracePt t="154481" x="2116138" y="2941638"/>
          <p14:tracePt t="154491" x="1978025" y="2941638"/>
          <p14:tracePt t="154501" x="1890713" y="2941638"/>
          <p14:tracePt t="154506" x="1778000" y="2941638"/>
          <p14:tracePt t="154515" x="1652588" y="2952750"/>
          <p14:tracePt t="154521" x="1565275" y="3028950"/>
          <p14:tracePt t="154531" x="1527175" y="3054350"/>
          <p14:tracePt t="154540" x="1489075" y="3078163"/>
          <p14:tracePt t="154545" x="1476375" y="3103563"/>
          <p14:tracePt t="154558" x="1452563" y="3128963"/>
          <p14:tracePt t="154561" x="1452563" y="3154363"/>
          <p14:tracePt t="154571" x="1452563" y="3178175"/>
          <p14:tracePt t="154581" x="1452563" y="3216275"/>
          <p14:tracePt t="154587" x="1452563" y="3228975"/>
          <p14:tracePt t="154597" x="1476375" y="3254375"/>
          <p14:tracePt t="154601" x="1514475" y="3278188"/>
          <p14:tracePt t="154611" x="1565275" y="3316288"/>
          <p14:tracePt t="154621" x="1589088" y="3328988"/>
          <p14:tracePt t="154627" x="1639888" y="3354388"/>
          <p14:tracePt t="154637" x="1689100" y="3354388"/>
          <p14:tracePt t="154643" x="1714500" y="3367088"/>
          <p14:tracePt t="154653" x="1765300" y="3367088"/>
          <p14:tracePt t="154663" x="1801813" y="3367088"/>
          <p14:tracePt t="154667" x="1852613" y="3367088"/>
          <p14:tracePt t="154677" x="1890713" y="3367088"/>
          <p14:tracePt t="154683" x="1914525" y="3367088"/>
          <p14:tracePt t="154693" x="1939925" y="3367088"/>
          <p14:tracePt t="154703" x="1978025" y="3367088"/>
          <p14:tracePt t="154707" x="1990725" y="3367088"/>
          <p14:tracePt t="154733" x="2014538" y="3367088"/>
          <p14:tracePt t="154747" x="2027238" y="3367088"/>
          <p14:tracePt t="154763" x="2052638" y="3341688"/>
          <p14:tracePt t="154775" x="2065338" y="3328988"/>
          <p14:tracePt t="154783" x="2090738" y="3316288"/>
          <p14:tracePt t="154790" x="2103438" y="3316288"/>
          <p14:tracePt t="154799" x="2127250" y="3278188"/>
          <p14:tracePt t="154823" x="2139950" y="3267075"/>
          <p14:tracePt t="155157" x="2116138" y="3267075"/>
          <p14:tracePt t="155161" x="2103438" y="3290888"/>
          <p14:tracePt t="155171" x="2052638" y="3290888"/>
          <p14:tracePt t="155177" x="2027238" y="3303588"/>
          <p14:tracePt t="155187" x="1990725" y="3316288"/>
          <p14:tracePt t="155217" x="1978025" y="3316288"/>
          <p14:tracePt t="155227" x="1978025" y="3328988"/>
          <p14:tracePt t="155313" x="1978025" y="3341688"/>
          <p14:tracePt t="155323" x="2003425" y="3341688"/>
          <p14:tracePt t="155329" x="2052638" y="3341688"/>
          <p14:tracePt t="155340" x="2090738" y="3341688"/>
          <p14:tracePt t="155349" x="2116138" y="3341688"/>
          <p14:tracePt t="155353" x="2165350" y="3341688"/>
          <p14:tracePt t="155363" x="2203450" y="3341688"/>
          <p14:tracePt t="155368" x="2252663" y="3341688"/>
          <p14:tracePt t="155378" x="2278063" y="3328988"/>
          <p14:tracePt t="155391" x="2290763" y="3328988"/>
          <p14:tracePt t="155393" x="2303463" y="3316288"/>
          <p14:tracePt t="155884" x="2303463" y="3328988"/>
          <p14:tracePt t="155913" x="2303463" y="3341688"/>
          <p14:tracePt t="156953" x="2303463" y="3316288"/>
          <p14:tracePt t="156967" x="2303463" y="3303588"/>
          <p14:tracePt t="157196" x="2303463" y="3290888"/>
          <p14:tracePt t="157285" x="2328863" y="3290888"/>
          <p14:tracePt t="157299" x="2339975" y="3241675"/>
          <p14:tracePt t="157305" x="2352675" y="3203575"/>
          <p14:tracePt t="157315" x="2365375" y="3178175"/>
          <p14:tracePt t="157324" x="2365375" y="3128963"/>
          <p14:tracePt t="157331" x="2365375" y="3090863"/>
          <p14:tracePt t="157341" x="2365375" y="3041650"/>
          <p14:tracePt t="157344" x="2365375" y="3016250"/>
          <p14:tracePt t="157354" x="2365375" y="2952750"/>
          <p14:tracePt t="157365" x="2352675" y="2928938"/>
          <p14:tracePt t="157371" x="2339975" y="2878138"/>
          <p14:tracePt t="157381" x="2339975" y="2865438"/>
          <p14:tracePt t="157385" x="2316163" y="2840038"/>
          <p14:tracePt t="157395" x="2303463" y="2816225"/>
          <p14:tracePt t="157408" x="2278063" y="2803525"/>
          <p14:tracePt t="157411" x="2278063" y="2790825"/>
          <p14:tracePt t="157420" x="2265363" y="2790825"/>
          <p14:tracePt t="157437" x="2252663" y="2778125"/>
          <p14:tracePt t="157447" x="2239963" y="2778125"/>
          <p14:tracePt t="157451" x="2228850" y="2765425"/>
          <p14:tracePt t="157467" x="2203450" y="2765425"/>
          <p14:tracePt t="157476" x="2178050" y="2765425"/>
          <p14:tracePt t="157491" x="2165350" y="2765425"/>
          <p14:tracePt t="157503" x="2152650" y="2765425"/>
          <p14:tracePt t="157508" x="2139950" y="2765425"/>
          <p14:tracePt t="157517" x="2127250" y="2765425"/>
          <p14:tracePt t="157527" x="2116138" y="2765425"/>
          <p14:tracePt t="157547" x="2090738" y="2765425"/>
          <p14:tracePt t="157566" x="2065338" y="2765425"/>
          <p14:tracePt t="157574" x="2039938" y="2778125"/>
          <p14:tracePt t="157583" x="1990725" y="2816225"/>
          <p14:tracePt t="157587" x="1914525" y="2852738"/>
          <p14:tracePt t="157597" x="1839913" y="2952750"/>
          <p14:tracePt t="157608" x="1765300" y="3016250"/>
          <p14:tracePt t="157613" x="1701800" y="3090863"/>
          <p14:tracePt t="157625" x="1614488" y="3190875"/>
          <p14:tracePt t="157627" x="1565275" y="3254375"/>
          <p14:tracePt t="157637" x="1489075" y="3341688"/>
          <p14:tracePt t="157647" x="1465263" y="3378200"/>
          <p14:tracePt t="157653" x="1427163" y="3416300"/>
          <p14:tracePt t="157663" x="1389063" y="3467100"/>
          <p14:tracePt t="157669" x="1389063" y="3490913"/>
          <p14:tracePt t="157679" x="1376363" y="3503613"/>
          <p14:tracePt t="157689" x="1363663" y="3516313"/>
          <p14:tracePt t="157703" x="1363663" y="3529013"/>
          <p14:tracePt t="157709" x="1363663" y="3541713"/>
          <p14:tracePt t="157719" x="1363663" y="3567113"/>
          <p14:tracePt t="157729" x="1363663" y="3590925"/>
          <p14:tracePt t="157733" x="1363663" y="3603625"/>
          <p14:tracePt t="157743" x="1363663" y="3616325"/>
          <p14:tracePt t="157749" x="1363663" y="3641725"/>
          <p14:tracePt t="157759" x="1363663" y="3679825"/>
          <p14:tracePt t="157769" x="1363663" y="3729038"/>
          <p14:tracePt t="157775" x="1363663" y="3779838"/>
          <p14:tracePt t="157785" x="1363663" y="3854450"/>
          <p14:tracePt t="157789" x="1363663" y="3929063"/>
          <p14:tracePt t="157799" x="1363663" y="3992563"/>
          <p14:tracePt t="157809" x="1363663" y="4079875"/>
          <p14:tracePt t="157815" x="1376363" y="4179888"/>
          <p14:tracePt t="157825" x="1401763" y="4267200"/>
          <p14:tracePt t="157829" x="1414463" y="4330700"/>
          <p14:tracePt t="157839" x="1439863" y="4405313"/>
          <p14:tracePt t="157849" x="1476375" y="4492625"/>
          <p14:tracePt t="157855" x="1514475" y="4579938"/>
          <p14:tracePt t="157865" x="1527175" y="4643438"/>
          <p14:tracePt t="157871" x="1552575" y="4705350"/>
          <p14:tracePt t="157881" x="1589088" y="4768850"/>
          <p14:tracePt t="157892" x="1589088" y="4779963"/>
          <p14:tracePt t="157895" x="1601788" y="4818063"/>
          <p14:tracePt t="157905" x="1639888" y="4892675"/>
          <p14:tracePt t="157911" x="1652588" y="4905375"/>
          <p14:tracePt t="157921" x="1665288" y="4943475"/>
          <p14:tracePt t="157931" x="1677988" y="4992688"/>
          <p14:tracePt t="157935" x="1714500" y="5030788"/>
          <p14:tracePt t="157945" x="1727200" y="5056188"/>
          <p14:tracePt t="157958" x="1752600" y="5092700"/>
          <p14:tracePt t="157962" x="1765300" y="5105400"/>
          <p14:tracePt t="157971" x="1801813" y="5130800"/>
          <p14:tracePt t="157975" x="1827213" y="5156200"/>
          <p14:tracePt t="157985" x="1852613" y="5168900"/>
          <p14:tracePt t="157991" x="1914525" y="5181600"/>
          <p14:tracePt t="158001" x="1978025" y="5194300"/>
          <p14:tracePt t="158011" x="2003425" y="5194300"/>
          <p14:tracePt t="158017" x="2039938" y="5218113"/>
          <p14:tracePt t="158027" x="2065338" y="5230813"/>
          <p14:tracePt t="158031" x="2090738" y="5243513"/>
          <p14:tracePt t="158041" x="2152650" y="5256213"/>
          <p14:tracePt t="158051" x="2190750" y="5256213"/>
          <p14:tracePt t="158057" x="2252663" y="5256213"/>
          <p14:tracePt t="158067" x="2303463" y="5256213"/>
          <p14:tracePt t="158071" x="2403475" y="5256213"/>
          <p14:tracePt t="158081" x="2441575" y="5243513"/>
          <p14:tracePt t="158092" x="2465388" y="5243513"/>
          <p14:tracePt t="158097" x="2503488" y="5243513"/>
          <p14:tracePt t="158108" x="2541588" y="5230813"/>
          <p14:tracePt t="158113" x="2554288" y="5230813"/>
          <p14:tracePt t="158125" x="2578100" y="5230813"/>
          <p14:tracePt t="158133" x="2603500" y="5218113"/>
          <p14:tracePt t="158137" x="2641600" y="5218113"/>
          <p14:tracePt t="158147" x="2667000" y="5194300"/>
          <p14:tracePt t="158152" x="2703513" y="5194300"/>
          <p14:tracePt t="158163" x="2728913" y="5194300"/>
          <p14:tracePt t="158175" x="2741613" y="5194300"/>
          <p14:tracePt t="158177" x="2767013" y="5181600"/>
          <p14:tracePt t="158187" x="2790825" y="5156200"/>
          <p14:tracePt t="158213" x="2816225" y="5143500"/>
          <p14:tracePt t="158269" x="2816225" y="5130800"/>
          <p14:tracePt t="159933" x="2816225" y="5118100"/>
          <p14:tracePt t="159953" x="2828925" y="5118100"/>
          <p14:tracePt t="160161" x="2816225" y="5118100"/>
          <p14:tracePt t="160175" x="2816225" y="5130800"/>
          <p14:tracePt t="160476" x="2803525" y="5130800"/>
          <p14:tracePt t="160486" x="2778125" y="5130800"/>
          <p14:tracePt t="160503" x="2741613" y="5118100"/>
          <p14:tracePt t="160509" x="2716213" y="5105400"/>
          <p14:tracePt t="160518" x="2690813" y="5081588"/>
          <p14:tracePt t="160529" x="2654300" y="5056188"/>
          <p14:tracePt t="160533" x="2616200" y="5030788"/>
          <p14:tracePt t="160544" x="2590800" y="5005388"/>
          <p14:tracePt t="160549" x="2541588" y="4968875"/>
          <p14:tracePt t="160560" x="2516188" y="4956175"/>
          <p14:tracePt t="160569" x="2452688" y="4943475"/>
          <p14:tracePt t="160573" x="2416175" y="4905375"/>
          <p14:tracePt t="160583" x="2390775" y="4892675"/>
          <p14:tracePt t="160589" x="2339975" y="4868863"/>
          <p14:tracePt t="160599" x="2303463" y="4868863"/>
          <p14:tracePt t="160610" x="2265363" y="4856163"/>
          <p14:tracePt t="160613" x="2252663" y="4843463"/>
          <p14:tracePt t="160623" x="2228850" y="4843463"/>
          <p14:tracePt t="160629" x="2203450" y="4843463"/>
          <p14:tracePt t="160639" x="2190750" y="4843463"/>
          <p14:tracePt t="160649" x="2178050" y="4843463"/>
          <p14:tracePt t="160652" x="2165350" y="4843463"/>
          <p14:tracePt t="160665" x="2139950" y="4843463"/>
          <p14:tracePt t="160669" x="2127250" y="4843463"/>
          <p14:tracePt t="160679" x="2116138" y="4843463"/>
          <p14:tracePt t="160689" x="2103438" y="4843463"/>
          <p14:tracePt t="160695" x="2078038" y="4856163"/>
          <p14:tracePt t="160705" x="2065338" y="4856163"/>
          <p14:tracePt t="160710" x="2052638" y="4868863"/>
          <p14:tracePt t="160719" x="2039938" y="4879975"/>
          <p14:tracePt t="160728" x="2014538" y="4892675"/>
          <p14:tracePt t="160734" x="1990725" y="4905375"/>
          <p14:tracePt t="160748" x="1965325" y="4930775"/>
          <p14:tracePt t="160761" x="1952625" y="4943475"/>
          <p14:tracePt t="160771" x="1914525" y="4956175"/>
          <p14:tracePt t="160777" x="1890713" y="4968875"/>
          <p14:tracePt t="160785" x="1878013" y="4992688"/>
          <p14:tracePt t="160793" x="1865313" y="5005388"/>
          <p14:tracePt t="160801" x="1852613" y="5018088"/>
          <p14:tracePt t="160811" x="1827213" y="5043488"/>
          <p14:tracePt t="160815" x="1801813" y="5056188"/>
          <p14:tracePt t="160826" x="1765300" y="5092700"/>
          <p14:tracePt t="160831" x="1752600" y="5105400"/>
          <p14:tracePt t="160843" x="1727200" y="5130800"/>
          <p14:tracePt t="160851" x="1714500" y="5143500"/>
          <p14:tracePt t="160857" x="1714500" y="5156200"/>
          <p14:tracePt t="160867" x="1701800" y="5168900"/>
          <p14:tracePt t="160871" x="1689100" y="5181600"/>
          <p14:tracePt t="160881" x="1689100" y="5194300"/>
          <p14:tracePt t="160892" x="1677988" y="5230813"/>
          <p14:tracePt t="160896" x="1677988" y="5243513"/>
          <p14:tracePt t="160907" x="1677988" y="5256213"/>
          <p14:tracePt t="160921" x="1677988" y="5268913"/>
          <p14:tracePt t="160937" x="1677988" y="5294313"/>
          <p14:tracePt t="160959" x="1677988" y="5305425"/>
          <p14:tracePt t="160971" x="1677988" y="5318125"/>
          <p14:tracePt t="160987" x="1677988" y="5330825"/>
          <p14:tracePt t="161007" x="1677988" y="5343525"/>
          <p14:tracePt t="161057" x="1701800" y="5343525"/>
          <p14:tracePt t="161063" x="1727200" y="5343525"/>
          <p14:tracePt t="161073" x="1739900" y="5343525"/>
          <p14:tracePt t="161083" x="1790700" y="5318125"/>
          <p14:tracePt t="161087" x="1827213" y="5281613"/>
          <p14:tracePt t="161097" x="1878013" y="5230813"/>
          <p14:tracePt t="161103" x="1914525" y="5156200"/>
          <p14:tracePt t="161113" x="1927225" y="5118100"/>
          <p14:tracePt t="161123" x="1939925" y="5068888"/>
          <p14:tracePt t="161129" x="1939925" y="5030788"/>
          <p14:tracePt t="161139" x="1939925" y="4992688"/>
          <p14:tracePt t="161144" x="1939925" y="4943475"/>
          <p14:tracePt t="161153" x="1939925" y="4918075"/>
          <p14:tracePt t="161163" x="1939925" y="4892675"/>
          <p14:tracePt t="161179" x="1939925" y="4879975"/>
          <p14:tracePt t="161183" x="1927225" y="4868863"/>
          <p14:tracePt t="161203" x="1914525" y="4856163"/>
          <p14:tracePt t="161219" x="1903413" y="4856163"/>
          <p14:tracePt t="161223" x="1890713" y="4856163"/>
          <p14:tracePt t="161235" x="1878013" y="4856163"/>
          <p14:tracePt t="161245" x="1852613" y="4856163"/>
          <p14:tracePt t="161260" x="1814513" y="4868863"/>
          <p14:tracePt t="161265" x="1814513" y="4879975"/>
          <p14:tracePt t="161277" x="1814513" y="4930775"/>
          <p14:tracePt t="161285" x="1814513" y="4956175"/>
          <p14:tracePt t="161289" x="1814513" y="4968875"/>
          <p14:tracePt t="161299" x="1814513" y="4992688"/>
          <p14:tracePt t="161305" x="1814513" y="5005388"/>
          <p14:tracePt t="161315" x="1814513" y="5018088"/>
          <p14:tracePt t="161326" x="1814513" y="5030788"/>
          <p14:tracePt t="161341" x="1827213" y="5056188"/>
          <p14:tracePt t="161355" x="1827213" y="5068888"/>
          <p14:tracePt t="161365" x="1839913" y="5068888"/>
          <p14:tracePt t="161371" x="1839913" y="5081588"/>
          <p14:tracePt t="161381" x="1852613" y="5081588"/>
          <p14:tracePt t="161395" x="1878013" y="5081588"/>
          <p14:tracePt t="161405" x="1903413" y="5081588"/>
          <p14:tracePt t="161411" x="1927225" y="5081588"/>
          <p14:tracePt t="161427" x="1952625" y="5081588"/>
          <p14:tracePt t="161447" x="1965325" y="5081588"/>
          <p14:tracePt t="161451" x="1990725" y="5056188"/>
          <p14:tracePt t="161461" x="1990725" y="5018088"/>
          <p14:tracePt t="161467" x="1990725" y="4992688"/>
          <p14:tracePt t="161477" x="1990725" y="4968875"/>
          <p14:tracePt t="161491" x="1990725" y="4943475"/>
          <p14:tracePt t="161501" x="1990725" y="4905375"/>
          <p14:tracePt t="161506" x="1965325" y="4905375"/>
          <p14:tracePt t="161517" x="1939925" y="4879975"/>
          <p14:tracePt t="161527" x="1890713" y="4868863"/>
          <p14:tracePt t="161531" x="1865313" y="4856163"/>
          <p14:tracePt t="161541" x="1827213" y="4856163"/>
          <p14:tracePt t="161547" x="1801813" y="4856163"/>
          <p14:tracePt t="161557" x="1752600" y="4868863"/>
          <p14:tracePt t="161567" x="1739900" y="4868863"/>
          <p14:tracePt t="161571" x="1714500" y="4879975"/>
          <p14:tracePt t="161581" x="1689100" y="4905375"/>
          <p14:tracePt t="161587" x="1689100" y="4918075"/>
          <p14:tracePt t="161597" x="1677988" y="4930775"/>
          <p14:tracePt t="161607" x="1677988" y="4943475"/>
          <p14:tracePt t="161613" x="1677988" y="4968875"/>
          <p14:tracePt t="161623" x="1677988" y="4992688"/>
          <p14:tracePt t="161628" x="1677988" y="5005388"/>
          <p14:tracePt t="161637" x="1677988" y="5018088"/>
          <p14:tracePt t="161647" x="1677988" y="5043488"/>
          <p14:tracePt t="161663" x="1677988" y="5068888"/>
          <p14:tracePt t="161667" x="1689100" y="5081588"/>
          <p14:tracePt t="161679" x="1714500" y="5105400"/>
          <p14:tracePt t="161689" x="1739900" y="5130800"/>
          <p14:tracePt t="161703" x="1778000" y="5168900"/>
          <p14:tracePt t="161710" x="1801813" y="5168900"/>
          <p14:tracePt t="161719" x="1852613" y="5168900"/>
          <p14:tracePt t="161729" x="1903413" y="5181600"/>
          <p14:tracePt t="161733" x="1965325" y="5181600"/>
          <p14:tracePt t="161743" x="2014538" y="5181600"/>
          <p14:tracePt t="161749" x="2039938" y="5181600"/>
          <p14:tracePt t="161760" x="2078038" y="5168900"/>
          <p14:tracePt t="161769" x="2090738" y="5143500"/>
          <p14:tracePt t="161777" x="2116138" y="5118100"/>
          <p14:tracePt t="161783" x="2116138" y="5092700"/>
          <p14:tracePt t="161789" x="2116138" y="5068888"/>
          <p14:tracePt t="161799" x="2116138" y="5043488"/>
          <p14:tracePt t="161810" x="2116138" y="5018088"/>
          <p14:tracePt t="161815" x="2116138" y="4992688"/>
          <p14:tracePt t="161827" x="2090738" y="4968875"/>
          <p14:tracePt t="161829" x="2078038" y="4956175"/>
          <p14:tracePt t="161839" x="2065338" y="4943475"/>
          <p14:tracePt t="161849" x="2027238" y="4943475"/>
          <p14:tracePt t="161855" x="1990725" y="4943475"/>
          <p14:tracePt t="161865" x="1952625" y="4943475"/>
          <p14:tracePt t="161869" x="1914525" y="4943475"/>
          <p14:tracePt t="161879" x="1878013" y="4943475"/>
          <p14:tracePt t="161889" x="1852613" y="4943475"/>
          <p14:tracePt t="161895" x="1839913" y="4943475"/>
          <p14:tracePt t="161911" x="1827213" y="4968875"/>
          <p14:tracePt t="161945" x="1827213" y="4981575"/>
          <p14:tracePt t="161951" x="1827213" y="4992688"/>
          <p14:tracePt t="161962" x="1827213" y="5005388"/>
          <p14:tracePt t="161977" x="1852613" y="5018088"/>
          <p14:tracePt t="161985" x="1878013" y="5043488"/>
          <p14:tracePt t="161991" x="1914525" y="5043488"/>
          <p14:tracePt t="162001" x="1952625" y="5043488"/>
          <p14:tracePt t="162012" x="1978025" y="5043488"/>
          <p14:tracePt t="162015" x="2003425" y="5043488"/>
          <p14:tracePt t="162027" x="2027238" y="5043488"/>
          <p14:tracePt t="162031" x="2039938" y="5043488"/>
          <p14:tracePt t="162081" x="2052638" y="5043488"/>
          <p14:tracePt t="162097" x="2052638" y="5030788"/>
          <p14:tracePt t="162107" x="2027238" y="5005388"/>
          <p14:tracePt t="162111" x="2014538" y="5005388"/>
          <p14:tracePt t="162121" x="2014538" y="4992688"/>
          <p14:tracePt t="162131" x="2003425" y="4992688"/>
          <p14:tracePt t="162137" x="1965325" y="4992688"/>
          <p14:tracePt t="162153" x="1939925" y="4992688"/>
          <p14:tracePt t="162163" x="1927225" y="4981575"/>
          <p14:tracePt t="162243" x="1927225" y="4992688"/>
          <p14:tracePt t="162253" x="1939925" y="4992688"/>
          <p14:tracePt t="162259" x="1952625" y="5005388"/>
          <p14:tracePt t="162279" x="1965325" y="5018088"/>
          <p14:tracePt t="162293" x="1978025" y="5018088"/>
          <p14:tracePt t="162309" x="1990725" y="5018088"/>
          <p14:tracePt t="162329" x="2003425" y="5018088"/>
          <p14:tracePt t="162399" x="1990725" y="5018088"/>
          <p14:tracePt t="162405" x="1965325" y="4992688"/>
          <p14:tracePt t="162415" x="1939925" y="4992688"/>
          <p14:tracePt t="162419" x="1914525" y="4968875"/>
          <p14:tracePt t="162429" x="1903413" y="4968875"/>
          <p14:tracePt t="162439" x="1890713" y="4968875"/>
          <p14:tracePt t="162445" x="1865313" y="4968875"/>
          <p14:tracePt t="162455" x="1839913" y="4968875"/>
          <p14:tracePt t="162461" x="1827213" y="4968875"/>
          <p14:tracePt t="162469" x="1801813" y="4968875"/>
          <p14:tracePt t="162479" x="1790700" y="4968875"/>
          <p14:tracePt t="162485" x="1765300" y="4968875"/>
          <p14:tracePt t="162499" x="1752600" y="4968875"/>
          <p14:tracePt t="162511" x="1714500" y="4981575"/>
          <p14:tracePt t="162521" x="1714500" y="5005388"/>
          <p14:tracePt t="162525" x="1689100" y="5018088"/>
          <p14:tracePt t="162535" x="1689100" y="5056188"/>
          <p14:tracePt t="162541" x="1677988" y="5081588"/>
          <p14:tracePt t="162551" x="1665288" y="5130800"/>
          <p14:tracePt t="162561" x="1665288" y="5181600"/>
          <p14:tracePt t="162565" x="1639888" y="5230813"/>
          <p14:tracePt t="162575" x="1639888" y="5268913"/>
          <p14:tracePt t="162581" x="1639888" y="5305425"/>
          <p14:tracePt t="162591" x="1639888" y="5356225"/>
          <p14:tracePt t="162601" x="1639888" y="5394325"/>
          <p14:tracePt t="162605" x="1639888" y="5443538"/>
          <p14:tracePt t="162617" x="1652588" y="5507038"/>
          <p14:tracePt t="162621" x="1665288" y="5530850"/>
          <p14:tracePt t="162631" x="1701800" y="5581650"/>
          <p14:tracePt t="162641" x="1714500" y="5607050"/>
          <p14:tracePt t="162647" x="1739900" y="5619750"/>
          <p14:tracePt t="162657" x="1752600" y="5630863"/>
          <p14:tracePt t="162661" x="1778000" y="5656263"/>
          <p14:tracePt t="162671" x="1790700" y="5668963"/>
          <p14:tracePt t="162681" x="1814513" y="5694363"/>
          <p14:tracePt t="162687" x="1839913" y="5707063"/>
          <p14:tracePt t="162697" x="1890713" y="5732463"/>
          <p14:tracePt t="162703" x="1903413" y="5732463"/>
          <p14:tracePt t="162713" x="1914525" y="5732463"/>
          <p14:tracePt t="162723" x="1939925" y="5743575"/>
          <p14:tracePt t="162728" x="1952625" y="5743575"/>
          <p14:tracePt t="162737" x="1965325" y="5743575"/>
          <p14:tracePt t="162745" x="1978025" y="5756275"/>
          <p14:tracePt t="162813" x="2003425" y="5756275"/>
          <p14:tracePt t="162829" x="2003425" y="5768975"/>
          <p14:tracePt t="162929" x="1990725" y="5768975"/>
          <p14:tracePt t="162939" x="1965325" y="5768975"/>
          <p14:tracePt t="162945" x="1952625" y="5768975"/>
          <p14:tracePt t="162953" x="1914525" y="5768975"/>
          <p14:tracePt t="162963" x="1890713" y="5756275"/>
          <p14:tracePt t="162969" x="1878013" y="5743575"/>
          <p14:tracePt t="162979" x="1865313" y="5743575"/>
          <p14:tracePt t="162985" x="1839913" y="5732463"/>
          <p14:tracePt t="162995" x="1839913" y="5719763"/>
          <p14:tracePt t="163011" x="1814513" y="5707063"/>
          <p14:tracePt t="163045" x="1801813" y="5694363"/>
          <p14:tracePt t="163085" x="1790700" y="5694363"/>
          <p14:tracePt t="163151" x="1778000" y="5681663"/>
          <p14:tracePt t="163201" x="1765300" y="5681663"/>
          <p14:tracePt t="163207" x="1765300" y="5656263"/>
          <p14:tracePt t="163217" x="1752600" y="5656263"/>
          <p14:tracePt t="163228" x="1739900" y="5630863"/>
          <p14:tracePt t="163241" x="1739900" y="5619750"/>
          <p14:tracePt t="163257" x="1739900" y="5594350"/>
          <p14:tracePt t="163281" x="1727200" y="5581650"/>
          <p14:tracePt t="163297" x="1727200" y="5568950"/>
          <p14:tracePt t="163313" x="1727200" y="5556250"/>
          <p14:tracePt t="163328" x="1727200" y="5543550"/>
          <p14:tracePt t="163343" x="1714500" y="5530850"/>
          <p14:tracePt t="163367" x="1714500" y="5507038"/>
          <p14:tracePt t="164603" x="1701800" y="5507038"/>
          <p14:tracePt t="165573" x="1714500" y="5507038"/>
          <p14:tracePt t="165583" x="1727200" y="5507038"/>
          <p14:tracePt t="165597" x="1752600" y="5507038"/>
          <p14:tracePt t="165663" x="1765300" y="5507038"/>
          <p14:tracePt t="165697" x="1778000" y="5507038"/>
          <p14:tracePt t="165739" x="1790700" y="5507038"/>
          <p14:tracePt t="166233" x="1839913" y="5518150"/>
          <p14:tracePt t="166237" x="1878013" y="5518150"/>
          <p14:tracePt t="166247" x="1952625" y="5530850"/>
          <p14:tracePt t="166252" x="2003425" y="5530850"/>
          <p14:tracePt t="166263" x="2065338" y="5556250"/>
          <p14:tracePt t="166273" x="2103438" y="5556250"/>
          <p14:tracePt t="166279" x="2139950" y="5556250"/>
          <p14:tracePt t="166287" x="2165350" y="5556250"/>
          <p14:tracePt t="166293" x="2178050" y="5568950"/>
          <p14:tracePt t="166303" x="2190750" y="5568950"/>
          <p14:tracePt t="166657" x="2203450" y="5568950"/>
          <p14:tracePt t="166732" x="2216150" y="5568950"/>
          <p14:tracePt t="167035" x="2228850" y="5568950"/>
          <p14:tracePt t="167185" x="2239963" y="5568950"/>
          <p14:tracePt t="167196" x="2252663" y="5556250"/>
          <p14:tracePt t="167201" x="2265363" y="5543550"/>
          <p14:tracePt t="167211" x="2303463" y="5518150"/>
          <p14:tracePt t="167215" x="2328863" y="5468938"/>
          <p14:tracePt t="167227" x="2352675" y="5443538"/>
          <p14:tracePt t="167237" x="2378075" y="5418138"/>
          <p14:tracePt t="167241" x="2403475" y="5356225"/>
          <p14:tracePt t="167251" x="2452688" y="5305425"/>
          <p14:tracePt t="167257" x="2490788" y="5268913"/>
          <p14:tracePt t="167267" x="2554288" y="5194300"/>
          <p14:tracePt t="167276" x="2603500" y="5092700"/>
          <p14:tracePt t="167280" x="2678113" y="5018088"/>
          <p14:tracePt t="167291" x="2754313" y="4918075"/>
          <p14:tracePt t="167297" x="2854325" y="4792663"/>
          <p14:tracePt t="167307" x="2967038" y="4679950"/>
          <p14:tracePt t="167317" x="3041650" y="4579938"/>
          <p14:tracePt t="167323" x="3154363" y="4443413"/>
          <p14:tracePt t="167333" x="3254375" y="4305300"/>
          <p14:tracePt t="167337" x="3354388" y="4192588"/>
          <p14:tracePt t="167347" x="3417888" y="4105275"/>
          <p14:tracePt t="167357" x="3479800" y="3992563"/>
          <p14:tracePt t="167364" x="3541713" y="3916363"/>
          <p14:tracePt t="167373" x="3605213" y="3829050"/>
          <p14:tracePt t="167377" x="3643313" y="3767138"/>
          <p14:tracePt t="167387" x="3692525" y="3679825"/>
          <p14:tracePt t="167397" x="3692525" y="3641725"/>
          <p14:tracePt t="167403" x="3717925" y="3590925"/>
          <p14:tracePt t="167413" x="3730625" y="3567113"/>
          <p14:tracePt t="167417" x="3743325" y="3529013"/>
          <p14:tracePt t="167427" x="3743325" y="3516313"/>
          <p14:tracePt t="167437" x="3756025" y="3467100"/>
          <p14:tracePt t="167453" x="3756025" y="3454400"/>
          <p14:tracePt t="167467" x="3756025" y="3441700"/>
          <p14:tracePt t="167555" x="3756025" y="3416300"/>
          <p14:tracePt t="167565" x="3730625" y="3403600"/>
          <p14:tracePt t="167569" x="3730625" y="3390900"/>
          <p14:tracePt t="167580" x="3705225" y="3378200"/>
          <p14:tracePt t="167589" x="3667125" y="3354388"/>
          <p14:tracePt t="167596" x="3630613" y="3354388"/>
          <p14:tracePt t="167605" x="3567113" y="3354388"/>
          <p14:tracePt t="167609" x="3530600" y="3328988"/>
          <p14:tracePt t="167619" x="3467100" y="3328988"/>
          <p14:tracePt t="167630" x="3417888" y="3328988"/>
          <p14:tracePt t="167635" x="3341688" y="3328988"/>
          <p14:tracePt t="167646" x="3305175" y="3328988"/>
          <p14:tracePt t="167649" x="3279775" y="3328988"/>
          <p14:tracePt t="167659" x="3228975" y="3328988"/>
          <p14:tracePt t="167669" x="3167063" y="3341688"/>
          <p14:tracePt t="167675" x="3116263" y="3367088"/>
          <p14:tracePt t="167685" x="3054350" y="3378200"/>
          <p14:tracePt t="167689" x="2992438" y="3390900"/>
          <p14:tracePt t="167701" x="2916238" y="3429000"/>
          <p14:tracePt t="167713" x="2828925" y="3467100"/>
          <p14:tracePt t="167715" x="2741613" y="3503613"/>
          <p14:tracePt t="167725" x="2678113" y="3541713"/>
          <p14:tracePt t="167731" x="2603500" y="3579813"/>
          <p14:tracePt t="167741" x="2541588" y="3616325"/>
          <p14:tracePt t="167751" x="2516188" y="3641725"/>
          <p14:tracePt t="167755" x="2490788" y="3679825"/>
          <p14:tracePt t="167765" x="2441575" y="3703638"/>
          <p14:tracePt t="167771" x="2403475" y="3729038"/>
          <p14:tracePt t="167781" x="2378075" y="3754438"/>
          <p14:tracePt t="167791" x="2328863" y="3792538"/>
          <p14:tracePt t="167797" x="2265363" y="3841750"/>
          <p14:tracePt t="167807" x="2228850" y="3854450"/>
          <p14:tracePt t="167813" x="2165350" y="3892550"/>
          <p14:tracePt t="167821" x="2127250" y="3905250"/>
          <p14:tracePt t="167831" x="2090738" y="3929063"/>
          <p14:tracePt t="167837" x="2027238" y="3954463"/>
          <p14:tracePt t="167847" x="1990725" y="3967163"/>
          <p14:tracePt t="167851" x="1914525" y="4005263"/>
          <p14:tracePt t="167862" x="1890713" y="4017963"/>
          <p14:tracePt t="167871" x="1865313" y="4017963"/>
          <p14:tracePt t="167877" x="1839913" y="4029075"/>
          <p14:tracePt t="167887" x="1814513" y="4054475"/>
          <p14:tracePt t="167891" x="1790700" y="4054475"/>
          <p14:tracePt t="167901" x="1765300" y="4054475"/>
          <p14:tracePt t="167913" x="1752600" y="4079875"/>
          <p14:tracePt t="167927" x="1739900" y="4079875"/>
          <p14:tracePt t="167943" x="1727200" y="4079875"/>
          <p14:tracePt t="168103" x="1727200" y="4092575"/>
          <p14:tracePt t="168113" x="1727200" y="4117975"/>
          <p14:tracePt t="168119" x="1727200" y="4154488"/>
          <p14:tracePt t="168129" x="1727200" y="4192588"/>
          <p14:tracePt t="168133" x="1727200" y="4267200"/>
          <p14:tracePt t="168145" x="1727200" y="4367213"/>
          <p14:tracePt t="168155" x="1765300" y="4505325"/>
          <p14:tracePt t="168161" x="1801813" y="4643438"/>
          <p14:tracePt t="168171" x="1865313" y="4792663"/>
          <p14:tracePt t="168175" x="1890713" y="4930775"/>
          <p14:tracePt t="168185" x="1927225" y="5043488"/>
          <p14:tracePt t="168191" x="1952625" y="5143500"/>
          <p14:tracePt t="168201" x="1965325" y="5194300"/>
          <p14:tracePt t="168211" x="1978025" y="5268913"/>
          <p14:tracePt t="168215" x="1978025" y="5318125"/>
          <p14:tracePt t="168225" x="1978025" y="5381625"/>
          <p14:tracePt t="168231" x="1978025" y="5418138"/>
          <p14:tracePt t="168241" x="1978025" y="5443538"/>
          <p14:tracePt t="168251" x="1978025" y="5468938"/>
          <p14:tracePt t="168287" x="1978025" y="5494338"/>
          <p14:tracePt t="168301" x="1965325" y="5494338"/>
          <p14:tracePt t="168311" x="1965325" y="5507038"/>
          <p14:tracePt t="168317" x="1952625" y="5518150"/>
          <p14:tracePt t="168407" x="1939925" y="5530850"/>
          <p14:tracePt t="168423" x="1927225" y="5530850"/>
          <p14:tracePt t="168441" x="1927225" y="5543550"/>
          <p14:tracePt t="168563" x="1939925" y="5530850"/>
          <p14:tracePt t="168573" x="1978025" y="5456238"/>
          <p14:tracePt t="168583" x="2014538" y="5343525"/>
          <p14:tracePt t="168589" x="2078038" y="5205413"/>
          <p14:tracePt t="168599" x="2139950" y="5092700"/>
          <p14:tracePt t="168603" x="2165350" y="4968875"/>
          <p14:tracePt t="168614" x="2203450" y="4843463"/>
          <p14:tracePt t="168623" x="2216150" y="4743450"/>
          <p14:tracePt t="168631" x="2239963" y="4630738"/>
          <p14:tracePt t="168639" x="2252663" y="4543425"/>
          <p14:tracePt t="168643" x="2252663" y="4467225"/>
          <p14:tracePt t="168653" x="2252663" y="4405313"/>
          <p14:tracePt t="168664" x="2252663" y="4354513"/>
          <p14:tracePt t="168668" x="2252663" y="4318000"/>
          <p14:tracePt t="168680" x="2252663" y="4292600"/>
          <p14:tracePt t="168683" x="2252663" y="4254500"/>
          <p14:tracePt t="168693" x="2252663" y="4230688"/>
          <p14:tracePt t="168703" x="2239963" y="4205288"/>
          <p14:tracePt t="168709" x="2216150" y="4179888"/>
          <p14:tracePt t="168719" x="2203450" y="4154488"/>
          <p14:tracePt t="168723" x="2190750" y="4141788"/>
          <p14:tracePt t="168733" x="2190750" y="4129088"/>
          <p14:tracePt t="168749" x="2178050" y="4117975"/>
          <p14:tracePt t="168799" x="2165350" y="4117975"/>
          <p14:tracePt t="168815" x="2139950" y="4117975"/>
          <p14:tracePt t="168819" x="2127250" y="4117975"/>
          <p14:tracePt t="168829" x="2116138" y="4117975"/>
          <p14:tracePt t="168839" x="2103438" y="4117975"/>
          <p14:tracePt t="168855" x="2090738" y="4117975"/>
          <p14:tracePt t="168858" x="2078038" y="4105275"/>
          <p14:tracePt t="168871" x="2065338" y="4105275"/>
          <p14:tracePt t="168881" x="2052638" y="4092575"/>
          <p14:tracePt t="168885" x="2027238" y="4079875"/>
          <p14:tracePt t="168901" x="2027238" y="4067175"/>
          <p14:tracePt t="168911" x="2014538" y="4054475"/>
          <p14:tracePt t="168921" x="2003425" y="4041775"/>
          <p14:tracePt t="168925" x="1965325" y="4017963"/>
          <p14:tracePt t="168935" x="1939925" y="4005263"/>
          <p14:tracePt t="168941" x="1914525" y="3967163"/>
          <p14:tracePt t="168951" x="1903413" y="3941763"/>
          <p14:tracePt t="168964" x="1878013" y="3905250"/>
          <p14:tracePt t="168967" x="1865313" y="3879850"/>
          <p14:tracePt t="168977" x="1839913" y="3841750"/>
          <p14:tracePt t="168991" x="1827213" y="3816350"/>
          <p14:tracePt t="169001" x="1827213" y="3792538"/>
          <p14:tracePt t="169007" x="1814513" y="3792538"/>
          <p14:tracePt t="169017" x="1801813" y="3779838"/>
          <p14:tracePt t="169031" x="1801813" y="3754438"/>
          <p14:tracePt t="169117" x="1790700" y="3754438"/>
          <p14:tracePt t="169127" x="1778000" y="3754438"/>
          <p14:tracePt t="169137" x="1752600" y="3754438"/>
          <p14:tracePt t="169143" x="1739900" y="3754438"/>
          <p14:tracePt t="169153" x="1714500" y="3754438"/>
          <p14:tracePt t="169157" x="1689100" y="3754438"/>
          <p14:tracePt t="169167" x="1665288" y="3754438"/>
          <p14:tracePt t="169177" x="1652588" y="3754438"/>
          <p14:tracePt t="169183" x="1639888" y="3754438"/>
          <p14:tracePt t="169193" x="1614488" y="3754438"/>
          <p14:tracePt t="169199" x="1589088" y="3754438"/>
          <p14:tracePt t="169209" x="1577975" y="3754438"/>
          <p14:tracePt t="169223" x="1565275" y="3741738"/>
          <p14:tracePt t="169233" x="1552575" y="3729038"/>
          <p14:tracePt t="169239" x="1539875" y="3729038"/>
          <p14:tracePt t="169249" x="1527175" y="3729038"/>
          <p14:tracePt t="169259" x="1514475" y="3716338"/>
          <p14:tracePt t="169264" x="1489075" y="3703638"/>
          <p14:tracePt t="169273" x="1465263" y="3703638"/>
          <p14:tracePt t="169280" x="1439863" y="3692525"/>
          <p14:tracePt t="169289" x="1427163" y="3679825"/>
          <p14:tracePt t="169299" x="1414463" y="3679825"/>
          <p14:tracePt t="169305" x="1401763" y="3679825"/>
          <p14:tracePt t="169314" x="1389063" y="3667125"/>
          <p14:tracePt t="169319" x="1376363" y="3654425"/>
          <p14:tracePt t="169339" x="1363663" y="3654425"/>
          <p14:tracePt t="169491" x="1376363" y="3654425"/>
          <p14:tracePt t="169496" x="1414463" y="3654425"/>
          <p14:tracePt t="169507" x="1476375" y="3654425"/>
          <p14:tracePt t="169517" x="1527175" y="3654425"/>
          <p14:tracePt t="169521" x="1565275" y="3654425"/>
          <p14:tracePt t="169531" x="1614488" y="3679825"/>
          <p14:tracePt t="169537" x="1652588" y="3679825"/>
          <p14:tracePt t="169548" x="1677988" y="3679825"/>
          <p14:tracePt t="169557" x="1689100" y="3679825"/>
          <p14:tracePt t="169561" x="1701800" y="3679825"/>
          <p14:tracePt t="169663" x="1689100" y="3679825"/>
          <p14:tracePt t="169673" x="1665288" y="3679825"/>
          <p14:tracePt t="169677" x="1652588" y="3679825"/>
          <p14:tracePt t="169687" x="1627188" y="3679825"/>
          <p14:tracePt t="169693" x="1601788" y="3679825"/>
          <p14:tracePt t="169703" x="1577975" y="3679825"/>
          <p14:tracePt t="169823" x="1589088" y="3679825"/>
          <p14:tracePt t="169833" x="1627188" y="3679825"/>
          <p14:tracePt t="169843" x="1665288" y="3679825"/>
          <p14:tracePt t="169849" x="1714500" y="3692525"/>
          <p14:tracePt t="169859" x="1765300" y="3703638"/>
          <p14:tracePt t="169865" x="1790700" y="3716338"/>
          <p14:tracePt t="169873" x="1801813" y="3716338"/>
          <p14:tracePt t="169885" x="1814513" y="3729038"/>
          <p14:tracePt t="169889" x="1827213" y="3729038"/>
          <p14:tracePt t="169899" x="1839913" y="3741738"/>
          <p14:tracePt t="169915" x="1852613" y="3754438"/>
          <p14:tracePt t="169925" x="1865313" y="3754438"/>
          <p14:tracePt t="169939" x="1865313" y="3767138"/>
          <p14:tracePt t="169949" x="1865313" y="3779838"/>
          <p14:tracePt t="169955" x="1865313" y="3803650"/>
          <p14:tracePt t="169965" x="1865313" y="3829050"/>
          <p14:tracePt t="169971" x="1852613" y="3867150"/>
          <p14:tracePt t="169982" x="1839913" y="3892550"/>
          <p14:tracePt t="169991" x="1801813" y="3929063"/>
          <p14:tracePt t="169995" x="1778000" y="3954463"/>
          <p14:tracePt t="170005" x="1752600" y="3967163"/>
          <p14:tracePt t="170011" x="1752600" y="3979863"/>
          <p14:tracePt t="170021" x="1739900" y="3979863"/>
          <p14:tracePt t="170032" x="1727200" y="3992563"/>
          <p14:tracePt t="170133" x="1727200" y="3979863"/>
          <p14:tracePt t="170143" x="1727200" y="3967163"/>
          <p14:tracePt t="170157" x="1739900" y="3954463"/>
          <p14:tracePt t="170173" x="1752600" y="3941763"/>
          <p14:tracePt t="170192" x="1765300" y="3941763"/>
          <p14:tracePt t="170198" x="1778000" y="3941763"/>
          <p14:tracePt t="170207" x="1801813" y="3941763"/>
          <p14:tracePt t="170217" x="1814513" y="3929063"/>
          <p14:tracePt t="170223" x="1852613" y="3929063"/>
          <p14:tracePt t="170232" x="1890713" y="3929063"/>
          <p14:tracePt t="170238" x="1990725" y="3929063"/>
          <p14:tracePt t="170249" x="2052638" y="3929063"/>
          <p14:tracePt t="170259" x="2139950" y="3929063"/>
          <p14:tracePt t="170263" x="2252663" y="3929063"/>
          <p14:tracePt t="170272" x="2365375" y="3929063"/>
          <p14:tracePt t="170280" x="2465388" y="3929063"/>
          <p14:tracePt t="170289" x="2578100" y="3929063"/>
          <p14:tracePt t="170299" x="2641600" y="3929063"/>
          <p14:tracePt t="170303" x="2741613" y="3929063"/>
          <p14:tracePt t="170313" x="2816225" y="3954463"/>
          <p14:tracePt t="170319" x="2890838" y="3979863"/>
          <p14:tracePt t="170330" x="2941638" y="4005263"/>
          <p14:tracePt t="170339" x="3028950" y="4017963"/>
          <p14:tracePt t="170345" x="3092450" y="4041775"/>
          <p14:tracePt t="170355" x="3179763" y="4079875"/>
          <p14:tracePt t="170359" x="3228975" y="4079875"/>
          <p14:tracePt t="170369" x="3279775" y="4092575"/>
          <p14:tracePt t="170382" x="3317875" y="4105275"/>
          <p14:tracePt t="170383" x="3354388" y="4105275"/>
          <p14:tracePt t="170393" x="3392488" y="4105275"/>
          <p14:tracePt t="170403" x="3441700" y="4105275"/>
          <p14:tracePt t="170409" x="3517900" y="4105275"/>
          <p14:tracePt t="170419" x="3567113" y="4105275"/>
          <p14:tracePt t="170423" x="3654425" y="4105275"/>
          <p14:tracePt t="170433" x="3743325" y="4105275"/>
          <p14:tracePt t="170445" x="3779838" y="4105275"/>
          <p14:tracePt t="170449" x="3843338" y="4105275"/>
          <p14:tracePt t="170459" x="3867150" y="4105275"/>
          <p14:tracePt t="170465" x="3917950" y="4092575"/>
          <p14:tracePt t="170475" x="3956050" y="4092575"/>
          <p14:tracePt t="170485" x="3979863" y="4079875"/>
          <p14:tracePt t="170488" x="4017963" y="4079875"/>
          <p14:tracePt t="170499" x="4056063" y="4079875"/>
          <p14:tracePt t="170505" x="4081463" y="4054475"/>
          <p14:tracePt t="170515" x="4130675" y="4054475"/>
          <p14:tracePt t="170524" x="4156075" y="4054475"/>
          <p14:tracePt t="170529" x="4192588" y="4054475"/>
          <p14:tracePt t="170539" x="4230688" y="4054475"/>
          <p14:tracePt t="170545" x="4268788" y="4054475"/>
          <p14:tracePt t="170555" x="4294188" y="4054475"/>
          <p14:tracePt t="170565" x="4330700" y="4054475"/>
          <p14:tracePt t="170569" x="4356100" y="4054475"/>
          <p14:tracePt t="170582" x="4368800" y="4054475"/>
          <p14:tracePt t="170585" x="4406900" y="4054475"/>
          <p14:tracePt t="170595" x="4430713" y="4054475"/>
          <p14:tracePt t="170605" x="4456113" y="4054475"/>
          <p14:tracePt t="170611" x="4494213" y="4054475"/>
          <p14:tracePt t="170621" x="4543425" y="4054475"/>
          <p14:tracePt t="170625" x="4568825" y="4054475"/>
          <p14:tracePt t="170635" x="4606925" y="4054475"/>
          <p14:tracePt t="170645" x="4630738" y="4054475"/>
          <p14:tracePt t="170651" x="4656138" y="4054475"/>
          <p14:tracePt t="170661" x="4681538" y="4054475"/>
          <p14:tracePt t="170665" x="4706938" y="4054475"/>
          <p14:tracePt t="170675" x="4732338" y="4054475"/>
          <p14:tracePt t="170691" x="4756150" y="4054475"/>
          <p14:tracePt t="170707" x="4781550" y="4054475"/>
          <p14:tracePt t="170717" x="4806950" y="4079875"/>
          <p14:tracePt t="170732" x="4832350" y="4079875"/>
          <p14:tracePt t="170748" x="4843463" y="4079875"/>
          <p14:tracePt t="170757" x="4856163" y="4079875"/>
          <p14:tracePt t="170771" x="4868863" y="4079875"/>
          <p14:tracePt t="170782" x="4881563" y="4079875"/>
          <p14:tracePt t="170787" x="4906963" y="4079875"/>
          <p14:tracePt t="170797" x="4919663" y="4079875"/>
          <p14:tracePt t="170807" x="4932363" y="4079875"/>
          <p14:tracePt t="170959" x="4945063" y="4079875"/>
          <p14:tracePt t="170963" x="4981575" y="4079875"/>
          <p14:tracePt t="170972" x="5006975" y="4117975"/>
          <p14:tracePt t="170983" x="5068888" y="4141788"/>
          <p14:tracePt t="170988" x="5119688" y="4154488"/>
          <p14:tracePt t="170999" x="5170488" y="4179888"/>
          <p14:tracePt t="171002" x="5245100" y="4217988"/>
          <p14:tracePt t="171013" x="5319713" y="4254500"/>
          <p14:tracePt t="171023" x="5432425" y="4292600"/>
          <p14:tracePt t="171029" x="5545138" y="4318000"/>
          <p14:tracePt t="171039" x="5645150" y="4330700"/>
          <p14:tracePt t="171044" x="5770563" y="4379913"/>
          <p14:tracePt t="171055" x="5908675" y="4418013"/>
          <p14:tracePt t="171065" x="6021388" y="4443413"/>
          <p14:tracePt t="171069" x="6121400" y="4479925"/>
          <p14:tracePt t="171079" x="6234113" y="4479925"/>
          <p14:tracePt t="171084" x="6334125" y="4518025"/>
          <p14:tracePt t="171094" x="6408738" y="4518025"/>
          <p14:tracePt t="171105" x="6446838" y="4518025"/>
          <p14:tracePt t="171109" x="6472238" y="4530725"/>
          <p14:tracePt t="171119" x="6483350" y="4530725"/>
          <p14:tracePt t="171135" x="6496050" y="4530725"/>
          <p14:tracePt t="171145" x="6521450" y="4530725"/>
          <p14:tracePt t="171151" x="6559550" y="4530725"/>
          <p14:tracePt t="171161" x="6596063" y="4530725"/>
          <p14:tracePt t="171166" x="6634163" y="4530725"/>
          <p14:tracePt t="171175" x="6672263" y="4530725"/>
          <p14:tracePt t="171185" x="6734175" y="4530725"/>
          <p14:tracePt t="171191" x="6808788" y="4530725"/>
          <p14:tracePt t="171201" x="6910388" y="4530725"/>
          <p14:tracePt t="171204" x="7010400" y="4530725"/>
          <p14:tracePt t="171215" x="7134225" y="4530725"/>
          <p14:tracePt t="171225" x="7246938" y="4530725"/>
          <p14:tracePt t="171232" x="7335838" y="4530725"/>
          <p14:tracePt t="171241" x="7423150" y="4530725"/>
          <p14:tracePt t="171244" x="7448550" y="4530725"/>
          <p14:tracePt t="171255" x="7497763" y="4530725"/>
          <p14:tracePt t="171266" x="7535863" y="4530725"/>
          <p14:tracePt t="171271" x="7572375" y="4530725"/>
          <p14:tracePt t="171282" x="7635875" y="4530725"/>
          <p14:tracePt t="171287" x="7673975" y="4530725"/>
          <p14:tracePt t="171298" x="7710488" y="4530725"/>
          <p14:tracePt t="171307" x="7735888" y="4530725"/>
          <p14:tracePt t="171311" x="7761288" y="4530725"/>
          <p14:tracePt t="171321" x="7785100" y="4530725"/>
          <p14:tracePt t="171761" x="7797800" y="4530725"/>
          <p14:tracePt t="171782" x="7773988" y="4554538"/>
          <p14:tracePt t="171785" x="7710488" y="4579938"/>
          <p14:tracePt t="171795" x="7610475" y="4592638"/>
          <p14:tracePt t="171801" x="7459663" y="4656138"/>
          <p14:tracePt t="171811" x="7310438" y="4718050"/>
          <p14:tracePt t="171821" x="7046913" y="4856163"/>
          <p14:tracePt t="171825" x="6646863" y="4943475"/>
          <p14:tracePt t="171837" x="6170613" y="5092700"/>
          <p14:tracePt t="171840" x="5519738" y="5294313"/>
          <p14:tracePt t="171851" x="4806950" y="5494338"/>
          <p14:tracePt t="171860" x="4130675" y="5668963"/>
          <p14:tracePt t="171867" x="3392488" y="5907088"/>
          <p14:tracePt t="171877" x="2616200" y="6056313"/>
          <p14:tracePt t="171881" x="1903413" y="6281738"/>
          <p14:tracePt t="171891" x="1339850" y="6407150"/>
          <p14:tracePt t="171901" x="814388" y="6494463"/>
          <p14:tracePt t="171907" x="550863" y="6545263"/>
          <p14:tracePt t="171917" x="376238" y="6594475"/>
          <p14:tracePt t="171920" x="225425" y="6619875"/>
          <p14:tracePt t="171932" x="150813" y="6619875"/>
          <p14:tracePt t="171941" x="125413" y="6619875"/>
          <p14:tracePt t="171948" x="100013" y="6619875"/>
          <p14:tracePt t="171997" x="87313" y="6632575"/>
          <p14:tracePt t="172023" x="100013" y="6657975"/>
          <p14:tracePt t="172033" x="138113" y="6657975"/>
          <p14:tracePt t="172036" x="187325" y="6657975"/>
          <p14:tracePt t="172047" x="250825" y="6657975"/>
          <p14:tracePt t="172053" x="287338" y="6657975"/>
          <p14:tracePt t="172064" x="363538" y="6657975"/>
          <p14:tracePt t="172073" x="387350" y="6657975"/>
          <p14:tracePt t="172079" x="438150" y="6657975"/>
          <p14:tracePt t="172089" x="476250" y="6645275"/>
          <p14:tracePt t="172093" x="525463" y="6619875"/>
          <p14:tracePt t="172103" x="600075" y="6583363"/>
          <p14:tracePt t="172113" x="650875" y="6557963"/>
          <p14:tracePt t="172119" x="701675" y="6507163"/>
          <p14:tracePt t="172129" x="763588" y="6457950"/>
          <p14:tracePt t="172133" x="801688" y="6407150"/>
          <p14:tracePt t="172143" x="850900" y="6332538"/>
          <p14:tracePt t="172155" x="901700" y="6281738"/>
          <p14:tracePt t="172159" x="950913" y="6219825"/>
          <p14:tracePt t="172169" x="976313" y="6169025"/>
          <p14:tracePt t="172175" x="1001713" y="6157913"/>
          <p14:tracePt t="172185" x="1001713" y="6145213"/>
          <p14:tracePt t="172195" x="1027113" y="6119813"/>
          <p14:tracePt t="172209" x="1050925" y="6094413"/>
          <p14:tracePt t="172215" x="1063625" y="6094413"/>
          <p14:tracePt t="172224" x="1076325" y="6094413"/>
          <p14:tracePt t="172234" x="1089025" y="6094413"/>
          <p14:tracePt t="172239" x="1127125" y="6081713"/>
          <p14:tracePt t="172249" x="1150938" y="6081713"/>
          <p14:tracePt t="172255" x="1201738" y="6081713"/>
          <p14:tracePt t="172266" x="1227138" y="6081713"/>
          <p14:tracePt t="172275" x="1252538" y="6056313"/>
          <p14:tracePt t="172279" x="1276350" y="6056313"/>
          <p14:tracePt t="172289" x="1301750" y="6056313"/>
          <p14:tracePt t="172295" x="1339850" y="6056313"/>
          <p14:tracePt t="172305" x="1352550" y="6032500"/>
          <p14:tracePt t="172316" x="1376363" y="6019800"/>
          <p14:tracePt t="172321" x="1414463" y="5994400"/>
          <p14:tracePt t="172332" x="1439863" y="5981700"/>
          <p14:tracePt t="172335" x="1489075" y="5932488"/>
          <p14:tracePt t="172345" x="1514475" y="5919788"/>
          <p14:tracePt t="172355" x="1565275" y="5894388"/>
          <p14:tracePt t="172361" x="1639888" y="5843588"/>
          <p14:tracePt t="172371" x="1689100" y="5832475"/>
          <p14:tracePt t="172376" x="1752600" y="5807075"/>
          <p14:tracePt t="172387" x="1827213" y="5781675"/>
          <p14:tracePt t="172398" x="1878013" y="5768975"/>
          <p14:tracePt t="172400" x="1927225" y="5743575"/>
          <p14:tracePt t="172410" x="1990725" y="5732463"/>
          <p14:tracePt t="172417" x="2014538" y="5707063"/>
          <p14:tracePt t="172427" x="2052638" y="5707063"/>
          <p14:tracePt t="172437" x="2078038" y="5681663"/>
          <p14:tracePt t="172440" x="2116138" y="5668963"/>
          <p14:tracePt t="172451" x="2165350" y="5643563"/>
          <p14:tracePt t="172457" x="2203450" y="5630863"/>
          <p14:tracePt t="172467" x="2228850" y="5619750"/>
          <p14:tracePt t="172477" x="2252663" y="5619750"/>
          <p14:tracePt t="172482" x="2278063" y="5594350"/>
          <p14:tracePt t="172491" x="2290763" y="5594350"/>
          <p14:tracePt t="172497" x="2303463" y="5594350"/>
          <p14:tracePt t="172506" x="2316163" y="5568950"/>
          <p14:tracePt t="172523" x="2328863" y="5568950"/>
          <p14:tracePt t="172537" x="2328863" y="5556250"/>
          <p14:tracePt t="172557" x="2339975" y="5556250"/>
          <p14:tracePt t="172593" x="2339975" y="5530850"/>
          <p14:tracePt t="172607" x="2339975" y="5518150"/>
          <p14:tracePt t="172623" x="2352675" y="5518150"/>
          <p14:tracePt t="172633" x="2352675" y="5507038"/>
          <p14:tracePt t="172639" x="2352675" y="5494338"/>
          <p14:tracePt t="172659" x="2352675" y="5481638"/>
          <p14:tracePt t="172662" x="2352675" y="5468938"/>
          <p14:tracePt t="172673" x="2352675" y="5456238"/>
          <p14:tracePt t="172679" x="2352675" y="5443538"/>
          <p14:tracePt t="172699" x="2352675" y="5418138"/>
          <p14:tracePt t="172713" x="2339975" y="5394325"/>
          <p14:tracePt t="172719" x="2339975" y="5381625"/>
          <p14:tracePt t="172729" x="2339975" y="5356225"/>
          <p14:tracePt t="172739" x="2339975" y="5330825"/>
          <p14:tracePt t="172743" x="2328863" y="5305425"/>
          <p14:tracePt t="172755" x="2328863" y="5294313"/>
          <p14:tracePt t="172759" x="2328863" y="5281613"/>
          <p14:tracePt t="172769" x="2328863" y="5268913"/>
          <p14:tracePt t="172779" x="2328863" y="5243513"/>
          <p14:tracePt t="172784" x="2328863" y="5230813"/>
          <p14:tracePt t="172795" x="2316163" y="5205413"/>
          <p14:tracePt t="172809" x="2303463" y="5181600"/>
          <p14:tracePt t="172825" x="2303463" y="5168900"/>
          <p14:tracePt t="172835" x="2303463" y="5156200"/>
          <p14:tracePt t="172838" x="2290763" y="5156200"/>
          <p14:tracePt t="172901" x="2290763" y="5143500"/>
          <p14:tracePt t="172961" x="2278063" y="5143500"/>
          <p14:tracePt t="172997" x="2265363" y="5143500"/>
          <p14:tracePt t="173001" x="2239963" y="5118100"/>
          <p14:tracePt t="173011" x="2228850" y="5118100"/>
          <p14:tracePt t="173021" x="2203450" y="5092700"/>
          <p14:tracePt t="173027" x="2178050" y="5056188"/>
          <p14:tracePt t="173036" x="2152650" y="5043488"/>
          <p14:tracePt t="173040" x="2127250" y="5030788"/>
          <p14:tracePt t="173051" x="2103438" y="5005388"/>
          <p14:tracePt t="173061" x="2065338" y="4981575"/>
          <p14:tracePt t="173067" x="2052638" y="4968875"/>
          <p14:tracePt t="173077" x="2014538" y="4956175"/>
          <p14:tracePt t="173083" x="1990725" y="4943475"/>
          <p14:tracePt t="173091" x="1952625" y="4918075"/>
          <p14:tracePt t="173103" x="1939925" y="4918075"/>
          <p14:tracePt t="173107" x="1927225" y="4918075"/>
          <p14:tracePt t="173117" x="1914525" y="4918075"/>
          <p14:tracePt t="173123" x="1878013" y="4892675"/>
          <p14:tracePt t="173133" x="1865313" y="4892675"/>
          <p14:tracePt t="173143" x="1839913" y="4892675"/>
          <p14:tracePt t="173146" x="1814513" y="4892675"/>
          <p14:tracePt t="173157" x="1790700" y="4892675"/>
          <p14:tracePt t="173164" x="1765300" y="4892675"/>
          <p14:tracePt t="173173" x="1739900" y="4892675"/>
          <p14:tracePt t="173183" x="1701800" y="4892675"/>
          <p14:tracePt t="173187" x="1665288" y="4905375"/>
          <p14:tracePt t="173197" x="1639888" y="4918075"/>
          <p14:tracePt t="173203" x="1614488" y="4918075"/>
          <p14:tracePt t="173212" x="1601788" y="4930775"/>
          <p14:tracePt t="173223" x="1589088" y="4943475"/>
          <p14:tracePt t="173227" x="1565275" y="4968875"/>
          <p14:tracePt t="173239" x="1552575" y="4981575"/>
          <p14:tracePt t="173242" x="1527175" y="5018088"/>
          <p14:tracePt t="173253" x="1501775" y="5068888"/>
          <p14:tracePt t="173263" x="1501775" y="5118100"/>
          <p14:tracePt t="173269" x="1501775" y="5156200"/>
          <p14:tracePt t="173278" x="1501775" y="5194300"/>
          <p14:tracePt t="173283" x="1476375" y="5243513"/>
          <p14:tracePt t="173292" x="1476375" y="5268913"/>
          <p14:tracePt t="173303" x="1476375" y="5281613"/>
          <p14:tracePt t="173309" x="1476375" y="5305425"/>
          <p14:tracePt t="173319" x="1476375" y="5318125"/>
          <p14:tracePt t="173324" x="1476375" y="5343525"/>
          <p14:tracePt t="173335" x="1476375" y="5356225"/>
          <p14:tracePt t="173345" x="1476375" y="5381625"/>
          <p14:tracePt t="173350" x="1476375" y="5407025"/>
          <p14:tracePt t="173359" x="1501775" y="5418138"/>
          <p14:tracePt t="173366" x="1501775" y="5430838"/>
          <p14:tracePt t="173375" x="1539875" y="5456238"/>
          <p14:tracePt t="173385" x="1577975" y="5481638"/>
          <p14:tracePt t="173399" x="1589088" y="5494338"/>
          <p14:tracePt t="173404" x="1614488" y="5518150"/>
          <p14:tracePt t="173416" x="1627188" y="5518150"/>
          <p14:tracePt t="173425" x="1665288" y="5518150"/>
          <p14:tracePt t="173429" x="1677988" y="5518150"/>
          <p14:tracePt t="173439" x="1701800" y="5543550"/>
          <p14:tracePt t="173445" x="1727200" y="5543550"/>
          <p14:tracePt t="173455" x="1752600" y="5543550"/>
          <p14:tracePt t="173466" x="1765300" y="5543550"/>
          <p14:tracePt t="173471" x="1778000" y="5543550"/>
          <p14:tracePt t="173483" x="1801813" y="5543550"/>
          <p14:tracePt t="173495" x="1827213" y="5543550"/>
          <p14:tracePt t="173505" x="1839913" y="5543550"/>
          <p14:tracePt t="173511" x="1890713" y="5530850"/>
          <p14:tracePt t="173525" x="1927225" y="5494338"/>
          <p14:tracePt t="173535" x="1952625" y="5456238"/>
          <p14:tracePt t="173545" x="2014538" y="5394325"/>
          <p14:tracePt t="173551" x="2078038" y="5318125"/>
          <p14:tracePt t="173561" x="2103438" y="5294313"/>
          <p14:tracePt t="173566" x="2116138" y="5268913"/>
          <p14:tracePt t="173575" x="2152650" y="5218113"/>
          <p14:tracePt t="173587" x="2165350" y="5194300"/>
          <p14:tracePt t="173591" x="2178050" y="5143500"/>
          <p14:tracePt t="173601" x="2190750" y="5105400"/>
          <p14:tracePt t="173617" x="2203450" y="5092700"/>
          <p14:tracePt t="173627" x="2203450" y="5068888"/>
          <p14:tracePt t="173633" x="2203450" y="5043488"/>
          <p14:tracePt t="173641" x="2203450" y="5030788"/>
          <p14:tracePt t="173647" x="2190750" y="5005388"/>
          <p14:tracePt t="173657" x="2178050" y="5005388"/>
          <p14:tracePt t="173667" x="2165350" y="4992688"/>
          <p14:tracePt t="173673" x="2165350" y="4981575"/>
          <p14:tracePt t="173684" x="2152650" y="4956175"/>
          <p14:tracePt t="173687" x="2127250" y="4943475"/>
          <p14:tracePt t="173697" x="2116138" y="4943475"/>
          <p14:tracePt t="173707" x="2090738" y="4930775"/>
          <p14:tracePt t="173723" x="2078038" y="4930775"/>
          <p14:tracePt t="173727" x="2065338" y="4930775"/>
          <p14:tracePt t="173737" x="2052638" y="4930775"/>
          <p14:tracePt t="173747" x="2027238" y="4930775"/>
          <p14:tracePt t="173753" x="2003425" y="4930775"/>
          <p14:tracePt t="173763" x="1990725" y="4930775"/>
          <p14:tracePt t="173767" x="1952625" y="4968875"/>
          <p14:tracePt t="173777" x="1939925" y="4981575"/>
          <p14:tracePt t="173787" x="1914525" y="5043488"/>
          <p14:tracePt t="173793" x="1890713" y="5105400"/>
          <p14:tracePt t="173803" x="1865313" y="5181600"/>
          <p14:tracePt t="173809" x="1865313" y="5243513"/>
          <p14:tracePt t="173819" x="1865313" y="5318125"/>
          <p14:tracePt t="173829" x="1865313" y="5381625"/>
          <p14:tracePt t="173833" x="1865313" y="5418138"/>
          <p14:tracePt t="173843" x="1865313" y="5468938"/>
          <p14:tracePt t="173851" x="1865313" y="5507038"/>
          <p14:tracePt t="173859" x="1878013" y="5518150"/>
          <p14:tracePt t="173869" x="1890713" y="5530850"/>
          <p14:tracePt t="173873" x="1903413" y="5543550"/>
          <p14:tracePt t="173884" x="1914525" y="5556250"/>
          <p14:tracePt t="173889" x="1939925" y="5581650"/>
          <p14:tracePt t="173909" x="1965325" y="5581650"/>
          <p14:tracePt t="173913" x="2003425" y="5581650"/>
          <p14:tracePt t="173923" x="2052638" y="5581650"/>
          <p14:tracePt t="173929" x="2090738" y="5581650"/>
          <p14:tracePt t="173939" x="2103438" y="5581650"/>
          <p14:tracePt t="173950" x="2152650" y="5556250"/>
          <p14:tracePt t="173969" x="2190750" y="5481638"/>
          <p14:tracePt t="173969" x="2203450" y="5456238"/>
          <p14:tracePt t="173979" x="2216150" y="5418138"/>
          <p14:tracePt t="173989" x="2216150" y="5394325"/>
          <p14:tracePt t="173995" x="2216150" y="5356225"/>
          <p14:tracePt t="174005" x="2216150" y="5305425"/>
          <p14:tracePt t="174011" x="2190750" y="5268913"/>
          <p14:tracePt t="174021" x="2152650" y="5230813"/>
          <p14:tracePt t="174032" x="2152650" y="5218113"/>
          <p14:tracePt t="174035" x="2127250" y="5181600"/>
          <p14:tracePt t="174045" x="2103438" y="5181600"/>
          <p14:tracePt t="174051" x="2078038" y="5156200"/>
          <p14:tracePt t="174061" x="2065338" y="5156200"/>
          <p14:tracePt t="174075" x="2052638" y="5143500"/>
          <p14:tracePt t="174085" x="2052638" y="5130800"/>
          <p14:tracePt t="174101" x="2027238" y="5118100"/>
          <p14:tracePt t="174111" x="2027238" y="5105400"/>
          <p14:tracePt t="174117" x="2014538" y="5105400"/>
          <p14:tracePt t="174125" x="2014538" y="5092700"/>
          <p14:tracePt t="174132" x="2003425" y="5092700"/>
          <p14:tracePt t="174141" x="1990725" y="5068888"/>
          <p14:tracePt t="174151" x="1978025" y="5068888"/>
          <p14:tracePt t="174157" x="1978025" y="5056188"/>
          <p14:tracePt t="174167" x="1965325" y="5056188"/>
          <p14:tracePt t="174171" x="1965325" y="5043488"/>
          <p14:tracePt t="174183" x="1952625" y="5018088"/>
          <p14:tracePt t="174191" x="1939925" y="5005388"/>
          <p14:tracePt t="174197" x="1927225" y="4992688"/>
          <p14:tracePt t="174207" x="1927225" y="4981575"/>
          <p14:tracePt t="174211" x="1927225" y="4968875"/>
          <p14:tracePt t="174221" x="1914525" y="4956175"/>
          <p14:tracePt t="174233" x="1903413" y="4956175"/>
          <p14:tracePt t="174237" x="1903413" y="4930775"/>
          <p14:tracePt t="174251" x="1890713" y="4918075"/>
          <p14:tracePt t="174277" x="1890713" y="4905375"/>
          <p14:tracePt t="174293" x="1890713" y="4892675"/>
          <p14:tracePt t="174297" x="1890713" y="4879975"/>
          <p14:tracePt t="174337" x="1890713" y="4868863"/>
          <p14:tracePt t="174373" x="1890713" y="4856163"/>
          <p14:tracePt t="174389" x="1878013" y="4843463"/>
          <p14:tracePt t="174409" x="1865313" y="4818063"/>
          <p14:tracePt t="174413" x="1865313" y="4792663"/>
          <p14:tracePt t="174423" x="1865313" y="4768850"/>
          <p14:tracePt t="174429" x="1865313" y="4743450"/>
          <p14:tracePt t="174439" x="1865313" y="4718050"/>
          <p14:tracePt t="174451" x="1852613" y="4656138"/>
          <p14:tracePt t="174453" x="1839913" y="4643438"/>
          <p14:tracePt t="174463" x="1839913" y="4618038"/>
          <p14:tracePt t="174469" x="1839913" y="4605338"/>
          <p14:tracePt t="174479" x="1814513" y="4567238"/>
          <p14:tracePt t="174493" x="1801813" y="4543425"/>
          <p14:tracePt t="174505" x="1801813" y="4530725"/>
          <p14:tracePt t="174509" x="1790700" y="4530725"/>
          <p14:tracePt t="174519" x="1790700" y="4518025"/>
          <p14:tracePt t="174529" x="1765300" y="4505325"/>
          <p14:tracePt t="174545" x="1765300" y="4479925"/>
          <p14:tracePt t="174559" x="1752600" y="4467225"/>
          <p14:tracePt t="174575" x="1739900" y="4467225"/>
          <p14:tracePt t="174585" x="1727200" y="4467225"/>
          <p14:tracePt t="174611" x="1701800" y="4467225"/>
          <p14:tracePt t="174616" x="1677988" y="4467225"/>
          <p14:tracePt t="174631" x="1652588" y="4467225"/>
          <p14:tracePt t="174641" x="1639888" y="4467225"/>
          <p14:tracePt t="174651" x="1614488" y="4467225"/>
          <p14:tracePt t="174655" x="1601788" y="4467225"/>
          <p14:tracePt t="174666" x="1577975" y="4467225"/>
          <p14:tracePt t="174671" x="1539875" y="4479925"/>
          <p14:tracePt t="174681" x="1514475" y="4492625"/>
          <p14:tracePt t="174691" x="1501775" y="4505325"/>
          <p14:tracePt t="174697" x="1476375" y="4505325"/>
          <p14:tracePt t="174707" x="1452563" y="4518025"/>
          <p14:tracePt t="174721" x="1439863" y="4530725"/>
          <p14:tracePt t="174731" x="1427163" y="4530725"/>
          <p14:tracePt t="174737" x="1414463" y="4543425"/>
          <p14:tracePt t="174747" x="1401763" y="4543425"/>
          <p14:tracePt t="174751" x="1389063" y="4554538"/>
          <p14:tracePt t="174771" x="1363663" y="4567238"/>
          <p14:tracePt t="174777" x="1363663" y="4579938"/>
          <p14:tracePt t="174787" x="1352550" y="4592638"/>
          <p14:tracePt t="174791" x="1314450" y="4605338"/>
          <p14:tracePt t="174811" x="1301750" y="4618038"/>
          <p14:tracePt t="174853" x="1289050" y="4618038"/>
          <p14:tracePt t="175009" x="1276350" y="4618038"/>
          <p14:tracePt t="175407" x="1314450" y="4618038"/>
          <p14:tracePt t="175417" x="1363663" y="4618038"/>
          <p14:tracePt t="175421" x="1401763" y="4618038"/>
          <p14:tracePt t="175431" x="1427163" y="4618038"/>
          <p14:tracePt t="175437" x="1476375" y="4618038"/>
          <p14:tracePt t="175447" x="1489075" y="4618038"/>
          <p14:tracePt t="175457" x="1514475" y="4618038"/>
          <p14:tracePt t="175463" x="1527175" y="4618038"/>
          <p14:tracePt t="175484" x="1539875" y="4618038"/>
          <p14:tracePt t="175619" x="1527175" y="4605338"/>
          <p14:tracePt t="175629" x="1476375" y="4605338"/>
          <p14:tracePt t="175635" x="1414463" y="4592638"/>
          <p14:tracePt t="175645" x="1401763" y="4592638"/>
          <p14:tracePt t="175650" x="1352550" y="4579938"/>
          <p14:tracePt t="175659" x="1339850" y="4579938"/>
          <p14:tracePt t="175669" x="1339850" y="4567238"/>
          <p14:tracePt t="175675" x="1327150" y="4567238"/>
          <p14:tracePt t="175729" x="1327150" y="4554538"/>
          <p14:tracePt t="175745" x="1314450" y="4554538"/>
          <p14:tracePt t="175771" x="1301750" y="4543425"/>
          <p14:tracePt t="176133" x="1339850" y="4543425"/>
          <p14:tracePt t="176143" x="1427163" y="4554538"/>
          <p14:tracePt t="176149" x="1514475" y="4605338"/>
          <p14:tracePt t="176158" x="1639888" y="4618038"/>
          <p14:tracePt t="176163" x="1727200" y="4679950"/>
          <p14:tracePt t="176173" x="1814513" y="4743450"/>
          <p14:tracePt t="176184" x="1878013" y="4768850"/>
          <p14:tracePt t="176189" x="1952625" y="4805363"/>
          <p14:tracePt t="176201" x="1990725" y="4830763"/>
          <p14:tracePt t="176203" x="2003425" y="4830763"/>
          <p14:tracePt t="176213" x="2027238" y="4843463"/>
          <p14:tracePt t="176325" x="2003425" y="4843463"/>
          <p14:tracePt t="176335" x="1965325" y="4843463"/>
          <p14:tracePt t="176345" x="1914525" y="4843463"/>
          <p14:tracePt t="176351" x="1878013" y="4843463"/>
          <p14:tracePt t="176361" x="1814513" y="4868863"/>
          <p14:tracePt t="176364" x="1714500" y="4868863"/>
          <p14:tracePt t="176374" x="1677988" y="4868863"/>
          <p14:tracePt t="176385" x="1601788" y="4905375"/>
          <p14:tracePt t="176391" x="1514475" y="4930775"/>
          <p14:tracePt t="176401" x="1439863" y="4968875"/>
          <p14:tracePt t="176404" x="1401763" y="4968875"/>
          <p14:tracePt t="176415" x="1363663" y="4981575"/>
          <p14:tracePt t="176425" x="1352550" y="4981575"/>
          <p14:tracePt t="176637" x="1352550" y="4956175"/>
          <p14:tracePt t="176663" x="1376363" y="4930775"/>
          <p14:tracePt t="176677" x="1389063" y="4918075"/>
          <p14:tracePt t="176703" x="1401763" y="4892675"/>
          <p14:tracePt t="176719" x="1414463" y="4892675"/>
          <p14:tracePt t="176733" x="1414463" y="4879975"/>
          <p14:tracePt t="176743" x="1414463" y="4868863"/>
          <p14:tracePt t="176753" x="1427163" y="4868863"/>
          <p14:tracePt t="176769" x="1427163" y="4856163"/>
          <p14:tracePt t="176773" x="1439863" y="4843463"/>
          <p14:tracePt t="176793" x="1452563" y="4843463"/>
          <p14:tracePt t="176800" x="1465263" y="4830763"/>
          <p14:tracePt t="176809" x="1476375" y="4830763"/>
          <p14:tracePt t="176815" x="1489075" y="4818063"/>
          <p14:tracePt t="176825" x="1514475" y="4805363"/>
          <p14:tracePt t="176835" x="1539875" y="4805363"/>
          <p14:tracePt t="176839" x="1577975" y="4805363"/>
          <p14:tracePt t="176852" x="1614488" y="4805363"/>
          <p14:tracePt t="176855" x="1652588" y="4805363"/>
          <p14:tracePt t="176866" x="1701800" y="4805363"/>
          <p14:tracePt t="176875" x="1765300" y="4805363"/>
          <p14:tracePt t="176879" x="1814513" y="4805363"/>
          <p14:tracePt t="176891" x="1865313" y="4805363"/>
          <p14:tracePt t="176895" x="1952625" y="4805363"/>
          <p14:tracePt t="176905" x="2014538" y="4805363"/>
          <p14:tracePt t="176915" x="2078038" y="4805363"/>
          <p14:tracePt t="176921" x="2178050" y="4805363"/>
          <p14:tracePt t="176931" x="2265363" y="4805363"/>
          <p14:tracePt t="176935" x="2378075" y="4805363"/>
          <p14:tracePt t="176945" x="2478088" y="4805363"/>
          <p14:tracePt t="176955" x="2590800" y="4805363"/>
          <p14:tracePt t="176961" x="2690813" y="4805363"/>
          <p14:tracePt t="176971" x="2803525" y="4805363"/>
          <p14:tracePt t="176975" x="2916238" y="4779963"/>
          <p14:tracePt t="176986" x="3003550" y="4756150"/>
          <p14:tracePt t="176995" x="3103563" y="4756150"/>
          <p14:tracePt t="177002" x="3179763" y="4756150"/>
          <p14:tracePt t="177011" x="3254375" y="4743450"/>
          <p14:tracePt t="177015" x="3279775" y="4718050"/>
          <p14:tracePt t="177025" x="3317875" y="4692650"/>
          <p14:tracePt t="177035" x="3328988" y="4692650"/>
          <p14:tracePt t="177041" x="3354388" y="4692650"/>
          <p14:tracePt t="177127" x="3354388" y="4679950"/>
          <p14:tracePt t="177143" x="3341688" y="4679950"/>
          <p14:tracePt t="177153" x="3241675" y="4679950"/>
          <p14:tracePt t="177157" x="3092450" y="4679950"/>
          <p14:tracePt t="177167" x="2928938" y="4679950"/>
          <p14:tracePt t="177173" x="2767013" y="4679950"/>
          <p14:tracePt t="177184" x="2590800" y="4679950"/>
          <p14:tracePt t="177193" x="2465388" y="4679950"/>
          <p14:tracePt t="177197" x="2339975" y="4679950"/>
          <p14:tracePt t="177207" x="2228850" y="4679950"/>
          <p14:tracePt t="177213" x="2127250" y="4705350"/>
          <p14:tracePt t="177223" x="2039938" y="4705350"/>
          <p14:tracePt t="177235" x="2014538" y="4705350"/>
          <p14:tracePt t="177237" x="1965325" y="4705350"/>
          <p14:tracePt t="177247" x="1952625" y="4705350"/>
          <p14:tracePt t="177293" x="1952625" y="4718050"/>
          <p14:tracePt t="177343" x="1952625" y="4730750"/>
          <p14:tracePt t="177349" x="2027238" y="4730750"/>
          <p14:tracePt t="177359" x="2152650" y="4730750"/>
          <p14:tracePt t="177369" x="2316163" y="4730750"/>
          <p14:tracePt t="177373" x="2503488" y="4730750"/>
          <p14:tracePt t="177385" x="2667000" y="4718050"/>
          <p14:tracePt t="177389" x="2867025" y="4679950"/>
          <p14:tracePt t="177399" x="2967038" y="4679950"/>
          <p14:tracePt t="177409" x="3103563" y="4643438"/>
          <p14:tracePt t="177415" x="3141663" y="4643438"/>
          <p14:tracePt t="177425" x="3167063" y="4643438"/>
          <p14:tracePt t="177481" x="3154363" y="4643438"/>
          <p14:tracePt t="177491" x="3041650" y="4643438"/>
          <p14:tracePt t="177495" x="2879725" y="4656138"/>
          <p14:tracePt t="177505" x="2641600" y="4679950"/>
          <p14:tracePt t="177515" x="2378075" y="4743450"/>
          <p14:tracePt t="177521" x="2127250" y="4805363"/>
          <p14:tracePt t="177531" x="1939925" y="4830763"/>
          <p14:tracePt t="177536" x="1801813" y="4868863"/>
          <p14:tracePt t="177545" x="1689100" y="4905375"/>
          <p14:tracePt t="177555" x="1601788" y="4930775"/>
          <p14:tracePt t="177561" x="1539875" y="4943475"/>
          <p14:tracePt t="177571" x="1514475" y="4956175"/>
          <p14:tracePt t="177575" x="1501775" y="4956175"/>
          <p14:tracePt t="177627" x="1527175" y="4956175"/>
          <p14:tracePt t="177631" x="1601788" y="4956175"/>
          <p14:tracePt t="177641" x="1714500" y="4956175"/>
          <p14:tracePt t="177652" x="1890713" y="4956175"/>
          <p14:tracePt t="177657" x="2052638" y="4956175"/>
          <p14:tracePt t="177667" x="2216150" y="4956175"/>
          <p14:tracePt t="177671" x="2452688" y="4943475"/>
          <p14:tracePt t="177681" x="2616200" y="4943475"/>
          <p14:tracePt t="177691" x="2790825" y="4892675"/>
          <p14:tracePt t="177697" x="2954338" y="4868863"/>
          <p14:tracePt t="177707" x="3103563" y="4856163"/>
          <p14:tracePt t="177711" x="3179763" y="4830763"/>
          <p14:tracePt t="177721" x="3216275" y="4830763"/>
          <p14:tracePt t="177735" x="3228975" y="4818063"/>
          <p14:tracePt t="177747" x="3241675" y="4818063"/>
          <p14:tracePt t="177773" x="3241675" y="4805363"/>
          <p14:tracePt t="177783" x="3167063" y="4805363"/>
          <p14:tracePt t="177787" x="3003550" y="4805363"/>
          <p14:tracePt t="177799" x="2778125" y="4805363"/>
          <p14:tracePt t="177809" x="2528888" y="4805363"/>
          <p14:tracePt t="177813" x="2352675" y="4805363"/>
          <p14:tracePt t="177823" x="2216150" y="4805363"/>
          <p14:tracePt t="177829" x="2139950" y="4805363"/>
          <p14:tracePt t="177839" x="2078038" y="4805363"/>
          <p14:tracePt t="177853" x="2065338" y="4805363"/>
          <p14:tracePt t="177913" x="2127250" y="4805363"/>
          <p14:tracePt t="177919" x="2252663" y="4805363"/>
          <p14:tracePt t="177929" x="2403475" y="4792663"/>
          <p14:tracePt t="177933" x="2565400" y="4792663"/>
          <p14:tracePt t="177945" x="2741613" y="4768850"/>
          <p14:tracePt t="177955" x="2890838" y="4756150"/>
          <p14:tracePt t="177970" x="3128963" y="4718050"/>
          <p14:tracePt t="177975" x="3179763" y="4692650"/>
          <p14:tracePt t="177985" x="3192463" y="4692650"/>
          <p14:tracePt t="178059" x="3167063" y="4692650"/>
          <p14:tracePt t="178071" x="3103563" y="4692650"/>
          <p14:tracePt t="178081" x="3028950" y="4692650"/>
          <p14:tracePt t="178086" x="2967038" y="4692650"/>
          <p14:tracePt t="178095" x="2890838" y="4692650"/>
          <p14:tracePt t="178102" x="2828925" y="4692650"/>
          <p14:tracePt t="178111" x="2767013" y="4718050"/>
          <p14:tracePt t="178121" x="2728913" y="4718050"/>
          <p14:tracePt t="178125" x="2690813" y="4730750"/>
          <p14:tracePt t="178136" x="2678113" y="4743450"/>
          <p14:tracePt t="178141" x="2654300" y="4743450"/>
          <p14:tracePt t="178153" x="2616200" y="4756150"/>
          <p14:tracePt t="178169" x="2603500" y="4756150"/>
          <p14:tracePt t="178181" x="2590800" y="4768850"/>
          <p14:tracePt t="178303" x="2603500" y="4779963"/>
          <p14:tracePt t="178313" x="2616200" y="4779963"/>
          <p14:tracePt t="178317" x="2654300" y="4779963"/>
          <p14:tracePt t="178327" x="2728913" y="4792663"/>
          <p14:tracePt t="178335" x="2790825" y="4792663"/>
          <p14:tracePt t="178343" x="2867025" y="4792663"/>
          <p14:tracePt t="178353" x="2928938" y="4792663"/>
          <p14:tracePt t="178357" x="2979738" y="4792663"/>
          <p14:tracePt t="178369" x="3016250" y="4792663"/>
          <p14:tracePt t="178373" x="3067050" y="4792663"/>
          <p14:tracePt t="178383" x="3079750" y="4792663"/>
          <p14:tracePt t="178389" x="3103563" y="4792663"/>
          <p14:tracePt t="178399" x="3128963" y="4792663"/>
          <p14:tracePt t="178409" x="3141663" y="4792663"/>
          <p14:tracePt t="178425" x="3154363" y="4792663"/>
          <p14:tracePt t="178501" x="3141663" y="4792663"/>
          <p14:tracePt t="178505" x="3079750" y="4792663"/>
          <p14:tracePt t="178515" x="2954338" y="4792663"/>
          <p14:tracePt t="178525" x="2767013" y="4792663"/>
          <p14:tracePt t="178531" x="2541588" y="4818063"/>
          <p14:tracePt t="178541" x="2190750" y="4818063"/>
          <p14:tracePt t="178545" x="1865313" y="4868863"/>
          <p14:tracePt t="178555" x="1614488" y="4905375"/>
          <p14:tracePt t="178565" x="1427163" y="4905375"/>
          <p14:tracePt t="178571" x="1276350" y="4918075"/>
          <p14:tracePt t="178581" x="1139825" y="4968875"/>
          <p14:tracePt t="178586" x="1050925" y="4981575"/>
          <p14:tracePt t="178595" x="1001713" y="4981575"/>
          <p14:tracePt t="178605" x="989013" y="4992688"/>
          <p14:tracePt t="178611" x="963613" y="4992688"/>
          <p14:tracePt t="178621" x="938213" y="4992688"/>
          <p14:tracePt t="178721" x="1001713" y="5030788"/>
          <p14:tracePt t="178727" x="1176338" y="5056188"/>
          <p14:tracePt t="178737" x="1376363" y="5068888"/>
          <p14:tracePt t="178743" x="1614488" y="5118100"/>
          <p14:tracePt t="178754" x="1890713" y="5118100"/>
          <p14:tracePt t="178763" x="2165350" y="5118100"/>
          <p14:tracePt t="178769" x="2403475" y="5118100"/>
          <p14:tracePt t="178777" x="2603500" y="5118100"/>
          <p14:tracePt t="178783" x="2790825" y="5118100"/>
          <p14:tracePt t="178793" x="2903538" y="5118100"/>
          <p14:tracePt t="178803" x="3016250" y="5081588"/>
          <p14:tracePt t="178807" x="3054350" y="5068888"/>
          <p14:tracePt t="178818" x="3079750" y="5056188"/>
          <p14:tracePt t="178823" x="3092450" y="5043488"/>
          <p14:tracePt t="178883" x="3016250" y="5043488"/>
          <p14:tracePt t="178889" x="2879725" y="5043488"/>
          <p14:tracePt t="178899" x="2754313" y="5043488"/>
          <p14:tracePt t="178903" x="2616200" y="5043488"/>
          <p14:tracePt t="178913" x="2503488" y="5043488"/>
          <p14:tracePt t="178923" x="2416175" y="5043488"/>
          <p14:tracePt t="178929" x="2328863" y="5043488"/>
          <p14:tracePt t="178939" x="2278063" y="5043488"/>
          <p14:tracePt t="178943" x="2252663" y="5043488"/>
          <p14:tracePt t="178953" x="2228850" y="5043488"/>
          <p14:tracePt t="178969" x="2216150" y="5043488"/>
          <p14:tracePt t="179075" x="2203450" y="5043488"/>
          <p14:tracePt t="179079" x="2190750" y="5043488"/>
          <p14:tracePt t="179089" x="2165350" y="5043488"/>
          <p14:tracePt t="179099" x="2127250" y="5043488"/>
          <p14:tracePt t="179105" x="2090738" y="5043488"/>
          <p14:tracePt t="179115" x="2065338" y="5043488"/>
          <p14:tracePt t="179121" x="2039938" y="5043488"/>
          <p14:tracePt t="179131" x="2014538" y="5043488"/>
          <p14:tracePt t="179140" x="2003425" y="5043488"/>
          <p14:tracePt t="179144" x="1978025" y="5043488"/>
          <p14:tracePt t="179155" x="1939925" y="5043488"/>
          <p14:tracePt t="179161" x="1903413" y="5043488"/>
          <p14:tracePt t="179171" x="1852613" y="5043488"/>
          <p14:tracePt t="179181" x="1814513" y="5043488"/>
          <p14:tracePt t="179185" x="1765300" y="5043488"/>
          <p14:tracePt t="179197" x="1727200" y="5018088"/>
          <p14:tracePt t="179203" x="1652588" y="5005388"/>
          <p14:tracePt t="179211" x="1627188" y="4992688"/>
          <p14:tracePt t="179221" x="1601788" y="4981575"/>
          <p14:tracePt t="179227" x="1552575" y="4981575"/>
          <p14:tracePt t="179237" x="1527175" y="4968875"/>
          <p14:tracePt t="179253" x="1514475" y="4956175"/>
          <p14:tracePt t="179419" x="1514475" y="4943475"/>
          <p14:tracePt t="179459" x="1514475" y="4930775"/>
          <p14:tracePt t="179470" x="1514475" y="4918075"/>
          <p14:tracePt t="179473" x="1514475" y="4905375"/>
          <p14:tracePt t="179483" x="1539875" y="4892675"/>
          <p14:tracePt t="179489" x="1552575" y="4879975"/>
          <p14:tracePt t="179499" x="1589088" y="4879975"/>
          <p14:tracePt t="179509" x="1639888" y="4856163"/>
          <p14:tracePt t="179513" x="1665288" y="4856163"/>
          <p14:tracePt t="179523" x="1714500" y="4843463"/>
          <p14:tracePt t="179529" x="1752600" y="4830763"/>
          <p14:tracePt t="179539" x="1814513" y="4830763"/>
          <p14:tracePt t="179549" x="1852613" y="4830763"/>
          <p14:tracePt t="179552" x="1914525" y="4830763"/>
          <p14:tracePt t="179563" x="1978025" y="4830763"/>
          <p14:tracePt t="179570" x="2014538" y="4805363"/>
          <p14:tracePt t="179579" x="2039938" y="4805363"/>
          <p14:tracePt t="179589" x="2078038" y="4805363"/>
          <p14:tracePt t="179595" x="2127250" y="4792663"/>
          <p14:tracePt t="179609" x="2152650" y="4792663"/>
          <p14:tracePt t="179619" x="2165350" y="4792663"/>
          <p14:tracePt t="179629" x="2178050" y="4792663"/>
          <p14:tracePt t="179636" x="2190750" y="4792663"/>
          <p14:tracePt t="179645" x="2203450" y="4792663"/>
          <p14:tracePt t="179669" x="2216150" y="4792663"/>
          <p14:tracePt t="179689" x="2228850" y="4792663"/>
          <p14:tracePt t="179695" x="2239963" y="4792663"/>
          <p14:tracePt t="179724" x="2265363" y="4792663"/>
          <p14:tracePt t="179947" x="2252663" y="4792663"/>
          <p14:tracePt t="179973" x="2239963" y="4768850"/>
          <p14:tracePt t="179987" x="2228850" y="4768850"/>
          <p14:tracePt t="181031" x="2228850" y="4779963"/>
          <p14:tracePt t="181041" x="2228850" y="4792663"/>
          <p14:tracePt t="181047" x="2228850" y="4805363"/>
          <p14:tracePt t="181061" x="2239963" y="4818063"/>
          <p14:tracePt t="181071" x="2252663" y="4830763"/>
          <p14:tracePt t="181081" x="2265363" y="4843463"/>
          <p14:tracePt t="181097" x="2290763" y="4868863"/>
          <p14:tracePt t="181132" x="2303463" y="4868863"/>
          <p14:tracePt t="181136" x="2316163" y="4868863"/>
          <p14:tracePt t="181163" x="2328863" y="4868863"/>
          <p14:tracePt t="181177" x="2339975" y="4868863"/>
          <p14:tracePt t="181187" x="2352675" y="4868863"/>
          <p14:tracePt t="181193" x="2365375" y="4868863"/>
          <p14:tracePt t="181203" x="2378075" y="4868863"/>
          <p14:tracePt t="181220" x="2390775" y="4868863"/>
          <p14:tracePt t="181229" x="2403475" y="4868863"/>
          <p14:tracePt t="181385" x="2416175" y="4868863"/>
          <p14:tracePt t="181414" x="2416175" y="4843463"/>
          <p14:tracePt t="181449" x="2403475" y="4830763"/>
          <p14:tracePt t="181459" x="2390775" y="4830763"/>
          <p14:tracePt t="181465" x="2378075" y="4818063"/>
          <p14:tracePt t="181485" x="2328863" y="4818063"/>
          <p14:tracePt t="181489" x="2290763" y="4805363"/>
          <p14:tracePt t="181499" x="2265363" y="4805363"/>
          <p14:tracePt t="181505" x="2216150" y="4805363"/>
          <p14:tracePt t="181515" x="2190750" y="4805363"/>
          <p14:tracePt t="181525" x="2152650" y="4792663"/>
          <p14:tracePt t="181529" x="2116138" y="4792663"/>
          <p14:tracePt t="181539" x="2065338" y="4792663"/>
          <p14:tracePt t="181545" x="2039938" y="4779963"/>
          <p14:tracePt t="181555" x="2014538" y="4779963"/>
          <p14:tracePt t="181565" x="1978025" y="4779963"/>
          <p14:tracePt t="181571" x="1927225" y="4779963"/>
          <p14:tracePt t="181581" x="1890713" y="4779963"/>
          <p14:tracePt t="181587" x="1839913" y="4779963"/>
          <p14:tracePt t="181595" x="1801813" y="4779963"/>
          <p14:tracePt t="181605" x="1752600" y="4779963"/>
          <p14:tracePt t="181611" x="1677988" y="4792663"/>
          <p14:tracePt t="181621" x="1627188" y="4792663"/>
          <p14:tracePt t="181624" x="1589088" y="4818063"/>
          <p14:tracePt t="181635" x="1514475" y="4843463"/>
          <p14:tracePt t="181646" x="1476375" y="4843463"/>
          <p14:tracePt t="181650" x="1427163" y="4856163"/>
          <p14:tracePt t="181661" x="1389063" y="4868863"/>
          <p14:tracePt t="181667" x="1352550" y="4879975"/>
          <p14:tracePt t="181677" x="1314450" y="4905375"/>
          <p14:tracePt t="181701" x="1301750" y="4905375"/>
          <p14:tracePt t="181741" x="1289050" y="4905375"/>
          <p14:tracePt t="181767" x="1276350" y="4918075"/>
          <p14:tracePt t="181787" x="1276350" y="4930775"/>
          <p14:tracePt t="181792" x="1276350" y="4943475"/>
          <p14:tracePt t="181804" x="1289050" y="4956175"/>
          <p14:tracePt t="181807" x="1339850" y="4981575"/>
          <p14:tracePt t="181817" x="1376363" y="5005388"/>
          <p14:tracePt t="181827" x="1427163" y="5005388"/>
          <p14:tracePt t="181833" x="1476375" y="5005388"/>
          <p14:tracePt t="181843" x="1565275" y="5005388"/>
          <p14:tracePt t="181847" x="1665288" y="5005388"/>
          <p14:tracePt t="181859" x="1752600" y="5018088"/>
          <p14:tracePt t="181870" x="1852613" y="5018088"/>
          <p14:tracePt t="181873" x="1952625" y="5018088"/>
          <p14:tracePt t="181883" x="2039938" y="5018088"/>
          <p14:tracePt t="181889" x="2090738" y="5018088"/>
          <p14:tracePt t="181899" x="2116138" y="5018088"/>
          <p14:tracePt t="181909" x="2152650" y="5018088"/>
          <p14:tracePt t="181913" x="2165350" y="4992688"/>
          <p14:tracePt t="181929" x="2178050" y="4981575"/>
          <p14:tracePt t="181939" x="2203450" y="4930775"/>
          <p14:tracePt t="181949" x="2203450" y="4918075"/>
          <p14:tracePt t="181953" x="2203450" y="4905375"/>
          <p14:tracePt t="181971" x="2203450" y="4868863"/>
          <p14:tracePt t="181989" x="2190750" y="4805363"/>
          <p14:tracePt t="181993" x="2178050" y="4792663"/>
          <p14:tracePt t="182005" x="2152650" y="4768850"/>
          <p14:tracePt t="182009" x="2127250" y="4756150"/>
          <p14:tracePt t="182020" x="2090738" y="4718050"/>
          <p14:tracePt t="182029" x="2052638" y="4718050"/>
          <p14:tracePt t="182037" x="1965325" y="4705350"/>
          <p14:tracePt t="182045" x="1878013" y="4692650"/>
          <p14:tracePt t="182049" x="1801813" y="4692650"/>
          <p14:tracePt t="182059" x="1689100" y="4692650"/>
          <p14:tracePt t="182070" x="1601788" y="4692650"/>
          <p14:tracePt t="182075" x="1489075" y="4692650"/>
          <p14:tracePt t="182087" x="1389063" y="4692650"/>
          <p14:tracePt t="182089" x="1301750" y="4692650"/>
          <p14:tracePt t="182099" x="1214438" y="4692650"/>
          <p14:tracePt t="182109" x="1139825" y="4692650"/>
          <p14:tracePt t="182115" x="1089025" y="4692650"/>
          <p14:tracePt t="182125" x="1050925" y="4692650"/>
          <p14:tracePt t="182131" x="1014413" y="4692650"/>
          <p14:tracePt t="182143" x="1001713" y="4705350"/>
          <p14:tracePt t="182205" x="1027113" y="4730750"/>
          <p14:tracePt t="182215" x="1050925" y="4768850"/>
          <p14:tracePt t="182221" x="1127125" y="4805363"/>
          <p14:tracePt t="182231" x="1176338" y="4818063"/>
          <p14:tracePt t="182237" x="1252538" y="4856163"/>
          <p14:tracePt t="182247" x="1339850" y="4868863"/>
          <p14:tracePt t="182257" x="1414463" y="4892675"/>
          <p14:tracePt t="182261" x="1514475" y="4892675"/>
          <p14:tracePt t="182271" x="1601788" y="4892675"/>
          <p14:tracePt t="182277" x="1714500" y="4905375"/>
          <p14:tracePt t="182288" x="1827213" y="4905375"/>
          <p14:tracePt t="182297" x="1978025" y="4905375"/>
          <p14:tracePt t="182304" x="2116138" y="4905375"/>
          <p14:tracePt t="182313" x="2203450" y="4905375"/>
          <p14:tracePt t="182317" x="2303463" y="4892675"/>
          <p14:tracePt t="182327" x="2352675" y="4868863"/>
          <p14:tracePt t="182337" x="2416175" y="4843463"/>
          <p14:tracePt t="182343" x="2441575" y="4818063"/>
          <p14:tracePt t="182354" x="2465388" y="4792663"/>
          <p14:tracePt t="182357" x="2490788" y="4768850"/>
          <p14:tracePt t="182367" x="2490788" y="4756150"/>
          <p14:tracePt t="182377" x="2490788" y="4730750"/>
          <p14:tracePt t="182383" x="2490788" y="4705350"/>
          <p14:tracePt t="182393" x="2490788" y="4679950"/>
          <p14:tracePt t="182397" x="2490788" y="4667250"/>
          <p14:tracePt t="182407" x="2478088" y="4618038"/>
          <p14:tracePt t="182417" x="2403475" y="4579938"/>
          <p14:tracePt t="182423" x="2339975" y="4554538"/>
          <p14:tracePt t="182433" x="2252663" y="4543425"/>
          <p14:tracePt t="182438" x="2165350" y="4518025"/>
          <p14:tracePt t="182447" x="2065338" y="4518025"/>
          <p14:tracePt t="182457" x="1939925" y="4518025"/>
          <p14:tracePt t="182463" x="1790700" y="4518025"/>
          <p14:tracePt t="182473" x="1665288" y="4518025"/>
          <p14:tracePt t="182479" x="1514475" y="4518025"/>
          <p14:tracePt t="182489" x="1414463" y="4518025"/>
          <p14:tracePt t="182499" x="1314450" y="4518025"/>
          <p14:tracePt t="182504" x="1263650" y="4518025"/>
          <p14:tracePt t="182513" x="1227138" y="4530725"/>
          <p14:tracePt t="182520" x="1176338" y="4530725"/>
          <p14:tracePt t="182529" x="1127125" y="4554538"/>
          <p14:tracePt t="182539" x="1114425" y="4554538"/>
          <p14:tracePt t="182543" x="1089025" y="4592638"/>
          <p14:tracePt t="182579" x="1076325" y="4592638"/>
          <p14:tracePt t="182586" x="1076325" y="4605338"/>
          <p14:tracePt t="182599" x="1076325" y="4630738"/>
          <p14:tracePt t="182609" x="1089025" y="4667250"/>
          <p14:tracePt t="182621" x="1101725" y="4679950"/>
          <p14:tracePt t="182625" x="1139825" y="4705350"/>
          <p14:tracePt t="182637" x="1189038" y="4730750"/>
          <p14:tracePt t="182639" x="1252538" y="4730750"/>
          <p14:tracePt t="182649" x="1376363" y="4730750"/>
          <p14:tracePt t="182659" x="1501775" y="4730750"/>
          <p14:tracePt t="182665" x="1652588" y="4730750"/>
          <p14:tracePt t="182675" x="1814513" y="4730750"/>
          <p14:tracePt t="182681" x="1990725" y="4730750"/>
          <p14:tracePt t="182691" x="2139950" y="4730750"/>
          <p14:tracePt t="182701" x="2303463" y="4718050"/>
          <p14:tracePt t="182705" x="2428875" y="4692650"/>
          <p14:tracePt t="182715" x="2516188" y="4656138"/>
          <p14:tracePt t="182721" x="2603500" y="4643438"/>
          <p14:tracePt t="182731" x="2654300" y="4605338"/>
          <p14:tracePt t="182741" x="2678113" y="4592638"/>
          <p14:tracePt t="182745" x="2678113" y="4567238"/>
          <p14:tracePt t="182755" x="2690813" y="4567238"/>
          <p14:tracePt t="182772" x="2690813" y="4543425"/>
          <p14:tracePt t="182781" x="2690813" y="4518025"/>
          <p14:tracePt t="182785" x="2667000" y="4505325"/>
          <p14:tracePt t="182797" x="2616200" y="4467225"/>
          <p14:tracePt t="182801" x="2565400" y="4454525"/>
          <p14:tracePt t="182811" x="2490788" y="4443413"/>
          <p14:tracePt t="182821" x="2403475" y="4443413"/>
          <p14:tracePt t="182827" x="2303463" y="4418013"/>
          <p14:tracePt t="182838" x="2165350" y="4418013"/>
          <p14:tracePt t="182841" x="2027238" y="4418013"/>
          <p14:tracePt t="182851" x="1878013" y="4418013"/>
          <p14:tracePt t="182861" x="1801813" y="4418013"/>
          <p14:tracePt t="182867" x="1727200" y="4418013"/>
          <p14:tracePt t="182877" x="1677988" y="4430713"/>
          <p14:tracePt t="182881" x="1639888" y="4443413"/>
          <p14:tracePt t="182891" x="1627188" y="4454525"/>
          <p14:tracePt t="182973" x="1627188" y="4467225"/>
          <p14:tracePt t="182977" x="1652588" y="4479925"/>
          <p14:tracePt t="182988" x="1739900" y="4492625"/>
          <p14:tracePt t="182993" x="1790700" y="4492625"/>
          <p14:tracePt t="183004" x="1878013" y="4492625"/>
          <p14:tracePt t="183013" x="1965325" y="4492625"/>
          <p14:tracePt t="183021" x="2027238" y="4492625"/>
          <p14:tracePt t="183029" x="2103438" y="4492625"/>
          <p14:tracePt t="183033" x="2165350" y="4492625"/>
          <p14:tracePt t="183045" x="2190750" y="4492625"/>
          <p14:tracePt t="183055" x="2203450" y="4479925"/>
          <p14:tracePt t="183095" x="2216150" y="4467225"/>
          <p14:tracePt t="183100" x="2190750" y="4454525"/>
          <p14:tracePt t="183109" x="2152650" y="4454525"/>
          <p14:tracePt t="183121" x="2090738" y="4454525"/>
          <p14:tracePt t="183125" x="2052638" y="4443413"/>
          <p14:tracePt t="183135" x="1978025" y="4443413"/>
          <p14:tracePt t="183139" x="1927225" y="4443413"/>
          <p14:tracePt t="183149" x="1865313" y="4443413"/>
          <p14:tracePt t="183159" x="1827213" y="4443413"/>
          <p14:tracePt t="183165" x="1778000" y="4443413"/>
          <p14:tracePt t="183175" x="1739900" y="4454525"/>
          <p14:tracePt t="183181" x="1701800" y="4454525"/>
          <p14:tracePt t="183191" x="1701800" y="4479925"/>
          <p14:tracePt t="183201" x="1689100" y="4492625"/>
          <p14:tracePt t="183205" x="1689100" y="4505325"/>
          <p14:tracePt t="183261" x="1689100" y="4518025"/>
          <p14:tracePt t="183265" x="1689100" y="4530725"/>
          <p14:tracePt t="183277" x="1714500" y="4543425"/>
          <p14:tracePt t="183281" x="1752600" y="4543425"/>
          <p14:tracePt t="183291" x="1801813" y="4543425"/>
          <p14:tracePt t="183301" x="1890713" y="4543425"/>
          <p14:tracePt t="183307" x="1939925" y="4543425"/>
          <p14:tracePt t="183317" x="2027238" y="4543425"/>
          <p14:tracePt t="183322" x="2078038" y="4543425"/>
          <p14:tracePt t="183331" x="2127250" y="4518025"/>
          <p14:tracePt t="183341" x="2152650" y="4518025"/>
          <p14:tracePt t="183347" x="2190750" y="4492625"/>
          <p14:tracePt t="183407" x="2190750" y="4479925"/>
          <p14:tracePt t="183417" x="2152650" y="4479925"/>
          <p14:tracePt t="183423" x="2065338" y="4479925"/>
          <p14:tracePt t="183433" x="1952625" y="4479925"/>
          <p14:tracePt t="183443" x="1801813" y="4530725"/>
          <p14:tracePt t="183447" x="1677988" y="4579938"/>
          <p14:tracePt t="183457" x="1552575" y="4618038"/>
          <p14:tracePt t="183463" x="1465263" y="4692650"/>
          <p14:tracePt t="183473" x="1389063" y="4743450"/>
          <p14:tracePt t="183483" x="1289050" y="4805363"/>
          <p14:tracePt t="183489" x="1263650" y="4818063"/>
          <p14:tracePt t="183499" x="1252538" y="4843463"/>
          <p14:tracePt t="183523" x="1252538" y="4856163"/>
          <p14:tracePt t="183549" x="1252538" y="4868863"/>
          <p14:tracePt t="183553" x="1276350" y="4868863"/>
          <p14:tracePt t="183563" x="1339850" y="4868863"/>
          <p14:tracePt t="183572" x="1401763" y="4868863"/>
          <p14:tracePt t="183579" x="1489075" y="4868863"/>
          <p14:tracePt t="183589" x="1565275" y="4868863"/>
          <p14:tracePt t="183595" x="1639888" y="4868863"/>
          <p14:tracePt t="183605" x="1689100" y="4868863"/>
          <p14:tracePt t="183609" x="1752600" y="4868863"/>
          <p14:tracePt t="183695" x="1652588" y="4868863"/>
          <p14:tracePt t="183705" x="1552575" y="4868863"/>
          <p14:tracePt t="183711" x="1452563" y="4868863"/>
          <p14:tracePt t="183722" x="1339850" y="4868863"/>
          <p14:tracePt t="183725" x="1263650" y="4905375"/>
          <p14:tracePt t="183735" x="1201738" y="4930775"/>
          <p14:tracePt t="183745" x="1163638" y="4968875"/>
          <p14:tracePt t="183751" x="1150938" y="4968875"/>
          <p14:tracePt t="183761" x="1139825" y="4968875"/>
          <p14:tracePt t="183791" x="1139825" y="4981575"/>
          <p14:tracePt t="183801" x="1139825" y="4992688"/>
          <p14:tracePt t="183811" x="1139825" y="5018088"/>
          <p14:tracePt t="183817" x="1150938" y="5043488"/>
          <p14:tracePt t="183827" x="1214438" y="5043488"/>
          <p14:tracePt t="183831" x="1276350" y="5043488"/>
          <p14:tracePt t="183841" x="1352550" y="5068888"/>
          <p14:tracePt t="183851" x="1439863" y="5081588"/>
          <p14:tracePt t="183857" x="1501775" y="5081588"/>
          <p14:tracePt t="183867" x="1589088" y="5081588"/>
          <p14:tracePt t="183873" x="1665288" y="5081588"/>
          <p14:tracePt t="183881" x="1752600" y="5081588"/>
          <p14:tracePt t="183891" x="1827213" y="5081588"/>
          <p14:tracePt t="183897" x="1878013" y="5081588"/>
          <p14:tracePt t="183907" x="1965325" y="5056188"/>
          <p14:tracePt t="183911" x="1978025" y="5043488"/>
          <p14:tracePt t="183922" x="2014538" y="5018088"/>
          <p14:tracePt t="183931" x="2039938" y="5018088"/>
          <p14:tracePt t="183947" x="2052638" y="5005388"/>
          <p14:tracePt t="183951" x="2065338" y="5005388"/>
          <p14:tracePt t="183973" x="2065338" y="4992688"/>
          <p14:tracePt t="183987" x="2065338" y="4981575"/>
          <p14:tracePt t="184003" x="2065338" y="4968875"/>
          <p14:tracePt t="184017" x="2065338" y="4956175"/>
          <p14:tracePt t="184043" x="2065338" y="4918075"/>
          <p14:tracePt t="184053" x="2052638" y="4905375"/>
          <p14:tracePt t="184056" x="2039938" y="4905375"/>
          <p14:tracePt t="184067" x="2027238" y="4892675"/>
          <p14:tracePt t="184073" x="1990725" y="4879975"/>
          <p14:tracePt t="184082" x="1978025" y="4868863"/>
          <p14:tracePt t="184093" x="1952625" y="4868863"/>
          <p14:tracePt t="184099" x="1927225" y="4868863"/>
          <p14:tracePt t="184109" x="1878013" y="4868863"/>
          <p14:tracePt t="184113" x="1852613" y="4868863"/>
          <p14:tracePt t="184123" x="1827213" y="4868863"/>
          <p14:tracePt t="184133" x="1790700" y="4868863"/>
          <p14:tracePt t="184139" x="1765300" y="4868863"/>
          <p14:tracePt t="184149" x="1752600" y="4843463"/>
          <p14:tracePt t="184155" x="1739900" y="4843463"/>
          <p14:tracePt t="184331" x="1714500" y="4843463"/>
          <p14:tracePt t="184345" x="1701800" y="4830763"/>
          <p14:tracePt t="184583" x="1714500" y="4830763"/>
          <p14:tracePt t="184586" x="1739900" y="4830763"/>
          <p14:tracePt t="184603" x="1765300" y="4830763"/>
          <p14:tracePt t="184623" x="1778000" y="4830763"/>
          <p14:tracePt t="184697" x="1790700" y="4830763"/>
          <p14:tracePt t="184869" x="1801813" y="4830763"/>
          <p14:tracePt t="184909" x="1814513" y="4830763"/>
          <p14:tracePt t="184955" x="1827213" y="4830763"/>
          <p14:tracePt t="184961" x="1839913" y="4830763"/>
          <p14:tracePt t="184995" x="1852613" y="4818063"/>
          <p14:tracePt t="185001" x="1865313" y="4805363"/>
          <p14:tracePt t="185010" x="1878013" y="4792663"/>
          <p14:tracePt t="185025" x="1890713" y="4792663"/>
          <p14:tracePt t="185035" x="1903413" y="4792663"/>
          <p14:tracePt t="185055" x="1914525" y="4779963"/>
          <p14:tracePt t="185065" x="1927225" y="4768850"/>
          <p14:tracePt t="185081" x="1939925" y="4768850"/>
          <p14:tracePt t="185095" x="1952625" y="4756150"/>
          <p14:tracePt t="185116" x="1965325" y="4756150"/>
          <p14:tracePt t="185130" x="1978025" y="4756150"/>
          <p14:tracePt t="185141" x="1990725" y="4756150"/>
          <p14:tracePt t="185157" x="2003425" y="4756150"/>
          <p14:tracePt t="185167" x="2014538" y="4743450"/>
          <p14:tracePt t="185172" x="2014538" y="4730750"/>
          <p14:tracePt t="185615" x="2003425" y="4730750"/>
          <p14:tracePt t="185631" x="1990725" y="4730750"/>
          <p14:tracePt t="185645" x="1978025" y="4743450"/>
          <p14:tracePt t="185661" x="1978025" y="4756150"/>
          <p14:tracePt t="185687" x="1978025" y="4768850"/>
          <p14:tracePt t="185711" x="1978025" y="4779963"/>
          <p14:tracePt t="185737" x="1978025" y="4792663"/>
          <p14:tracePt t="185790" x="1978025" y="4805363"/>
          <p14:tracePt t="185827" x="1990725" y="4805363"/>
          <p14:tracePt t="186387" x="2003425" y="4818063"/>
          <p14:tracePt t="186413" x="1990725" y="4830763"/>
          <p14:tracePt t="186423" x="1952625" y="4843463"/>
          <p14:tracePt t="186427" x="1890713" y="4843463"/>
          <p14:tracePt t="186437" x="1852613" y="4843463"/>
          <p14:tracePt t="186442" x="1765300" y="4830763"/>
          <p14:tracePt t="186453" x="1727200" y="4830763"/>
          <p14:tracePt t="186463" x="1689100" y="4830763"/>
          <p14:tracePt t="186467" x="1639888" y="4805363"/>
          <p14:tracePt t="186477" x="1614488" y="4805363"/>
          <p14:tracePt t="186483" x="1589088" y="4805363"/>
          <p14:tracePt t="186493" x="1577975" y="4805363"/>
          <p14:tracePt t="186503" x="1565275" y="4805363"/>
          <p14:tracePt t="186506" x="1552575" y="4805363"/>
          <p14:tracePt t="186857" x="1565275" y="4805363"/>
          <p14:tracePt t="186877" x="1565275" y="4779963"/>
          <p14:tracePt t="186881" x="1577975" y="4779963"/>
          <p14:tracePt t="186891" x="1614488" y="4779963"/>
          <p14:tracePt t="186907" x="1639888" y="4779963"/>
          <p14:tracePt t="186917" x="1665288" y="4779963"/>
          <p14:tracePt t="186922" x="1689100" y="4779963"/>
          <p14:tracePt t="186931" x="1727200" y="4779963"/>
          <p14:tracePt t="186937" x="1765300" y="4779963"/>
          <p14:tracePt t="186947" x="1801813" y="4779963"/>
          <p14:tracePt t="186973" x="1878013" y="4779963"/>
          <p14:tracePt t="186973" x="1914525" y="4779963"/>
          <p14:tracePt t="186987" x="1939925" y="4779963"/>
          <p14:tracePt t="187003" x="1952625" y="4779963"/>
          <p14:tracePt t="187027" x="1965325" y="4779963"/>
          <p14:tracePt t="187043" x="1978025" y="4779963"/>
          <p14:tracePt t="187053" x="1990725" y="4779963"/>
          <p14:tracePt t="187057" x="2003425" y="4779963"/>
          <p14:tracePt t="187069" x="2014538" y="4792663"/>
          <p14:tracePt t="187073" x="2027238" y="4792663"/>
          <p14:tracePt t="187093" x="2052638" y="4792663"/>
          <p14:tracePt t="187109" x="2065338" y="4792663"/>
          <p14:tracePt t="187133" x="2078038" y="4805363"/>
          <p14:tracePt t="187235" x="2090738" y="4805363"/>
          <p14:tracePt t="187305" x="2103438" y="4805363"/>
          <p14:tracePt t="187325" x="2116138" y="4805363"/>
          <p14:tracePt t="187355" x="2139950" y="4805363"/>
          <p14:tracePt t="187391" x="2165350" y="4805363"/>
          <p14:tracePt t="187395" x="2178050" y="4805363"/>
          <p14:tracePt t="187407" x="2203450" y="4805363"/>
          <p14:tracePt t="187422" x="2228850" y="4818063"/>
          <p14:tracePt t="187431" x="2239963" y="4818063"/>
          <p14:tracePt t="187437" x="2278063" y="4830763"/>
          <p14:tracePt t="187451" x="2290763" y="4830763"/>
          <p14:tracePt t="187461" x="2290763" y="4843463"/>
          <p14:tracePt t="187472" x="2303463" y="4843463"/>
          <p14:tracePt t="187835" x="2328863" y="4843463"/>
          <p14:tracePt t="187845" x="2352675" y="4843463"/>
          <p14:tracePt t="187855" x="2378075" y="4856163"/>
          <p14:tracePt t="187859" x="2390775" y="4856163"/>
          <p14:tracePt t="187871" x="2416175" y="4856163"/>
          <p14:tracePt t="187875" x="2441575" y="4856163"/>
          <p14:tracePt t="187885" x="2490788" y="4856163"/>
          <p14:tracePt t="187895" x="2516188" y="4856163"/>
          <p14:tracePt t="187901" x="2541588" y="4856163"/>
          <p14:tracePt t="187911" x="2578100" y="4856163"/>
          <p14:tracePt t="187915" x="2603500" y="4856163"/>
          <p14:tracePt t="187925" x="2654300" y="4856163"/>
          <p14:tracePt t="187935" x="2678113" y="4856163"/>
          <p14:tracePt t="187941" x="2716213" y="4856163"/>
          <p14:tracePt t="187951" x="2741613" y="4856163"/>
          <p14:tracePt t="187957" x="2767013" y="4856163"/>
          <p14:tracePt t="187973" x="2803525" y="4856163"/>
          <p14:tracePt t="187976" x="2828925" y="4856163"/>
          <p14:tracePt t="187981" x="2841625" y="4856163"/>
          <p14:tracePt t="187991" x="2854325" y="4856163"/>
          <p14:tracePt t="187995" x="2867025" y="4856163"/>
          <p14:tracePt t="188007" x="2879725" y="4856163"/>
          <p14:tracePt t="188016" x="2890838" y="4856163"/>
          <p14:tracePt t="188051" x="2903538" y="4856163"/>
          <p14:tracePt t="188657" x="2903538" y="4868863"/>
          <p14:tracePt t="188667" x="2916238" y="4868863"/>
          <p14:tracePt t="188681" x="2928938" y="4868863"/>
          <p14:tracePt t="188697" x="2941638" y="4868863"/>
          <p14:tracePt t="188707" x="2954338" y="4843463"/>
          <p14:tracePt t="188723" x="2967038" y="4843463"/>
          <p14:tracePt t="188737" x="2979738" y="4843463"/>
          <p14:tracePt t="188803" x="3003550" y="4843463"/>
          <p14:tracePt t="188959" x="3016250" y="4843463"/>
          <p14:tracePt t="188989" x="3028950" y="4843463"/>
          <p14:tracePt t="189019" x="3041650" y="4843463"/>
          <p14:tracePt t="189040" x="3054350" y="4843463"/>
          <p14:tracePt t="189055" x="3079750" y="4843463"/>
          <p14:tracePt t="189075" x="3079750" y="4830763"/>
          <p14:tracePt t="189091" x="3092450" y="4805363"/>
          <p14:tracePt t="189117" x="3103563" y="4805363"/>
          <p14:tracePt t="189157" x="3116263" y="4805363"/>
          <p14:tracePt t="189177" x="3128963" y="4805363"/>
          <p14:tracePt t="189191" x="3141663" y="4805363"/>
          <p14:tracePt t="189211" x="3141663" y="4792663"/>
          <p14:tracePt t="189231" x="3154363" y="4792663"/>
          <p14:tracePt t="189359" x="3167063" y="4779963"/>
          <p14:tracePt t="189488" x="3179763" y="4779963"/>
          <p14:tracePt t="189528" x="3205163" y="4779963"/>
          <p14:tracePt t="189549" x="3216275" y="4779963"/>
          <p14:tracePt t="189887" x="3216275" y="4792663"/>
          <p14:tracePt t="189903" x="3228975" y="4818063"/>
          <p14:tracePt t="189983" x="3228975" y="4830763"/>
          <p14:tracePt t="190019" x="3228975" y="4843463"/>
          <p14:tracePt t="190023" x="3228975" y="4856163"/>
          <p14:tracePt t="190033" x="3228975" y="4868863"/>
          <p14:tracePt t="190043" x="3228975" y="4892675"/>
          <p14:tracePt t="190048" x="3228975" y="4943475"/>
          <p14:tracePt t="190059" x="3228975" y="4981575"/>
          <p14:tracePt t="190065" x="3228975" y="5030788"/>
          <p14:tracePt t="190075" x="3241675" y="5068888"/>
          <p14:tracePt t="190085" x="3241675" y="5143500"/>
          <p14:tracePt t="190091" x="3279775" y="5205413"/>
          <p14:tracePt t="190099" x="3317875" y="5281613"/>
          <p14:tracePt t="190105" x="3354388" y="5356225"/>
          <p14:tracePt t="190115" x="3392488" y="5443538"/>
          <p14:tracePt t="190125" x="3454400" y="5530850"/>
          <p14:tracePt t="190128" x="3479800" y="5556250"/>
          <p14:tracePt t="190165" x="3492500" y="5556250"/>
          <p14:tracePt t="190649" x="3505200" y="5556250"/>
          <p14:tracePt t="190658" x="3579813" y="5518150"/>
          <p14:tracePt t="190668" x="3679825" y="5507038"/>
          <p14:tracePt t="190675" x="3856038" y="5430838"/>
          <p14:tracePt t="190684" x="3992563" y="5381625"/>
          <p14:tracePt t="190692" x="4217988" y="5294313"/>
          <p14:tracePt t="190700" x="4418013" y="5256213"/>
          <p14:tracePt t="190705" x="4581525" y="5205413"/>
          <p14:tracePt t="190715" x="4794250" y="5118100"/>
          <p14:tracePt t="190725" x="4945063" y="5056188"/>
          <p14:tracePt t="190731" x="5094288" y="5018088"/>
          <p14:tracePt t="190741" x="5232400" y="4956175"/>
          <p14:tracePt t="190749" x="5357813" y="4892675"/>
          <p14:tracePt t="190755" x="5457825" y="4856163"/>
          <p14:tracePt t="190765" x="5557838" y="4818063"/>
          <p14:tracePt t="190771" x="5632450" y="4779963"/>
          <p14:tracePt t="190781" x="5695950" y="4743450"/>
          <p14:tracePt t="190791" x="5770563" y="4718050"/>
          <p14:tracePt t="190794" x="5857875" y="4679950"/>
          <p14:tracePt t="190805" x="5945188" y="4643438"/>
          <p14:tracePt t="190811" x="6034088" y="4630738"/>
          <p14:tracePt t="190820" x="6108700" y="4605338"/>
          <p14:tracePt t="190831" x="6221413" y="4567238"/>
          <p14:tracePt t="190835" x="6296025" y="4567238"/>
          <p14:tracePt t="190845" x="6383338" y="4554538"/>
          <p14:tracePt t="190851" x="6472238" y="4554538"/>
          <p14:tracePt t="190861" x="6546850" y="4530725"/>
          <p14:tracePt t="190871" x="6608763" y="4530725"/>
          <p14:tracePt t="190877" x="6672263" y="4530725"/>
          <p14:tracePt t="190887" x="6746875" y="4530725"/>
          <p14:tracePt t="190891" x="6808788" y="4530725"/>
          <p14:tracePt t="190901" x="6884988" y="4530725"/>
          <p14:tracePt t="190911" x="6959600" y="4530725"/>
          <p14:tracePt t="190917" x="7072313" y="4530725"/>
          <p14:tracePt t="190927" x="7146925" y="4567238"/>
          <p14:tracePt t="190931" x="7210425" y="4592638"/>
          <p14:tracePt t="190942" x="7285038" y="4592638"/>
          <p14:tracePt t="190951" x="7372350" y="4618038"/>
          <p14:tracePt t="190958" x="7423150" y="4643438"/>
          <p14:tracePt t="190967" x="7448550" y="4643438"/>
          <p14:tracePt t="190971" x="7497763" y="4656138"/>
          <p14:tracePt t="190980" x="7548563" y="4667250"/>
          <p14:tracePt t="190992" x="7585075" y="4692650"/>
          <p14:tracePt t="190997" x="7648575" y="4705350"/>
          <p14:tracePt t="191007" x="7710488" y="4730750"/>
          <p14:tracePt t="191013" x="7797800" y="4743450"/>
          <p14:tracePt t="191023" x="7886700" y="4768850"/>
          <p14:tracePt t="191032" x="7999413" y="4805363"/>
          <p14:tracePt t="191039" x="8086725" y="4818063"/>
          <p14:tracePt t="191049" x="8161338" y="4818063"/>
          <p14:tracePt t="191058" x="8235950" y="4843463"/>
          <p14:tracePt t="191062" x="8348663" y="4843463"/>
          <p14:tracePt t="191074" x="8474075" y="4843463"/>
          <p14:tracePt t="191077" x="8574088" y="4843463"/>
          <p14:tracePt t="191087" x="8674100" y="4843463"/>
          <p14:tracePt t="191093" x="8786813" y="4843463"/>
          <p14:tracePt t="191103" x="8850313" y="4843463"/>
          <p14:tracePt t="191113" x="8924925" y="4843463"/>
          <p14:tracePt t="191117" x="8986838" y="4843463"/>
          <p14:tracePt t="191127" x="9037638" y="4830763"/>
          <p14:tracePt t="191133" x="9075738" y="4805363"/>
          <p14:tracePt t="191143" x="9112250" y="4779963"/>
          <p14:tracePt t="191153" x="9124950" y="4768850"/>
          <p14:tracePt t="191159" x="9137650" y="4756150"/>
          <p14:tracePt t="191169" x="9150350" y="4743450"/>
          <p14:tracePt t="191175" x="9150350" y="4730750"/>
          <p14:tracePt t="191183" x="9163050" y="4718050"/>
          <p14:tracePt t="191193" x="9175750" y="4692650"/>
          <p14:tracePt t="191209" x="9175750" y="4679950"/>
          <p14:tracePt t="191215" x="9175750" y="4643438"/>
          <p14:tracePt t="191235" x="9175750" y="4630738"/>
          <p14:tracePt t="191239" x="9175750" y="4605338"/>
          <p14:tracePt t="191249" x="9175750" y="4567238"/>
          <p14:tracePt t="191255" x="9175750" y="4543425"/>
          <p14:tracePt t="191265" x="9175750" y="4505325"/>
          <p14:tracePt t="191276" x="9163050" y="4505325"/>
          <p14:tracePt t="191280" x="9163050" y="4479925"/>
          <p14:tracePt t="191289" x="9150350" y="4467225"/>
          <p14:tracePt t="191295" x="9137650" y="4443413"/>
          <p14:tracePt t="191305" x="9137650" y="4430713"/>
          <p14:tracePt t="191315" x="9124950" y="4430713"/>
          <p14:tracePt t="191319" x="9099550" y="4405313"/>
          <p14:tracePt t="191331" x="9099550" y="4392613"/>
          <p14:tracePt t="191335" x="9075738" y="4379913"/>
          <p14:tracePt t="191355" x="9063038" y="4379913"/>
          <p14:tracePt t="191361" x="9050338" y="4367213"/>
          <p14:tracePt t="191376" x="9037638" y="4354513"/>
          <p14:tracePt t="191395" x="9012238" y="4341813"/>
          <p14:tracePt t="191401" x="8986838" y="4330700"/>
          <p14:tracePt t="191411" x="8975725" y="4318000"/>
          <p14:tracePt t="191415" x="8963025" y="4318000"/>
          <p14:tracePt t="191425" x="8912225" y="4305300"/>
          <p14:tracePt t="191435" x="8863013" y="4279900"/>
          <p14:tracePt t="191442" x="8774113" y="4267200"/>
          <p14:tracePt t="191451" x="8724900" y="4241800"/>
          <p14:tracePt t="191455" x="8599488" y="4205288"/>
          <p14:tracePt t="191465" x="8486775" y="4205288"/>
          <p14:tracePt t="191477" x="8374063" y="4154488"/>
          <p14:tracePt t="191481" x="8223250" y="4141788"/>
          <p14:tracePt t="191493" x="8099425" y="4129088"/>
          <p14:tracePt t="191497" x="7961313" y="4117975"/>
          <p14:tracePt t="191508" x="7823200" y="4092575"/>
          <p14:tracePt t="191517" x="7710488" y="4079875"/>
          <p14:tracePt t="191521" x="7585075" y="4041775"/>
          <p14:tracePt t="191531" x="7472363" y="4029075"/>
          <p14:tracePt t="191537" x="7348538" y="4017963"/>
          <p14:tracePt t="191547" x="7259638" y="4005263"/>
          <p14:tracePt t="191558" x="7146925" y="3992563"/>
          <p14:tracePt t="191563" x="7059613" y="3967163"/>
          <p14:tracePt t="191574" x="6934200" y="3967163"/>
          <p14:tracePt t="191579" x="6821488" y="3967163"/>
          <p14:tracePt t="191589" x="6708775" y="3967163"/>
          <p14:tracePt t="191593" x="6584950" y="3954463"/>
          <p14:tracePt t="191603" x="6472238" y="3954463"/>
          <p14:tracePt t="191613" x="6359525" y="3954463"/>
          <p14:tracePt t="191619" x="6234113" y="3954463"/>
          <p14:tracePt t="191629" x="6170613" y="3954463"/>
          <p14:tracePt t="191633" x="6121400" y="3954463"/>
          <p14:tracePt t="191643" x="6096000" y="3954463"/>
          <p14:tracePt t="191653" x="6083300" y="3954463"/>
          <p14:tracePt t="191660" x="6057900" y="3967163"/>
          <p14:tracePt t="191669" x="6045200" y="3979863"/>
          <p14:tracePt t="191679" x="6034088" y="4029075"/>
          <p14:tracePt t="191683" x="6021388" y="4105275"/>
          <p14:tracePt t="191693" x="6021388" y="4205288"/>
          <p14:tracePt t="191699" x="6021388" y="4305300"/>
          <p14:tracePt t="191709" x="6021388" y="4443413"/>
          <p14:tracePt t="191719" x="6021388" y="4505325"/>
          <p14:tracePt t="191724" x="6070600" y="4592638"/>
          <p14:tracePt t="191733" x="6146800" y="4679950"/>
          <p14:tracePt t="191739" x="6259513" y="4768850"/>
          <p14:tracePt t="191749" x="6396038" y="4856163"/>
          <p14:tracePt t="191759" x="6596063" y="4905375"/>
          <p14:tracePt t="191763" x="6759575" y="4930775"/>
          <p14:tracePt t="191775" x="6946900" y="4930775"/>
          <p14:tracePt t="191779" x="7146925" y="4930775"/>
          <p14:tracePt t="191790" x="7323138" y="4930775"/>
          <p14:tracePt t="191799" x="7510463" y="4930775"/>
          <p14:tracePt t="191803" x="7697788" y="4892675"/>
          <p14:tracePt t="191813" x="7897813" y="4805363"/>
          <p14:tracePt t="191819" x="8035925" y="4743450"/>
          <p14:tracePt t="191829" x="8212138" y="4656138"/>
          <p14:tracePt t="191839" x="8348663" y="4579938"/>
          <p14:tracePt t="191845" x="8474075" y="4492625"/>
          <p14:tracePt t="191855" x="8599488" y="4392613"/>
          <p14:tracePt t="191859" x="8724900" y="4241800"/>
          <p14:tracePt t="191869" x="8799513" y="4154488"/>
          <p14:tracePt t="191880" x="8886825" y="4029075"/>
          <p14:tracePt t="191885" x="8924925" y="3967163"/>
          <p14:tracePt t="191895" x="8963025" y="3879850"/>
          <p14:tracePt t="191899" x="8963025" y="3841750"/>
          <p14:tracePt t="191911" x="8986838" y="3803650"/>
          <p14:tracePt t="191921" x="8999538" y="3779838"/>
          <p14:tracePt t="191925" x="8999538" y="3741738"/>
          <p14:tracePt t="191935" x="8999538" y="3716338"/>
          <p14:tracePt t="191942" x="8986838" y="3703638"/>
          <p14:tracePt t="191951" x="8963025" y="3679825"/>
          <p14:tracePt t="191976" x="8899525" y="3641725"/>
          <p14:tracePt t="191976" x="8824913" y="3603625"/>
          <p14:tracePt t="191981" x="8750300" y="3590925"/>
          <p14:tracePt t="191992" x="8637588" y="3590925"/>
          <p14:tracePt t="192001" x="8499475" y="3590925"/>
          <p14:tracePt t="192009" x="8348663" y="3590925"/>
          <p14:tracePt t="192015" x="8186738" y="3590925"/>
          <p14:tracePt t="192021" x="8048625" y="3590925"/>
          <p14:tracePt t="192031" x="7935913" y="3590925"/>
          <p14:tracePt t="192042" x="7785100" y="3603625"/>
          <p14:tracePt t="192047" x="7648575" y="3654425"/>
          <p14:tracePt t="192058" x="7523163" y="3679825"/>
          <p14:tracePt t="192061" x="7385050" y="3741738"/>
          <p14:tracePt t="192071" x="7235825" y="3803650"/>
          <p14:tracePt t="192081" x="7097713" y="3867150"/>
          <p14:tracePt t="192087" x="6910388" y="3954463"/>
          <p14:tracePt t="192097" x="6772275" y="4029075"/>
          <p14:tracePt t="192101" x="6572250" y="4105275"/>
          <p14:tracePt t="192111" x="6346825" y="4205288"/>
          <p14:tracePt t="192121" x="6096000" y="4330700"/>
          <p14:tracePt t="192127" x="5808663" y="4443413"/>
          <p14:tracePt t="192137" x="5519738" y="4554538"/>
          <p14:tracePt t="192142" x="5219700" y="4656138"/>
          <p14:tracePt t="192151" x="4945063" y="4730750"/>
          <p14:tracePt t="192161" x="4768850" y="4768850"/>
          <p14:tracePt t="192167" x="4619625" y="4818063"/>
          <p14:tracePt t="192177" x="4506913" y="4856163"/>
          <p14:tracePt t="192183" x="4381500" y="4892675"/>
          <p14:tracePt t="192193" x="4318000" y="4918075"/>
          <p14:tracePt t="192203" x="4230688" y="4930775"/>
          <p14:tracePt t="192209" x="4181475" y="4956175"/>
          <p14:tracePt t="192217" x="4156075" y="4956175"/>
          <p14:tracePt t="192223" x="4130675" y="4956175"/>
          <p14:tracePt t="192233" x="4092575" y="4968875"/>
          <p14:tracePt t="192243" x="4068763" y="4981575"/>
          <p14:tracePt t="192260" x="4043363" y="4992688"/>
          <p14:tracePt t="192263" x="4005263" y="4992688"/>
          <p14:tracePt t="192273" x="4005263" y="5005388"/>
          <p14:tracePt t="192283" x="3992563" y="5005388"/>
          <p14:tracePt t="192299" x="3968750" y="5005388"/>
          <p14:tracePt t="192313" x="3943350" y="5030788"/>
          <p14:tracePt t="192329" x="3917950" y="5030788"/>
          <p14:tracePt t="192339" x="3867150" y="5030788"/>
          <p14:tracePt t="192345" x="3830638" y="5030788"/>
          <p14:tracePt t="192355" x="3779838" y="5043488"/>
          <p14:tracePt t="192363" x="3743325" y="5056188"/>
          <p14:tracePt t="192369" x="3705225" y="5056188"/>
          <p14:tracePt t="192379" x="3679825" y="5056188"/>
          <p14:tracePt t="192385" x="3654425" y="5068888"/>
          <p14:tracePt t="192396" x="3617913" y="5081588"/>
          <p14:tracePt t="192405" x="3579813" y="5092700"/>
          <p14:tracePt t="192409" x="3554413" y="5092700"/>
          <p14:tracePt t="192419" x="3492500" y="5118100"/>
          <p14:tracePt t="192426" x="3454400" y="5118100"/>
          <p14:tracePt t="192435" x="3417888" y="5130800"/>
          <p14:tracePt t="192445" x="3341688" y="5168900"/>
          <p14:tracePt t="192449" x="3279775" y="5168900"/>
          <p14:tracePt t="192460" x="3228975" y="5168900"/>
          <p14:tracePt t="192465" x="3192463" y="5168900"/>
          <p14:tracePt t="192476" x="3141663" y="5181600"/>
          <p14:tracePt t="192485" x="3103563" y="5181600"/>
          <p14:tracePt t="192489" x="3067050" y="5194300"/>
          <p14:tracePt t="192499" x="3028950" y="5194300"/>
          <p14:tracePt t="192505" x="2992438" y="5194300"/>
          <p14:tracePt t="192515" x="2928938" y="5194300"/>
          <p14:tracePt t="192526" x="2854325" y="5194300"/>
          <p14:tracePt t="192531" x="2803525" y="5194300"/>
          <p14:tracePt t="192542" x="2790825" y="5194300"/>
          <p14:tracePt t="192545" x="2778125" y="5194300"/>
          <p14:tracePt t="192605" x="2767013" y="5194300"/>
          <p14:tracePt t="192615" x="2754313" y="5194300"/>
          <p14:tracePt t="192621" x="2741613" y="5194300"/>
          <p14:tracePt t="192631" x="2728913" y="5194300"/>
          <p14:tracePt t="192642" x="2716213" y="5194300"/>
          <p14:tracePt t="192647" x="2703513" y="5194300"/>
          <p14:tracePt t="192659" x="2678113" y="5194300"/>
          <p14:tracePt t="192661" x="2654300" y="5194300"/>
          <p14:tracePt t="192671" x="2628900" y="5194300"/>
          <p14:tracePt t="192681" x="2603500" y="5194300"/>
          <p14:tracePt t="192687" x="2578100" y="5194300"/>
          <p14:tracePt t="192697" x="2554288" y="5194300"/>
          <p14:tracePt t="192701" x="2503488" y="5194300"/>
          <p14:tracePt t="192711" x="2465388" y="5156200"/>
          <p14:tracePt t="192723" x="2390775" y="5092700"/>
          <p14:tracePt t="192727" x="2278063" y="5043488"/>
          <p14:tracePt t="192737" x="2152650" y="4968875"/>
          <p14:tracePt t="192744" x="2003425" y="4918075"/>
          <p14:tracePt t="192753" x="1839913" y="4792663"/>
          <p14:tracePt t="192763" x="1677988" y="4705350"/>
          <p14:tracePt t="192767" x="1577975" y="4679950"/>
          <p14:tracePt t="192777" x="1476375" y="4630738"/>
          <p14:tracePt t="192783" x="1414463" y="4605338"/>
          <p14:tracePt t="192793" x="1363663" y="4579938"/>
          <p14:tracePt t="192803" x="1327150" y="4567238"/>
          <p14:tracePt t="192809" x="1301750" y="4554538"/>
          <p14:tracePt t="192819" x="1289050" y="4554538"/>
          <p14:tracePt t="192823" x="1263650" y="4530725"/>
          <p14:tracePt t="193367" x="1289050" y="4530725"/>
          <p14:tracePt t="193373" x="1301750" y="4530725"/>
          <p14:tracePt t="193383" x="1314450" y="4543425"/>
          <p14:tracePt t="193409" x="1327150" y="4543425"/>
          <p14:tracePt t="193449" x="1327150" y="4554538"/>
          <p14:tracePt t="193453" x="1352550" y="4567238"/>
          <p14:tracePt t="193473" x="1389063" y="4579938"/>
          <p14:tracePt t="193479" x="1427163" y="4592638"/>
          <p14:tracePt t="193495" x="1439863" y="4592638"/>
          <p14:tracePt t="193504" x="1452563" y="4605338"/>
          <p14:tracePt t="193513" x="1465263" y="4605338"/>
          <p14:tracePt t="194219" x="1465263" y="4618038"/>
          <p14:tracePt t="194231" x="1465263" y="4630738"/>
          <p14:tracePt t="194242" x="1465263" y="4667250"/>
          <p14:tracePt t="194245" x="1465263" y="4692650"/>
          <p14:tracePt t="194255" x="1465263" y="4718050"/>
          <p14:tracePt t="194271" x="1465263" y="4743450"/>
          <p14:tracePt t="194281" x="1465263" y="4779963"/>
          <p14:tracePt t="194295" x="1465263" y="4805363"/>
          <p14:tracePt t="194301" x="1465263" y="4818063"/>
          <p14:tracePt t="194310" x="1465263" y="4843463"/>
          <p14:tracePt t="194321" x="1465263" y="4856163"/>
          <p14:tracePt t="194335" x="1465263" y="4868863"/>
          <p14:tracePt t="194543" x="1465263" y="4879975"/>
          <p14:tracePt t="194563" x="1476375" y="4879975"/>
          <p14:tracePt t="194579" x="1489075" y="4868863"/>
          <p14:tracePt t="194589" x="1501775" y="4830763"/>
          <p14:tracePt t="194602" x="1514475" y="4805363"/>
          <p14:tracePt t="194609" x="1527175" y="4779963"/>
          <p14:tracePt t="194619" x="1527175" y="4756150"/>
          <p14:tracePt t="194629" x="1527175" y="4730750"/>
          <p14:tracePt t="194632" x="1527175" y="4705350"/>
          <p14:tracePt t="194643" x="1539875" y="4667250"/>
          <p14:tracePt t="194649" x="1539875" y="4656138"/>
          <p14:tracePt t="194669" x="1552575" y="4630738"/>
          <p14:tracePt t="194683" x="1565275" y="4605338"/>
          <p14:tracePt t="194725" x="1565275" y="4592638"/>
          <p14:tracePt t="194745" x="1577975" y="4579938"/>
          <p14:tracePt t="194915" x="1565275" y="4567238"/>
          <p14:tracePt t="194926" x="1552575" y="4567238"/>
          <p14:tracePt t="194930" x="1539875" y="4554538"/>
          <p14:tracePt t="194941" x="1527175" y="4554538"/>
          <p14:tracePt t="194947" x="1527175" y="4543425"/>
          <p14:tracePt t="194960" x="1514475" y="4530725"/>
          <p14:tracePt t="194971" x="1501775" y="4518025"/>
          <p14:tracePt t="194987" x="1501775" y="4492625"/>
          <p14:tracePt t="194996" x="1489075" y="4479925"/>
          <p14:tracePt t="195006" x="1489075" y="4467225"/>
          <p14:tracePt t="195020" x="1476375" y="4454525"/>
          <p14:tracePt t="195036" x="1465263" y="4443413"/>
          <p14:tracePt t="195163" x="1452563" y="4467225"/>
          <p14:tracePt t="195168" x="1452563" y="4530725"/>
          <p14:tracePt t="195179" x="1452563" y="4554538"/>
          <p14:tracePt t="195189" x="1439863" y="4605338"/>
          <p14:tracePt t="195194" x="1439863" y="4630738"/>
          <p14:tracePt t="195203" x="1439863" y="4656138"/>
          <p14:tracePt t="195210" x="1427163" y="4667250"/>
          <p14:tracePt t="195228" x="1427163" y="4679950"/>
          <p14:tracePt t="195315" x="1427163" y="4656138"/>
          <p14:tracePt t="195325" x="1439863" y="4592638"/>
          <p14:tracePt t="195328" x="1476375" y="4554538"/>
          <p14:tracePt t="195341" x="1539875" y="4492625"/>
          <p14:tracePt t="195345" x="1601788" y="4430713"/>
          <p14:tracePt t="195355" x="1652588" y="4354513"/>
          <p14:tracePt t="195365" x="1689100" y="4305300"/>
          <p14:tracePt t="195371" x="1739900" y="4267200"/>
          <p14:tracePt t="195381" x="1752600" y="4230688"/>
          <p14:tracePt t="195385" x="1765300" y="4230688"/>
          <p14:tracePt t="195395" x="1778000" y="4217988"/>
          <p14:tracePt t="195461" x="1778000" y="4205288"/>
          <p14:tracePt t="195467" x="1765300" y="4217988"/>
          <p14:tracePt t="195475" x="1727200" y="4279900"/>
          <p14:tracePt t="195481" x="1701800" y="4330700"/>
          <p14:tracePt t="195491" x="1665288" y="4392613"/>
          <p14:tracePt t="195500" x="1627188" y="4454525"/>
          <p14:tracePt t="195507" x="1627188" y="4479925"/>
          <p14:tracePt t="195517" x="1601788" y="4505325"/>
          <p14:tracePt t="195521" x="1601788" y="4518025"/>
          <p14:tracePt t="195531" x="1601788" y="4530725"/>
          <p14:tracePt t="195557" x="1601788" y="4543425"/>
          <p14:tracePt t="195597" x="1614488" y="4530725"/>
          <p14:tracePt t="195606" x="1627188" y="4518025"/>
          <p14:tracePt t="195612" x="1639888" y="4479925"/>
          <p14:tracePt t="195629" x="1639888" y="4467225"/>
          <p14:tracePt t="195639" x="1652588" y="4467225"/>
          <p14:tracePt t="195705" x="1627188" y="4467225"/>
          <p14:tracePt t="195719" x="1601788" y="4479925"/>
          <p14:tracePt t="195728" x="1565275" y="4530725"/>
          <p14:tracePt t="195734" x="1565275" y="4554538"/>
          <p14:tracePt t="195745" x="1527175" y="4579938"/>
          <p14:tracePt t="195749" x="1514475" y="4605338"/>
          <p14:tracePt t="195761" x="1501775" y="4605338"/>
          <p14:tracePt t="195769" x="1501775" y="4618038"/>
          <p14:tracePt t="195905" x="1527175" y="4618038"/>
          <p14:tracePt t="195915" x="1565275" y="4618038"/>
          <p14:tracePt t="195921" x="1652588" y="4618038"/>
          <p14:tracePt t="195931" x="1790700" y="4592638"/>
          <p14:tracePt t="195935" x="1965325" y="4579938"/>
          <p14:tracePt t="195945" x="2216150" y="4579938"/>
          <p14:tracePt t="195955" x="2528888" y="4543425"/>
          <p14:tracePt t="195961" x="2841625" y="4543425"/>
          <p14:tracePt t="195971" x="3116263" y="4543425"/>
          <p14:tracePt t="195978" x="3467100" y="4530725"/>
          <p14:tracePt t="195987" x="3692525" y="4492625"/>
          <p14:tracePt t="195997" x="3867150" y="4479925"/>
          <p14:tracePt t="196005" x="4081463" y="4454525"/>
          <p14:tracePt t="196012" x="4243388" y="4443413"/>
          <p14:tracePt t="196021" x="4418013" y="4405313"/>
          <p14:tracePt t="196025" x="4556125" y="4392613"/>
          <p14:tracePt t="196035" x="4656138" y="4367213"/>
          <p14:tracePt t="196041" x="4719638" y="4367213"/>
          <p14:tracePt t="196051" x="4756150" y="4367213"/>
          <p14:tracePt t="196061" x="4781550" y="4367213"/>
          <p14:tracePt t="196065" x="4806950" y="4367213"/>
          <p14:tracePt t="196173" x="4719638" y="4367213"/>
          <p14:tracePt t="196177" x="4581525" y="4367213"/>
          <p14:tracePt t="196189" x="4381500" y="4367213"/>
          <p14:tracePt t="196195" x="4081463" y="4367213"/>
          <p14:tracePt t="196203" x="3767138" y="4367213"/>
          <p14:tracePt t="196213" x="3492500" y="4367213"/>
          <p14:tracePt t="196219" x="3192463" y="4367213"/>
          <p14:tracePt t="196229" x="2979738" y="4367213"/>
          <p14:tracePt t="196233" x="2741613" y="4367213"/>
          <p14:tracePt t="196244" x="2603500" y="4367213"/>
          <p14:tracePt t="196253" x="2441575" y="4367213"/>
          <p14:tracePt t="196261" x="2339975" y="4367213"/>
          <p14:tracePt t="196269" x="2303463" y="4367213"/>
          <p14:tracePt t="196359" x="2365375" y="4367213"/>
          <p14:tracePt t="196363" x="2465388" y="4367213"/>
          <p14:tracePt t="196373" x="2590800" y="4367213"/>
          <p14:tracePt t="196379" x="2741613" y="4367213"/>
          <p14:tracePt t="196389" x="2890838" y="4367213"/>
          <p14:tracePt t="196399" x="3003550" y="4367213"/>
          <p14:tracePt t="196405" x="3092450" y="4367213"/>
          <p14:tracePt t="196415" x="3167063" y="4367213"/>
          <p14:tracePt t="196418" x="3205163" y="4367213"/>
          <p14:tracePt t="196428" x="3216275" y="4367213"/>
          <p14:tracePt t="196495" x="3092450" y="4367213"/>
          <p14:tracePt t="196505" x="2890838" y="4367213"/>
          <p14:tracePt t="196515" x="2690813" y="4367213"/>
          <p14:tracePt t="196519" x="2503488" y="4367213"/>
          <p14:tracePt t="196531" x="2352675" y="4367213"/>
          <p14:tracePt t="196535" x="2190750" y="4367213"/>
          <p14:tracePt t="196545" x="2052638" y="4392613"/>
          <p14:tracePt t="196555" x="1914525" y="4405313"/>
          <p14:tracePt t="196561" x="1814513" y="4443413"/>
          <p14:tracePt t="196571" x="1739900" y="4443413"/>
          <p14:tracePt t="196600" x="1727200" y="4443413"/>
          <p14:tracePt t="196647" x="1714500" y="4454525"/>
          <p14:tracePt t="196657" x="1714500" y="4479925"/>
          <p14:tracePt t="196662" x="1714500" y="4492625"/>
          <p14:tracePt t="196671" x="1714500" y="4505325"/>
          <p14:tracePt t="196681" x="1714500" y="4543425"/>
          <p14:tracePt t="196687" x="1714500" y="4554538"/>
          <p14:tracePt t="196697" x="1714500" y="4579938"/>
          <p14:tracePt t="196700" x="1714500" y="4605338"/>
          <p14:tracePt t="196711" x="1714500" y="4643438"/>
          <p14:tracePt t="196721" x="1714500" y="4656138"/>
          <p14:tracePt t="196728" x="1714500" y="4679950"/>
          <p14:tracePt t="196737" x="1714500" y="4692650"/>
          <p14:tracePt t="196744" x="1701800" y="4705350"/>
          <p14:tracePt t="196753" x="1701800" y="4718050"/>
          <p14:tracePt t="196769" x="1689100" y="4730750"/>
          <p14:tracePt t="196783" x="1689100" y="4743450"/>
          <p14:tracePt t="196794" x="1689100" y="4756150"/>
          <p14:tracePt t="196810" x="1689100" y="4768850"/>
          <p14:tracePt t="196819" x="1689100" y="4779963"/>
          <p14:tracePt t="196823" x="1689100" y="4818063"/>
          <p14:tracePt t="196833" x="1677988" y="4856163"/>
          <p14:tracePt t="196839" x="1652588" y="4879975"/>
          <p14:tracePt t="196849" x="1652588" y="4918075"/>
          <p14:tracePt t="196862" x="1639888" y="4930775"/>
          <p14:tracePt t="196863" x="1639888" y="4956175"/>
          <p14:tracePt t="196875" x="1627188" y="4968875"/>
          <p14:tracePt t="196879" x="1627188" y="4981575"/>
          <p14:tracePt t="196889" x="1627188" y="4992688"/>
          <p14:tracePt t="196971" x="1614488" y="5005388"/>
          <p14:tracePt t="197005" x="1601788" y="5005388"/>
          <p14:tracePt t="197011" x="1577975" y="5018088"/>
          <p14:tracePt t="197021" x="1565275" y="5018088"/>
          <p14:tracePt t="197176" x="1565275" y="4992688"/>
          <p14:tracePt t="197181" x="1565275" y="4968875"/>
          <p14:tracePt t="197206" x="1565275" y="4943475"/>
          <p14:tracePt t="197211" x="1565275" y="4918075"/>
          <p14:tracePt t="197307" x="1565275" y="4905375"/>
          <p14:tracePt t="197321" x="1589088" y="4905375"/>
          <p14:tracePt t="197333" x="1627188" y="4905375"/>
          <p14:tracePt t="197343" x="1714500" y="4943475"/>
          <p14:tracePt t="197347" x="1790700" y="4981575"/>
          <p14:tracePt t="197357" x="1865313" y="5030788"/>
          <p14:tracePt t="197363" x="1939925" y="5068888"/>
          <p14:tracePt t="197373" x="2039938" y="5130800"/>
          <p14:tracePt t="197383" x="2090738" y="5156200"/>
          <p14:tracePt t="197387" x="2190750" y="5218113"/>
          <p14:tracePt t="197399" x="2252663" y="5256213"/>
          <p14:tracePt t="197403" x="2328863" y="5318125"/>
          <p14:tracePt t="197415" x="2390775" y="5343525"/>
          <p14:tracePt t="197419" x="2428875" y="5368925"/>
          <p14:tracePt t="197429" x="2441575" y="5368925"/>
          <p14:tracePt t="197439" x="2452688" y="5381625"/>
          <p14:tracePt t="197667" x="2452688" y="5368925"/>
          <p14:tracePt t="197681" x="2428875" y="5343525"/>
          <p14:tracePt t="197687" x="2390775" y="5330825"/>
          <p14:tracePt t="197697" x="2339975" y="5305425"/>
          <p14:tracePt t="197707" x="2239963" y="5230813"/>
          <p14:tracePt t="197711" x="2165350" y="5181600"/>
          <p14:tracePt t="197721" x="2052638" y="5105400"/>
          <p14:tracePt t="197727" x="1952625" y="5018088"/>
          <p14:tracePt t="197736" x="1878013" y="4956175"/>
          <p14:tracePt t="197747" x="1801813" y="4905375"/>
          <p14:tracePt t="197751" x="1739900" y="4856163"/>
          <p14:tracePt t="197761" x="1689100" y="4818063"/>
          <p14:tracePt t="197766" x="1652588" y="4768850"/>
          <p14:tracePt t="197777" x="1601788" y="4730750"/>
          <p14:tracePt t="197787" x="1565275" y="4692650"/>
          <p14:tracePt t="197793" x="1527175" y="4643438"/>
          <p14:tracePt t="197803" x="1501775" y="4618038"/>
          <p14:tracePt t="197812" x="1465263" y="4592638"/>
          <p14:tracePt t="197817" x="1452563" y="4567238"/>
          <p14:tracePt t="197828" x="1439863" y="4567238"/>
          <p14:tracePt t="197857" x="1427163" y="4543425"/>
          <p14:tracePt t="197977" x="1452563" y="4543425"/>
          <p14:tracePt t="197987" x="1514475" y="4543425"/>
          <p14:tracePt t="197993" x="1601788" y="4605338"/>
          <p14:tracePt t="197999" x="1677988" y="4656138"/>
          <p14:tracePt t="198009" x="1778000" y="4705350"/>
          <p14:tracePt t="198013" x="1903413" y="4792663"/>
          <p14:tracePt t="198023" x="2014538" y="4856163"/>
          <p14:tracePt t="198033" x="2152650" y="4930775"/>
          <p14:tracePt t="198039" x="2239963" y="4981575"/>
          <p14:tracePt t="198048" x="2328863" y="5056188"/>
          <p14:tracePt t="198053" x="2428875" y="5105400"/>
          <p14:tracePt t="198063" x="2528888" y="5194300"/>
          <p14:tracePt t="198073" x="2590800" y="5243513"/>
          <p14:tracePt t="198079" x="2654300" y="5268913"/>
          <p14:tracePt t="198088" x="2678113" y="5305425"/>
          <p14:tracePt t="198094" x="2690813" y="5318125"/>
          <p14:tracePt t="198103" x="2703513" y="5330825"/>
          <p14:tracePt t="198115" x="2716213" y="5330825"/>
          <p14:tracePt t="198235" x="2667000" y="5330825"/>
          <p14:tracePt t="198239" x="2578100" y="5268913"/>
          <p14:tracePt t="198249" x="2478088" y="5205413"/>
          <p14:tracePt t="198259" x="2328863" y="5143500"/>
          <p14:tracePt t="198265" x="2239963" y="5105400"/>
          <p14:tracePt t="198275" x="2139950" y="5068888"/>
          <p14:tracePt t="198281" x="2065338" y="5056188"/>
          <p14:tracePt t="198291" x="1990725" y="5018088"/>
          <p14:tracePt t="198300" x="1939925" y="4992688"/>
          <p14:tracePt t="198305" x="1890713" y="4981575"/>
          <p14:tracePt t="198315" x="1852613" y="4968875"/>
          <p14:tracePt t="198321" x="1801813" y="4968875"/>
          <p14:tracePt t="198331" x="1790700" y="4956175"/>
          <p14:tracePt t="198341" x="1778000" y="4956175"/>
          <p14:tracePt t="198471" x="1814513" y="4981575"/>
          <p14:tracePt t="198481" x="1865313" y="5018088"/>
          <p14:tracePt t="198487" x="1914525" y="5030788"/>
          <p14:tracePt t="198498" x="1965325" y="5081588"/>
          <p14:tracePt t="198502" x="2039938" y="5118100"/>
          <p14:tracePt t="198513" x="2065338" y="5143500"/>
          <p14:tracePt t="198519" x="2116138" y="5156200"/>
          <p14:tracePt t="198530" x="2152650" y="5181600"/>
          <p14:tracePt t="198539" x="2190750" y="5205413"/>
          <p14:tracePt t="198543" x="2203450" y="5218113"/>
          <p14:tracePt t="198553" x="2239963" y="5218113"/>
          <p14:tracePt t="198559" x="2239963" y="5230813"/>
          <p14:tracePt t="198579" x="2252663" y="5230813"/>
          <p14:tracePt t="198659" x="2203450" y="5181600"/>
          <p14:tracePt t="198669" x="2139950" y="5130800"/>
          <p14:tracePt t="198675" x="2065338" y="5068888"/>
          <p14:tracePt t="198685" x="1990725" y="4992688"/>
          <p14:tracePt t="198696" x="1914525" y="4943475"/>
          <p14:tracePt t="198701" x="1839913" y="4892675"/>
          <p14:tracePt t="198709" x="1814513" y="4879975"/>
          <p14:tracePt t="198715" x="1790700" y="4856163"/>
          <p14:tracePt t="198725" x="1765300" y="4843463"/>
          <p14:tracePt t="198739" x="1739900" y="4843463"/>
          <p14:tracePt t="198759" x="1727200" y="4830763"/>
          <p14:tracePt t="198805" x="1714500" y="4843463"/>
          <p14:tracePt t="198811" x="1714500" y="4892675"/>
          <p14:tracePt t="198821" x="1714500" y="4968875"/>
          <p14:tracePt t="198825" x="1739900" y="5056188"/>
          <p14:tracePt t="198835" x="1778000" y="5156200"/>
          <p14:tracePt t="198846" x="1814513" y="5243513"/>
          <p14:tracePt t="198850" x="1865313" y="5318125"/>
          <p14:tracePt t="198862" x="1927225" y="5418138"/>
          <p14:tracePt t="198864" x="1952625" y="5443538"/>
          <p14:tracePt t="198874" x="1990725" y="5481638"/>
          <p14:tracePt t="198885" x="2039938" y="5494338"/>
          <p14:tracePt t="198891" x="2052638" y="5507038"/>
          <p14:tracePt t="198901" x="2065338" y="5507038"/>
          <p14:tracePt t="198905" x="2103438" y="5507038"/>
          <p14:tracePt t="198915" x="2127250" y="5507038"/>
          <p14:tracePt t="198925" x="2165350" y="5507038"/>
          <p14:tracePt t="198931" x="2190750" y="5507038"/>
          <p14:tracePt t="198941" x="2228850" y="5494338"/>
          <p14:tracePt t="198945" x="2228850" y="5481638"/>
          <p14:tracePt t="198955" x="2228850" y="5456238"/>
          <p14:tracePt t="198965" x="2228850" y="5394325"/>
          <p14:tracePt t="198971" x="2228850" y="5343525"/>
          <p14:tracePt t="198981" x="2228850" y="5281613"/>
          <p14:tracePt t="198987" x="2152650" y="5194300"/>
          <p14:tracePt t="198997" x="2065338" y="5081588"/>
          <p14:tracePt t="199006" x="2014538" y="5005388"/>
          <p14:tracePt t="199012" x="1939925" y="4918075"/>
          <p14:tracePt t="199021" x="1878013" y="4856163"/>
          <p14:tracePt t="199029" x="1801813" y="4805363"/>
          <p14:tracePt t="199037" x="1778000" y="4779963"/>
          <p14:tracePt t="199047" x="1752600" y="4768850"/>
          <p14:tracePt t="199063" x="1727200" y="4756150"/>
          <p14:tracePt t="199079" x="1714500" y="4756150"/>
          <p14:tracePt t="199083" x="1701800" y="4756150"/>
          <p14:tracePt t="199093" x="1689100" y="4756150"/>
          <p14:tracePt t="199149" x="1677988" y="4756150"/>
          <p14:tracePt t="199153" x="1677988" y="4779963"/>
          <p14:tracePt t="199163" x="1714500" y="4856163"/>
          <p14:tracePt t="199169" x="1778000" y="4930775"/>
          <p14:tracePt t="199180" x="1827213" y="4992688"/>
          <p14:tracePt t="199189" x="1890713" y="5068888"/>
          <p14:tracePt t="199196" x="1927225" y="5118100"/>
          <p14:tracePt t="199205" x="1965325" y="5156200"/>
          <p14:tracePt t="199209" x="2014538" y="5205413"/>
          <p14:tracePt t="199219" x="2039938" y="5230813"/>
          <p14:tracePt t="199230" x="2090738" y="5281613"/>
          <p14:tracePt t="199235" x="2103438" y="5281613"/>
          <p14:tracePt t="199246" x="2139950" y="5305425"/>
          <p14:tracePt t="199249" x="2165350" y="5330825"/>
          <p14:tracePt t="199461" x="2178050" y="5330825"/>
          <p14:tracePt t="199597" x="2190750" y="5330825"/>
          <p14:tracePt t="199609" x="2216150" y="5330825"/>
          <p14:tracePt t="199613" x="2239963" y="5330825"/>
          <p14:tracePt t="199623" x="2265363" y="5330825"/>
          <p14:tracePt t="199629" x="2290763" y="5330825"/>
          <p14:tracePt t="199639" x="2316163" y="5330825"/>
          <p14:tracePt t="199649" x="2339975" y="5330825"/>
          <p14:tracePt t="199663" x="2365375" y="5330825"/>
          <p14:tracePt t="199679" x="2378075" y="5330825"/>
          <p14:tracePt t="199689" x="2416175" y="5330825"/>
          <p14:tracePt t="199693" x="2441575" y="5330825"/>
          <p14:tracePt t="199703" x="2465388" y="5330825"/>
          <p14:tracePt t="199709" x="2516188" y="5318125"/>
          <p14:tracePt t="199719" x="2541588" y="5318125"/>
          <p14:tracePt t="199730" x="2590800" y="5305425"/>
          <p14:tracePt t="199735" x="2667000" y="5305425"/>
          <p14:tracePt t="199746" x="2741613" y="5281613"/>
          <p14:tracePt t="199749" x="2790825" y="5268913"/>
          <p14:tracePt t="199759" x="2828925" y="5230813"/>
          <p14:tracePt t="199769" x="2854325" y="5230813"/>
          <p14:tracePt t="199773" x="2879725" y="5218113"/>
          <p14:tracePt t="199782" x="2879725" y="5205413"/>
          <p14:tracePt t="199799" x="2903538" y="5205413"/>
          <p14:tracePt t="199823" x="2903538" y="5194300"/>
          <p14:tracePt t="199839" x="2903538" y="5181600"/>
          <p14:tracePt t="199859" x="2903538" y="5168900"/>
          <p14:tracePt t="199959" x="2903538" y="5156200"/>
          <p14:tracePt t="199965" x="2916238" y="5156200"/>
          <p14:tracePt t="199975" x="2928938" y="5130800"/>
          <p14:tracePt t="199989" x="2979738" y="5105400"/>
          <p14:tracePt t="199999" x="3054350" y="5092700"/>
          <p14:tracePt t="200005" x="3179763" y="5056188"/>
          <p14:tracePt t="200015" x="3341688" y="5043488"/>
          <p14:tracePt t="200025" x="3505200" y="4992688"/>
          <p14:tracePt t="200031" x="3717925" y="4968875"/>
          <p14:tracePt t="200041" x="3943350" y="4956175"/>
          <p14:tracePt t="200046" x="4205288" y="4892675"/>
          <p14:tracePt t="200055" x="4430713" y="4868863"/>
          <p14:tracePt t="200065" x="4606925" y="4856163"/>
          <p14:tracePt t="200071" x="4832350" y="4768850"/>
          <p14:tracePt t="200081" x="5019675" y="4756150"/>
          <p14:tracePt t="200087" x="5232400" y="4718050"/>
          <p14:tracePt t="200097" x="5407025" y="4679950"/>
          <p14:tracePt t="200107" x="5532438" y="4667250"/>
          <p14:tracePt t="200113" x="5657850" y="4643438"/>
          <p14:tracePt t="200121" x="5757863" y="4630738"/>
          <p14:tracePt t="200127" x="5832475" y="4592638"/>
          <p14:tracePt t="200137" x="5908675" y="4567238"/>
          <p14:tracePt t="200148" x="5945188" y="4554538"/>
          <p14:tracePt t="200151" x="5995988" y="4543425"/>
          <p14:tracePt t="200163" x="6021388" y="4543425"/>
          <p14:tracePt t="200167" x="6057900" y="4543425"/>
          <p14:tracePt t="200177" x="6083300" y="4530725"/>
          <p14:tracePt t="200187" x="6108700" y="4505325"/>
          <p14:tracePt t="200193" x="6134100" y="4505325"/>
          <p14:tracePt t="200203" x="6157913" y="4505325"/>
          <p14:tracePt t="200207" x="6170613" y="4505325"/>
          <p14:tracePt t="200219" x="6208713" y="4479925"/>
          <p14:tracePt t="200233" x="6221413" y="4479925"/>
          <p14:tracePt t="200243" x="6246813" y="4479925"/>
          <p14:tracePt t="200249" x="6283325" y="4467225"/>
          <p14:tracePt t="200259" x="6346825" y="4454525"/>
          <p14:tracePt t="200264" x="6396038" y="4443413"/>
          <p14:tracePt t="200273" x="6472238" y="4405313"/>
          <p14:tracePt t="200283" x="6559550" y="4392613"/>
          <p14:tracePt t="200289" x="6608763" y="4367213"/>
          <p14:tracePt t="200299" x="6659563" y="4367213"/>
          <p14:tracePt t="200303" x="6696075" y="4367213"/>
          <p14:tracePt t="200314" x="6721475" y="4354513"/>
          <p14:tracePt t="200323" x="6734175" y="4354513"/>
          <p14:tracePt t="200330" x="6746875" y="4354513"/>
          <p14:tracePt t="200339" x="6772275" y="4354513"/>
          <p14:tracePt t="200343" x="6808788" y="4354513"/>
          <p14:tracePt t="200365" x="6846888" y="4354513"/>
          <p14:tracePt t="200369" x="6872288" y="4354513"/>
          <p14:tracePt t="200380" x="6897688" y="4354513"/>
          <p14:tracePt t="200385" x="6921500" y="4354513"/>
          <p14:tracePt t="200397" x="6934200" y="4354513"/>
          <p14:tracePt t="200405" x="6959600" y="4354513"/>
          <p14:tracePt t="200409" x="6972300" y="4354513"/>
          <p14:tracePt t="200419" x="6997700" y="4354513"/>
          <p14:tracePt t="200425" x="7010400" y="4367213"/>
          <p14:tracePt t="200435" x="7034213" y="4379913"/>
          <p14:tracePt t="200446" x="7059613" y="4379913"/>
          <p14:tracePt t="200451" x="7072313" y="4379913"/>
          <p14:tracePt t="200459" x="7085013" y="4392613"/>
          <p14:tracePt t="200475" x="7097713" y="4392613"/>
          <p14:tracePt t="200585" x="6985000" y="4443413"/>
          <p14:tracePt t="200591" x="6821488" y="4467225"/>
          <p14:tracePt t="200601" x="6646863" y="4505325"/>
          <p14:tracePt t="200611" x="6434138" y="4554538"/>
          <p14:tracePt t="200615" x="6134100" y="4618038"/>
          <p14:tracePt t="200625" x="5857875" y="4630738"/>
          <p14:tracePt t="200631" x="5595938" y="4667250"/>
          <p14:tracePt t="200641" x="5370513" y="4718050"/>
          <p14:tracePt t="200651" x="5132388" y="4768850"/>
          <p14:tracePt t="200655" x="4932363" y="4805363"/>
          <p14:tracePt t="200665" x="4732338" y="4879975"/>
          <p14:tracePt t="200671" x="4481513" y="4968875"/>
          <p14:tracePt t="200681" x="4343400" y="4992688"/>
          <p14:tracePt t="200691" x="4256088" y="5030788"/>
          <p14:tracePt t="200697" x="4156075" y="5068888"/>
          <p14:tracePt t="200707" x="4092575" y="5118100"/>
          <p14:tracePt t="200713" x="4017963" y="5156200"/>
          <p14:tracePt t="200721" x="3968750" y="5194300"/>
          <p14:tracePt t="200731" x="3943350" y="5230813"/>
          <p14:tracePt t="200737" x="3917950" y="5256213"/>
          <p14:tracePt t="200747" x="3879850" y="5281613"/>
          <p14:tracePt t="200751" x="3856038" y="5318125"/>
          <p14:tracePt t="200763" x="3843338" y="5343525"/>
          <p14:tracePt t="200771" x="3830638" y="5368925"/>
          <p14:tracePt t="200777" x="3792538" y="5394325"/>
          <p14:tracePt t="200793" x="3779838" y="5407025"/>
          <p14:tracePt t="200803" x="3756025" y="5418138"/>
          <p14:tracePt t="200809" x="3743325" y="5443538"/>
          <p14:tracePt t="200819" x="3692525" y="5468938"/>
          <p14:tracePt t="200830" x="3667125" y="5481638"/>
          <p14:tracePt t="200833" x="3630613" y="5507038"/>
          <p14:tracePt t="200843" x="3605213" y="5518150"/>
          <p14:tracePt t="200849" x="3579813" y="5530850"/>
          <p14:tracePt t="200859" x="3530600" y="5556250"/>
          <p14:tracePt t="200869" x="3517900" y="5568950"/>
          <p14:tracePt t="200873" x="3467100" y="5581650"/>
          <p14:tracePt t="200885" x="3429000" y="5594350"/>
          <p14:tracePt t="200893" x="3405188" y="5594350"/>
          <p14:tracePt t="200899" x="3379788" y="5594350"/>
          <p14:tracePt t="200909" x="3341688" y="5594350"/>
          <p14:tracePt t="200914" x="3317875" y="5619750"/>
          <p14:tracePt t="200923" x="3292475" y="5619750"/>
          <p14:tracePt t="200933" x="3267075" y="5619750"/>
          <p14:tracePt t="200949" x="3254375" y="5619750"/>
          <p14:tracePt t="200953" x="3228975" y="5619750"/>
          <p14:tracePt t="200980" x="3205163" y="5607050"/>
          <p14:tracePt t="201005" x="3192463" y="5607050"/>
          <p14:tracePt t="201015" x="3192463" y="5594350"/>
          <p14:tracePt t="201019" x="3192463" y="5581650"/>
          <p14:tracePt t="201035" x="3192463" y="5568950"/>
          <p14:tracePt t="201047" x="3192463" y="5556250"/>
          <p14:tracePt t="201055" x="3192463" y="5530850"/>
          <p14:tracePt t="201059" x="3216275" y="5518150"/>
          <p14:tracePt t="201069" x="3228975" y="5494338"/>
          <p14:tracePt t="201075" x="3241675" y="5481638"/>
          <p14:tracePt t="201085" x="3267075" y="5456238"/>
          <p14:tracePt t="201096" x="3292475" y="5430838"/>
          <p14:tracePt t="201099" x="3317875" y="5418138"/>
          <p14:tracePt t="201109" x="3354388" y="5381625"/>
          <p14:tracePt t="201115" x="3405188" y="5356225"/>
          <p14:tracePt t="201125" x="3441700" y="5330825"/>
          <p14:tracePt t="201135" x="3467100" y="5305425"/>
          <p14:tracePt t="201139" x="3492500" y="5294313"/>
          <p14:tracePt t="201149" x="3530600" y="5268913"/>
          <p14:tracePt t="201155" x="3592513" y="5268913"/>
          <p14:tracePt t="201165" x="3630613" y="5268913"/>
          <p14:tracePt t="201175" x="3717925" y="5243513"/>
          <p14:tracePt t="201181" x="3792538" y="5230813"/>
          <p14:tracePt t="201191" x="3867150" y="5230813"/>
          <p14:tracePt t="201196" x="3943350" y="5230813"/>
          <p14:tracePt t="201205" x="3992563" y="5230813"/>
          <p14:tracePt t="201215" x="4017963" y="5205413"/>
          <p14:tracePt t="201221" x="4043363" y="5205413"/>
          <p14:tracePt t="201231" x="4068763" y="5205413"/>
          <p14:tracePt t="201235" x="4105275" y="5205413"/>
          <p14:tracePt t="201247" x="4156075" y="5205413"/>
          <p14:tracePt t="201257" x="4230688" y="5181600"/>
          <p14:tracePt t="201261" x="4305300" y="5168900"/>
          <p14:tracePt t="201271" x="4368800" y="5168900"/>
          <p14:tracePt t="201277" x="4456113" y="5143500"/>
          <p14:tracePt t="201287" x="4530725" y="5130800"/>
          <p14:tracePt t="201297" x="4630738" y="5105400"/>
          <p14:tracePt t="201301" x="4706938" y="5092700"/>
          <p14:tracePt t="201311" x="4768850" y="5068888"/>
          <p14:tracePt t="201317" x="4806950" y="5068888"/>
          <p14:tracePt t="201327" x="4894263" y="5043488"/>
          <p14:tracePt t="201337" x="4932363" y="5030788"/>
          <p14:tracePt t="201341" x="4994275" y="5030788"/>
          <p14:tracePt t="201351" x="5019675" y="5030788"/>
          <p14:tracePt t="201357" x="5057775" y="5030788"/>
          <p14:tracePt t="201369" x="5094288" y="5030788"/>
          <p14:tracePt t="201373" x="5119688" y="5030788"/>
          <p14:tracePt t="201383" x="5132388" y="5005388"/>
          <p14:tracePt t="201393" x="5170488" y="5005388"/>
          <p14:tracePt t="201400" x="5181600" y="5005388"/>
          <p14:tracePt t="201409" x="5194300" y="5005388"/>
          <p14:tracePt t="201414" x="5207000" y="5005388"/>
          <p14:tracePt t="201771" x="5194300" y="5005388"/>
          <p14:tracePt t="201785" x="5145088" y="5005388"/>
          <p14:tracePt t="201787" x="5094288" y="5005388"/>
          <p14:tracePt t="201795" x="5019675" y="5005388"/>
          <p14:tracePt t="201805" x="4956175" y="5005388"/>
          <p14:tracePt t="201811" x="4856163" y="5005388"/>
          <p14:tracePt t="201821" x="4806950" y="5005388"/>
          <p14:tracePt t="201825" x="4732338" y="5005388"/>
          <p14:tracePt t="201835" x="4694238" y="5005388"/>
          <p14:tracePt t="201848" x="4656138" y="5005388"/>
          <p14:tracePt t="201851" x="4630738" y="5005388"/>
          <p14:tracePt t="201861" x="4619625" y="5005388"/>
          <p14:tracePt t="201867" x="4606925" y="5005388"/>
          <p14:tracePt t="201887" x="4594225" y="5005388"/>
          <p14:tracePt t="202019" x="4619625" y="5005388"/>
          <p14:tracePt t="202029" x="4668838" y="4992688"/>
          <p14:tracePt t="202033" x="4743450" y="4968875"/>
          <p14:tracePt t="202043" x="4819650" y="4930775"/>
          <p14:tracePt t="202053" x="4945063" y="4892675"/>
          <p14:tracePt t="202059" x="5032375" y="4843463"/>
          <p14:tracePt t="202069" x="5132388" y="4805363"/>
          <p14:tracePt t="202073" x="5219700" y="4768850"/>
          <p14:tracePt t="202083" x="5345113" y="4730750"/>
          <p14:tracePt t="202093" x="5495925" y="4679950"/>
          <p14:tracePt t="202099" x="5619750" y="4656138"/>
          <p14:tracePt t="202109" x="5770563" y="4618038"/>
          <p14:tracePt t="202114" x="5895975" y="4579938"/>
          <p14:tracePt t="202123" x="5983288" y="4567238"/>
          <p14:tracePt t="202133" x="6096000" y="4518025"/>
          <p14:tracePt t="202139" x="6170613" y="4492625"/>
          <p14:tracePt t="202148" x="6221413" y="4492625"/>
          <p14:tracePt t="202152" x="6283325" y="4467225"/>
          <p14:tracePt t="202163" x="6308725" y="4454525"/>
          <p14:tracePt t="202173" x="6359525" y="4454525"/>
          <p14:tracePt t="202179" x="6383338" y="4443413"/>
          <p14:tracePt t="202188" x="6396038" y="4443413"/>
          <p14:tracePt t="202196" x="6421438" y="4443413"/>
          <p14:tracePt t="202205" x="6434138" y="4443413"/>
          <p14:tracePt t="202215" x="6446838" y="4443413"/>
          <p14:tracePt t="202218" x="6459538" y="4443413"/>
          <p14:tracePt t="202235" x="6483350" y="4443413"/>
          <p14:tracePt t="202246" x="6521450" y="4443413"/>
          <p14:tracePt t="202255" x="6559550" y="4443413"/>
          <p14:tracePt t="202258" x="6596063" y="4443413"/>
          <p14:tracePt t="202269" x="6621463" y="4443413"/>
          <p14:tracePt t="202275" x="6646863" y="4443413"/>
          <p14:tracePt t="202285" x="6684963" y="4443413"/>
          <p14:tracePt t="202296" x="6708775" y="4443413"/>
          <p14:tracePt t="202299" x="6759575" y="4443413"/>
          <p14:tracePt t="202311" x="6821488" y="4443413"/>
          <p14:tracePt t="202315" x="6897688" y="4443413"/>
          <p14:tracePt t="202325" x="6985000" y="4443413"/>
          <p14:tracePt t="202335" x="7097713" y="4479925"/>
          <p14:tracePt t="202341" x="7223125" y="4505325"/>
          <p14:tracePt t="202351" x="7323138" y="4543425"/>
          <p14:tracePt t="202355" x="7397750" y="4554538"/>
          <p14:tracePt t="202365" x="7485063" y="4592638"/>
          <p14:tracePt t="202375" x="7510463" y="4592638"/>
          <p14:tracePt t="202382" x="7535863" y="4592638"/>
          <p14:tracePt t="202391" x="7597775" y="4618038"/>
          <p14:tracePt t="202407" x="7623175" y="4643438"/>
          <p14:tracePt t="202417" x="7635875" y="4643438"/>
          <p14:tracePt t="202421" x="7648575" y="4643438"/>
          <p14:tracePt t="202516" x="7661275" y="4643438"/>
          <p14:tracePt t="202520" x="7673975" y="4656138"/>
          <p14:tracePt t="202643" x="7648575" y="4618038"/>
          <p14:tracePt t="202649" x="7597775" y="4592638"/>
          <p14:tracePt t="202659" x="7523163" y="4554538"/>
          <p14:tracePt t="202669" x="7472363" y="4530725"/>
          <p14:tracePt t="202673" x="7410450" y="4492625"/>
          <p14:tracePt t="202683" x="7372350" y="4479925"/>
          <p14:tracePt t="202689" x="7310438" y="4443413"/>
          <p14:tracePt t="202699" x="7272338" y="4418013"/>
          <p14:tracePt t="202709" x="7259638" y="4418013"/>
          <p14:tracePt t="202723" x="7246938" y="4418013"/>
          <p14:tracePt t="202730" x="7235825" y="4418013"/>
          <p14:tracePt t="202739" x="7210425" y="4392613"/>
          <p14:tracePt t="202769" x="7197725" y="4392613"/>
          <p14:tracePt t="202775" x="7185025" y="4392613"/>
          <p14:tracePt t="202795" x="7159625" y="4392613"/>
          <p14:tracePt t="202799" x="7146925" y="4392613"/>
          <p14:tracePt t="202815" x="7123113" y="4392613"/>
          <p14:tracePt t="202825" x="7097713" y="4392613"/>
          <p14:tracePt t="202839" x="7072313" y="4392613"/>
          <p14:tracePt t="202855" x="7059613" y="4392613"/>
          <p14:tracePt t="202865" x="7046913" y="4392613"/>
          <p14:tracePt t="202881" x="7034213" y="4392613"/>
          <p14:tracePt t="202914" x="7021513" y="4405313"/>
          <p14:tracePt t="203239" x="7010400" y="4405313"/>
          <p14:tracePt t="203259" x="6985000" y="4405313"/>
          <p14:tracePt t="203262" x="6972300" y="4405313"/>
          <p14:tracePt t="203273" x="6934200" y="4405313"/>
          <p14:tracePt t="203289" x="6910388" y="4405313"/>
          <p14:tracePt t="203299" x="6884988" y="4405313"/>
          <p14:tracePt t="203303" x="6859588" y="4405313"/>
          <p14:tracePt t="203314" x="6834188" y="4405313"/>
          <p14:tracePt t="203318" x="6797675" y="4405313"/>
          <p14:tracePt t="203331" x="6772275" y="4405313"/>
          <p14:tracePt t="203339" x="6746875" y="4418013"/>
          <p14:tracePt t="203345" x="6696075" y="4418013"/>
          <p14:tracePt t="203355" x="6659563" y="4430713"/>
          <p14:tracePt t="203359" x="6646863" y="4430713"/>
          <p14:tracePt t="203369" x="6608763" y="4430713"/>
          <p14:tracePt t="203381" x="6584950" y="4430713"/>
          <p14:tracePt t="203385" x="6572250" y="4443413"/>
          <p14:tracePt t="203395" x="6559550" y="4443413"/>
          <p14:tracePt t="203399" x="6534150" y="4443413"/>
          <p14:tracePt t="203409" x="6496050" y="4443413"/>
          <p14:tracePt t="203419" x="6472238" y="4454525"/>
          <p14:tracePt t="203425" x="6446838" y="4454525"/>
          <p14:tracePt t="203435" x="6434138" y="4467225"/>
          <p14:tracePt t="203440" x="6408738" y="4467225"/>
          <p14:tracePt t="203451" x="6370638" y="4492625"/>
          <p14:tracePt t="203461" x="6334125" y="4492625"/>
          <p14:tracePt t="203465" x="6308725" y="4505325"/>
          <p14:tracePt t="203475" x="6296025" y="4518025"/>
          <p14:tracePt t="203481" x="6283325" y="4518025"/>
          <p14:tracePt t="203491" x="6270625" y="4518025"/>
          <p14:tracePt t="203500" x="6246813" y="4518025"/>
          <p14:tracePt t="203515" x="6234113" y="4518025"/>
          <p14:tracePt t="203520" x="6221413" y="4518025"/>
          <p14:tracePt t="203531" x="6196013" y="4518025"/>
          <p14:tracePt t="203541" x="6183313" y="4518025"/>
          <p14:tracePt t="203545" x="6170613" y="4518025"/>
          <p14:tracePt t="203561" x="6146800" y="4518025"/>
          <p14:tracePt t="203571" x="6121400" y="4518025"/>
          <p14:tracePt t="203585" x="6108700" y="4518025"/>
          <p14:tracePt t="203597" x="6096000" y="4518025"/>
          <p14:tracePt t="203601" x="6070600" y="4518025"/>
          <p14:tracePt t="203611" x="6057900" y="4518025"/>
          <p14:tracePt t="203621" x="6034088" y="4505325"/>
          <p14:tracePt t="203626" x="6021388" y="4505325"/>
          <p14:tracePt t="203637" x="5983288" y="4492625"/>
          <p14:tracePt t="203641" x="5970588" y="4492625"/>
          <p14:tracePt t="203651" x="5945188" y="4479925"/>
          <p14:tracePt t="203667" x="5932488" y="4479925"/>
          <p14:tracePt t="203677" x="5921375" y="4479925"/>
          <p14:tracePt t="203693" x="5908675" y="4467225"/>
          <p14:tracePt t="203699" x="5895975" y="4467225"/>
          <p14:tracePt t="203719" x="5883275" y="4467225"/>
          <p14:tracePt t="203733" x="5870575" y="4454525"/>
          <p14:tracePt t="203739" x="5857875" y="4443413"/>
          <p14:tracePt t="203749" x="5832475" y="4443413"/>
          <p14:tracePt t="203759" x="5821363" y="4430713"/>
          <p14:tracePt t="203765" x="5808663" y="4418013"/>
          <p14:tracePt t="203775" x="5783263" y="4392613"/>
          <p14:tracePt t="203789" x="5745163" y="4379913"/>
          <p14:tracePt t="203799" x="5745163" y="4367213"/>
          <p14:tracePt t="203805" x="5719763" y="4354513"/>
          <p14:tracePt t="203825" x="5708650" y="4341813"/>
          <p14:tracePt t="203849" x="5683250" y="4330700"/>
          <p14:tracePt t="204041" x="5670550" y="4330700"/>
          <p14:tracePt t="204056" x="5657850" y="4330700"/>
          <p14:tracePt t="204071" x="5645150" y="4330700"/>
          <p14:tracePt t="204082" x="5632450" y="4330700"/>
          <p14:tracePt t="204121" x="5619750" y="4330700"/>
          <p14:tracePt t="204143" x="5595938" y="4330700"/>
          <p14:tracePt t="204153" x="5583238" y="4341813"/>
          <p14:tracePt t="204177" x="5570538" y="4341813"/>
          <p14:tracePt t="204193" x="5557838" y="4341813"/>
          <p14:tracePt t="204213" x="5545138" y="4354513"/>
          <p14:tracePt t="204485" x="5532438" y="4354513"/>
          <p14:tracePt t="204499" x="5470525" y="4430713"/>
          <p14:tracePt t="204503" x="5394325" y="4543425"/>
          <p14:tracePt t="204509" x="5345113" y="4643438"/>
          <p14:tracePt t="204519" x="5270500" y="4730750"/>
          <p14:tracePt t="204528" x="5207000" y="4818063"/>
          <p14:tracePt t="204534" x="5157788" y="4892675"/>
          <p14:tracePt t="204544" x="5132388" y="4930775"/>
          <p14:tracePt t="204549" x="5106988" y="4956175"/>
          <p14:tracePt t="204559" x="5106988" y="4968875"/>
          <p14:tracePt t="204569" x="5094288" y="4968875"/>
          <p14:tracePt t="204574" x="5081588" y="4981575"/>
          <p14:tracePt t="204584" x="5081588" y="4992688"/>
          <p14:tracePt t="204589" x="5068888" y="5005388"/>
          <p14:tracePt t="204601" x="5068888" y="5018088"/>
          <p14:tracePt t="204610" x="5045075" y="5043488"/>
          <p14:tracePt t="204615" x="5019675" y="5056188"/>
          <p14:tracePt t="204625" x="5019675" y="5068888"/>
          <p14:tracePt t="204641" x="5006975" y="5081588"/>
          <p14:tracePt t="204651" x="4994275" y="5105400"/>
          <p14:tracePt t="204655" x="4956175" y="5143500"/>
          <p14:tracePt t="204666" x="4956175" y="5168900"/>
          <p14:tracePt t="204671" x="4932363" y="5205413"/>
          <p14:tracePt t="204681" x="4919663" y="5230813"/>
          <p14:tracePt t="204691" x="4894263" y="5294313"/>
          <p14:tracePt t="204699" x="4868863" y="5318125"/>
          <p14:tracePt t="204707" x="4856163" y="5330825"/>
          <p14:tracePt t="204721" x="4856163" y="5356225"/>
          <p14:tracePt t="204747" x="4856163" y="5368925"/>
          <p14:tracePt t="204863" x="4843463" y="5368925"/>
          <p14:tracePt t="204869" x="4843463" y="5343525"/>
          <p14:tracePt t="204879" x="4843463" y="5318125"/>
          <p14:tracePt t="204889" x="4843463" y="5294313"/>
          <p14:tracePt t="204969" x="4843463" y="5281613"/>
          <p14:tracePt t="205049" x="4843463" y="5268913"/>
          <p14:tracePt t="205053" x="4819650" y="5256213"/>
          <p14:tracePt t="205069" x="4819650" y="5243513"/>
          <p14:tracePt t="209043" x="4819650" y="5230813"/>
          <p14:tracePt t="209053" x="4781550" y="5168900"/>
          <p14:tracePt t="209058" x="4756150" y="5043488"/>
          <p14:tracePt t="209069" x="4756150" y="4918075"/>
          <p14:tracePt t="209079" x="4756150" y="4743450"/>
          <p14:tracePt t="209084" x="4756150" y="4579938"/>
          <p14:tracePt t="209095" x="4756150" y="4418013"/>
          <p14:tracePt t="209101" x="4743450" y="4254500"/>
          <p14:tracePt t="209111" x="4719638" y="4079875"/>
          <p14:tracePt t="209115" x="4694238" y="3967163"/>
          <p14:tracePt t="209125" x="4656138" y="3841750"/>
          <p14:tracePt t="209135" x="4594225" y="3703638"/>
          <p14:tracePt t="209141" x="4530725" y="3554413"/>
          <p14:tracePt t="209152" x="4468813" y="3416300"/>
          <p14:tracePt t="209155" x="4394200" y="3254375"/>
          <p14:tracePt t="209165" x="4305300" y="3116263"/>
          <p14:tracePt t="209175" x="4230688" y="2990850"/>
          <p14:tracePt t="209181" x="4156075" y="2852738"/>
          <p14:tracePt t="209191" x="4081463" y="2728913"/>
          <p14:tracePt t="209197" x="3992563" y="2616200"/>
          <p14:tracePt t="209205" x="3930650" y="2527300"/>
          <p14:tracePt t="209218" x="3867150" y="2439988"/>
          <p14:tracePt t="209221" x="3817938" y="2378075"/>
          <p14:tracePt t="209230" x="3767138" y="2327275"/>
          <p14:tracePt t="209237" x="3730625" y="2290763"/>
          <p14:tracePt t="209246" x="3679825" y="2252663"/>
          <p14:tracePt t="209256" x="3617913" y="2214563"/>
          <p14:tracePt t="209261" x="3567113" y="2178050"/>
          <p14:tracePt t="209271" x="3530600" y="2178050"/>
          <p14:tracePt t="209277" x="3492500" y="2178050"/>
          <p14:tracePt t="209286" x="3454400" y="2165350"/>
          <p14:tracePt t="209297" x="3417888" y="2152650"/>
          <p14:tracePt t="209302" x="3367088" y="2152650"/>
          <p14:tracePt t="209311" x="3354388" y="2139950"/>
          <p14:tracePt t="209318" x="3317875" y="2127250"/>
          <p14:tracePt t="209327" x="3267075" y="2127250"/>
          <p14:tracePt t="209337" x="3216275" y="2101850"/>
          <p14:tracePt t="209341" x="3103563" y="2101850"/>
          <p14:tracePt t="209351" x="2992438" y="2078038"/>
          <p14:tracePt t="209361" x="2879725" y="2065338"/>
          <p14:tracePt t="209367" x="2803525" y="2052638"/>
          <p14:tracePt t="209377" x="2728913" y="2027238"/>
          <p14:tracePt t="209380" x="2703513" y="2027238"/>
          <p14:tracePt t="209391" x="2690813" y="2027238"/>
          <p14:tracePt t="209401" x="2678113" y="2027238"/>
          <p14:tracePt t="209407" x="2667000" y="2014538"/>
          <p14:tracePt t="209418" x="2654300" y="2001838"/>
          <p14:tracePt t="209421" x="2641600" y="1978025"/>
          <p14:tracePt t="209431" x="2616200" y="1914525"/>
          <p14:tracePt t="209441" x="2590800" y="1839913"/>
          <p14:tracePt t="209447" x="2541588" y="1765300"/>
          <p14:tracePt t="209459" x="2503488" y="1639888"/>
          <p14:tracePt t="209463" x="2452688" y="1539875"/>
          <p14:tracePt t="209473" x="2378075" y="1401763"/>
          <p14:tracePt t="209479" x="2303463" y="1263650"/>
          <p14:tracePt t="209489" x="2239963" y="1150938"/>
          <p14:tracePt t="209502" x="2165350" y="1014413"/>
          <p14:tracePt t="209503" x="2090738" y="901700"/>
          <p14:tracePt t="209513" x="2052638" y="801688"/>
          <p14:tracePt t="209519" x="2003425" y="738188"/>
          <p14:tracePt t="209529" x="1990725" y="688975"/>
          <p14:tracePt t="209539" x="1978025" y="612775"/>
          <p14:tracePt t="209545" x="1952625" y="563563"/>
          <p14:tracePt t="209555" x="1939925" y="512763"/>
          <p14:tracePt t="209559" x="1903413" y="450850"/>
          <p14:tracePt t="209569" x="1865313" y="387350"/>
          <p14:tracePt t="209579" x="1801813" y="312738"/>
          <p14:tracePt t="209585" x="1727200" y="200025"/>
          <p14:tracePt t="209595" x="1639888" y="125413"/>
          <p14:tracePt t="209600" x="1565275" y="5080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7097" y="389236"/>
            <a:ext cx="7691373" cy="569843"/>
          </a:xfrm>
        </p:spPr>
        <p:txBody>
          <a:bodyPr>
            <a:noAutofit/>
          </a:bodyPr>
          <a:lstStyle/>
          <a:p>
            <a:r>
              <a:rPr lang="en-US" sz="2400" b="1" dirty="0">
                <a:latin typeface="Times New Roman" pitchFamily="18" charset="0"/>
                <a:cs typeface="Times New Roman" pitchFamily="18" charset="0"/>
              </a:rPr>
              <a:t>this keyword as local variable suppressor</a:t>
            </a:r>
            <a:endParaRPr lang="en-IN" sz="24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35901" y="1228203"/>
            <a:ext cx="8339403" cy="923330"/>
          </a:xfrm>
          <a:prstGeom prst="rect">
            <a:avLst/>
          </a:prstGeom>
        </p:spPr>
        <p:txBody>
          <a:bodyPr wrap="square">
            <a:spAutoFit/>
          </a:bodyPr>
          <a:lstStyle/>
          <a:p>
            <a:pPr algn="just"/>
            <a:r>
              <a:rPr lang="en-US" dirty="0">
                <a:latin typeface="Times New Roman" pitchFamily="18" charset="0"/>
                <a:cs typeface="Times New Roman" pitchFamily="18" charset="0"/>
              </a:rPr>
              <a:t>In show() method, the local variable x suppresses the instance variable x. the console text output will be 10 and 940. “this” keyword refers to the current object, i.e. the object that is invoking the method.</a:t>
            </a:r>
          </a:p>
        </p:txBody>
      </p:sp>
      <p:sp>
        <p:nvSpPr>
          <p:cNvPr id="8" name="Rounded Rectangle 7"/>
          <p:cNvSpPr/>
          <p:nvPr/>
        </p:nvSpPr>
        <p:spPr>
          <a:xfrm>
            <a:off x="1267097" y="2624180"/>
            <a:ext cx="5094516" cy="31935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2">
                    <a:lumMod val="10000"/>
                  </a:schemeClr>
                </a:solidFill>
                <a:latin typeface="Times New Roman" pitchFamily="18" charset="0"/>
                <a:cs typeface="Times New Roman" pitchFamily="18" charset="0"/>
              </a:rPr>
              <a:t>public class A</a:t>
            </a:r>
          </a:p>
          <a:p>
            <a:r>
              <a:rPr lang="en-US" sz="1600" dirty="0">
                <a:solidFill>
                  <a:schemeClr val="bg2">
                    <a:lumMod val="10000"/>
                  </a:schemeClr>
                </a:solidFill>
                <a:latin typeface="Times New Roman" pitchFamily="18" charset="0"/>
                <a:cs typeface="Times New Roman" pitchFamily="18" charset="0"/>
              </a:rPr>
              <a:t>{int x=940;</a:t>
            </a:r>
          </a:p>
          <a:p>
            <a:r>
              <a:rPr lang="en-US" sz="1600" dirty="0">
                <a:solidFill>
                  <a:schemeClr val="bg2">
                    <a:lumMod val="10000"/>
                  </a:schemeClr>
                </a:solidFill>
                <a:latin typeface="Times New Roman" pitchFamily="18" charset="0"/>
                <a:cs typeface="Times New Roman" pitchFamily="18" charset="0"/>
              </a:rPr>
              <a:t> void show(){</a:t>
            </a:r>
          </a:p>
          <a:p>
            <a:r>
              <a:rPr lang="en-US" sz="1600" dirty="0">
                <a:solidFill>
                  <a:schemeClr val="bg2">
                    <a:lumMod val="10000"/>
                  </a:schemeClr>
                </a:solidFill>
                <a:latin typeface="Times New Roman" pitchFamily="18" charset="0"/>
                <a:cs typeface="Times New Roman" pitchFamily="18" charset="0"/>
              </a:rPr>
              <a:t>  int x=10;</a:t>
            </a:r>
          </a:p>
          <a:p>
            <a:r>
              <a:rPr lang="en-US" sz="1600" dirty="0" err="1">
                <a:solidFill>
                  <a:schemeClr val="bg2">
                    <a:lumMod val="10000"/>
                  </a:schemeClr>
                </a:solidFill>
                <a:latin typeface="Times New Roman" pitchFamily="18" charset="0"/>
                <a:cs typeface="Times New Roman" pitchFamily="18" charset="0"/>
              </a:rPr>
              <a:t>System.out.println</a:t>
            </a:r>
            <a:r>
              <a:rPr lang="en-US" sz="1600" dirty="0">
                <a:solidFill>
                  <a:schemeClr val="bg2">
                    <a:lumMod val="10000"/>
                  </a:schemeClr>
                </a:solidFill>
                <a:latin typeface="Times New Roman" pitchFamily="18" charset="0"/>
                <a:cs typeface="Times New Roman" pitchFamily="18" charset="0"/>
              </a:rPr>
              <a:t>(x);</a:t>
            </a:r>
          </a:p>
          <a:p>
            <a:r>
              <a:rPr lang="en-US" sz="1600" dirty="0" err="1">
                <a:solidFill>
                  <a:schemeClr val="bg2">
                    <a:lumMod val="10000"/>
                  </a:schemeClr>
                </a:solidFill>
                <a:latin typeface="Times New Roman" pitchFamily="18" charset="0"/>
                <a:cs typeface="Times New Roman" pitchFamily="18" charset="0"/>
              </a:rPr>
              <a:t>System.out.println</a:t>
            </a:r>
            <a:r>
              <a:rPr lang="en-US" sz="1600" dirty="0">
                <a:solidFill>
                  <a:schemeClr val="bg2">
                    <a:lumMod val="10000"/>
                  </a:schemeClr>
                </a:solidFill>
                <a:latin typeface="Times New Roman" pitchFamily="18" charset="0"/>
                <a:cs typeface="Times New Roman" pitchFamily="18" charset="0"/>
              </a:rPr>
              <a:t>(</a:t>
            </a:r>
            <a:r>
              <a:rPr lang="en-US" sz="1600" dirty="0" err="1">
                <a:solidFill>
                  <a:schemeClr val="bg2">
                    <a:lumMod val="10000"/>
                  </a:schemeClr>
                </a:solidFill>
                <a:latin typeface="Times New Roman" pitchFamily="18" charset="0"/>
                <a:cs typeface="Times New Roman" pitchFamily="18" charset="0"/>
              </a:rPr>
              <a:t>this.x</a:t>
            </a:r>
            <a:r>
              <a:rPr lang="en-US" sz="1600" dirty="0">
                <a:solidFill>
                  <a:schemeClr val="bg2">
                    <a:lumMod val="10000"/>
                  </a:schemeClr>
                </a:solidFill>
                <a:latin typeface="Times New Roman" pitchFamily="18" charset="0"/>
                <a:cs typeface="Times New Roman" pitchFamily="18" charset="0"/>
              </a:rPr>
              <a:t>);}</a:t>
            </a:r>
          </a:p>
          <a:p>
            <a:r>
              <a:rPr lang="en-US" sz="1600" dirty="0">
                <a:solidFill>
                  <a:schemeClr val="bg2">
                    <a:lumMod val="10000"/>
                  </a:schemeClr>
                </a:solidFill>
                <a:latin typeface="Times New Roman" pitchFamily="18" charset="0"/>
                <a:cs typeface="Times New Roman" pitchFamily="18" charset="0"/>
              </a:rPr>
              <a:t>public static void main (String []</a:t>
            </a:r>
            <a:r>
              <a:rPr lang="en-US" sz="1600" dirty="0" err="1">
                <a:solidFill>
                  <a:schemeClr val="bg2">
                    <a:lumMod val="10000"/>
                  </a:schemeClr>
                </a:solidFill>
                <a:latin typeface="Times New Roman" pitchFamily="18" charset="0"/>
                <a:cs typeface="Times New Roman" pitchFamily="18" charset="0"/>
              </a:rPr>
              <a:t>args</a:t>
            </a:r>
            <a:r>
              <a:rPr lang="en-US" sz="1600" dirty="0">
                <a:solidFill>
                  <a:schemeClr val="bg2">
                    <a:lumMod val="10000"/>
                  </a:schemeClr>
                </a:solidFill>
                <a:latin typeface="Times New Roman" pitchFamily="18" charset="0"/>
                <a:cs typeface="Times New Roman" pitchFamily="18" charset="0"/>
              </a:rPr>
              <a:t>){</a:t>
            </a:r>
          </a:p>
          <a:p>
            <a:r>
              <a:rPr lang="en-US" sz="1600" dirty="0">
                <a:solidFill>
                  <a:schemeClr val="bg2">
                    <a:lumMod val="10000"/>
                  </a:schemeClr>
                </a:solidFill>
                <a:latin typeface="Times New Roman" pitchFamily="18" charset="0"/>
                <a:cs typeface="Times New Roman" pitchFamily="18" charset="0"/>
              </a:rPr>
              <a:t>    A </a:t>
            </a:r>
            <a:r>
              <a:rPr lang="en-US" sz="1600" dirty="0" err="1">
                <a:solidFill>
                  <a:schemeClr val="bg2">
                    <a:lumMod val="10000"/>
                  </a:schemeClr>
                </a:solidFill>
                <a:latin typeface="Times New Roman" pitchFamily="18" charset="0"/>
                <a:cs typeface="Times New Roman" pitchFamily="18" charset="0"/>
              </a:rPr>
              <a:t>a</a:t>
            </a:r>
            <a:r>
              <a:rPr lang="en-US" sz="1600" dirty="0">
                <a:solidFill>
                  <a:schemeClr val="bg2">
                    <a:lumMod val="10000"/>
                  </a:schemeClr>
                </a:solidFill>
                <a:latin typeface="Times New Roman" pitchFamily="18" charset="0"/>
                <a:cs typeface="Times New Roman" pitchFamily="18" charset="0"/>
              </a:rPr>
              <a:t> = new A();</a:t>
            </a:r>
          </a:p>
          <a:p>
            <a:r>
              <a:rPr lang="en-US" sz="1600" dirty="0">
                <a:solidFill>
                  <a:schemeClr val="bg2">
                    <a:lumMod val="10000"/>
                  </a:schemeClr>
                </a:solidFill>
                <a:latin typeface="Times New Roman" pitchFamily="18" charset="0"/>
                <a:cs typeface="Times New Roman" pitchFamily="18" charset="0"/>
              </a:rPr>
              <a:t>    </a:t>
            </a:r>
            <a:r>
              <a:rPr lang="en-US" sz="1600" dirty="0" err="1">
                <a:solidFill>
                  <a:schemeClr val="bg2">
                    <a:lumMod val="10000"/>
                  </a:schemeClr>
                </a:solidFill>
                <a:latin typeface="Times New Roman" pitchFamily="18" charset="0"/>
                <a:cs typeface="Times New Roman" pitchFamily="18" charset="0"/>
              </a:rPr>
              <a:t>a.show</a:t>
            </a:r>
            <a:r>
              <a:rPr lang="en-US" sz="1600" dirty="0">
                <a:solidFill>
                  <a:schemeClr val="bg2">
                    <a:lumMod val="10000"/>
                  </a:schemeClr>
                </a:solidFill>
                <a:latin typeface="Times New Roman" pitchFamily="18" charset="0"/>
                <a:cs typeface="Times New Roman" pitchFamily="18" charset="0"/>
              </a:rPr>
              <a:t>();</a:t>
            </a:r>
          </a:p>
          <a:p>
            <a:r>
              <a:rPr lang="en-US" sz="1600" dirty="0">
                <a:solidFill>
                  <a:schemeClr val="bg2">
                    <a:lumMod val="10000"/>
                  </a:schemeClr>
                </a:solidFill>
                <a:latin typeface="Times New Roman" pitchFamily="18" charset="0"/>
                <a:cs typeface="Times New Roman" pitchFamily="18" charset="0"/>
              </a:rPr>
              <a:t>}</a:t>
            </a:r>
          </a:p>
          <a:p>
            <a:r>
              <a:rPr lang="en-US" sz="1600" dirty="0">
                <a:solidFill>
                  <a:schemeClr val="bg2">
                    <a:lumMod val="10000"/>
                  </a:schemeClr>
                </a:solidFill>
                <a:latin typeface="Times New Roman" pitchFamily="18" charset="0"/>
                <a:cs typeface="Times New Roman" pitchFamily="18" charset="0"/>
              </a:rPr>
              <a:t>}</a:t>
            </a:r>
            <a:endParaRPr lang="en-IN" sz="1600" dirty="0">
              <a:solidFill>
                <a:schemeClr val="bg2">
                  <a:lumMod val="10000"/>
                </a:schemeClr>
              </a:solidFill>
              <a:latin typeface="Times New Roman" pitchFamily="18" charset="0"/>
              <a:cs typeface="Times New Roman" pitchFamily="18" charset="0"/>
            </a:endParaRPr>
          </a:p>
        </p:txBody>
      </p:sp>
      <p:sp>
        <p:nvSpPr>
          <p:cNvPr id="9" name="Rectangle 8">
            <a:extLst>
              <a:ext uri="{FF2B5EF4-FFF2-40B4-BE49-F238E27FC236}">
                <a16:creationId xmlns:a16="http://schemas.microsoft.com/office/drawing/2014/main" id="{6BF4FDC6-B2C9-4B2C-BC08-BD35F138D60B}"/>
              </a:ext>
            </a:extLst>
          </p:cNvPr>
          <p:cNvSpPr/>
          <p:nvPr/>
        </p:nvSpPr>
        <p:spPr>
          <a:xfrm>
            <a:off x="6917634" y="3429000"/>
            <a:ext cx="2557670" cy="1200329"/>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Output - </a:t>
            </a:r>
          </a:p>
          <a:p>
            <a:endParaRPr lang="en-IN" dirty="0">
              <a:latin typeface="Times New Roman" panose="02020603050405020304" pitchFamily="18" charset="0"/>
              <a:cs typeface="Times New Roman" panose="02020603050405020304" pitchFamily="18" charset="0"/>
            </a:endParaRPr>
          </a:p>
          <a:p>
            <a:r>
              <a:rPr lang="en-US" dirty="0">
                <a:solidFill>
                  <a:schemeClr val="bg2">
                    <a:lumMod val="10000"/>
                  </a:schemeClr>
                </a:solidFill>
                <a:latin typeface="Times New Roman" pitchFamily="18" charset="0"/>
                <a:cs typeface="Times New Roman" pitchFamily="18" charset="0"/>
              </a:rPr>
              <a:t>10</a:t>
            </a:r>
          </a:p>
          <a:p>
            <a:r>
              <a:rPr lang="en-US" dirty="0">
                <a:solidFill>
                  <a:schemeClr val="bg2">
                    <a:lumMod val="10000"/>
                  </a:schemeClr>
                </a:solidFill>
                <a:latin typeface="Times New Roman" pitchFamily="18" charset="0"/>
                <a:cs typeface="Times New Roman" pitchFamily="18" charset="0"/>
              </a:rPr>
              <a:t>940</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85FC453-6982-3365-A25B-D9FE639A2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382032303"/>
      </p:ext>
    </p:extLst>
  </p:cSld>
  <p:clrMapOvr>
    <a:masterClrMapping/>
  </p:clrMapOvr>
  <mc:AlternateContent xmlns:mc="http://schemas.openxmlformats.org/markup-compatibility/2006" xmlns:p14="http://schemas.microsoft.com/office/powerpoint/2010/main">
    <mc:Choice Requires="p14">
      <p:transition spd="slow" p14:dur="2000" advTm="186557"/>
    </mc:Choice>
    <mc:Fallback xmlns="">
      <p:transition spd="slow" advTm="186557"/>
    </mc:Fallback>
  </mc:AlternateContent>
  <p:extLst>
    <p:ext uri="{3A86A75C-4F4B-4683-9AE1-C65F6400EC91}">
      <p14:laserTraceLst xmlns:p14="http://schemas.microsoft.com/office/powerpoint/2010/main">
        <p14:tracePtLst>
          <p14:tracePt t="38512" x="3438525" y="6205538"/>
          <p14:tracePt t="38979" x="3279775" y="6696075"/>
          <p14:tracePt t="38989" x="3379788" y="6645275"/>
          <p14:tracePt t="39001" x="3454400" y="6570663"/>
          <p14:tracePt t="39005" x="3541713" y="6494463"/>
          <p14:tracePt t="39013" x="3643313" y="6432550"/>
          <p14:tracePt t="39020" x="3717925" y="6370638"/>
          <p14:tracePt t="39029" x="3805238" y="6257925"/>
          <p14:tracePt t="39039" x="3843338" y="6194425"/>
          <p14:tracePt t="39043" x="3879850" y="6107113"/>
          <p14:tracePt t="39054" x="3917950" y="6032500"/>
          <p14:tracePt t="39059" x="3943350" y="5919788"/>
          <p14:tracePt t="39069" x="3943350" y="5819775"/>
          <p14:tracePt t="39079" x="3956050" y="5681663"/>
          <p14:tracePt t="39086" x="3979863" y="5568950"/>
          <p14:tracePt t="39095" x="3979863" y="5418138"/>
          <p14:tracePt t="39102" x="3979863" y="5294313"/>
          <p14:tracePt t="39109" x="3979863" y="5218113"/>
          <p14:tracePt t="39119" x="3979863" y="5143500"/>
          <p14:tracePt t="39125" x="3979863" y="5118100"/>
          <p14:tracePt t="39135" x="3979863" y="5068888"/>
          <p14:tracePt t="39139" x="3968750" y="5030788"/>
          <p14:tracePt t="39151" x="3956050" y="4992688"/>
          <p14:tracePt t="39159" x="3956050" y="4981575"/>
          <p14:tracePt t="39176" x="3943350" y="4968875"/>
          <p14:tracePt t="39241" x="3930650" y="4956175"/>
          <p14:tracePt t="39255" x="3917950" y="4943475"/>
          <p14:tracePt t="39265" x="3905250" y="4930775"/>
          <p14:tracePt t="39271" x="3879850" y="4918075"/>
          <p14:tracePt t="39292" x="3856038" y="4905375"/>
          <p14:tracePt t="39308" x="3843338" y="4905375"/>
          <p14:tracePt t="39311" x="3830638" y="4892675"/>
          <p14:tracePt t="39321" x="3805238" y="4892675"/>
          <p14:tracePt t="39331" x="3779838" y="4879975"/>
          <p14:tracePt t="39337" x="3767138" y="4879975"/>
          <p14:tracePt t="39347" x="3756025" y="4879975"/>
          <p14:tracePt t="39352" x="3717925" y="4879975"/>
          <p14:tracePt t="39361" x="3667125" y="4868863"/>
          <p14:tracePt t="39372" x="3592513" y="4843463"/>
          <p14:tracePt t="39377" x="3517900" y="4830763"/>
          <p14:tracePt t="39387" x="3429000" y="4805363"/>
          <p14:tracePt t="39391" x="3367088" y="4805363"/>
          <p14:tracePt t="39402" x="3292475" y="4792663"/>
          <p14:tracePt t="39411" x="3192463" y="4768850"/>
          <p14:tracePt t="39418" x="3154363" y="4743450"/>
          <p14:tracePt t="39427" x="3054350" y="4692650"/>
          <p14:tracePt t="39431" x="2979738" y="4656138"/>
          <p14:tracePt t="39441" x="2890838" y="4618038"/>
          <p14:tracePt t="39453" x="2816225" y="4579938"/>
          <p14:tracePt t="39457" x="2767013" y="4554538"/>
          <p14:tracePt t="39468" x="2716213" y="4518025"/>
          <p14:tracePt t="39473" x="2690813" y="4505325"/>
          <p14:tracePt t="39483" x="2667000" y="4479925"/>
          <p14:tracePt t="39494" x="2654300" y="4479925"/>
          <p14:tracePt t="39497" x="2654300" y="4467225"/>
          <p14:tracePt t="39507" x="2641600" y="4467225"/>
          <p14:tracePt t="39534" x="2641600" y="4454525"/>
          <p14:tracePt t="39589" x="2641600" y="4443413"/>
          <p14:tracePt t="39593" x="2641600" y="4430713"/>
          <p14:tracePt t="39603" x="2654300" y="4405313"/>
          <p14:tracePt t="39609" x="2741613" y="4392613"/>
          <p14:tracePt t="39621" x="2867025" y="4379913"/>
          <p14:tracePt t="39629" x="2992438" y="4379913"/>
          <p14:tracePt t="39634" x="3128963" y="4379913"/>
          <p14:tracePt t="39643" x="3241675" y="4341813"/>
          <p14:tracePt t="39651" x="3379788" y="4341813"/>
          <p14:tracePt t="39660" x="3467100" y="4341813"/>
          <p14:tracePt t="39669" x="3541713" y="4367213"/>
          <p14:tracePt t="39675" x="3567113" y="4367213"/>
          <p14:tracePt t="39685" x="3579813" y="4367213"/>
          <p14:tracePt t="39755" x="3554413" y="4392613"/>
          <p14:tracePt t="39759" x="3454400" y="4443413"/>
          <p14:tracePt t="39769" x="3354388" y="4443413"/>
          <p14:tracePt t="39775" x="3241675" y="4454525"/>
          <p14:tracePt t="39785" x="3103563" y="4454525"/>
          <p14:tracePt t="39795" x="2967038" y="4454525"/>
          <p14:tracePt t="39802" x="2890838" y="4454525"/>
          <p14:tracePt t="39811" x="2790825" y="4454525"/>
          <p14:tracePt t="39817" x="2754313" y="4454525"/>
          <p14:tracePt t="39825" x="2703513" y="4454525"/>
          <p14:tracePt t="39836" x="2690813" y="4454525"/>
          <p14:tracePt t="39866" x="2678113" y="4454525"/>
          <p14:tracePt t="39902" x="2741613" y="4443413"/>
          <p14:tracePt t="39912" x="2879725" y="4418013"/>
          <p14:tracePt t="39921" x="3028950" y="4405313"/>
          <p14:tracePt t="39927" x="3141663" y="4379913"/>
          <p14:tracePt t="39938" x="3267075" y="4367213"/>
          <p14:tracePt t="39941" x="3341688" y="4341813"/>
          <p14:tracePt t="39952" x="3405188" y="4318000"/>
          <p14:tracePt t="39961" x="3441700" y="4305300"/>
          <p14:tracePt t="39968" x="3467100" y="4292600"/>
          <p14:tracePt t="40013" x="3454400" y="4292600"/>
          <p14:tracePt t="40023" x="3417888" y="4292600"/>
          <p14:tracePt t="40027" x="3328988" y="4292600"/>
          <p14:tracePt t="40037" x="3216275" y="4292600"/>
          <p14:tracePt t="40043" x="3079750" y="4292600"/>
          <p14:tracePt t="40053" x="3016250" y="4292600"/>
          <p14:tracePt t="40063" x="2941638" y="4292600"/>
          <p14:tracePt t="40068" x="2890838" y="4292600"/>
          <p14:tracePt t="40077" x="2867025" y="4292600"/>
          <p14:tracePt t="40143" x="2954338" y="4279900"/>
          <p14:tracePt t="40153" x="3092450" y="4279900"/>
          <p14:tracePt t="40159" x="3192463" y="4279900"/>
          <p14:tracePt t="40169" x="3254375" y="4279900"/>
          <p14:tracePt t="40179" x="3267075" y="4279900"/>
          <p14:tracePt t="40184" x="3292475" y="4279900"/>
          <p14:tracePt t="40225" x="3279775" y="4318000"/>
          <p14:tracePt t="40235" x="3228975" y="4341813"/>
          <p14:tracePt t="40245" x="3167063" y="4392613"/>
          <p14:tracePt t="40250" x="3128963" y="4405313"/>
          <p14:tracePt t="40259" x="3116263" y="4418013"/>
          <p14:tracePt t="40266" x="3103563" y="4430713"/>
          <p14:tracePt t="40286" x="3092450" y="4430713"/>
          <p14:tracePt t="40289" x="3079750" y="4443413"/>
          <p14:tracePt t="40325" x="3092450" y="4443413"/>
          <p14:tracePt t="40335" x="3154363" y="4443413"/>
          <p14:tracePt t="40339" x="3228975" y="4443413"/>
          <p14:tracePt t="40352" x="3292475" y="4443413"/>
          <p14:tracePt t="40355" x="3379788" y="4418013"/>
          <p14:tracePt t="40367" x="3405188" y="4405313"/>
          <p14:tracePt t="40375" x="3417888" y="4405313"/>
          <p14:tracePt t="40384" x="3429000" y="4405313"/>
          <p14:tracePt t="40602" x="3441700" y="4405313"/>
          <p14:tracePt t="40617" x="3454400" y="4392613"/>
          <p14:tracePt t="40627" x="3467100" y="4379913"/>
          <p14:tracePt t="40633" x="3467100" y="4354513"/>
          <p14:tracePt t="40644" x="3479800" y="4354513"/>
          <p14:tracePt t="40647" x="3505200" y="4330700"/>
          <p14:tracePt t="40657" x="3517900" y="4279900"/>
          <p14:tracePt t="40667" x="3530600" y="4230688"/>
          <p14:tracePt t="40673" x="3541713" y="4179888"/>
          <p14:tracePt t="40684" x="3541713" y="4129088"/>
          <p14:tracePt t="40687" x="3579813" y="4054475"/>
          <p14:tracePt t="40697" x="3579813" y="4017963"/>
          <p14:tracePt t="40709" x="3579813" y="3967163"/>
          <p14:tracePt t="40713" x="3605213" y="3905250"/>
          <p14:tracePt t="40723" x="3605213" y="3879850"/>
          <p14:tracePt t="40729" x="3605213" y="3841750"/>
          <p14:tracePt t="40739" x="3605213" y="3803650"/>
          <p14:tracePt t="40750" x="3579813" y="3767138"/>
          <p14:tracePt t="40753" x="3554413" y="3741738"/>
          <p14:tracePt t="40764" x="3530600" y="3703638"/>
          <p14:tracePt t="40769" x="3517900" y="3692525"/>
          <p14:tracePt t="40779" x="3517900" y="3679825"/>
          <p14:tracePt t="40789" x="3492500" y="3667125"/>
          <p14:tracePt t="40805" x="3479800" y="3667125"/>
          <p14:tracePt t="40809" x="3441700" y="3667125"/>
          <p14:tracePt t="40819" x="3417888" y="3667125"/>
          <p14:tracePt t="40829" x="3367088" y="3667125"/>
          <p14:tracePt t="40835" x="3328988" y="3667125"/>
          <p14:tracePt t="40845" x="3292475" y="3667125"/>
          <p14:tracePt t="40850" x="3241675" y="3667125"/>
          <p14:tracePt t="40859" x="3205163" y="3667125"/>
          <p14:tracePt t="40869" x="3167063" y="3667125"/>
          <p14:tracePt t="40875" x="3141663" y="3667125"/>
          <p14:tracePt t="40885" x="3116263" y="3667125"/>
          <p14:tracePt t="40889" x="3092450" y="3679825"/>
          <p14:tracePt t="40900" x="3079750" y="3679825"/>
          <p14:tracePt t="40909" x="3067050" y="3692525"/>
          <p14:tracePt t="40915" x="3054350" y="3703638"/>
          <p14:tracePt t="40926" x="3054350" y="3741738"/>
          <p14:tracePt t="40934" x="3041650" y="3779838"/>
          <p14:tracePt t="40940" x="3041650" y="3816350"/>
          <p14:tracePt t="40950" x="3028950" y="3841750"/>
          <p14:tracePt t="40955" x="3028950" y="3892550"/>
          <p14:tracePt t="40967" x="3028950" y="3905250"/>
          <p14:tracePt t="40972" x="3028950" y="3916363"/>
          <p14:tracePt t="40983" x="3028950" y="3941763"/>
          <p14:tracePt t="40995" x="3028950" y="3954463"/>
          <p14:tracePt t="41011" x="3054350" y="3954463"/>
          <p14:tracePt t="41021" x="3067050" y="3954463"/>
          <p14:tracePt t="41033" x="3079750" y="3954463"/>
          <p14:tracePt t="41035" x="3116263" y="3954463"/>
          <p14:tracePt t="41045" x="3116263" y="3929063"/>
          <p14:tracePt t="41051" x="3141663" y="3916363"/>
          <p14:tracePt t="41061" x="3167063" y="3879850"/>
          <p14:tracePt t="41071" x="3192463" y="3854450"/>
          <p14:tracePt t="41148" x="3179763" y="3854450"/>
          <p14:tracePt t="41151" x="3141663" y="3867150"/>
          <p14:tracePt t="41161" x="3103563" y="3892550"/>
          <p14:tracePt t="41171" x="3079750" y="3905250"/>
          <p14:tracePt t="41177" x="3054350" y="3929063"/>
          <p14:tracePt t="41187" x="3028950" y="3967163"/>
          <p14:tracePt t="41203" x="3028950" y="3979863"/>
          <p14:tracePt t="41213" x="3028950" y="3992563"/>
          <p14:tracePt t="41227" x="3028950" y="4005263"/>
          <p14:tracePt t="41244" x="3028950" y="4017963"/>
          <p14:tracePt t="41267" x="3067050" y="4017963"/>
          <p14:tracePt t="41273" x="3116263" y="4017963"/>
          <p14:tracePt t="41284" x="3141663" y="3992563"/>
          <p14:tracePt t="41293" x="3154363" y="3979863"/>
          <p14:tracePt t="41300" x="3179763" y="3954463"/>
          <p14:tracePt t="41323" x="3179763" y="3941763"/>
          <p14:tracePt t="41339" x="3179763" y="3916363"/>
          <p14:tracePt t="41350" x="3167063" y="3916363"/>
          <p14:tracePt t="41353" x="3167063" y="3905250"/>
          <p14:tracePt t="41363" x="3141663" y="3905250"/>
          <p14:tracePt t="41373" x="3128963" y="3905250"/>
          <p14:tracePt t="41379" x="3116263" y="3905250"/>
          <p14:tracePt t="41389" x="3092450" y="3905250"/>
          <p14:tracePt t="41416" x="3067050" y="3905250"/>
          <p14:tracePt t="41516" x="3067050" y="3916363"/>
          <p14:tracePt t="41535" x="3067050" y="3929063"/>
          <p14:tracePt t="41541" x="3067050" y="3941763"/>
          <p14:tracePt t="41566" x="3092450" y="3941763"/>
          <p14:tracePt t="41582" x="3103563" y="3941763"/>
          <p14:tracePt t="41591" x="3116263" y="3941763"/>
          <p14:tracePt t="41601" x="3128963" y="3941763"/>
          <p14:tracePt t="41605" x="3141663" y="3941763"/>
          <p14:tracePt t="41621" x="3167063" y="3941763"/>
          <p14:tracePt t="41633" x="3167063" y="3929063"/>
          <p14:tracePt t="41641" x="3179763" y="3916363"/>
          <p14:tracePt t="41649" x="3205163" y="3892550"/>
          <p14:tracePt t="41658" x="3216275" y="3879850"/>
          <p14:tracePt t="41672" x="3241675" y="3867150"/>
          <p14:tracePt t="41682" x="3241675" y="3854450"/>
          <p14:tracePt t="41687" x="3254375" y="3829050"/>
          <p14:tracePt t="41699" x="3267075" y="3816350"/>
          <p14:tracePt t="41701" x="3267075" y="3803650"/>
          <p14:tracePt t="42287" x="3267075" y="3792538"/>
          <p14:tracePt t="42303" x="3267075" y="3779838"/>
          <p14:tracePt t="42323" x="3267075" y="3754438"/>
          <p14:tracePt t="42337" x="3267075" y="3741738"/>
          <p14:tracePt t="42353" x="3267075" y="3716338"/>
          <p14:tracePt t="42367" x="3267075" y="3692525"/>
          <p14:tracePt t="42378" x="3267075" y="3679825"/>
          <p14:tracePt t="42393" x="3267075" y="3667125"/>
          <p14:tracePt t="42459" x="3267075" y="3654425"/>
          <p14:tracePt t="42483" x="3267075" y="3641725"/>
          <p14:tracePt t="42493" x="3267075" y="3629025"/>
          <p14:tracePt t="42499" x="3267075" y="3616325"/>
          <p14:tracePt t="42509" x="3267075" y="3603625"/>
          <p14:tracePt t="42533" x="3267075" y="3579813"/>
          <p14:tracePt t="42580" x="3267075" y="3567113"/>
          <p14:tracePt t="42599" x="3254375" y="3554413"/>
          <p14:tracePt t="42615" x="3228975" y="3554413"/>
          <p14:tracePt t="42630" x="3205163" y="3541713"/>
          <p14:tracePt t="42639" x="3192463" y="3529013"/>
          <p14:tracePt t="42655" x="3179763" y="3529013"/>
          <p14:tracePt t="42691" x="3167063" y="3529013"/>
          <p14:tracePt t="42701" x="3154363" y="3516313"/>
          <p14:tracePt t="42715" x="3154363" y="3490913"/>
          <p14:tracePt t="42725" x="3128963" y="3479800"/>
          <p14:tracePt t="42732" x="3128963" y="3454400"/>
          <p14:tracePt t="42741" x="3103563" y="3441700"/>
          <p14:tracePt t="42751" x="3103563" y="3429000"/>
          <p14:tracePt t="42757" x="3079750" y="3416300"/>
          <p14:tracePt t="42767" x="3067050" y="3403600"/>
          <p14:tracePt t="42771" x="3016250" y="3378200"/>
          <p14:tracePt t="42782" x="2954338" y="3367088"/>
          <p14:tracePt t="42791" x="2879725" y="3341688"/>
          <p14:tracePt t="42798" x="2816225" y="3328988"/>
          <p14:tracePt t="42807" x="2754313" y="3316288"/>
          <p14:tracePt t="42811" x="2716213" y="3303588"/>
          <p14:tracePt t="42821" x="2667000" y="3303588"/>
          <p14:tracePt t="42832" x="2641600" y="3303588"/>
          <p14:tracePt t="42837" x="2616200" y="3303588"/>
          <p14:tracePt t="42849" x="2590800" y="3303588"/>
          <p14:tracePt t="42851" x="2565400" y="3303588"/>
          <p14:tracePt t="42861" x="2554288" y="3303588"/>
          <p14:tracePt t="42871" x="2541588" y="3303588"/>
          <p14:tracePt t="42877" x="2516188" y="3278188"/>
          <p14:tracePt t="42887" x="2503488" y="3278188"/>
          <p14:tracePt t="42891" x="2465388" y="3278188"/>
          <p14:tracePt t="42901" x="2428875" y="3278188"/>
          <p14:tracePt t="42911" x="2378075" y="3278188"/>
          <p14:tracePt t="42917" x="2290763" y="3278188"/>
          <p14:tracePt t="42927" x="2216150" y="3278188"/>
          <p14:tracePt t="42947" x="2052638" y="3278188"/>
          <p14:tracePt t="42953" x="1990725" y="3278188"/>
          <p14:tracePt t="42958" x="1952625" y="3278188"/>
          <p14:tracePt t="42967" x="1927225" y="3278188"/>
          <p14:tracePt t="42983" x="1903413" y="3278188"/>
          <p14:tracePt t="43301" x="1890713" y="3267075"/>
          <p14:tracePt t="43322" x="1890713" y="3254375"/>
          <p14:tracePt t="43365" x="1903413" y="3254375"/>
          <p14:tracePt t="43381" x="1914525" y="3254375"/>
          <p14:tracePt t="43392" x="1939925" y="3241675"/>
          <p14:tracePt t="43407" x="1952625" y="3228975"/>
          <p14:tracePt t="43421" x="1978025" y="3216275"/>
          <p14:tracePt t="43431" x="1990725" y="3216275"/>
          <p14:tracePt t="43441" x="2003425" y="3203575"/>
          <p14:tracePt t="43448" x="2027238" y="3203575"/>
          <p14:tracePt t="43457" x="2039938" y="3178175"/>
          <p14:tracePt t="43461" x="2052638" y="3178175"/>
          <p14:tracePt t="43473" x="2090738" y="3178175"/>
          <p14:tracePt t="43483" x="2116138" y="3178175"/>
          <p14:tracePt t="43487" x="2139950" y="3178175"/>
          <p14:tracePt t="43497" x="2152650" y="3178175"/>
          <p14:tracePt t="43503" x="2178050" y="3178175"/>
          <p14:tracePt t="43515" x="2203450" y="3178175"/>
          <p14:tracePt t="43523" x="2216150" y="3178175"/>
          <p14:tracePt t="43527" x="2239963" y="3178175"/>
          <p14:tracePt t="43537" x="2252663" y="3178175"/>
          <p14:tracePt t="43543" x="2265363" y="3178175"/>
          <p14:tracePt t="43553" x="2278063" y="3178175"/>
          <p14:tracePt t="43564" x="2290763" y="3178175"/>
          <p14:tracePt t="43569" x="2303463" y="3178175"/>
          <p14:tracePt t="43580" x="2316163" y="3165475"/>
          <p14:tracePt t="43593" x="2328863" y="3165475"/>
          <p14:tracePt t="43609" x="2339975" y="3165475"/>
          <p14:tracePt t="43619" x="2352675" y="3154363"/>
          <p14:tracePt t="43623" x="2365375" y="3154363"/>
          <p14:tracePt t="43633" x="2378075" y="3154363"/>
          <p14:tracePt t="43649" x="2378075" y="3141663"/>
          <p14:tracePt t="43659" x="2390775" y="3141663"/>
          <p14:tracePt t="43812" x="2403475" y="3141663"/>
          <p14:tracePt t="43845" x="2416175" y="3141663"/>
          <p14:tracePt t="43881" x="2428875" y="3141663"/>
          <p14:tracePt t="43895" x="2441575" y="3128963"/>
          <p14:tracePt t="43915" x="2452688" y="3128963"/>
          <p14:tracePt t="43921" x="2478088" y="3128963"/>
          <p14:tracePt t="43931" x="2516188" y="3128963"/>
          <p14:tracePt t="43935" x="2528888" y="3128963"/>
          <p14:tracePt t="43947" x="2541588" y="3128963"/>
          <p14:tracePt t="43963" x="2554288" y="3128963"/>
          <p14:tracePt t="43977" x="2565400" y="3128963"/>
          <p14:tracePt t="43987" x="2578100" y="3128963"/>
          <p14:tracePt t="43993" x="2590800" y="3128963"/>
          <p14:tracePt t="44027" x="2603500" y="3128963"/>
          <p14:tracePt t="44461" x="2628900" y="3141663"/>
          <p14:tracePt t="44471" x="2654300" y="3154363"/>
          <p14:tracePt t="44487" x="2678113" y="3165475"/>
          <p14:tracePt t="44503" x="2703513" y="3165475"/>
          <p14:tracePt t="44514" x="2716213" y="3178175"/>
          <p14:tracePt t="44523" x="2728913" y="3178175"/>
          <p14:tracePt t="44537" x="2741613" y="3178175"/>
          <p14:tracePt t="44543" x="2767013" y="3190875"/>
          <p14:tracePt t="44553" x="2767013" y="3203575"/>
          <p14:tracePt t="44564" x="2778125" y="3203575"/>
          <p14:tracePt t="44567" x="2790825" y="3203575"/>
          <p14:tracePt t="44578" x="2803525" y="3203575"/>
          <p14:tracePt t="44619" x="2816225" y="3203575"/>
          <p14:tracePt t="44633" x="2816225" y="3216275"/>
          <p14:tracePt t="44851" x="2790825" y="3216275"/>
          <p14:tracePt t="44862" x="2778125" y="3228975"/>
          <p14:tracePt t="44871" x="2754313" y="3254375"/>
          <p14:tracePt t="44875" x="2741613" y="3254375"/>
          <p14:tracePt t="44885" x="2716213" y="3267075"/>
          <p14:tracePt t="44891" x="2716213" y="3278188"/>
          <p14:tracePt t="44901" x="2690813" y="3290888"/>
          <p14:tracePt t="44912" x="2667000" y="3290888"/>
          <p14:tracePt t="44915" x="2667000" y="3303588"/>
          <p14:tracePt t="44931" x="2654300" y="3303588"/>
          <p14:tracePt t="44951" x="2641600" y="3303588"/>
          <p14:tracePt t="44957" x="2628900" y="3303588"/>
          <p14:tracePt t="44967" x="2616200" y="3316288"/>
          <p14:tracePt t="44972" x="2616200" y="3328988"/>
          <p14:tracePt t="44981" x="2603500" y="3328988"/>
          <p14:tracePt t="44991" x="2590800" y="3328988"/>
          <p14:tracePt t="44997" x="2565400" y="3328988"/>
          <p14:tracePt t="45007" x="2554288" y="3341688"/>
          <p14:tracePt t="45022" x="2528888" y="3354388"/>
          <p14:tracePt t="45031" x="2503488" y="3354388"/>
          <p14:tracePt t="45035" x="2478088" y="3354388"/>
          <p14:tracePt t="45046" x="2465388" y="3354388"/>
          <p14:tracePt t="45055" x="2441575" y="3367088"/>
          <p14:tracePt t="45062" x="2428875" y="3378200"/>
          <p14:tracePt t="45071" x="2403475" y="3378200"/>
          <p14:tracePt t="45075" x="2390775" y="3378200"/>
          <p14:tracePt t="45085" x="2365375" y="3378200"/>
          <p14:tracePt t="45096" x="2339975" y="3378200"/>
          <p14:tracePt t="45101" x="2290763" y="3390900"/>
          <p14:tracePt t="45112" x="2252663" y="3390900"/>
          <p14:tracePt t="45117" x="2228850" y="3390900"/>
          <p14:tracePt t="45128" x="2203450" y="3403600"/>
          <p14:tracePt t="45137" x="2152650" y="3403600"/>
          <p14:tracePt t="45141" x="2127250" y="3429000"/>
          <p14:tracePt t="45151" x="2090738" y="3429000"/>
          <p14:tracePt t="45157" x="2052638" y="3429000"/>
          <p14:tracePt t="45167" x="2027238" y="3454400"/>
          <p14:tracePt t="45178" x="2014538" y="3454400"/>
          <p14:tracePt t="45181" x="1990725" y="3454400"/>
          <p14:tracePt t="45191" x="1978025" y="3467100"/>
          <p14:tracePt t="45207" x="1965325" y="3467100"/>
          <p14:tracePt t="45273" x="1952625" y="3467100"/>
          <p14:tracePt t="45293" x="1952625" y="3479800"/>
          <p14:tracePt t="45297" x="1990725" y="3503613"/>
          <p14:tracePt t="45307" x="2039938" y="3503613"/>
          <p14:tracePt t="45313" x="2090738" y="3503613"/>
          <p14:tracePt t="45323" x="2165350" y="3503613"/>
          <p14:tracePt t="45333" x="2228850" y="3503613"/>
          <p14:tracePt t="45337" x="2278063" y="3503613"/>
          <p14:tracePt t="45349" x="2316163" y="3490913"/>
          <p14:tracePt t="45353" x="2339975" y="3479800"/>
          <p14:tracePt t="45364" x="2352675" y="3467100"/>
          <p14:tracePt t="45373" x="2378075" y="3454400"/>
          <p14:tracePt t="45380" x="2378075" y="3429000"/>
          <p14:tracePt t="45389" x="2378075" y="3416300"/>
          <p14:tracePt t="45395" x="2390775" y="3416300"/>
          <p14:tracePt t="45404" x="2403475" y="3390900"/>
          <p14:tracePt t="45419" x="2403475" y="3378200"/>
          <p14:tracePt t="45435" x="2403475" y="3367088"/>
          <p14:tracePt t="45465" x="2403475" y="3354388"/>
          <p14:tracePt t="45496" x="2403475" y="3341688"/>
          <p14:tracePt t="45519" x="2390775" y="3341688"/>
          <p14:tracePt t="45529" x="2378075" y="3341688"/>
          <p14:tracePt t="45535" x="2365375" y="3341688"/>
          <p14:tracePt t="45546" x="2352675" y="3341688"/>
          <p14:tracePt t="45555" x="2339975" y="3341688"/>
          <p14:tracePt t="45562" x="2328863" y="3341688"/>
          <p14:tracePt t="45571" x="2316163" y="3341688"/>
          <p14:tracePt t="45585" x="2303463" y="3341688"/>
          <p14:tracePt t="45596" x="2278063" y="3341688"/>
          <p14:tracePt t="45601" x="2265363" y="3341688"/>
          <p14:tracePt t="45612" x="2252663" y="3354388"/>
          <p14:tracePt t="45615" x="2239963" y="3354388"/>
          <p14:tracePt t="45626" x="2239963" y="3367088"/>
          <p14:tracePt t="45635" x="2239963" y="3378200"/>
          <p14:tracePt t="45641" x="2228850" y="3378200"/>
          <p14:tracePt t="45814" x="2252663" y="3378200"/>
          <p14:tracePt t="45833" x="2265363" y="3378200"/>
          <p14:tracePt t="45837" x="2303463" y="3378200"/>
          <p14:tracePt t="45853" x="2316163" y="3378200"/>
          <p14:tracePt t="45863" x="2352675" y="3367088"/>
          <p14:tracePt t="45887" x="2378075" y="3367088"/>
          <p14:tracePt t="45949" x="2390775" y="3354388"/>
          <p14:tracePt t="45989" x="2378075" y="3354388"/>
          <p14:tracePt t="45999" x="2339975" y="3354388"/>
          <p14:tracePt t="46003" x="2328863" y="3354388"/>
          <p14:tracePt t="46015" x="2303463" y="3354388"/>
          <p14:tracePt t="46019" x="2290763" y="3367088"/>
          <p14:tracePt t="46030" x="2278063" y="3367088"/>
          <p14:tracePt t="46039" x="2265363" y="3367088"/>
          <p14:tracePt t="46055" x="2252663" y="3367088"/>
          <p14:tracePt t="46060" x="2239963" y="3367088"/>
          <p14:tracePt t="46089" x="2228850" y="3378200"/>
          <p14:tracePt t="46120" x="2228850" y="3390900"/>
          <p14:tracePt t="46151" x="2228850" y="3403600"/>
          <p14:tracePt t="46172" x="2228850" y="3416300"/>
          <p14:tracePt t="46195" x="2228850" y="3429000"/>
          <p14:tracePt t="46205" x="2228850" y="3441700"/>
          <p14:tracePt t="46212" x="2239963" y="3441700"/>
          <p14:tracePt t="46221" x="2265363" y="3454400"/>
          <p14:tracePt t="46225" x="2303463" y="3454400"/>
          <p14:tracePt t="46235" x="2339975" y="3454400"/>
          <p14:tracePt t="46245" x="2390775" y="3454400"/>
          <p14:tracePt t="46251" x="2428875" y="3454400"/>
          <p14:tracePt t="46262" x="2478088" y="3454400"/>
          <p14:tracePt t="46267" x="2503488" y="3454400"/>
          <p14:tracePt t="46277" x="2516188" y="3454400"/>
          <p14:tracePt t="46291" x="2528888" y="3454400"/>
          <p14:tracePt t="46328" x="2541588" y="3454400"/>
          <p14:tracePt t="46413" x="2541588" y="3441700"/>
          <p14:tracePt t="46428" x="2528888" y="3429000"/>
          <p14:tracePt t="46433" x="2503488" y="3429000"/>
          <p14:tracePt t="46443" x="2465388" y="3429000"/>
          <p14:tracePt t="46453" x="2441575" y="3429000"/>
          <p14:tracePt t="46457" x="2403475" y="3429000"/>
          <p14:tracePt t="46467" x="2378075" y="3429000"/>
          <p14:tracePt t="46473" x="2352675" y="3429000"/>
          <p14:tracePt t="46484" x="2328863" y="3429000"/>
          <p14:tracePt t="46495" x="2303463" y="3429000"/>
          <p14:tracePt t="46499" x="2278063" y="3429000"/>
          <p14:tracePt t="46512" x="2252663" y="3429000"/>
          <p14:tracePt t="46524" x="2228850" y="3429000"/>
          <p14:tracePt t="46533" x="2203450" y="3429000"/>
          <p14:tracePt t="46539" x="2190750" y="3429000"/>
          <p14:tracePt t="46549" x="2178050" y="3429000"/>
          <p14:tracePt t="46553" x="2139950" y="3454400"/>
          <p14:tracePt t="46563" x="2127250" y="3454400"/>
          <p14:tracePt t="46579" x="2116138" y="3454400"/>
          <p14:tracePt t="47557" x="2127250" y="3454400"/>
          <p14:tracePt t="47567" x="2165350" y="3454400"/>
          <p14:tracePt t="47573" x="2216150" y="3454400"/>
          <p14:tracePt t="47583" x="2239963" y="3454400"/>
          <p14:tracePt t="47597" x="2265363" y="3454400"/>
          <p14:tracePt t="47608" x="2303463" y="3429000"/>
          <p14:tracePt t="47613" x="2328863" y="3429000"/>
          <p14:tracePt t="47628" x="2339975" y="3429000"/>
          <p14:tracePt t="47639" x="2352675" y="3403600"/>
          <p14:tracePt t="47645" x="2378075" y="3403600"/>
          <p14:tracePt t="47841" x="2365375" y="3403600"/>
          <p14:tracePt t="47845" x="2352675" y="3403600"/>
          <p14:tracePt t="47855" x="2328863" y="3403600"/>
          <p14:tracePt t="47867" x="2316163" y="3403600"/>
          <p14:tracePt t="47871" x="2303463" y="3403600"/>
          <p14:tracePt t="47881" x="2290763" y="3403600"/>
          <p14:tracePt t="47897" x="2278063" y="3403600"/>
          <p14:tracePt t="47927" x="2265363" y="3403600"/>
          <p14:tracePt t="47948" x="2252663" y="3403600"/>
          <p14:tracePt t="48093" x="2265363" y="3403600"/>
          <p14:tracePt t="48103" x="2278063" y="3403600"/>
          <p14:tracePt t="48123" x="2290763" y="3403600"/>
          <p14:tracePt t="48150" x="2303463" y="3403600"/>
          <p14:tracePt t="48275" x="2290763" y="3403600"/>
          <p14:tracePt t="48279" x="2265363" y="3403600"/>
          <p14:tracePt t="48289" x="2239963" y="3403600"/>
          <p14:tracePt t="48299" x="2203450" y="3416300"/>
          <p14:tracePt t="48305" x="2190750" y="3416300"/>
          <p14:tracePt t="48315" x="2165350" y="3429000"/>
          <p14:tracePt t="48319" x="2127250" y="3429000"/>
          <p14:tracePt t="48329" x="2103438" y="3454400"/>
          <p14:tracePt t="48341" x="2078038" y="3454400"/>
          <p14:tracePt t="48345" x="2052638" y="3454400"/>
          <p14:tracePt t="48355" x="2027238" y="3454400"/>
          <p14:tracePt t="48361" x="2003425" y="3454400"/>
          <p14:tracePt t="48541" x="2014538" y="3454400"/>
          <p14:tracePt t="48547" x="2027238" y="3454400"/>
          <p14:tracePt t="48557" x="2052638" y="3454400"/>
          <p14:tracePt t="48567" x="2065338" y="3454400"/>
          <p14:tracePt t="48572" x="2090738" y="3454400"/>
          <p14:tracePt t="48581" x="2103438" y="3454400"/>
          <p14:tracePt t="48592" x="2116138" y="3454400"/>
          <p14:tracePt t="48597" x="2127250" y="3454400"/>
          <p14:tracePt t="48611" x="2152650" y="3454400"/>
          <p14:tracePt t="48809" x="2139950" y="3454400"/>
          <p14:tracePt t="48813" x="2116138" y="3454400"/>
          <p14:tracePt t="48823" x="2090738" y="3454400"/>
          <p14:tracePt t="48833" x="2078038" y="3441700"/>
          <p14:tracePt t="48839" x="2065338" y="3441700"/>
          <p14:tracePt t="48853" x="2052638" y="3441700"/>
          <p14:tracePt t="48874" x="2039938" y="3441700"/>
          <p14:tracePt t="49171" x="2039938" y="3429000"/>
          <p14:tracePt t="49192" x="2052638" y="3429000"/>
          <p14:tracePt t="49211" x="2065338" y="3429000"/>
          <p14:tracePt t="49223" x="2078038" y="3429000"/>
          <p14:tracePt t="49233" x="2103438" y="3429000"/>
          <p14:tracePt t="49237" x="2116138" y="3429000"/>
          <p14:tracePt t="49247" x="2127250" y="3429000"/>
          <p14:tracePt t="49263" x="2139950" y="3429000"/>
          <p14:tracePt t="49283" x="2152650" y="3429000"/>
          <p14:tracePt t="49297" x="2165350" y="3416300"/>
          <p14:tracePt t="49324" x="2190750" y="3416300"/>
          <p14:tracePt t="49379" x="2203450" y="3416300"/>
          <p14:tracePt t="49383" x="2216150" y="3416300"/>
          <p14:tracePt t="49393" x="2228850" y="3416300"/>
          <p14:tracePt t="49403" x="2239963" y="3416300"/>
          <p14:tracePt t="49419" x="2252663" y="3416300"/>
          <p14:tracePt t="49666" x="2278063" y="3416300"/>
          <p14:tracePt t="49797" x="2290763" y="3416300"/>
          <p14:tracePt t="49808" x="2303463" y="3403600"/>
          <p14:tracePt t="49933" x="2316163" y="3403600"/>
          <p14:tracePt t="49999" x="2328863" y="3403600"/>
          <p14:tracePt t="50013" x="2339975" y="3403600"/>
          <p14:tracePt t="50029" x="2352675" y="3403600"/>
          <p14:tracePt t="50099" x="2365375" y="3403600"/>
          <p14:tracePt t="50271" x="2390775" y="3403600"/>
          <p14:tracePt t="50317" x="2403475" y="3390900"/>
          <p14:tracePt t="50341" x="2416175" y="3390900"/>
          <p14:tracePt t="50358" x="2428875" y="3390900"/>
          <p14:tracePt t="50371" x="2441575" y="3390900"/>
          <p14:tracePt t="50413" x="2452688" y="3390900"/>
          <p14:tracePt t="50583" x="2478088" y="3390900"/>
          <p14:tracePt t="50679" x="2490788" y="3390900"/>
          <p14:tracePt t="50695" x="2503488" y="3390900"/>
          <p14:tracePt t="50705" x="2528888" y="3390900"/>
          <p14:tracePt t="50709" x="2541588" y="3390900"/>
          <p14:tracePt t="50719" x="2565400" y="3390900"/>
          <p14:tracePt t="50725" x="2578100" y="3390900"/>
          <p14:tracePt t="50735" x="2590800" y="3390900"/>
          <p14:tracePt t="50745" x="2603500" y="3390900"/>
          <p14:tracePt t="50749" x="2616200" y="3390900"/>
          <p14:tracePt t="50761" x="2641600" y="3390900"/>
          <p14:tracePt t="50775" x="2667000" y="3390900"/>
          <p14:tracePt t="50911" x="2667000" y="3403600"/>
          <p14:tracePt t="50923" x="2667000" y="3416300"/>
          <p14:tracePt t="50927" x="2667000" y="3429000"/>
          <p14:tracePt t="50947" x="2667000" y="3454400"/>
          <p14:tracePt t="50951" x="2654300" y="3454400"/>
          <p14:tracePt t="50961" x="2641600" y="3479800"/>
          <p14:tracePt t="50967" x="2616200" y="3479800"/>
          <p14:tracePt t="50977" x="2603500" y="3479800"/>
          <p14:tracePt t="50988" x="2565400" y="3503613"/>
          <p14:tracePt t="51003" x="2528888" y="3503613"/>
          <p14:tracePt t="51008" x="2503488" y="3503613"/>
          <p14:tracePt t="51017" x="2478088" y="3503613"/>
          <p14:tracePt t="51027" x="2441575" y="3529013"/>
          <p14:tracePt t="51033" x="2428875" y="3529013"/>
          <p14:tracePt t="51043" x="2390775" y="3529013"/>
          <p14:tracePt t="51047" x="2365375" y="3529013"/>
          <p14:tracePt t="51057" x="2352675" y="3541713"/>
          <p14:tracePt t="51069" x="2316163" y="3541713"/>
          <p14:tracePt t="51074" x="2290763" y="3541713"/>
          <p14:tracePt t="51083" x="2265363" y="3554413"/>
          <p14:tracePt t="51100" x="2239963" y="3554413"/>
          <p14:tracePt t="51109" x="2216150" y="3554413"/>
          <p14:tracePt t="51113" x="2190750" y="3567113"/>
          <p14:tracePt t="51124" x="2152650" y="3579813"/>
          <p14:tracePt t="51140" x="2127250" y="3579813"/>
          <p14:tracePt t="51149" x="2103438" y="3590925"/>
          <p14:tracePt t="51153" x="2078038" y="3590925"/>
          <p14:tracePt t="51163" x="2039938" y="3616325"/>
          <p14:tracePt t="51179" x="2014538" y="3616325"/>
          <p14:tracePt t="51190" x="1978025" y="3629025"/>
          <p14:tracePt t="51193" x="1965325" y="3629025"/>
          <p14:tracePt t="51203" x="1939925" y="3629025"/>
          <p14:tracePt t="51229" x="1927225" y="3629025"/>
          <p14:tracePt t="51259" x="1914525" y="3629025"/>
          <p14:tracePt t="51285" x="1903413" y="3629025"/>
          <p14:tracePt t="51299" x="1890713" y="3629025"/>
          <p14:tracePt t="51309" x="1878013" y="3629025"/>
          <p14:tracePt t="51331" x="1852613" y="3629025"/>
          <p14:tracePt t="52021" x="1865313" y="3629025"/>
          <p14:tracePt t="52031" x="1878013" y="3629025"/>
          <p14:tracePt t="52047" x="1903413" y="3629025"/>
          <p14:tracePt t="52057" x="1927225" y="3629025"/>
          <p14:tracePt t="52071" x="1939925" y="3629025"/>
          <p14:tracePt t="52088" x="1952625" y="3629025"/>
          <p14:tracePt t="52097" x="1965325" y="3629025"/>
          <p14:tracePt t="52111" x="1978025" y="3629025"/>
          <p14:tracePt t="52124" x="1990725" y="3629025"/>
          <p14:tracePt t="52144" x="1990725" y="3616325"/>
          <p14:tracePt t="52193" x="2014538" y="3616325"/>
          <p14:tracePt t="52217" x="2027238" y="3616325"/>
          <p14:tracePt t="52227" x="2039938" y="3616325"/>
          <p14:tracePt t="52233" x="2052638" y="3616325"/>
          <p14:tracePt t="52243" x="2065338" y="3616325"/>
          <p14:tracePt t="52253" x="2078038" y="3616325"/>
          <p14:tracePt t="52269" x="2090738" y="3616325"/>
          <p14:tracePt t="52343" x="2103438" y="3616325"/>
          <p14:tracePt t="52561" x="2078038" y="3616325"/>
          <p14:tracePt t="52585" x="2065338" y="3616325"/>
          <p14:tracePt t="52591" x="2027238" y="3616325"/>
          <p14:tracePt t="52601" x="2014538" y="3641725"/>
          <p14:tracePt t="52617" x="2003425" y="3641725"/>
          <p14:tracePt t="52627" x="1990725" y="3654425"/>
          <p14:tracePt t="52631" x="1978025" y="3654425"/>
          <p14:tracePt t="52642" x="1952625" y="3667125"/>
          <p14:tracePt t="52648" x="1939925" y="3679825"/>
          <p14:tracePt t="52657" x="1927225" y="3679825"/>
          <p14:tracePt t="52672" x="1914525" y="3692525"/>
          <p14:tracePt t="52714" x="1903413" y="3692525"/>
          <p14:tracePt t="52956" x="1914525" y="3692525"/>
          <p14:tracePt t="52975" x="1952625" y="3692525"/>
          <p14:tracePt t="52979" x="1965325" y="3692525"/>
          <p14:tracePt t="52989" x="1990725" y="3692525"/>
          <p14:tracePt t="52999" x="2039938" y="3692525"/>
          <p14:tracePt t="53005" x="2078038" y="3692525"/>
          <p14:tracePt t="53016" x="2090738" y="3679825"/>
          <p14:tracePt t="53022" x="2103438" y="3679825"/>
          <p14:tracePt t="53029" x="2127250" y="3679825"/>
          <p14:tracePt t="53040" x="2152650" y="3679825"/>
          <p14:tracePt t="53055" x="2165350" y="3679825"/>
          <p14:tracePt t="53059" x="2190750" y="3679825"/>
          <p14:tracePt t="53081" x="2216150" y="3679825"/>
          <p14:tracePt t="53085" x="2228850" y="3679825"/>
          <p14:tracePt t="53101" x="2239963" y="3679825"/>
          <p14:tracePt t="53449" x="2252663" y="3679825"/>
          <p14:tracePt t="53535" x="2265363" y="3679825"/>
          <p14:tracePt t="53565" x="2290763" y="3679825"/>
          <p14:tracePt t="53575" x="2316163" y="3679825"/>
          <p14:tracePt t="53585" x="2352675" y="3667125"/>
          <p14:tracePt t="53589" x="2403475" y="3667125"/>
          <p14:tracePt t="53601" x="2441575" y="3641725"/>
          <p14:tracePt t="53606" x="2490788" y="3641725"/>
          <p14:tracePt t="53615" x="2528888" y="3641725"/>
          <p14:tracePt t="53625" x="2554288" y="3641725"/>
          <p14:tracePt t="53631" x="2578100" y="3641725"/>
          <p14:tracePt t="53645" x="2590800" y="3641725"/>
          <p14:tracePt t="53655" x="2603500" y="3641725"/>
          <p14:tracePt t="53877" x="2616200" y="3641725"/>
          <p14:tracePt t="54034" x="2603500" y="3629025"/>
          <p14:tracePt t="54039" x="2590800" y="3616325"/>
          <p14:tracePt t="54050" x="2565400" y="3616325"/>
          <p14:tracePt t="54054" x="2516188" y="3590925"/>
          <p14:tracePt t="54063" x="2490788" y="3579813"/>
          <p14:tracePt t="54073" x="2452688" y="3579813"/>
          <p14:tracePt t="54079" x="2403475" y="3579813"/>
          <p14:tracePt t="54089" x="2365375" y="3579813"/>
          <p14:tracePt t="54095" x="2303463" y="3579813"/>
          <p14:tracePt t="54105" x="2228850" y="3579813"/>
          <p14:tracePt t="54115" x="2127250" y="3579813"/>
          <p14:tracePt t="54119" x="2039938" y="3579813"/>
          <p14:tracePt t="54129" x="1927225" y="3579813"/>
          <p14:tracePt t="54136" x="1878013" y="3579813"/>
          <p14:tracePt t="54146" x="1839913" y="3579813"/>
          <p14:tracePt t="54155" x="1790700" y="3579813"/>
          <p14:tracePt t="54159" x="1752600" y="3590925"/>
          <p14:tracePt t="54171" x="1689100" y="3616325"/>
          <p14:tracePt t="54175" x="1665288" y="3616325"/>
          <p14:tracePt t="54186" x="1627188" y="3629025"/>
          <p14:tracePt t="54195" x="1601788" y="3654425"/>
          <p14:tracePt t="54202" x="1577975" y="3654425"/>
          <p14:tracePt t="54211" x="1552575" y="3679825"/>
          <p14:tracePt t="54215" x="1527175" y="3692525"/>
          <p14:tracePt t="54225" x="1514475" y="3703638"/>
          <p14:tracePt t="54237" x="1501775" y="3716338"/>
          <p14:tracePt t="54241" x="1489075" y="3729038"/>
          <p14:tracePt t="54254" x="1489075" y="3741738"/>
          <p14:tracePt t="54265" x="1489075" y="3767138"/>
          <p14:tracePt t="54281" x="1465263" y="3792538"/>
          <p14:tracePt t="54297" x="1465263" y="3803650"/>
          <p14:tracePt t="54317" x="1465263" y="3816350"/>
          <p14:tracePt t="54327" x="1465263" y="3829050"/>
          <p14:tracePt t="54347" x="1465263" y="3841750"/>
          <p14:tracePt t="54351" x="1465263" y="3854450"/>
          <p14:tracePt t="54367" x="1465263" y="3879850"/>
          <p14:tracePt t="54391" x="1465263" y="3892550"/>
          <p14:tracePt t="54402" x="1476375" y="3916363"/>
          <p14:tracePt t="54417" x="1489075" y="3929063"/>
          <p14:tracePt t="54428" x="1501775" y="3929063"/>
          <p14:tracePt t="54442" x="1514475" y="3941763"/>
          <p14:tracePt t="54457" x="1527175" y="3941763"/>
          <p14:tracePt t="54473" x="1539875" y="3941763"/>
          <p14:tracePt t="54483" x="1552575" y="3941763"/>
          <p14:tracePt t="54487" x="1565275" y="3941763"/>
          <p14:tracePt t="54513" x="1577975" y="3941763"/>
          <p14:tracePt t="54559" x="1589088" y="3941763"/>
          <p14:tracePt t="54573" x="1601788" y="3941763"/>
          <p14:tracePt t="54696" x="1614488" y="3941763"/>
          <p14:tracePt t="55571" x="1627188" y="3941763"/>
          <p14:tracePt t="55577" x="1639888" y="3941763"/>
          <p14:tracePt t="55587" x="1652588" y="3941763"/>
          <p14:tracePt t="55603" x="1665288" y="3941763"/>
          <p14:tracePt t="55617" x="1665288" y="3929063"/>
          <p14:tracePt t="55627" x="1677988" y="3916363"/>
          <p14:tracePt t="55658" x="1689100" y="3916363"/>
          <p14:tracePt t="55678" x="1701800" y="3916363"/>
          <p14:tracePt t="55713" x="1727200" y="3916363"/>
          <p14:tracePt t="55804" x="1727200" y="3905250"/>
          <p14:tracePt t="55813" x="1739900" y="3905250"/>
          <p14:tracePt t="56111" x="1752600" y="3905250"/>
          <p14:tracePt t="56121" x="1765300" y="3905250"/>
          <p14:tracePt t="56127" x="1778000" y="3905250"/>
          <p14:tracePt t="56141" x="1790700" y="3905250"/>
          <p14:tracePt t="56163" x="1801813" y="3905250"/>
          <p14:tracePt t="56184" x="1814513" y="3905250"/>
          <p14:tracePt t="56213" x="1839913" y="3905250"/>
          <p14:tracePt t="56253" x="1852613" y="3905250"/>
          <p14:tracePt t="56279" x="1865313" y="3905250"/>
          <p14:tracePt t="56310" x="1878013" y="3905250"/>
          <p14:tracePt t="56319" x="1890713" y="3905250"/>
          <p14:tracePt t="56489" x="1903413" y="3905250"/>
          <p14:tracePt t="57231" x="1939925" y="3905250"/>
          <p14:tracePt t="57237" x="1952625" y="3905250"/>
          <p14:tracePt t="57247" x="1978025" y="3905250"/>
          <p14:tracePt t="57252" x="2003425" y="3892550"/>
          <p14:tracePt t="57261" x="2014538" y="3867150"/>
          <p14:tracePt t="57272" x="2039938" y="3829050"/>
          <p14:tracePt t="57277" x="2052638" y="3803650"/>
          <p14:tracePt t="57287" x="2052638" y="3792538"/>
          <p14:tracePt t="57293" x="2078038" y="3767138"/>
          <p14:tracePt t="57302" x="2078038" y="3729038"/>
          <p14:tracePt t="57313" x="2078038" y="3703638"/>
          <p14:tracePt t="57318" x="2078038" y="3679825"/>
          <p14:tracePt t="57327" x="2078038" y="3667125"/>
          <p14:tracePt t="57334" x="2078038" y="3629025"/>
          <p14:tracePt t="57343" x="2078038" y="3616325"/>
          <p14:tracePt t="57353" x="2078038" y="3590925"/>
          <p14:tracePt t="57357" x="2078038" y="3579813"/>
          <p14:tracePt t="57368" x="2078038" y="3554413"/>
          <p14:tracePt t="57493" x="2078038" y="3541713"/>
          <p14:tracePt t="57503" x="2078038" y="3529013"/>
          <p14:tracePt t="57513" x="2078038" y="3503613"/>
          <p14:tracePt t="57519" x="2078038" y="3479800"/>
          <p14:tracePt t="57529" x="2078038" y="3454400"/>
          <p14:tracePt t="57535" x="2078038" y="3441700"/>
          <p14:tracePt t="57545" x="2078038" y="3416300"/>
          <p14:tracePt t="57555" x="2078038" y="3378200"/>
          <p14:tracePt t="57569" x="2078038" y="3367088"/>
          <p14:tracePt t="57575" x="2078038" y="3354388"/>
          <p14:tracePt t="57585" x="2078038" y="3341688"/>
          <p14:tracePt t="57596" x="2078038" y="3328988"/>
          <p14:tracePt t="57601" x="2078038" y="3316288"/>
          <p14:tracePt t="57629" x="2078038" y="3303588"/>
          <p14:tracePt t="57639" x="2078038" y="3290888"/>
          <p14:tracePt t="57705" x="2065338" y="3278188"/>
          <p14:tracePt t="57785" x="2065338" y="3316288"/>
          <p14:tracePt t="57797" x="2090738" y="3429000"/>
          <p14:tracePt t="57807" x="2090738" y="3490913"/>
          <p14:tracePt t="57811" x="2090738" y="3579813"/>
          <p14:tracePt t="57821" x="2090738" y="3667125"/>
          <p14:tracePt t="57827" x="2103438" y="3729038"/>
          <p14:tracePt t="57837" x="2103438" y="3803650"/>
          <p14:tracePt t="57848" x="2103438" y="3841750"/>
          <p14:tracePt t="57852" x="2103438" y="3892550"/>
          <p14:tracePt t="57861" x="2103438" y="3916363"/>
          <p14:tracePt t="57869" x="2103438" y="3941763"/>
          <p14:tracePt t="57877" x="2103438" y="3967163"/>
          <p14:tracePt t="57888" x="2103438" y="3979863"/>
          <p14:tracePt t="57891" x="2103438" y="3992563"/>
          <p14:tracePt t="58229" x="2090738" y="3992563"/>
          <p14:tracePt t="58260" x="2065338" y="3992563"/>
          <p14:tracePt t="58275" x="2052638" y="3992563"/>
          <p14:tracePt t="58285" x="2027238" y="3992563"/>
          <p14:tracePt t="58291" x="2014538" y="3992563"/>
          <p14:tracePt t="58301" x="2003425" y="3992563"/>
          <p14:tracePt t="58305" x="2003425" y="3979863"/>
          <p14:tracePt t="58316" x="1990725" y="3967163"/>
          <p14:tracePt t="58325" x="1978025" y="3954463"/>
          <p14:tracePt t="58334" x="1965325" y="3954463"/>
          <p14:tracePt t="58345" x="1952625" y="3954463"/>
          <p14:tracePt t="58357" x="1939925" y="3941763"/>
          <p14:tracePt t="58401" x="1939925" y="3929063"/>
          <p14:tracePt t="59093" x="1952625" y="3929063"/>
          <p14:tracePt t="59103" x="1990725" y="3929063"/>
          <p14:tracePt t="59113" x="2039938" y="3929063"/>
          <p14:tracePt t="59117" x="2065338" y="3929063"/>
          <p14:tracePt t="59127" x="2090738" y="3929063"/>
          <p14:tracePt t="59133" x="2116138" y="3929063"/>
          <p14:tracePt t="59144" x="2127250" y="3905250"/>
          <p14:tracePt t="59153" x="2139950" y="3905250"/>
          <p14:tracePt t="59157" x="2165350" y="3905250"/>
          <p14:tracePt t="59183" x="2190750" y="3905250"/>
          <p14:tracePt t="59209" x="2203450" y="3905250"/>
          <p14:tracePt t="59213" x="2216150" y="3905250"/>
          <p14:tracePt t="59233" x="2228850" y="3905250"/>
          <p14:tracePt t="59249" x="2252663" y="3905250"/>
          <p14:tracePt t="59285" x="2265363" y="3905250"/>
          <p14:tracePt t="59299" x="2278063" y="3905250"/>
          <p14:tracePt t="59309" x="2290763" y="3905250"/>
          <p14:tracePt t="59325" x="2303463" y="3905250"/>
          <p14:tracePt t="59981" x="2328863" y="3905250"/>
          <p14:tracePt t="60496" x="2316163" y="3916363"/>
          <p14:tracePt t="60506" x="2278063" y="3941763"/>
          <p14:tracePt t="60516" x="2265363" y="3954463"/>
          <p14:tracePt t="60519" x="2228850" y="3992563"/>
          <p14:tracePt t="60531" x="2216150" y="4005263"/>
          <p14:tracePt t="60535" x="2190750" y="4017963"/>
          <p14:tracePt t="60545" x="2165350" y="4029075"/>
          <p14:tracePt t="60555" x="2152650" y="4041775"/>
          <p14:tracePt t="60571" x="2127250" y="4054475"/>
          <p14:tracePt t="60586" x="2116138" y="4067175"/>
          <p14:tracePt t="60596" x="2103438" y="4067175"/>
          <p14:tracePt t="60601" x="2090738" y="4079875"/>
          <p14:tracePt t="60612" x="2090738" y="4092575"/>
          <p14:tracePt t="60616" x="2065338" y="4105275"/>
          <p14:tracePt t="60625" x="2065338" y="4117975"/>
          <p14:tracePt t="60637" x="2052638" y="4117975"/>
          <p14:tracePt t="60641" x="2052638" y="4129088"/>
          <p14:tracePt t="60651" x="2039938" y="4129088"/>
          <p14:tracePt t="60657" x="2027238" y="4129088"/>
          <p14:tracePt t="60687" x="2014538" y="4129088"/>
          <p14:tracePt t="60701" x="2014538" y="4141788"/>
          <p14:tracePt t="60717" x="2003425" y="4141788"/>
          <p14:tracePt t="60741" x="1990725" y="4141788"/>
          <p14:tracePt t="60753" x="1978025" y="4141788"/>
          <p14:tracePt t="60757" x="1952625" y="4141788"/>
          <p14:tracePt t="60767" x="1939925" y="4141788"/>
          <p14:tracePt t="60777" x="1914525" y="4141788"/>
          <p14:tracePt t="60783" x="1903413" y="4141788"/>
          <p14:tracePt t="60793" x="1878013" y="4154488"/>
          <p14:tracePt t="60798" x="1852613" y="4154488"/>
          <p14:tracePt t="60807" x="1814513" y="4154488"/>
          <p14:tracePt t="60817" x="1778000" y="4154488"/>
          <p14:tracePt t="60823" x="1739900" y="4179888"/>
          <p14:tracePt t="60837" x="1727200" y="4179888"/>
          <p14:tracePt t="60848" x="1714500" y="4179888"/>
          <p14:tracePt t="60857" x="1701800" y="4179888"/>
          <p14:tracePt t="61924" x="1714500" y="4179888"/>
          <p14:tracePt t="61933" x="1739900" y="4179888"/>
          <p14:tracePt t="61937" x="1778000" y="4179888"/>
          <p14:tracePt t="61948" x="1790700" y="4179888"/>
          <p14:tracePt t="61953" x="1814513" y="4179888"/>
          <p14:tracePt t="61964" x="1852613" y="4179888"/>
          <p14:tracePt t="61973" x="1878013" y="4179888"/>
          <p14:tracePt t="61977" x="1890713" y="4179888"/>
          <p14:tracePt t="62003" x="1914525" y="4179888"/>
          <p14:tracePt t="62017" x="1939925" y="4179888"/>
          <p14:tracePt t="62030" x="1952625" y="4179888"/>
          <p14:tracePt t="62033" x="1965325" y="4179888"/>
          <p14:tracePt t="62043" x="1978025" y="4179888"/>
          <p14:tracePt t="62053" x="1990725" y="4179888"/>
          <p14:tracePt t="62059" x="2003425" y="4179888"/>
          <p14:tracePt t="62069" x="2027238" y="4179888"/>
          <p14:tracePt t="62073" x="2039938" y="4179888"/>
          <p14:tracePt t="62083" x="2065338" y="4179888"/>
          <p14:tracePt t="62093" x="2078038" y="4179888"/>
          <p14:tracePt t="62099" x="2090738" y="4179888"/>
          <p14:tracePt t="62109" x="2103438" y="4179888"/>
          <p14:tracePt t="62114" x="2127250" y="4179888"/>
          <p14:tracePt t="62133" x="2152650" y="4179888"/>
          <p14:tracePt t="62139" x="2165350" y="4179888"/>
          <p14:tracePt t="62149" x="2190750" y="4179888"/>
          <p14:tracePt t="62153" x="2203450" y="4179888"/>
          <p14:tracePt t="62164" x="2228850" y="4179888"/>
          <p14:tracePt t="62173" x="2252663" y="4179888"/>
          <p14:tracePt t="62180" x="2278063" y="4179888"/>
          <p14:tracePt t="62189" x="2328863" y="4179888"/>
          <p14:tracePt t="62195" x="2365375" y="4179888"/>
          <p14:tracePt t="62205" x="2403475" y="4179888"/>
          <p14:tracePt t="62215" x="2416175" y="4179888"/>
          <p14:tracePt t="62219" x="2441575" y="4179888"/>
          <p14:tracePt t="62229" x="2452688" y="4179888"/>
          <p14:tracePt t="62235" x="2465388" y="4179888"/>
          <p14:tracePt t="62246" x="2503488" y="4179888"/>
          <p14:tracePt t="62256" x="2528888" y="4179888"/>
          <p14:tracePt t="62259" x="2578100" y="4179888"/>
          <p14:tracePt t="62271" x="2603500" y="4179888"/>
          <p14:tracePt t="62275" x="2641600" y="4179888"/>
          <p14:tracePt t="62285" x="2667000" y="4179888"/>
          <p14:tracePt t="62296" x="2716213" y="4179888"/>
          <p14:tracePt t="62301" x="2728913" y="4179888"/>
          <p14:tracePt t="62313" x="2741613" y="4179888"/>
          <p14:tracePt t="62315" x="2778125" y="4179888"/>
          <p14:tracePt t="62335" x="2790825" y="4179888"/>
          <p14:tracePt t="62351" x="2816225" y="4179888"/>
          <p14:tracePt t="62355" x="2841625" y="4179888"/>
          <p14:tracePt t="62381" x="2854325" y="4179888"/>
          <p14:tracePt t="62392" x="2867025" y="4179888"/>
          <p14:tracePt t="62397" x="2879725" y="4179888"/>
          <p14:tracePt t="62406" x="2890838" y="4179888"/>
          <p14:tracePt t="62417" x="2903538" y="4179888"/>
          <p14:tracePt t="62431" x="2928938" y="4179888"/>
          <p14:tracePt t="62448" x="2954338" y="4179888"/>
          <p14:tracePt t="62472" x="2967038" y="4179888"/>
          <p14:tracePt t="62481" x="2979738" y="4179888"/>
          <p14:tracePt t="62507" x="2992438" y="4179888"/>
          <p14:tracePt t="62533" x="3003550" y="4179888"/>
          <p14:tracePt t="62554" x="3016250" y="4179888"/>
          <p14:tracePt t="62593" x="3041650" y="4179888"/>
          <p14:tracePt t="62639" x="3054350" y="4179888"/>
          <p14:tracePt t="62653" x="3067050" y="4179888"/>
          <p14:tracePt t="62659" x="3079750" y="4179888"/>
          <p14:tracePt t="62669" x="3092450" y="4179888"/>
          <p14:tracePt t="62680" x="3103563" y="4179888"/>
          <p14:tracePt t="62683" x="3116263" y="4179888"/>
          <p14:tracePt t="62693" x="3128963" y="4179888"/>
          <p14:tracePt t="62699" x="3154363" y="4179888"/>
          <p14:tracePt t="62709" x="3179763" y="4179888"/>
          <p14:tracePt t="62719" x="3205163" y="4179888"/>
          <p14:tracePt t="62723" x="3241675" y="4179888"/>
          <p14:tracePt t="62733" x="3279775" y="4167188"/>
          <p14:tracePt t="62739" x="3305175" y="4167188"/>
          <p14:tracePt t="62749" x="3328988" y="4167188"/>
          <p14:tracePt t="62759" x="3354388" y="4167188"/>
          <p14:tracePt t="62765" x="3379788" y="4154488"/>
          <p14:tracePt t="62775" x="3392488" y="4154488"/>
          <p14:tracePt t="62779" x="3429000" y="4154488"/>
          <p14:tracePt t="62799" x="3441700" y="4154488"/>
          <p14:tracePt t="62805" x="3467100" y="4129088"/>
          <p14:tracePt t="62977" x="3479800" y="4129088"/>
          <p14:tracePt t="63173" x="3441700" y="4129088"/>
          <p14:tracePt t="63183" x="3367088" y="4167188"/>
          <p14:tracePt t="63189" x="3292475" y="4205288"/>
          <p14:tracePt t="63199" x="3216275" y="4205288"/>
          <p14:tracePt t="63203" x="3128963" y="4241800"/>
          <p14:tracePt t="63213" x="3041650" y="4267200"/>
          <p14:tracePt t="63223" x="2954338" y="4279900"/>
          <p14:tracePt t="63229" x="2867025" y="4318000"/>
          <p14:tracePt t="63239" x="2767013" y="4341813"/>
          <p14:tracePt t="63244" x="2690813" y="4341813"/>
          <p14:tracePt t="63253" x="2628900" y="4354513"/>
          <p14:tracePt t="63263" x="2541588" y="4379913"/>
          <p14:tracePt t="63269" x="2528888" y="4379913"/>
          <p14:tracePt t="63280" x="2490788" y="4379913"/>
          <p14:tracePt t="63284" x="2465388" y="4379913"/>
          <p14:tracePt t="63296" x="2441575" y="4379913"/>
          <p14:tracePt t="63303" x="2416175" y="4392613"/>
          <p14:tracePt t="63310" x="2403475" y="4392613"/>
          <p14:tracePt t="63319" x="2378075" y="4392613"/>
          <p14:tracePt t="63325" x="2339975" y="4405313"/>
          <p14:tracePt t="63345" x="2316163" y="4405313"/>
          <p14:tracePt t="63349" x="2303463" y="4405313"/>
          <p14:tracePt t="63359" x="2265363" y="4405313"/>
          <p14:tracePt t="63366" x="2265363" y="4418013"/>
          <p14:tracePt t="63376" x="2252663" y="4418013"/>
          <p14:tracePt t="63385" x="2239963" y="4418013"/>
          <p14:tracePt t="63399" x="2228850" y="4418013"/>
          <p14:tracePt t="63405" x="2203450" y="4418013"/>
          <p14:tracePt t="63415" x="2190750" y="4418013"/>
          <p14:tracePt t="63425" x="2152650" y="4418013"/>
          <p14:tracePt t="63429" x="2103438" y="4443413"/>
          <p14:tracePt t="63439" x="2078038" y="4443413"/>
          <p14:tracePt t="63446" x="2052638" y="4443413"/>
          <p14:tracePt t="63456" x="1990725" y="4443413"/>
          <p14:tracePt t="63465" x="1965325" y="4443413"/>
          <p14:tracePt t="63471" x="1939925" y="4467225"/>
          <p14:tracePt t="63481" x="1890713" y="4467225"/>
          <p14:tracePt t="63485" x="1839913" y="4479925"/>
          <p14:tracePt t="63501" x="1827213" y="4479925"/>
          <p14:tracePt t="63532" x="1801813" y="4479925"/>
          <p14:tracePt t="63557" x="1790700" y="4479925"/>
          <p14:tracePt t="63567" x="1778000" y="4479925"/>
          <p14:tracePt t="63571" x="1778000" y="4492625"/>
          <p14:tracePt t="63587" x="1765300" y="4492625"/>
          <p14:tracePt t="63607" x="1752600" y="4492625"/>
          <p14:tracePt t="63612" x="1739900" y="4492625"/>
          <p14:tracePt t="63629" x="1714500" y="4492625"/>
          <p14:tracePt t="63647" x="1677988" y="4492625"/>
          <p14:tracePt t="63663" x="1665288" y="4492625"/>
          <p14:tracePt t="63667" x="1652588" y="4492625"/>
          <p14:tracePt t="63677" x="1639888" y="4492625"/>
          <p14:tracePt t="63697" x="1627188" y="4492625"/>
          <p14:tracePt t="63829" x="1614488" y="4492625"/>
          <p14:tracePt t="63879" x="1627188" y="4479925"/>
          <p14:tracePt t="63894" x="1639888" y="4467225"/>
          <p14:tracePt t="63900" x="1652588" y="4467225"/>
          <p14:tracePt t="63910" x="1665288" y="4454525"/>
          <p14:tracePt t="63919" x="1677988" y="4454525"/>
          <p14:tracePt t="63925" x="1689100" y="4454525"/>
          <p14:tracePt t="63945" x="1714500" y="4443413"/>
          <p14:tracePt t="63949" x="1727200" y="4443413"/>
          <p14:tracePt t="63961" x="1739900" y="4430713"/>
          <p14:tracePt t="63989" x="1765300" y="4430713"/>
          <p14:tracePt t="64019" x="1778000" y="4430713"/>
          <p14:tracePt t="64041" x="1790700" y="4430713"/>
          <p14:tracePt t="64055" x="1801813" y="4430713"/>
          <p14:tracePt t="64065" x="1814513" y="4430713"/>
          <p14:tracePt t="64075" x="1827213" y="4430713"/>
          <p14:tracePt t="64081" x="1839913" y="4430713"/>
          <p14:tracePt t="64091" x="1852613" y="4430713"/>
          <p14:tracePt t="64115" x="1878013" y="4430713"/>
          <p14:tracePt t="64131" x="1903413" y="4405313"/>
          <p14:tracePt t="64148" x="1914525" y="4405313"/>
          <p14:tracePt t="64157" x="1927225" y="4405313"/>
          <p14:tracePt t="64172" x="1939925" y="4405313"/>
          <p14:tracePt t="64178" x="1952625" y="4405313"/>
          <p14:tracePt t="64197" x="1965325" y="4405313"/>
          <p14:tracePt t="64212" x="1978025" y="4405313"/>
          <p14:tracePt t="64228" x="1990725" y="4405313"/>
          <p14:tracePt t="64251" x="2014538" y="4405313"/>
          <p14:tracePt t="64283" x="2027238" y="4405313"/>
          <p14:tracePt t="64307" x="2039938" y="4405313"/>
          <p14:tracePt t="64324" x="2052638" y="4405313"/>
          <p14:tracePt t="64344" x="2065338" y="4405313"/>
          <p14:tracePt t="64360" x="2078038" y="4405313"/>
          <p14:tracePt t="64393" x="2103438" y="4405313"/>
          <p14:tracePt t="64439" x="2116138" y="4405313"/>
          <p14:tracePt t="64453" x="2127250" y="4405313"/>
          <p14:tracePt t="64469" x="2139950" y="4405313"/>
          <p14:tracePt t="64947" x="2165350" y="4405313"/>
          <p14:tracePt t="64960" x="2190750" y="4405313"/>
          <p14:tracePt t="64964" x="2228850" y="4405313"/>
          <p14:tracePt t="64973" x="2252663" y="4405313"/>
          <p14:tracePt t="64983" x="2278063" y="4405313"/>
          <p14:tracePt t="64989" x="2290763" y="4405313"/>
          <p14:tracePt t="64999" x="2303463" y="4405313"/>
          <p14:tracePt t="65003" x="2328863" y="4405313"/>
          <p14:tracePt t="65023" x="2339975" y="4405313"/>
          <p14:tracePt t="65054" x="2352675" y="4405313"/>
          <p14:tracePt t="65076" x="2365375" y="4405313"/>
          <p14:tracePt t="65079" x="2378075" y="4405313"/>
          <p14:tracePt t="65095" x="2390775" y="4405313"/>
          <p14:tracePt t="65105" x="2403475" y="4405313"/>
          <p14:tracePt t="65119" x="2416175" y="4405313"/>
          <p14:tracePt t="65185" x="2441575" y="4405313"/>
          <p14:tracePt t="65271" x="2452688" y="4405313"/>
          <p14:tracePt t="65282" x="2490788" y="4405313"/>
          <p14:tracePt t="65297" x="2503488" y="4405313"/>
          <p14:tracePt t="65307" x="2516188" y="4405313"/>
          <p14:tracePt t="65311" x="2541588" y="4405313"/>
          <p14:tracePt t="65322" x="2554288" y="4405313"/>
          <p14:tracePt t="65331" x="2565400" y="4405313"/>
          <p14:tracePt t="65337" x="2578100" y="4405313"/>
          <p14:tracePt t="65361" x="2603500" y="4405313"/>
          <p14:tracePt t="65387" x="2616200" y="4405313"/>
          <p14:tracePt t="65403" x="2628900" y="4405313"/>
          <p14:tracePt t="65417" x="2641600" y="4405313"/>
          <p14:tracePt t="65509" x="2654300" y="4405313"/>
          <p14:tracePt t="65529" x="2667000" y="4405313"/>
          <p14:tracePt t="65543" x="2678113" y="4405313"/>
          <p14:tracePt t="65553" x="2690813" y="4405313"/>
          <p14:tracePt t="65563" x="2716213" y="4405313"/>
          <p14:tracePt t="65579" x="2741613" y="4405313"/>
          <p14:tracePt t="65583" x="2767013" y="4405313"/>
          <p14:tracePt t="65593" x="2790825" y="4405313"/>
          <p14:tracePt t="65611" x="2816225" y="4405313"/>
          <p14:tracePt t="65619" x="2841625" y="4405313"/>
          <p14:tracePt t="65635" x="2867025" y="4405313"/>
          <p14:tracePt t="65645" x="2890838" y="4405313"/>
          <p14:tracePt t="65649" x="2916238" y="4405313"/>
          <p14:tracePt t="65660" x="2941638" y="4405313"/>
          <p14:tracePt t="65665" x="2967038" y="4405313"/>
          <p14:tracePt t="65685" x="2992438" y="4405313"/>
          <p14:tracePt t="65689" x="3016250" y="4405313"/>
          <p14:tracePt t="65705" x="3041650" y="4392613"/>
          <p14:tracePt t="65715" x="3067050" y="4379913"/>
          <p14:tracePt t="65730" x="3092450" y="4379913"/>
          <p14:tracePt t="65739" x="3103563" y="4379913"/>
          <p14:tracePt t="65745" x="3116263" y="4379913"/>
          <p14:tracePt t="65765" x="3128963" y="4379913"/>
          <p14:tracePt t="65781" x="3141663" y="4379913"/>
          <p14:tracePt t="65835" x="3154363" y="4379913"/>
          <p14:tracePt t="65845" x="3179763" y="4379913"/>
          <p14:tracePt t="65855" x="3192463" y="4379913"/>
          <p14:tracePt t="65861" x="3216275" y="4379913"/>
          <p14:tracePt t="65871" x="3228975" y="4379913"/>
          <p14:tracePt t="65887" x="3254375" y="4379913"/>
          <p14:tracePt t="65901" x="3267075" y="4379913"/>
          <p14:tracePt t="65911" x="3279775" y="4379913"/>
          <p14:tracePt t="65917" x="3305175" y="4392613"/>
          <p14:tracePt t="65927" x="3317875" y="4392613"/>
          <p14:tracePt t="65943" x="3328988" y="4392613"/>
          <p14:tracePt t="65951" x="3341688" y="4392613"/>
          <p14:tracePt t="65960" x="3341688" y="4405313"/>
          <p14:tracePt t="66017" x="3354388" y="4405313"/>
          <p14:tracePt t="66023" x="3367088" y="4405313"/>
          <p14:tracePt t="66077" x="3379788" y="4405313"/>
          <p14:tracePt t="66103" x="3392488" y="4405313"/>
          <p14:tracePt t="66119" x="3405188" y="4405313"/>
          <p14:tracePt t="66153" x="3417888" y="4405313"/>
          <p14:tracePt t="66159" x="3429000" y="4405313"/>
          <p14:tracePt t="66169" x="3441700" y="4405313"/>
          <p14:tracePt t="66179" x="3479800" y="4418013"/>
          <p14:tracePt t="66183" x="3517900" y="4418013"/>
          <p14:tracePt t="66193" x="3530600" y="4418013"/>
          <p14:tracePt t="66199" x="3541713" y="4418013"/>
          <p14:tracePt t="66210" x="3554413" y="4418013"/>
          <p14:tracePt t="66219" x="3592513" y="4418013"/>
          <p14:tracePt t="66235" x="3605213" y="4418013"/>
          <p14:tracePt t="66239" x="3630613" y="4418013"/>
          <p14:tracePt t="66250" x="3667125" y="4418013"/>
          <p14:tracePt t="66260" x="3705225" y="4418013"/>
          <p14:tracePt t="66265" x="3730625" y="4418013"/>
          <p14:tracePt t="66276" x="3779838" y="4418013"/>
          <p14:tracePt t="66279" x="3805238" y="4418013"/>
          <p14:tracePt t="66299" x="3830638" y="4418013"/>
          <p14:tracePt t="66316" x="3843338" y="4418013"/>
          <p14:tracePt t="66683" x="3856038" y="4418013"/>
          <p14:tracePt t="66769" x="3843338" y="4418013"/>
          <p14:tracePt t="66779" x="3817938" y="4418013"/>
          <p14:tracePt t="66785" x="3779838" y="4418013"/>
          <p14:tracePt t="66795" x="3730625" y="4430713"/>
          <p14:tracePt t="66805" x="3679825" y="4454525"/>
          <p14:tracePt t="66810" x="3617913" y="4467225"/>
          <p14:tracePt t="66819" x="3592513" y="4492625"/>
          <p14:tracePt t="66826" x="3554413" y="4492625"/>
          <p14:tracePt t="66835" x="3492500" y="4530725"/>
          <p14:tracePt t="66845" x="3454400" y="4554538"/>
          <p14:tracePt t="66849" x="3392488" y="4567238"/>
          <p14:tracePt t="66859" x="3341688" y="4592638"/>
          <p14:tracePt t="66865" x="3292475" y="4618038"/>
          <p14:tracePt t="66876" x="3254375" y="4630738"/>
          <p14:tracePt t="66885" x="3179763" y="4630738"/>
          <p14:tracePt t="66889" x="3116263" y="4667250"/>
          <p14:tracePt t="66899" x="3054350" y="4679950"/>
          <p14:tracePt t="66905" x="2967038" y="4705350"/>
          <p14:tracePt t="66915" x="2854325" y="4730750"/>
          <p14:tracePt t="66926" x="2728913" y="4768850"/>
          <p14:tracePt t="66931" x="2616200" y="4779963"/>
          <p14:tracePt t="66943" x="2541588" y="4779963"/>
          <p14:tracePt t="66945" x="2465388" y="4779963"/>
          <p14:tracePt t="66955" x="2403475" y="4779963"/>
          <p14:tracePt t="66967" x="2352675" y="4779963"/>
          <p14:tracePt t="66971" x="2328863" y="4779963"/>
          <p14:tracePt t="66981" x="2290763" y="4779963"/>
          <p14:tracePt t="67143" x="2278063" y="4779963"/>
          <p14:tracePt t="67157" x="2265363" y="4779963"/>
          <p14:tracePt t="67163" x="2239963" y="4779963"/>
          <p14:tracePt t="67183" x="2228850" y="4779963"/>
          <p14:tracePt t="67187" x="2216150" y="4779963"/>
          <p14:tracePt t="67197" x="2203450" y="4779963"/>
          <p14:tracePt t="67203" x="2190750" y="4779963"/>
          <p14:tracePt t="67253" x="2178050" y="4779963"/>
          <p14:tracePt t="67293" x="2165350" y="4779963"/>
          <p14:tracePt t="67309" x="2152650" y="4779963"/>
          <p14:tracePt t="67324" x="2139950" y="4779963"/>
          <p14:tracePt t="67333" x="2127250" y="4779963"/>
          <p14:tracePt t="67340" x="2116138" y="4779963"/>
          <p14:tracePt t="67349" x="2103438" y="4779963"/>
          <p14:tracePt t="67365" x="2090738" y="4779963"/>
          <p14:tracePt t="67420" x="2065338" y="4779963"/>
          <p14:tracePt t="67465" x="2052638" y="4779963"/>
          <p14:tracePt t="67479" x="2039938" y="4779963"/>
          <p14:tracePt t="67491" x="2027238" y="4779963"/>
          <p14:tracePt t="67495" x="2014538" y="4779963"/>
          <p14:tracePt t="67541" x="2003425" y="4779963"/>
          <p14:tracePt t="67793" x="1978025" y="4779963"/>
          <p14:tracePt t="67829" x="1952625" y="4779963"/>
          <p14:tracePt t="67840" x="1939925" y="4779963"/>
          <p14:tracePt t="67853" x="1927225" y="4779963"/>
          <p14:tracePt t="67859" x="1914525" y="4779963"/>
          <p14:tracePt t="67869" x="1903413" y="4779963"/>
          <p14:tracePt t="67879" x="1865313" y="4779963"/>
          <p14:tracePt t="67883" x="1852613" y="4779963"/>
          <p14:tracePt t="67893" x="1839913" y="4779963"/>
          <p14:tracePt t="67899" x="1827213" y="4779963"/>
          <p14:tracePt t="67966" x="1814513" y="4779963"/>
          <p14:tracePt t="68419" x="1839913" y="4779963"/>
          <p14:tracePt t="68424" x="1865313" y="4779963"/>
          <p14:tracePt t="68433" x="1890713" y="4779963"/>
          <p14:tracePt t="68443" x="1914525" y="4779963"/>
          <p14:tracePt t="68449" x="1939925" y="4779963"/>
          <p14:tracePt t="68459" x="1978025" y="4779963"/>
          <p14:tracePt t="68463" x="2027238" y="4756150"/>
          <p14:tracePt t="68474" x="2103438" y="4756150"/>
          <p14:tracePt t="68484" x="2165350" y="4756150"/>
          <p14:tracePt t="68490" x="2239963" y="4756150"/>
          <p14:tracePt t="68499" x="2316163" y="4756150"/>
          <p14:tracePt t="68503" x="2390775" y="4756150"/>
          <p14:tracePt t="68513" x="2452688" y="4756150"/>
          <p14:tracePt t="68524" x="2528888" y="4756150"/>
          <p14:tracePt t="68529" x="2590800" y="4743450"/>
          <p14:tracePt t="68540" x="2667000" y="4743450"/>
          <p14:tracePt t="68545" x="2754313" y="4718050"/>
          <p14:tracePt t="68556" x="2803525" y="4705350"/>
          <p14:tracePt t="68565" x="2854325" y="4705350"/>
          <p14:tracePt t="68569" x="2928938" y="4705350"/>
          <p14:tracePt t="68580" x="2979738" y="4692650"/>
          <p14:tracePt t="68585" x="3016250" y="4679950"/>
          <p14:tracePt t="68595" x="3054350" y="4679950"/>
          <p14:tracePt t="68607" x="3103563" y="4679950"/>
          <p14:tracePt t="68609" x="3141663" y="4679950"/>
          <p14:tracePt t="68622" x="3179763" y="4656138"/>
          <p14:tracePt t="68625" x="3216275" y="4656138"/>
          <p14:tracePt t="68635" x="3228975" y="4656138"/>
          <p14:tracePt t="68645" x="3241675" y="4656138"/>
          <p14:tracePt t="68651" x="3267075" y="4656138"/>
          <p14:tracePt t="68661" x="3292475" y="4656138"/>
          <p14:tracePt t="68665" x="3305175" y="4656138"/>
          <p14:tracePt t="68675" x="3317875" y="4656138"/>
          <p14:tracePt t="68685" x="3328988" y="4656138"/>
          <p14:tracePt t="68691" x="3341688" y="4656138"/>
          <p14:tracePt t="68701" x="3367088" y="4656138"/>
          <p14:tracePt t="68705" x="3379788" y="4656138"/>
          <p14:tracePt t="68717" x="3392488" y="4656138"/>
          <p14:tracePt t="68732" x="3417888" y="4656138"/>
          <p14:tracePt t="68742" x="3417888" y="4643438"/>
          <p14:tracePt t="68747" x="3429000" y="4643438"/>
          <p14:tracePt t="68758" x="3467100" y="4643438"/>
          <p14:tracePt t="68767" x="3492500" y="4643438"/>
          <p14:tracePt t="68772" x="3530600" y="4630738"/>
          <p14:tracePt t="68781" x="3579813" y="4630738"/>
          <p14:tracePt t="68787" x="3617913" y="4630738"/>
          <p14:tracePt t="68797" x="3679825" y="4630738"/>
          <p14:tracePt t="68807" x="3705225" y="4630738"/>
          <p14:tracePt t="68811" x="3756025" y="4630738"/>
          <p14:tracePt t="68821" x="3792538" y="4630738"/>
          <p14:tracePt t="68827" x="3843338" y="4630738"/>
          <p14:tracePt t="68838" x="3917950" y="4630738"/>
          <p14:tracePt t="68847" x="3979863" y="4630738"/>
          <p14:tracePt t="68851" x="4043363" y="4630738"/>
          <p14:tracePt t="68861" x="4130675" y="4630738"/>
          <p14:tracePt t="68867" x="4205288" y="4618038"/>
          <p14:tracePt t="68877" x="4318000" y="4618038"/>
          <p14:tracePt t="68887" x="4418013" y="4618038"/>
          <p14:tracePt t="68893" x="4494213" y="4618038"/>
          <p14:tracePt t="68903" x="4556125" y="4618038"/>
          <p14:tracePt t="68908" x="4581525" y="4618038"/>
          <p14:tracePt t="68917" x="4606925" y="4592638"/>
          <p14:tracePt t="68927" x="4619625" y="4592638"/>
          <p14:tracePt t="68933" x="4630738" y="4592638"/>
          <p14:tracePt t="68943" x="4643438" y="4592638"/>
          <p14:tracePt t="69321" x="4656138" y="4592638"/>
          <p14:tracePt t="69335" x="4681538" y="4592638"/>
          <p14:tracePt t="69357" x="4694238" y="4579938"/>
          <p14:tracePt t="69361" x="4706938" y="4579938"/>
          <p14:tracePt t="69371" x="4732338" y="4579938"/>
          <p14:tracePt t="69377" x="4756150" y="4579938"/>
          <p14:tracePt t="69397" x="4781550" y="4579938"/>
          <p14:tracePt t="69401" x="4794250" y="4579938"/>
          <p14:tracePt t="69411" x="4806950" y="4579938"/>
          <p14:tracePt t="69417" x="4819650" y="4579938"/>
          <p14:tracePt t="69437" x="4819650" y="4592638"/>
          <p14:tracePt t="69589" x="4806950" y="4592638"/>
          <p14:tracePt t="69603" x="4756150" y="4592638"/>
          <p14:tracePt t="69609" x="4719638" y="4592638"/>
          <p14:tracePt t="69619" x="4681538" y="4592638"/>
          <p14:tracePt t="69629" x="4630738" y="4592638"/>
          <p14:tracePt t="69635" x="4568825" y="4592638"/>
          <p14:tracePt t="69645" x="4494213" y="4592638"/>
          <p14:tracePt t="69649" x="4406900" y="4592638"/>
          <p14:tracePt t="69659" x="4318000" y="4579938"/>
          <p14:tracePt t="69669" x="4205288" y="4554538"/>
          <p14:tracePt t="69675" x="4117975" y="4554538"/>
          <p14:tracePt t="69685" x="4017963" y="4543425"/>
          <p14:tracePt t="69689" x="3956050" y="4543425"/>
          <p14:tracePt t="69699" x="3867150" y="4518025"/>
          <p14:tracePt t="69709" x="3792538" y="4518025"/>
          <p14:tracePt t="69715" x="3692525" y="4518025"/>
          <p14:tracePt t="69725" x="3554413" y="4518025"/>
          <p14:tracePt t="69729" x="3454400" y="4518025"/>
          <p14:tracePt t="69740" x="3341688" y="4518025"/>
          <p14:tracePt t="69749" x="3254375" y="4518025"/>
          <p14:tracePt t="69756" x="3154363" y="4518025"/>
          <p14:tracePt t="69765" x="3092450" y="4518025"/>
          <p14:tracePt t="69769" x="3028950" y="4518025"/>
          <p14:tracePt t="69779" x="2954338" y="4518025"/>
          <p14:tracePt t="69790" x="2879725" y="4543425"/>
          <p14:tracePt t="69795" x="2790825" y="4543425"/>
          <p14:tracePt t="69806" x="2690813" y="4554538"/>
          <p14:tracePt t="69811" x="2578100" y="4579938"/>
          <p14:tracePt t="69823" x="2478088" y="4592638"/>
          <p14:tracePt t="69831" x="2352675" y="4605338"/>
          <p14:tracePt t="69835" x="2265363" y="4618038"/>
          <p14:tracePt t="69845" x="2165350" y="4643438"/>
          <p14:tracePt t="69851" x="2065338" y="4667250"/>
          <p14:tracePt t="69861" x="1952625" y="4705350"/>
          <p14:tracePt t="69872" x="1865313" y="4730750"/>
          <p14:tracePt t="69875" x="1752600" y="4768850"/>
          <p14:tracePt t="69890" x="1665288" y="4779963"/>
          <p14:tracePt t="69891" x="1552575" y="4830763"/>
          <p14:tracePt t="69901" x="1452563" y="4856163"/>
          <p14:tracePt t="69911" x="1376363" y="4868863"/>
          <p14:tracePt t="69917" x="1314450" y="4892675"/>
          <p14:tracePt t="69927" x="1276350" y="4892675"/>
          <p14:tracePt t="69931" x="1239838" y="4892675"/>
          <p14:tracePt t="69941" x="1201738" y="4892675"/>
          <p14:tracePt t="69951" x="1163638" y="4892675"/>
          <p14:tracePt t="69957" x="1150938" y="4918075"/>
          <p14:tracePt t="69972" x="1139825" y="4918075"/>
          <p14:tracePt t="70037" x="1127125" y="4918075"/>
          <p14:tracePt t="70047" x="1114425" y="4918075"/>
          <p14:tracePt t="70057" x="1114425" y="4905375"/>
          <p14:tracePt t="70063" x="1089025" y="4892675"/>
          <p14:tracePt t="70073" x="1076325" y="4879975"/>
          <p14:tracePt t="70077" x="1038225" y="4856163"/>
          <p14:tracePt t="70089" x="1027113" y="4830763"/>
          <p14:tracePt t="70097" x="1001713" y="4805363"/>
          <p14:tracePt t="70103" x="963613" y="4779963"/>
          <p14:tracePt t="70113" x="938213" y="4743450"/>
          <p14:tracePt t="70117" x="914400" y="4718050"/>
          <p14:tracePt t="70129" x="889000" y="4692650"/>
          <p14:tracePt t="70139" x="876300" y="4656138"/>
          <p14:tracePt t="70143" x="876300" y="4643438"/>
          <p14:tracePt t="70154" x="863600" y="4643438"/>
          <p14:tracePt t="70159" x="863600" y="4618038"/>
          <p14:tracePt t="70179" x="863600" y="4605338"/>
          <p14:tracePt t="70183" x="863600" y="4592638"/>
          <p14:tracePt t="70250" x="863600" y="4579938"/>
          <p14:tracePt t="70265" x="863600" y="4567238"/>
          <p14:tracePt t="70290" x="863600" y="4554538"/>
          <p14:tracePt t="70306" x="863600" y="4543425"/>
          <p14:tracePt t="70351" x="876300" y="4543425"/>
          <p14:tracePt t="70405" x="889000" y="4543425"/>
          <p14:tracePt t="70465" x="901700" y="4530725"/>
          <p14:tracePt t="70633" x="950913" y="4543425"/>
          <p14:tracePt t="70643" x="976313" y="4554538"/>
          <p14:tracePt t="70647" x="1027113" y="4567238"/>
          <p14:tracePt t="70657" x="1076325" y="4579938"/>
          <p14:tracePt t="70667" x="1127125" y="4579938"/>
          <p14:tracePt t="70673" x="1189038" y="4579938"/>
          <p14:tracePt t="70684" x="1252538" y="4579938"/>
          <p14:tracePt t="70688" x="1339850" y="4579938"/>
          <p14:tracePt t="70697" x="1414463" y="4579938"/>
          <p14:tracePt t="70707" x="1514475" y="4579938"/>
          <p14:tracePt t="70713" x="1577975" y="4579938"/>
          <p14:tracePt t="70723" x="1614488" y="4579938"/>
          <p14:tracePt t="70729" x="1627188" y="4579938"/>
          <p14:tracePt t="70739" x="1639888" y="4579938"/>
          <p14:tracePt t="70859" x="1639888" y="4554538"/>
          <p14:tracePt t="70865" x="1627188" y="4543425"/>
          <p14:tracePt t="70876" x="1601788" y="4530725"/>
          <p14:tracePt t="70879" x="1589088" y="4505325"/>
          <p14:tracePt t="70889" x="1565275" y="4492625"/>
          <p14:tracePt t="70899" x="1539875" y="4479925"/>
          <p14:tracePt t="70905" x="1539875" y="4467225"/>
          <p14:tracePt t="70915" x="1514475" y="4467225"/>
          <p14:tracePt t="70929" x="1501775" y="4467225"/>
          <p14:tracePt t="70955" x="1489075" y="4443413"/>
          <p14:tracePt t="71097" x="1489075" y="4430713"/>
          <p14:tracePt t="71117" x="1501775" y="4430713"/>
          <p14:tracePt t="71121" x="1527175" y="4418013"/>
          <p14:tracePt t="71131" x="1552575" y="4418013"/>
          <p14:tracePt t="71138" x="1577975" y="4418013"/>
          <p14:tracePt t="71147" x="1601788" y="4418013"/>
          <p14:tracePt t="71157" x="1614488" y="4418013"/>
          <p14:tracePt t="71163" x="1627188" y="4418013"/>
          <p14:tracePt t="71173" x="1652588" y="4418013"/>
          <p14:tracePt t="71188" x="1665288" y="4418013"/>
          <p14:tracePt t="71197" x="1677988" y="4418013"/>
          <p14:tracePt t="71227" x="1689100" y="4418013"/>
          <p14:tracePt t="71254" x="1689100" y="4430713"/>
          <p14:tracePt t="71270" x="1689100" y="4443413"/>
          <p14:tracePt t="71273" x="1689100" y="4479925"/>
          <p14:tracePt t="71283" x="1689100" y="4530725"/>
          <p14:tracePt t="71293" x="1689100" y="4567238"/>
          <p14:tracePt t="71299" x="1652588" y="4630738"/>
          <p14:tracePt t="71309" x="1614488" y="4667250"/>
          <p14:tracePt t="71313" x="1577975" y="4705350"/>
          <p14:tracePt t="71323" x="1552575" y="4730750"/>
          <p14:tracePt t="71333" x="1501775" y="4768850"/>
          <p14:tracePt t="71339" x="1452563" y="4792663"/>
          <p14:tracePt t="71349" x="1439863" y="4792663"/>
          <p14:tracePt t="71353" x="1427163" y="4805363"/>
          <p14:tracePt t="71531" x="1414463" y="4805363"/>
          <p14:tracePt t="71647" x="1427163" y="4805363"/>
          <p14:tracePt t="71681" x="1439863" y="4805363"/>
          <p14:tracePt t="71701" x="1452563" y="4805363"/>
          <p14:tracePt t="71721" x="1452563" y="4792663"/>
          <p14:tracePt t="71727" x="1465263" y="4792663"/>
          <p14:tracePt t="71747" x="1476375" y="4792663"/>
          <p14:tracePt t="71751" x="1489075" y="4779963"/>
          <p14:tracePt t="71767" x="1501775" y="4779963"/>
          <p14:tracePt t="71777" x="1514475" y="4779963"/>
          <p14:tracePt t="71787" x="1514475" y="4768850"/>
          <p14:tracePt t="71793" x="1527175" y="4768850"/>
          <p14:tracePt t="71813" x="1539875" y="4756150"/>
          <p14:tracePt t="71838" x="1552575" y="4756150"/>
          <p14:tracePt t="71873" x="1565275" y="4756150"/>
          <p14:tracePt t="71899" x="1589088" y="4756150"/>
          <p14:tracePt t="71913" x="1589088" y="4743450"/>
          <p14:tracePt t="71923" x="1601788" y="4743450"/>
          <p14:tracePt t="71943" x="1614488" y="4743450"/>
          <p14:tracePt t="71963" x="1627188" y="4743450"/>
          <p14:tracePt t="71969" x="1639888" y="4743450"/>
          <p14:tracePt t="71983" x="1665288" y="4718050"/>
          <p14:tracePt t="72005" x="1677988" y="4718050"/>
          <p14:tracePt t="72009" x="1689100" y="4718050"/>
          <p14:tracePt t="72021" x="1701800" y="4718050"/>
          <p14:tracePt t="72038" x="1714500" y="4718050"/>
          <p14:tracePt t="72111" x="1727200" y="4718050"/>
          <p14:tracePt t="72125" x="1752600" y="4718050"/>
          <p14:tracePt t="72136" x="1778000" y="4718050"/>
          <p14:tracePt t="72151" x="1801813" y="4718050"/>
          <p14:tracePt t="72837" x="1827213" y="4718050"/>
          <p14:tracePt t="73209" x="1839913" y="4718050"/>
          <p14:tracePt t="73719" x="1852613" y="4705350"/>
          <p14:tracePt t="73745" x="1852613" y="4679950"/>
          <p14:tracePt t="74097" x="1852613" y="4667250"/>
          <p14:tracePt t="74144" x="1852613" y="4656138"/>
          <p14:tracePt t="74309" x="1839913" y="4656138"/>
          <p14:tracePt t="74315" x="1827213" y="4656138"/>
          <p14:tracePt t="74325" x="1790700" y="4656138"/>
          <p14:tracePt t="74329" x="1752600" y="4656138"/>
          <p14:tracePt t="74339" x="1689100" y="4705350"/>
          <p14:tracePt t="74349" x="1627188" y="4756150"/>
          <p14:tracePt t="74355" x="1539875" y="4805363"/>
          <p14:tracePt t="74365" x="1452563" y="4868863"/>
          <p14:tracePt t="74369" x="1339850" y="4918075"/>
          <p14:tracePt t="74379" x="1263650" y="4943475"/>
          <p14:tracePt t="74389" x="1189038" y="4981575"/>
          <p14:tracePt t="74395" x="1163638" y="4992688"/>
          <p14:tracePt t="74405" x="1127125" y="5018088"/>
          <p14:tracePt t="74411" x="1114425" y="5018088"/>
          <p14:tracePt t="74421" x="1089025" y="5018088"/>
          <p14:tracePt t="74431" x="1063625" y="5018088"/>
          <p14:tracePt t="74445" x="1050925" y="5018088"/>
          <p14:tracePt t="74452" x="1038225" y="5018088"/>
          <p14:tracePt t="74461" x="1027113" y="5018088"/>
          <p14:tracePt t="74471" x="1014413" y="5018088"/>
          <p14:tracePt t="74475" x="1001713" y="5018088"/>
          <p14:tracePt t="74601" x="989013" y="5018088"/>
          <p14:tracePt t="74617" x="1001713" y="5005388"/>
          <p14:tracePt t="74627" x="1027113" y="4992688"/>
          <p14:tracePt t="74637" x="1038225" y="4981575"/>
          <p14:tracePt t="74644" x="1050925" y="4968875"/>
          <p14:tracePt t="74653" x="1076325" y="4968875"/>
          <p14:tracePt t="74657" x="1089025" y="4956175"/>
          <p14:tracePt t="74668" x="1101725" y="4943475"/>
          <p14:tracePt t="74687" x="1114425" y="4943475"/>
          <p14:tracePt t="74697" x="1127125" y="4943475"/>
          <p14:tracePt t="74703" x="1127125" y="4930775"/>
          <p14:tracePt t="74759" x="1139825" y="4930775"/>
          <p14:tracePt t="74773" x="1150938" y="4930775"/>
          <p14:tracePt t="74783" x="1163638" y="4930775"/>
          <p14:tracePt t="74790" x="1176338" y="4930775"/>
          <p14:tracePt t="74799" x="1201738" y="4930775"/>
          <p14:tracePt t="74813" x="1227138" y="4918075"/>
          <p14:tracePt t="74833" x="1239838" y="4918075"/>
          <p14:tracePt t="75161" x="1252538" y="4918075"/>
          <p14:tracePt t="75171" x="1263650" y="4905375"/>
          <p14:tracePt t="75191" x="1276350" y="4905375"/>
          <p14:tracePt t="75257" x="1289050" y="4905375"/>
          <p14:tracePt t="75300" x="1289050" y="4892675"/>
          <p14:tracePt t="75313" x="1301750" y="4892675"/>
          <p14:tracePt t="75324" x="1314450" y="4892675"/>
          <p14:tracePt t="75641" x="1327150" y="4879975"/>
          <p14:tracePt t="75677" x="1339850" y="4879975"/>
          <p14:tracePt t="75701" x="1352550" y="4879975"/>
          <p14:tracePt t="75752" x="1363663" y="4879975"/>
          <p14:tracePt t="75833" x="1376363" y="4868863"/>
          <p14:tracePt t="75843" x="1389063" y="4843463"/>
          <p14:tracePt t="75847" x="1414463" y="4805363"/>
          <p14:tracePt t="75857" x="1414463" y="4768850"/>
          <p14:tracePt t="75868" x="1414463" y="4743450"/>
          <p14:tracePt t="75873" x="1414463" y="4692650"/>
          <p14:tracePt t="75883" x="1414463" y="4630738"/>
          <p14:tracePt t="75887" x="1452563" y="4543425"/>
          <p14:tracePt t="75897" x="1476375" y="4430713"/>
          <p14:tracePt t="75907" x="1476375" y="4392613"/>
          <p14:tracePt t="75913" x="1476375" y="4330700"/>
          <p14:tracePt t="75923" x="1476375" y="4305300"/>
          <p14:tracePt t="75934" x="1476375" y="4279900"/>
          <p14:tracePt t="75939" x="1476375" y="4254500"/>
          <p14:tracePt t="75951" x="1476375" y="4241800"/>
          <p14:tracePt t="76029" x="1476375" y="4230688"/>
          <p14:tracePt t="76069" x="1465263" y="4230688"/>
          <p14:tracePt t="76080" x="1452563" y="4230688"/>
          <p14:tracePt t="76085" x="1427163" y="4230688"/>
          <p14:tracePt t="76095" x="1414463" y="4230688"/>
          <p14:tracePt t="76105" x="1389063" y="4230688"/>
          <p14:tracePt t="76109" x="1376363" y="4230688"/>
          <p14:tracePt t="76119" x="1352550" y="4230688"/>
          <p14:tracePt t="76125" x="1314450" y="4241800"/>
          <p14:tracePt t="76145" x="1301750" y="4241800"/>
          <p14:tracePt t="76151" x="1276350" y="4241800"/>
          <p14:tracePt t="76161" x="1276350" y="4254500"/>
          <p14:tracePt t="76221" x="1263650" y="4254500"/>
          <p14:tracePt t="76232" x="1263650" y="4279900"/>
          <p14:tracePt t="76242" x="1263650" y="4305300"/>
          <p14:tracePt t="76247" x="1276350" y="4341813"/>
          <p14:tracePt t="76257" x="1327150" y="4392613"/>
          <p14:tracePt t="76261" x="1439863" y="4430713"/>
          <p14:tracePt t="76271" x="1501775" y="4454525"/>
          <p14:tracePt t="76284" x="1614488" y="4492625"/>
          <p14:tracePt t="76287" x="1714500" y="4505325"/>
          <p14:tracePt t="76298" x="1852613" y="4543425"/>
          <p14:tracePt t="76301" x="1952625" y="4543425"/>
          <p14:tracePt t="76311" x="2003425" y="4543425"/>
          <p14:tracePt t="76321" x="2014538" y="4543425"/>
          <p14:tracePt t="76387" x="1927225" y="4543425"/>
          <p14:tracePt t="76397" x="1814513" y="4543425"/>
          <p14:tracePt t="76407" x="1701800" y="4543425"/>
          <p14:tracePt t="76413" x="1652588" y="4543425"/>
          <p14:tracePt t="76423" x="1614488" y="4543425"/>
          <p14:tracePt t="76427" x="1589088" y="4543425"/>
          <p14:tracePt t="76437" x="1565275" y="4567238"/>
          <p14:tracePt t="76599" x="1565275" y="4579938"/>
          <p14:tracePt t="76616" x="1552575" y="4592638"/>
          <p14:tracePt t="76629" x="1552575" y="4605338"/>
          <p14:tracePt t="76735" x="1565275" y="4605338"/>
          <p14:tracePt t="76745" x="1652588" y="4605338"/>
          <p14:tracePt t="76751" x="1739900" y="4567238"/>
          <p14:tracePt t="76761" x="1814513" y="4543425"/>
          <p14:tracePt t="76771" x="1878013" y="4543425"/>
          <p14:tracePt t="76775" x="1903413" y="4518025"/>
          <p14:tracePt t="76785" x="1914525" y="4518025"/>
          <p14:tracePt t="76867" x="1878013" y="4518025"/>
          <p14:tracePt t="76877" x="1827213" y="4543425"/>
          <p14:tracePt t="76882" x="1778000" y="4579938"/>
          <p14:tracePt t="76891" x="1739900" y="4618038"/>
          <p14:tracePt t="76898" x="1689100" y="4630738"/>
          <p14:tracePt t="76907" x="1677988" y="4643438"/>
          <p14:tracePt t="76924" x="1677988" y="4656138"/>
          <p14:tracePt t="77053" x="1665288" y="4656138"/>
          <p14:tracePt t="77209" x="1639888" y="4667250"/>
          <p14:tracePt t="77219" x="1639888" y="4679950"/>
          <p14:tracePt t="77225" x="1614488" y="4705350"/>
          <p14:tracePt t="77235" x="1601788" y="4730750"/>
          <p14:tracePt t="77245" x="1552575" y="4768850"/>
          <p14:tracePt t="77249" x="1539875" y="4792663"/>
          <p14:tracePt t="77259" x="1514475" y="4830763"/>
          <p14:tracePt t="77266" x="1489075" y="4830763"/>
          <p14:tracePt t="77275" x="1465263" y="4843463"/>
          <p14:tracePt t="77285" x="1452563" y="4856163"/>
          <p14:tracePt t="78641" x="1452563" y="4868863"/>
          <p14:tracePt t="78773" x="1452563" y="4879975"/>
          <p14:tracePt t="79131" x="1465263" y="4879975"/>
          <p14:tracePt t="79135" x="1476375" y="4879975"/>
          <p14:tracePt t="79148" x="1489075" y="4879975"/>
          <p14:tracePt t="79162" x="1501775" y="4879975"/>
          <p14:tracePt t="79171" x="1501775" y="4892675"/>
          <p14:tracePt t="79177" x="1514475" y="4892675"/>
          <p14:tracePt t="79187" x="1514475" y="4905375"/>
          <p14:tracePt t="79207" x="1527175" y="4905375"/>
          <p14:tracePt t="79221" x="1527175" y="4918075"/>
          <p14:tracePt t="79237" x="1539875" y="4918075"/>
          <p14:tracePt t="79253" x="1552575" y="4918075"/>
          <p14:tracePt t="79273" x="1565275" y="4918075"/>
          <p14:tracePt t="79287" x="1577975" y="4918075"/>
          <p14:tracePt t="79303" x="1601788" y="4918075"/>
          <p14:tracePt t="79317" x="1627188" y="4918075"/>
          <p14:tracePt t="79327" x="1652588" y="4918075"/>
          <p14:tracePt t="79333" x="1689100" y="4918075"/>
          <p14:tracePt t="79343" x="1727200" y="4918075"/>
          <p14:tracePt t="79353" x="1765300" y="4918075"/>
          <p14:tracePt t="79359" x="1801813" y="4918075"/>
          <p14:tracePt t="79369" x="1827213" y="4918075"/>
          <p14:tracePt t="79373" x="1852613" y="4918075"/>
          <p14:tracePt t="79383" x="1878013" y="4918075"/>
          <p14:tracePt t="79394" x="1903413" y="4918075"/>
          <p14:tracePt t="79399" x="1914525" y="4918075"/>
          <p14:tracePt t="79409" x="1927225" y="4918075"/>
          <p14:tracePt t="79414" x="1939925" y="4918075"/>
          <p14:tracePt t="79423" x="1952625" y="4918075"/>
          <p14:tracePt t="79433" x="1978025" y="4918075"/>
          <p14:tracePt t="79439" x="1990725" y="4918075"/>
          <p14:tracePt t="79485" x="2014538" y="4918075"/>
          <p14:tracePt t="79509" x="2027238" y="4918075"/>
          <p14:tracePt t="79535" x="2039938" y="4918075"/>
          <p14:tracePt t="79569" x="2052638" y="4918075"/>
          <p14:tracePt t="79575" x="2065338" y="4918075"/>
          <p14:tracePt t="79585" x="2065338" y="4930775"/>
          <p14:tracePt t="79595" x="2078038" y="4930775"/>
          <p14:tracePt t="79601" x="2103438" y="4930775"/>
          <p14:tracePt t="79615" x="2139950" y="4943475"/>
          <p14:tracePt t="79626" x="2152650" y="4943475"/>
          <p14:tracePt t="79635" x="2203450" y="4968875"/>
          <p14:tracePt t="79641" x="2239963" y="4968875"/>
          <p14:tracePt t="79651" x="2278063" y="4968875"/>
          <p14:tracePt t="79655" x="2339975" y="4968875"/>
          <p14:tracePt t="79666" x="2365375" y="4968875"/>
          <p14:tracePt t="79675" x="2416175" y="4968875"/>
          <p14:tracePt t="79683" x="2452688" y="4968875"/>
          <p14:tracePt t="79691" x="2465388" y="4968875"/>
          <p14:tracePt t="79696" x="2478088" y="4968875"/>
          <p14:tracePt t="79715" x="2490788" y="4968875"/>
          <p14:tracePt t="79873" x="2503488" y="4968875"/>
          <p14:tracePt t="79887" x="2516188" y="4968875"/>
          <p14:tracePt t="79907" x="2528888" y="4968875"/>
          <p14:tracePt t="79923" x="2541588" y="4968875"/>
          <p14:tracePt t="79927" x="2554288" y="4968875"/>
          <p14:tracePt t="79937" x="2565400" y="4968875"/>
          <p14:tracePt t="79948" x="2578100" y="4956175"/>
          <p14:tracePt t="79964" x="2590800" y="4956175"/>
          <p14:tracePt t="79969" x="2603500" y="4956175"/>
          <p14:tracePt t="79980" x="2603500" y="4943475"/>
          <p14:tracePt t="79989" x="2628900" y="4943475"/>
          <p14:tracePt t="79993" x="2667000" y="4930775"/>
          <p14:tracePt t="80003" x="2690813" y="4930775"/>
          <p14:tracePt t="80009" x="2703513" y="4930775"/>
          <p14:tracePt t="80019" x="2728913" y="4918075"/>
          <p14:tracePt t="80030" x="2741613" y="4918075"/>
          <p14:tracePt t="80033" x="2767013" y="4905375"/>
          <p14:tracePt t="80049" x="2778125" y="4905375"/>
          <p14:tracePt t="80060" x="2778125" y="4892675"/>
          <p14:tracePt t="80075" x="2790825" y="4892675"/>
          <p14:tracePt t="80085" x="2803525" y="4892675"/>
          <p14:tracePt t="80099" x="2816225" y="4879975"/>
          <p14:tracePt t="80351" x="2803525" y="4879975"/>
          <p14:tracePt t="80357" x="2790825" y="4879975"/>
          <p14:tracePt t="80367" x="2778125" y="4879975"/>
          <p14:tracePt t="80378" x="2754313" y="4879975"/>
          <p14:tracePt t="80383" x="2741613" y="4879975"/>
          <p14:tracePt t="80393" x="2716213" y="4879975"/>
          <p14:tracePt t="80397" x="2690813" y="4879975"/>
          <p14:tracePt t="80407" x="2667000" y="4879975"/>
          <p14:tracePt t="80417" x="2641600" y="4879975"/>
          <p14:tracePt t="80423" x="2616200" y="4892675"/>
          <p14:tracePt t="80433" x="2578100" y="4905375"/>
          <p14:tracePt t="80437" x="2528888" y="4930775"/>
          <p14:tracePt t="80447" x="2503488" y="4930775"/>
          <p14:tracePt t="80458" x="2465388" y="4956175"/>
          <p14:tracePt t="80464" x="2390775" y="4992688"/>
          <p14:tracePt t="80473" x="2303463" y="5030788"/>
          <p14:tracePt t="80479" x="2239963" y="5043488"/>
          <p14:tracePt t="80487" x="2190750" y="5081588"/>
          <p14:tracePt t="80497" x="2152650" y="5081588"/>
          <p14:tracePt t="80503" x="2127250" y="5092700"/>
          <p14:tracePt t="80513" x="2090738" y="5105400"/>
          <p14:tracePt t="80519" x="2065338" y="5105400"/>
          <p14:tracePt t="80530" x="2014538" y="5130800"/>
          <p14:tracePt t="80540" x="1939925" y="5143500"/>
          <p14:tracePt t="80544" x="1878013" y="5143500"/>
          <p14:tracePt t="80553" x="1839913" y="5156200"/>
          <p14:tracePt t="80559" x="1801813" y="5156200"/>
          <p14:tracePt t="80569" x="1778000" y="5156200"/>
          <p14:tracePt t="80580" x="1765300" y="5156200"/>
          <p14:tracePt t="80593" x="1752600" y="5156200"/>
          <p14:tracePt t="81245" x="1765300" y="5156200"/>
          <p14:tracePt t="82859" x="1778000" y="5156200"/>
          <p14:tracePt t="82869" x="1790700" y="5156200"/>
          <p14:tracePt t="82883" x="1801813" y="5156200"/>
          <p14:tracePt t="82889" x="1814513" y="5156200"/>
          <p14:tracePt t="82913" x="1827213" y="5156200"/>
          <p14:tracePt t="82985" x="1839913" y="5156200"/>
          <p14:tracePt t="83072" x="1852613" y="5156200"/>
          <p14:tracePt t="83101" x="1865313" y="5156200"/>
          <p14:tracePt t="83115" x="1878013" y="5143500"/>
          <p14:tracePt t="83923" x="1890713" y="5130800"/>
          <p14:tracePt t="83927" x="1914525" y="5092700"/>
          <p14:tracePt t="83937" x="1939925" y="5056188"/>
          <p14:tracePt t="83948" x="1939925" y="5043488"/>
          <p14:tracePt t="83953" x="1952625" y="5005388"/>
          <p14:tracePt t="83963" x="1965325" y="5005388"/>
          <p14:tracePt t="83979" x="1978025" y="4992688"/>
          <p14:tracePt t="83993" x="1990725" y="4981575"/>
          <p14:tracePt t="84003" x="2003425" y="4981575"/>
          <p14:tracePt t="84473" x="2014538" y="4968875"/>
          <p14:tracePt t="84487" x="2039938" y="4968875"/>
          <p14:tracePt t="84497" x="2078038" y="4968875"/>
          <p14:tracePt t="84503" x="2178050" y="4968875"/>
          <p14:tracePt t="84513" x="2352675" y="4968875"/>
          <p14:tracePt t="84517" x="2528888" y="4968875"/>
          <p14:tracePt t="84527" x="2716213" y="4968875"/>
          <p14:tracePt t="84537" x="2890838" y="4968875"/>
          <p14:tracePt t="84543" x="3054350" y="4968875"/>
          <p14:tracePt t="84554" x="3228975" y="4968875"/>
          <p14:tracePt t="84560" x="3379788" y="4968875"/>
          <p14:tracePt t="84569" x="3530600" y="4968875"/>
          <p14:tracePt t="84579" x="3667125" y="4968875"/>
          <p14:tracePt t="84583" x="3792538" y="4968875"/>
          <p14:tracePt t="84593" x="3905250" y="4968875"/>
          <p14:tracePt t="84599" x="4005263" y="4968875"/>
          <p14:tracePt t="84609" x="4081463" y="4968875"/>
          <p14:tracePt t="84619" x="4130675" y="4968875"/>
          <p14:tracePt t="84624" x="4143375" y="4956175"/>
          <p14:tracePt t="84636" x="4168775" y="4956175"/>
          <p14:tracePt t="84639" x="4205288" y="4930775"/>
          <p14:tracePt t="84649" x="4217988" y="4905375"/>
          <p14:tracePt t="84660" x="4243388" y="4892675"/>
          <p14:tracePt t="84665" x="4256088" y="4856163"/>
          <p14:tracePt t="84676" x="4294188" y="4805363"/>
          <p14:tracePt t="84679" x="4330700" y="4730750"/>
          <p14:tracePt t="84689" x="4381500" y="4643438"/>
          <p14:tracePt t="84699" x="4430713" y="4554538"/>
          <p14:tracePt t="84705" x="4494213" y="4479925"/>
          <p14:tracePt t="84716" x="4530725" y="4405313"/>
          <p14:tracePt t="84719" x="4568825" y="4341813"/>
          <p14:tracePt t="84729" x="4606925" y="4267200"/>
          <p14:tracePt t="84740" x="4643438" y="4192588"/>
          <p14:tracePt t="84745" x="4668838" y="4154488"/>
          <p14:tracePt t="84755" x="4694238" y="4092575"/>
          <p14:tracePt t="84759" x="4706938" y="4054475"/>
          <p14:tracePt t="84769" x="4706938" y="4005263"/>
          <p14:tracePt t="84779" x="4719638" y="3992563"/>
          <p14:tracePt t="84785" x="4719638" y="3954463"/>
          <p14:tracePt t="84795" x="4719638" y="3929063"/>
          <p14:tracePt t="84801" x="4719638" y="3854450"/>
          <p14:tracePt t="84812" x="4719638" y="3816350"/>
          <p14:tracePt t="84821" x="4719638" y="3767138"/>
          <p14:tracePt t="84826" x="4719638" y="3703638"/>
          <p14:tracePt t="84835" x="4719638" y="3679825"/>
          <p14:tracePt t="84842" x="4719638" y="3654425"/>
          <p14:tracePt t="84851" x="4706938" y="3616325"/>
          <p14:tracePt t="84861" x="4694238" y="3590925"/>
          <p14:tracePt t="84865" x="4681538" y="3554413"/>
          <p14:tracePt t="84876" x="4668838" y="3554413"/>
          <p14:tracePt t="84881" x="4643438" y="3529013"/>
          <p14:tracePt t="84892" x="4619625" y="3503613"/>
          <p14:tracePt t="84901" x="4581525" y="3503613"/>
          <p14:tracePt t="84908" x="4530725" y="3467100"/>
          <p14:tracePt t="84918" x="4468813" y="3454400"/>
          <p14:tracePt t="84922" x="4368800" y="3429000"/>
          <p14:tracePt t="84945" x="4130675" y="3390900"/>
          <p14:tracePt t="84948" x="3992563" y="3378200"/>
          <p14:tracePt t="84958" x="3892550" y="3378200"/>
          <p14:tracePt t="84961" x="3779838" y="3378200"/>
          <p14:tracePt t="84971" x="3667125" y="3378200"/>
          <p14:tracePt t="84981" x="3567113" y="3378200"/>
          <p14:tracePt t="84987" x="3429000" y="3378200"/>
          <p14:tracePt t="84997" x="3317875" y="3378200"/>
          <p14:tracePt t="85001" x="3192463" y="3378200"/>
          <p14:tracePt t="85011" x="3116263" y="3378200"/>
          <p14:tracePt t="85024" x="3003550" y="3378200"/>
          <p14:tracePt t="85027" x="2967038" y="3390900"/>
          <p14:tracePt t="85037" x="2916238" y="3416300"/>
          <p14:tracePt t="85043" x="2879725" y="3416300"/>
          <p14:tracePt t="85053" x="2841625" y="3441700"/>
          <p14:tracePt t="85063" x="2816225" y="3454400"/>
          <p14:tracePt t="85067" x="2790825" y="3454400"/>
          <p14:tracePt t="85077" x="2778125" y="3467100"/>
          <p14:tracePt t="85103" x="2767013" y="3479800"/>
          <p14:tracePt t="85117" x="2741613" y="3490913"/>
          <p14:tracePt t="85127" x="2716213" y="3490913"/>
          <p14:tracePt t="85133" x="2703513" y="3503613"/>
          <p14:tracePt t="85143" x="2678113" y="3503613"/>
          <p14:tracePt t="85149" x="2654300" y="3516313"/>
          <p14:tracePt t="85169" x="2628900" y="3516313"/>
          <p14:tracePt t="85401" x="2616200" y="3529013"/>
          <p14:tracePt t="85441" x="2654300" y="3529013"/>
          <p14:tracePt t="85452" x="2741613" y="3529013"/>
          <p14:tracePt t="85455" x="2778125" y="3529013"/>
          <p14:tracePt t="85466" x="2803525" y="3529013"/>
          <p14:tracePt t="85471" x="2841625" y="3516313"/>
          <p14:tracePt t="85492" x="2854325" y="3503613"/>
          <p14:tracePt t="85497" x="2867025" y="3490913"/>
          <p14:tracePt t="85511" x="2890838" y="3467100"/>
          <p14:tracePt t="85531" x="2903538" y="3454400"/>
          <p14:tracePt t="85537" x="2916238" y="3429000"/>
          <p14:tracePt t="85547" x="2928938" y="3416300"/>
          <p14:tracePt t="85551" x="2954338" y="3378200"/>
          <p14:tracePt t="85561" x="2967038" y="3354388"/>
          <p14:tracePt t="85571" x="2992438" y="3328988"/>
          <p14:tracePt t="85577" x="3003550" y="3316288"/>
          <p14:tracePt t="85587" x="3041650" y="3267075"/>
          <p14:tracePt t="85594" x="3041650" y="3254375"/>
          <p14:tracePt t="85603" x="3054350" y="3254375"/>
          <p14:tracePt t="85613" x="3067050" y="3228975"/>
          <p14:tracePt t="85739" x="3041650" y="3254375"/>
          <p14:tracePt t="85743" x="3003550" y="3290888"/>
          <p14:tracePt t="85753" x="2954338" y="3316288"/>
          <p14:tracePt t="85763" x="2890838" y="3378200"/>
          <p14:tracePt t="85769" x="2854325" y="3390900"/>
          <p14:tracePt t="85779" x="2816225" y="3416300"/>
          <p14:tracePt t="85783" x="2803525" y="3429000"/>
          <p14:tracePt t="85793" x="2778125" y="3441700"/>
          <p14:tracePt t="85803" x="2754313" y="3454400"/>
          <p14:tracePt t="85809" x="2754313" y="3467100"/>
          <p14:tracePt t="85921" x="2790825" y="3467100"/>
          <p14:tracePt t="85932" x="2867025" y="3467100"/>
          <p14:tracePt t="85935" x="2992438" y="3467100"/>
          <p14:tracePt t="85946" x="3141663" y="3467100"/>
          <p14:tracePt t="85951" x="3305175" y="3467100"/>
          <p14:tracePt t="85961" x="3429000" y="3441700"/>
          <p14:tracePt t="85971" x="3541713" y="3416300"/>
          <p14:tracePt t="85977" x="3579813" y="3403600"/>
          <p14:tracePt t="85987" x="3605213" y="3403600"/>
          <p14:tracePt t="86053" x="3567113" y="3403600"/>
          <p14:tracePt t="86063" x="3505200" y="3416300"/>
          <p14:tracePt t="86067" x="3429000" y="3467100"/>
          <p14:tracePt t="86077" x="3317875" y="3516313"/>
          <p14:tracePt t="86087" x="3192463" y="3579813"/>
          <p14:tracePt t="86093" x="3041650" y="3654425"/>
          <p14:tracePt t="86103" x="2928938" y="3703638"/>
          <p14:tracePt t="86108" x="2778125" y="3767138"/>
          <p14:tracePt t="86117" x="2641600" y="3803650"/>
          <p14:tracePt t="86127" x="2503488" y="3841750"/>
          <p14:tracePt t="86133" x="2403475" y="3867150"/>
          <p14:tracePt t="86143" x="2303463" y="3879850"/>
          <p14:tracePt t="86147" x="2228850" y="3916363"/>
          <p14:tracePt t="86158" x="2203450" y="3916363"/>
          <p14:tracePt t="86169" x="2190750" y="3916363"/>
          <p14:tracePt t="86273" x="2203450" y="3916363"/>
          <p14:tracePt t="86279" x="2239963" y="3905250"/>
          <p14:tracePt t="86289" x="2265363" y="3879850"/>
          <p14:tracePt t="86299" x="2290763" y="3854450"/>
          <p14:tracePt t="86307" x="2290763" y="3841750"/>
          <p14:tracePt t="86315" x="2290763" y="3829050"/>
          <p14:tracePt t="86319" x="2290763" y="3816350"/>
          <p14:tracePt t="86340" x="2290763" y="3803650"/>
          <p14:tracePt t="86345" x="2290763" y="3779838"/>
          <p14:tracePt t="86357" x="2290763" y="3767138"/>
          <p14:tracePt t="86359" x="2290763" y="3729038"/>
          <p14:tracePt t="86369" x="2265363" y="3692525"/>
          <p14:tracePt t="86379" x="2239963" y="3667125"/>
          <p14:tracePt t="86385" x="2190750" y="3616325"/>
          <p14:tracePt t="86395" x="2165350" y="3603625"/>
          <p14:tracePt t="86401" x="2116138" y="3579813"/>
          <p14:tracePt t="86412" x="2039938" y="3554413"/>
          <p14:tracePt t="86422" x="1939925" y="3541713"/>
          <p14:tracePt t="86425" x="1814513" y="3541713"/>
          <p14:tracePt t="86435" x="1701800" y="3541713"/>
          <p14:tracePt t="86442" x="1577975" y="3541713"/>
          <p14:tracePt t="86451" x="1465263" y="3541713"/>
          <p14:tracePt t="86461" x="1389063" y="3541713"/>
          <p14:tracePt t="86465" x="1263650" y="3590925"/>
          <p14:tracePt t="86476" x="1176338" y="3629025"/>
          <p14:tracePt t="86481" x="1114425" y="3667125"/>
          <p14:tracePt t="86492" x="1038225" y="3703638"/>
          <p14:tracePt t="86501" x="989013" y="3767138"/>
          <p14:tracePt t="86508" x="976313" y="3792538"/>
          <p14:tracePt t="86517" x="963613" y="3816350"/>
          <p14:tracePt t="86521" x="963613" y="3854450"/>
          <p14:tracePt t="86531" x="963613" y="3879850"/>
          <p14:tracePt t="86541" x="963613" y="3929063"/>
          <p14:tracePt t="86547" x="963613" y="3954463"/>
          <p14:tracePt t="86558" x="963613" y="3979863"/>
          <p14:tracePt t="86561" x="1001713" y="4029075"/>
          <p14:tracePt t="86572" x="1027113" y="4067175"/>
          <p14:tracePt t="86581" x="1076325" y="4079875"/>
          <p14:tracePt t="86588" x="1114425" y="4092575"/>
          <p14:tracePt t="86597" x="1201738" y="4092575"/>
          <p14:tracePt t="86601" x="1301750" y="4092575"/>
          <p14:tracePt t="86611" x="1427163" y="4092575"/>
          <p14:tracePt t="86621" x="1565275" y="4092575"/>
          <p14:tracePt t="86627" x="1701800" y="4092575"/>
          <p14:tracePt t="86637" x="1878013" y="4054475"/>
          <p14:tracePt t="86643" x="2027238" y="3967163"/>
          <p14:tracePt t="86653" x="2127250" y="3916363"/>
          <p14:tracePt t="86663" x="2203450" y="3867150"/>
          <p14:tracePt t="86667" x="2228850" y="3829050"/>
          <p14:tracePt t="86677" x="2228850" y="3792538"/>
          <p14:tracePt t="86683" x="2228850" y="3767138"/>
          <p14:tracePt t="86693" x="2228850" y="3754438"/>
          <p14:tracePt t="86703" x="2228850" y="3741738"/>
          <p14:tracePt t="86707" x="2228850" y="3729038"/>
          <p14:tracePt t="86724" x="2203450" y="3729038"/>
          <p14:tracePt t="86733" x="2152650" y="3729038"/>
          <p14:tracePt t="86743" x="2052638" y="3729038"/>
          <p14:tracePt t="86749" x="1939925" y="3729038"/>
          <p14:tracePt t="86759" x="1801813" y="3741738"/>
          <p14:tracePt t="86763" x="1701800" y="3792538"/>
          <p14:tracePt t="86774" x="1614488" y="3829050"/>
          <p14:tracePt t="86783" x="1527175" y="3879850"/>
          <p14:tracePt t="86789" x="1465263" y="3916363"/>
          <p14:tracePt t="86799" x="1414463" y="3954463"/>
          <p14:tracePt t="86803" x="1376363" y="3979863"/>
          <p14:tracePt t="86813" x="1339850" y="4029075"/>
          <p14:tracePt t="86825" x="1327150" y="4029075"/>
          <p14:tracePt t="86829" x="1327150" y="4041775"/>
          <p14:tracePt t="86840" x="1327150" y="4067175"/>
          <p14:tracePt t="86843" x="1314450" y="4067175"/>
          <p14:tracePt t="86857" x="1314450" y="4092575"/>
          <p14:tracePt t="86865" x="1327150" y="4129088"/>
          <p14:tracePt t="86869" x="1376363" y="4167188"/>
          <p14:tracePt t="86879" x="1414463" y="4205288"/>
          <p14:tracePt t="86885" x="1489075" y="4241800"/>
          <p14:tracePt t="86895" x="1577975" y="4254500"/>
          <p14:tracePt t="86907" x="1689100" y="4254500"/>
          <p14:tracePt t="86909" x="1852613" y="4279900"/>
          <p14:tracePt t="86919" x="1978025" y="4279900"/>
          <p14:tracePt t="86925" x="2127250" y="4279900"/>
          <p14:tracePt t="86935" x="2265363" y="4279900"/>
          <p14:tracePt t="86945" x="2378075" y="4279900"/>
          <p14:tracePt t="86949" x="2503488" y="4241800"/>
          <p14:tracePt t="86959" x="2578100" y="4205288"/>
          <p14:tracePt t="86965" x="2616200" y="4167188"/>
          <p14:tracePt t="86975" x="2641600" y="4154488"/>
          <p14:tracePt t="86990" x="2641600" y="4117975"/>
          <p14:tracePt t="87001" x="2641600" y="4092575"/>
          <p14:tracePt t="87007" x="2641600" y="4041775"/>
          <p14:tracePt t="87015" x="2641600" y="4017963"/>
          <p14:tracePt t="87025" x="2578100" y="3979863"/>
          <p14:tracePt t="87031" x="2554288" y="3967163"/>
          <p14:tracePt t="87041" x="2490788" y="3941763"/>
          <p14:tracePt t="87045" x="2403475" y="3929063"/>
          <p14:tracePt t="87056" x="2316163" y="3929063"/>
          <p14:tracePt t="87065" x="2228850" y="3929063"/>
          <p14:tracePt t="87073" x="2127250" y="3929063"/>
          <p14:tracePt t="87081" x="2052638" y="3929063"/>
          <p14:tracePt t="87088" x="1978025" y="3941763"/>
          <p14:tracePt t="87097" x="1890713" y="3979863"/>
          <p14:tracePt t="87108" x="1865313" y="4005263"/>
          <p14:tracePt t="87111" x="1839913" y="4005263"/>
          <p14:tracePt t="87123" x="1839913" y="4017963"/>
          <p14:tracePt t="87191" x="1865313" y="4017963"/>
          <p14:tracePt t="87198" x="1939925" y="3992563"/>
          <p14:tracePt t="87208" x="2027238" y="3954463"/>
          <p14:tracePt t="87217" x="2127250" y="3905250"/>
          <p14:tracePt t="87224" x="2139950" y="3879850"/>
          <p14:tracePt t="87233" x="2165350" y="3854450"/>
          <p14:tracePt t="87247" x="2165350" y="3841750"/>
          <p14:tracePt t="87284" x="2165350" y="3829050"/>
          <p14:tracePt t="87287" x="2116138" y="3829050"/>
          <p14:tracePt t="87298" x="2014538" y="3829050"/>
          <p14:tracePt t="87303" x="1914525" y="3829050"/>
          <p14:tracePt t="87313" x="1839913" y="3829050"/>
          <p14:tracePt t="87324" x="1778000" y="3829050"/>
          <p14:tracePt t="87329" x="1727200" y="3829050"/>
          <p14:tracePt t="87340" x="1714500" y="3841750"/>
          <p14:tracePt t="87343" x="1677988" y="3854450"/>
          <p14:tracePt t="87353" x="1665288" y="3867150"/>
          <p14:tracePt t="87363" x="1639888" y="3879850"/>
          <p14:tracePt t="87369" x="1627188" y="3892550"/>
          <p14:tracePt t="87383" x="1627188" y="3905250"/>
          <p14:tracePt t="87455" x="1627188" y="3916363"/>
          <p14:tracePt t="87625" x="1627188" y="3929063"/>
          <p14:tracePt t="87631" x="1639888" y="3929063"/>
          <p14:tracePt t="87641" x="1665288" y="3929063"/>
          <p14:tracePt t="87651" x="1701800" y="3905250"/>
          <p14:tracePt t="87657" x="1765300" y="3892550"/>
          <p14:tracePt t="87667" x="1827213" y="3892550"/>
          <p14:tracePt t="87671" x="1878013" y="3879850"/>
          <p14:tracePt t="87681" x="1903413" y="3867150"/>
          <p14:tracePt t="87691" x="1952625" y="3841750"/>
          <p14:tracePt t="87722" x="1965325" y="3841750"/>
          <p14:tracePt t="87893" x="1978025" y="3841750"/>
          <p14:tracePt t="87943" x="1990725" y="3841750"/>
          <p14:tracePt t="87959" x="2003425" y="3841750"/>
          <p14:tracePt t="87969" x="2014538" y="3816350"/>
          <p14:tracePt t="87974" x="2027238" y="3816350"/>
          <p14:tracePt t="87993" x="2039938" y="3816350"/>
          <p14:tracePt t="87999" x="2052638" y="3803650"/>
          <p14:tracePt t="88009" x="2065338" y="3803650"/>
          <p14:tracePt t="88025" x="2078038" y="3803650"/>
          <p14:tracePt t="88065" x="2090738" y="3803650"/>
          <p14:tracePt t="88076" x="2103438" y="3803650"/>
          <p14:tracePt t="88085" x="2116138" y="3803650"/>
          <p14:tracePt t="88090" x="2127250" y="3803650"/>
          <p14:tracePt t="88109" x="2139950" y="3803650"/>
          <p14:tracePt t="88125" x="2152650" y="3803650"/>
          <p14:tracePt t="88267" x="2152650" y="3816350"/>
          <p14:tracePt t="88277" x="2139950" y="3816350"/>
          <p14:tracePt t="88287" x="2127250" y="3829050"/>
          <p14:tracePt t="88291" x="2116138" y="3841750"/>
          <p14:tracePt t="88301" x="2116138" y="3854450"/>
          <p14:tracePt t="88307" x="2078038" y="3854450"/>
          <p14:tracePt t="88333" x="2065338" y="3879850"/>
          <p14:tracePt t="88347" x="2052638" y="3879850"/>
          <p14:tracePt t="88357" x="2039938" y="3879850"/>
          <p14:tracePt t="88367" x="2027238" y="3892550"/>
          <p14:tracePt t="89027" x="2027238" y="3916363"/>
          <p14:tracePt t="89039" x="2027238" y="3941763"/>
          <p14:tracePt t="89054" x="2027238" y="3967163"/>
          <p14:tracePt t="89063" x="2027238" y="3992563"/>
          <p14:tracePt t="89079" x="2027238" y="4017963"/>
          <p14:tracePt t="89093" x="2027238" y="4029075"/>
          <p14:tracePt t="89103" x="2027238" y="4041775"/>
          <p14:tracePt t="89765" x="2027238" y="4054475"/>
          <p14:tracePt t="89836" x="2027238" y="4041775"/>
          <p14:tracePt t="90370" x="2027238" y="4029075"/>
          <p14:tracePt t="90386" x="2027238" y="4017963"/>
          <p14:tracePt t="90399" x="2027238" y="4005263"/>
          <p14:tracePt t="90409" x="2027238" y="3992563"/>
          <p14:tracePt t="90421" x="2027238" y="3979863"/>
          <p14:tracePt t="90425" x="2039938" y="3979863"/>
          <p14:tracePt t="90436" x="2039938" y="3954463"/>
          <p14:tracePt t="90441" x="2039938" y="3941763"/>
          <p14:tracePt t="90454" x="2039938" y="3916363"/>
          <p14:tracePt t="90461" x="2039938" y="3905250"/>
          <p14:tracePt t="90465" x="2039938" y="3892550"/>
          <p14:tracePt t="90475" x="2039938" y="3867150"/>
          <p14:tracePt t="90481" x="2039938" y="3841750"/>
          <p14:tracePt t="90491" x="2014538" y="3816350"/>
          <p14:tracePt t="90503" x="1990725" y="3792538"/>
          <p14:tracePt t="90505" x="1978025" y="3779838"/>
          <p14:tracePt t="90515" x="1952625" y="3767138"/>
          <p14:tracePt t="90531" x="1939925" y="3754438"/>
          <p14:tracePt t="90541" x="1927225" y="3754438"/>
          <p14:tracePt t="90546" x="1903413" y="3754438"/>
          <p14:tracePt t="90557" x="1890713" y="3754438"/>
          <p14:tracePt t="90561" x="1865313" y="3754438"/>
          <p14:tracePt t="90572" x="1852613" y="3754438"/>
          <p14:tracePt t="90597" x="1827213" y="3754438"/>
          <p14:tracePt t="90611" x="1801813" y="3754438"/>
          <p14:tracePt t="90621" x="1801813" y="3767138"/>
          <p14:tracePt t="90627" x="1801813" y="3792538"/>
          <p14:tracePt t="90638" x="1801813" y="3829050"/>
          <p14:tracePt t="90641" x="1801813" y="3879850"/>
          <p14:tracePt t="90654" x="1801813" y="3916363"/>
          <p14:tracePt t="90661" x="1839913" y="3967163"/>
          <p14:tracePt t="90667" x="1865313" y="4005263"/>
          <p14:tracePt t="90677" x="1878013" y="4017963"/>
          <p14:tracePt t="90683" x="1903413" y="4054475"/>
          <p14:tracePt t="90693" x="1927225" y="4067175"/>
          <p14:tracePt t="90704" x="1927225" y="4079875"/>
          <p14:tracePt t="90707" x="1952625" y="4092575"/>
          <p14:tracePt t="90717" x="1978025" y="4105275"/>
          <p14:tracePt t="90723" x="1990725" y="4105275"/>
          <p14:tracePt t="90733" x="2003425" y="4105275"/>
          <p14:tracePt t="90743" x="2039938" y="4105275"/>
          <p14:tracePt t="90747" x="2065338" y="4105275"/>
          <p14:tracePt t="90757" x="2127250" y="4105275"/>
          <p14:tracePt t="90763" x="2152650" y="4054475"/>
          <p14:tracePt t="90773" x="2203450" y="4005263"/>
          <p14:tracePt t="90783" x="2203450" y="3954463"/>
          <p14:tracePt t="90789" x="2228850" y="3879850"/>
          <p14:tracePt t="90799" x="2228850" y="3841750"/>
          <p14:tracePt t="90804" x="2228850" y="3792538"/>
          <p14:tracePt t="90813" x="2216150" y="3741738"/>
          <p14:tracePt t="90823" x="2190750" y="3703638"/>
          <p14:tracePt t="90829" x="2139950" y="3654425"/>
          <p14:tracePt t="90839" x="2139950" y="3641725"/>
          <p14:tracePt t="90843" x="2116138" y="3629025"/>
          <p14:tracePt t="90863" x="2103438" y="3616325"/>
          <p14:tracePt t="90870" x="2078038" y="3616325"/>
          <p14:tracePt t="90879" x="2052638" y="3616325"/>
          <p14:tracePt t="90895" x="2027238" y="3616325"/>
          <p14:tracePt t="90905" x="2003425" y="3616325"/>
          <p14:tracePt t="90909" x="1965325" y="3641725"/>
          <p14:tracePt t="90920" x="1927225" y="3692525"/>
          <p14:tracePt t="90925" x="1927225" y="3754438"/>
          <p14:tracePt t="90937" x="1927225" y="3803650"/>
          <p14:tracePt t="90952" x="1878013" y="3916363"/>
          <p14:tracePt t="90959" x="1878013" y="3967163"/>
          <p14:tracePt t="90965" x="1878013" y="3992563"/>
          <p14:tracePt t="90975" x="1878013" y="4017963"/>
          <p14:tracePt t="90987" x="1878013" y="4029075"/>
          <p14:tracePt t="90989" x="1878013" y="4041775"/>
          <p14:tracePt t="90999" x="1878013" y="4054475"/>
          <p14:tracePt t="91045" x="1890713" y="4054475"/>
          <p14:tracePt t="91052" x="1939925" y="4054475"/>
          <p14:tracePt t="91062" x="2003425" y="3992563"/>
          <p14:tracePt t="91065" x="2052638" y="3916363"/>
          <p14:tracePt t="91075" x="2090738" y="3867150"/>
          <p14:tracePt t="91087" x="2103438" y="3792538"/>
          <p14:tracePt t="91091" x="2116138" y="3754438"/>
          <p14:tracePt t="91103" x="2116138" y="3716338"/>
          <p14:tracePt t="91105" x="2116138" y="3692525"/>
          <p14:tracePt t="91115" x="2116138" y="3679825"/>
          <p14:tracePt t="91131" x="2116138" y="3667125"/>
          <p14:tracePt t="91161" x="2116138" y="3654425"/>
          <p14:tracePt t="91168" x="2078038" y="3667125"/>
          <p14:tracePt t="91177" x="2027238" y="3716338"/>
          <p14:tracePt t="91187" x="1990725" y="3741738"/>
          <p14:tracePt t="91191" x="1965325" y="3767138"/>
          <p14:tracePt t="91202" x="1952625" y="3803650"/>
          <p14:tracePt t="91207" x="1939925" y="3829050"/>
          <p14:tracePt t="91219" x="1914525" y="3841750"/>
          <p14:tracePt t="91227" x="1914525" y="3867150"/>
          <p14:tracePt t="91233" x="1914525" y="3879850"/>
          <p14:tracePt t="91243" x="1914525" y="3905250"/>
          <p14:tracePt t="91247" x="1914525" y="3929063"/>
          <p14:tracePt t="91257" x="1914525" y="3941763"/>
          <p14:tracePt t="91269" x="1914525" y="3954463"/>
          <p14:tracePt t="91479" x="1914525" y="3967163"/>
          <p14:tracePt t="91489" x="1927225" y="3967163"/>
          <p14:tracePt t="91499" x="2003425" y="3929063"/>
          <p14:tracePt t="91505" x="2065338" y="3905250"/>
          <p14:tracePt t="91515" x="2152650" y="3867150"/>
          <p14:tracePt t="91520" x="2239963" y="3854450"/>
          <p14:tracePt t="91529" x="2316163" y="3829050"/>
          <p14:tracePt t="91539" x="2390775" y="3816350"/>
          <p14:tracePt t="91545" x="2416175" y="3803650"/>
          <p14:tracePt t="91555" x="2416175" y="3792538"/>
          <p14:tracePt t="91559" x="2441575" y="3792538"/>
          <p14:tracePt t="91570" x="2441575" y="3779838"/>
          <p14:tracePt t="91741" x="2452688" y="3767138"/>
          <p14:tracePt t="92337" x="2465388" y="3741738"/>
          <p14:tracePt t="92377" x="2478088" y="3729038"/>
          <p14:tracePt t="93971" x="2490788" y="3729038"/>
          <p14:tracePt t="95191" x="2452688" y="3729038"/>
          <p14:tracePt t="95201" x="2403475" y="3729038"/>
          <p14:tracePt t="95207" x="2352675" y="3754438"/>
          <p14:tracePt t="95217" x="2328863" y="3754438"/>
          <p14:tracePt t="95221" x="2290763" y="3767138"/>
          <p14:tracePt t="95233" x="2278063" y="3779838"/>
          <p14:tracePt t="95241" x="2252663" y="3779838"/>
          <p14:tracePt t="95257" x="2239963" y="3779838"/>
          <p14:tracePt t="95261" x="2203450" y="3779838"/>
          <p14:tracePt t="95271" x="2178050" y="3779838"/>
          <p14:tracePt t="95281" x="2152650" y="3779838"/>
          <p14:tracePt t="95287" x="2127250" y="3779838"/>
          <p14:tracePt t="95299" x="2103438" y="3779838"/>
          <p14:tracePt t="95303" x="2065338" y="3779838"/>
          <p14:tracePt t="95313" x="2039938" y="3779838"/>
          <p14:tracePt t="95323" x="1990725" y="3779838"/>
          <p14:tracePt t="95327" x="1965325" y="3779838"/>
          <p14:tracePt t="95337" x="1927225" y="3779838"/>
          <p14:tracePt t="95353" x="1903413" y="3779838"/>
          <p14:tracePt t="95365" x="1890713" y="3779838"/>
          <p14:tracePt t="95367" x="1865313" y="3779838"/>
          <p14:tracePt t="95377" x="1827213" y="3792538"/>
          <p14:tracePt t="95383" x="1814513" y="3803650"/>
          <p14:tracePt t="95393" x="1801813" y="3816350"/>
          <p14:tracePt t="95403" x="1765300" y="3816350"/>
          <p14:tracePt t="95409" x="1752600" y="3829050"/>
          <p14:tracePt t="95420" x="1739900" y="3841750"/>
          <p14:tracePt t="95434" x="1727200" y="3841750"/>
          <p14:tracePt t="95449" x="1714500" y="3854450"/>
          <p14:tracePt t="95479" x="1701800" y="3854450"/>
          <p14:tracePt t="95631" x="1701800" y="3867150"/>
          <p14:tracePt t="95635" x="1701800" y="3879850"/>
          <p14:tracePt t="95645" x="1701800" y="3929063"/>
          <p14:tracePt t="95651" x="1727200" y="3979863"/>
          <p14:tracePt t="95661" x="1790700" y="4029075"/>
          <p14:tracePt t="95671" x="1852613" y="4079875"/>
          <p14:tracePt t="95675" x="1878013" y="4117975"/>
          <p14:tracePt t="95685" x="1939925" y="4129088"/>
          <p14:tracePt t="95691" x="1952625" y="4154488"/>
          <p14:tracePt t="95701" x="2014538" y="4167188"/>
          <p14:tracePt t="95711" x="2078038" y="4179888"/>
          <p14:tracePt t="95717" x="2116138" y="4179888"/>
          <p14:tracePt t="95725" x="2178050" y="4179888"/>
          <p14:tracePt t="95732" x="2203450" y="4179888"/>
          <p14:tracePt t="95741" x="2265363" y="4179888"/>
          <p14:tracePt t="95752" x="2303463" y="4179888"/>
          <p14:tracePt t="95757" x="2339975" y="4179888"/>
          <p14:tracePt t="95767" x="2352675" y="4179888"/>
          <p14:tracePt t="95772" x="2365375" y="4167188"/>
          <p14:tracePt t="95781" x="2390775" y="4141788"/>
          <p14:tracePt t="95792" x="2403475" y="4129088"/>
          <p14:tracePt t="95799" x="2416175" y="4105275"/>
          <p14:tracePt t="95807" x="2428875" y="4079875"/>
          <p14:tracePt t="95811" x="2441575" y="4054475"/>
          <p14:tracePt t="95821" x="2465388" y="4017963"/>
          <p14:tracePt t="95832" x="2465388" y="3992563"/>
          <p14:tracePt t="95837" x="2465388" y="3967163"/>
          <p14:tracePt t="95849" x="2465388" y="3941763"/>
          <p14:tracePt t="95852" x="2465388" y="3916363"/>
          <p14:tracePt t="95861" x="2465388" y="3892550"/>
          <p14:tracePt t="95871" x="2465388" y="3879850"/>
          <p14:tracePt t="95877" x="2465388" y="3841750"/>
          <p14:tracePt t="95913" x="2465388" y="3829050"/>
          <p14:tracePt t="95917" x="2465388" y="3816350"/>
          <p14:tracePt t="95927" x="2441575" y="3792538"/>
          <p14:tracePt t="95937" x="2428875" y="3779838"/>
          <p14:tracePt t="95953" x="2403475" y="3754438"/>
          <p14:tracePt t="95957" x="2390775" y="3741738"/>
          <p14:tracePt t="95967" x="2365375" y="3729038"/>
          <p14:tracePt t="95979" x="2328863" y="3716338"/>
          <p14:tracePt t="95983" x="2278063" y="3703638"/>
          <p14:tracePt t="95993" x="2252663" y="3679825"/>
          <p14:tracePt t="95999" x="2203450" y="3667125"/>
          <p14:tracePt t="96009" x="2139950" y="3667125"/>
          <p14:tracePt t="96019" x="2090738" y="3654425"/>
          <p14:tracePt t="96023" x="2027238" y="3654425"/>
          <p14:tracePt t="96033" x="1978025" y="3654425"/>
          <p14:tracePt t="96039" x="1903413" y="3654425"/>
          <p14:tracePt t="96049" x="1852613" y="3654425"/>
          <p14:tracePt t="96060" x="1801813" y="3654425"/>
          <p14:tracePt t="96066" x="1752600" y="3654425"/>
          <p14:tracePt t="96075" x="1714500" y="3654425"/>
          <p14:tracePt t="96082" x="1652588" y="3679825"/>
          <p14:tracePt t="96089" x="1614488" y="3703638"/>
          <p14:tracePt t="96099" x="1589088" y="3716338"/>
          <p14:tracePt t="96105" x="1565275" y="3729038"/>
          <p14:tracePt t="96119" x="1539875" y="3741738"/>
          <p14:tracePt t="96149" x="1527175" y="3741738"/>
          <p14:tracePt t="96205" x="1527175" y="3754438"/>
          <p14:tracePt t="96215" x="1527175" y="3767138"/>
          <p14:tracePt t="96225" x="1527175" y="3803650"/>
          <p14:tracePt t="96231" x="1539875" y="3816350"/>
          <p14:tracePt t="96241" x="1565275" y="3829050"/>
          <p14:tracePt t="96245" x="1565275" y="3841750"/>
          <p14:tracePt t="96255" x="1589088" y="3854450"/>
          <p14:tracePt t="96281" x="1601788" y="3854450"/>
          <p14:tracePt t="96287" x="1614488" y="3867150"/>
          <p14:tracePt t="96298" x="1639888" y="3867150"/>
          <p14:tracePt t="96307" x="1677988" y="3867150"/>
          <p14:tracePt t="96311" x="1727200" y="3867150"/>
          <p14:tracePt t="96321" x="1839913" y="3867150"/>
          <p14:tracePt t="96327" x="1939925" y="3867150"/>
          <p14:tracePt t="96337" x="2078038" y="3867150"/>
          <p14:tracePt t="96349" x="2139950" y="3867150"/>
          <p14:tracePt t="96351" x="2228850" y="3854450"/>
          <p14:tracePt t="96361" x="2303463" y="3829050"/>
          <p14:tracePt t="96367" x="2365375" y="3816350"/>
          <p14:tracePt t="96377" x="2416175" y="3792538"/>
          <p14:tracePt t="96387" x="2428875" y="3792538"/>
          <p14:tracePt t="96391" x="2452688" y="3792538"/>
          <p14:tracePt t="96483" x="2452688" y="3779838"/>
          <p14:tracePt t="96487" x="2452688" y="3767138"/>
          <p14:tracePt t="96497" x="2441575" y="3741738"/>
          <p14:tracePt t="96503" x="2416175" y="3729038"/>
          <p14:tracePt t="96515" x="2390775" y="3703638"/>
          <p14:tracePt t="96523" x="2352675" y="3692525"/>
          <p14:tracePt t="96527" x="2316163" y="3654425"/>
          <p14:tracePt t="96537" x="2290763" y="3629025"/>
          <p14:tracePt t="96543" x="2265363" y="3616325"/>
          <p14:tracePt t="96553" x="2216150" y="3603625"/>
          <p14:tracePt t="96564" x="2178050" y="3590925"/>
          <p14:tracePt t="96569" x="2139950" y="3567113"/>
          <p14:tracePt t="96580" x="2127250" y="3567113"/>
          <p14:tracePt t="96583" x="2103438" y="3567113"/>
          <p14:tracePt t="96593" x="2052638" y="3567113"/>
          <p14:tracePt t="96603" x="2027238" y="3567113"/>
          <p14:tracePt t="96609" x="1952625" y="3567113"/>
          <p14:tracePt t="96619" x="1927225" y="3567113"/>
          <p14:tracePt t="96623" x="1878013" y="3567113"/>
          <p14:tracePt t="96633" x="1839913" y="3567113"/>
          <p14:tracePt t="96643" x="1765300" y="3567113"/>
          <p14:tracePt t="96650" x="1739900" y="3567113"/>
          <p14:tracePt t="96659" x="1689100" y="3590925"/>
          <p14:tracePt t="96665" x="1665288" y="3590925"/>
          <p14:tracePt t="96673" x="1639888" y="3603625"/>
          <p14:tracePt t="96685" x="1614488" y="3616325"/>
          <p14:tracePt t="96700" x="1601788" y="3616325"/>
          <p14:tracePt t="96705" x="1601788" y="3629025"/>
          <p14:tracePt t="96725" x="1589088" y="3641725"/>
          <p14:tracePt t="96732" x="1577975" y="3641725"/>
          <p14:tracePt t="96745" x="1577975" y="3654425"/>
          <p14:tracePt t="96766" x="1577975" y="3679825"/>
          <p14:tracePt t="96785" x="1577975" y="3692525"/>
          <p14:tracePt t="96805" x="1577975" y="3703638"/>
          <p14:tracePt t="96811" x="1577975" y="3716338"/>
          <p14:tracePt t="96821" x="1577975" y="3729038"/>
          <p14:tracePt t="96825" x="1577975" y="3741738"/>
          <p14:tracePt t="96845" x="1577975" y="3767138"/>
          <p14:tracePt t="96851" x="1589088" y="3803650"/>
          <p14:tracePt t="96861" x="1614488" y="3829050"/>
          <p14:tracePt t="96869" x="1652588" y="3841750"/>
          <p14:tracePt t="96875" x="1689100" y="3854450"/>
          <p14:tracePt t="96885" x="1714500" y="3867150"/>
          <p14:tracePt t="96891" x="1765300" y="3867150"/>
          <p14:tracePt t="96901" x="1790700" y="3867150"/>
          <p14:tracePt t="96911" x="1814513" y="3867150"/>
          <p14:tracePt t="96916" x="1852613" y="3867150"/>
          <p14:tracePt t="96925" x="1903413" y="3867150"/>
          <p14:tracePt t="96932" x="1939925" y="3867150"/>
          <p14:tracePt t="96941" x="1990725" y="3867150"/>
          <p14:tracePt t="96951" x="2014538" y="3867150"/>
          <p14:tracePt t="96956" x="2052638" y="3867150"/>
          <p14:tracePt t="96965" x="2078038" y="3867150"/>
          <p14:tracePt t="96971" x="2103438" y="3867150"/>
          <p14:tracePt t="96982" x="2116138" y="3841750"/>
          <p14:tracePt t="96991" x="2127250" y="3841750"/>
          <p14:tracePt t="96995" x="2139950" y="3841750"/>
          <p14:tracePt t="97032" x="2152650" y="3841750"/>
          <p14:tracePt t="97803" x="2165350" y="3841750"/>
          <p14:tracePt t="97814" x="2178050" y="3841750"/>
          <p14:tracePt t="97827" x="2190750" y="3841750"/>
          <p14:tracePt t="97840" x="2216150" y="3841750"/>
          <p14:tracePt t="97850" x="2228850" y="3841750"/>
          <p14:tracePt t="97853" x="2239963" y="3841750"/>
          <p14:tracePt t="97863" x="2239963" y="3854450"/>
          <p14:tracePt t="97869" x="2239963" y="3867150"/>
          <p14:tracePt t="97880" x="2252663" y="3867150"/>
          <p14:tracePt t="97965" x="2252663" y="3879850"/>
          <p14:tracePt t="97969" x="2252663" y="3892550"/>
          <p14:tracePt t="97979" x="2252663" y="3905250"/>
          <p14:tracePt t="97985" x="2252663" y="3916363"/>
          <p14:tracePt t="97997" x="2252663" y="3941763"/>
          <p14:tracePt t="98005" x="2228850" y="3954463"/>
          <p14:tracePt t="98009" x="2228850" y="3967163"/>
          <p14:tracePt t="98019" x="2216150" y="3979863"/>
          <p14:tracePt t="98025" x="2190750" y="4005263"/>
          <p14:tracePt t="98045" x="2152650" y="4029075"/>
          <p14:tracePt t="98049" x="2139950" y="4029075"/>
          <p14:tracePt t="98059" x="2116138" y="4041775"/>
          <p14:tracePt t="98065" x="2078038" y="4054475"/>
          <p14:tracePt t="98075" x="2052638" y="4079875"/>
          <p14:tracePt t="98085" x="2027238" y="4079875"/>
          <p14:tracePt t="98092" x="1978025" y="4105275"/>
          <p14:tracePt t="98101" x="1939925" y="4117975"/>
          <p14:tracePt t="98105" x="1903413" y="4129088"/>
          <p14:tracePt t="98115" x="1852613" y="4141788"/>
          <p14:tracePt t="98125" x="1839913" y="4141788"/>
          <p14:tracePt t="98132" x="1814513" y="4141788"/>
          <p14:tracePt t="98141" x="1801813" y="4167188"/>
          <p14:tracePt t="98148" x="1790700" y="4167188"/>
          <p14:tracePt t="98157" x="1778000" y="4167188"/>
          <p14:tracePt t="98297" x="1752600" y="4167188"/>
          <p14:tracePt t="98403" x="1739900" y="4167188"/>
          <p14:tracePt t="98473" x="1727200" y="4167188"/>
          <p14:tracePt t="98509" x="1714500" y="4167188"/>
          <p14:tracePt t="98530" x="1689100" y="4167188"/>
          <p14:tracePt t="98545" x="1677988" y="4154488"/>
          <p14:tracePt t="98549" x="1652588" y="4154488"/>
          <p14:tracePt t="98559" x="1614488" y="4141788"/>
          <p14:tracePt t="98569" x="1601788" y="4141788"/>
          <p14:tracePt t="98575" x="1577975" y="4129088"/>
          <p14:tracePt t="98585" x="1552575" y="4129088"/>
          <p14:tracePt t="98589" x="1501775" y="4117975"/>
          <p14:tracePt t="98609" x="1489075" y="4117975"/>
          <p14:tracePt t="98615" x="1476375" y="4092575"/>
          <p14:tracePt t="98893" x="1489075" y="4092575"/>
          <p14:tracePt t="98914" x="1501775" y="4092575"/>
          <p14:tracePt t="98929" x="1514475" y="4092575"/>
          <p14:tracePt t="98935" x="1527175" y="4092575"/>
          <p14:tracePt t="98944" x="1539875" y="4092575"/>
          <p14:tracePt t="98960" x="1589088" y="4092575"/>
          <p14:tracePt t="98969" x="1601788" y="4092575"/>
          <p14:tracePt t="98973" x="1639888" y="4092575"/>
          <p14:tracePt t="98984" x="1652588" y="4092575"/>
          <p14:tracePt t="98994" x="1677988" y="4092575"/>
          <p14:tracePt t="99000" x="1689100" y="4092575"/>
          <p14:tracePt t="99009" x="1714500" y="4092575"/>
          <p14:tracePt t="99014" x="1727200" y="4092575"/>
          <p14:tracePt t="99023" x="1739900" y="4092575"/>
          <p14:tracePt t="99033" x="1778000" y="4092575"/>
          <p14:tracePt t="99039" x="1790700" y="4092575"/>
          <p14:tracePt t="99053" x="1814513" y="4092575"/>
          <p14:tracePt t="99073" x="1839913" y="4092575"/>
          <p14:tracePt t="99096" x="1852613" y="4092575"/>
          <p14:tracePt t="99105" x="1865313" y="4092575"/>
          <p14:tracePt t="99115" x="1878013" y="4092575"/>
          <p14:tracePt t="99130" x="1890713" y="4092575"/>
          <p14:tracePt t="99146" x="1903413" y="4092575"/>
          <p14:tracePt t="99175" x="1914525" y="4105275"/>
          <p14:tracePt t="99212" x="1927225" y="4105275"/>
          <p14:tracePt t="99235" x="1939925" y="4105275"/>
          <p14:tracePt t="99246" x="1952625" y="4105275"/>
          <p14:tracePt t="99251" x="1965325" y="4105275"/>
          <p14:tracePt t="99262" x="1978025" y="4105275"/>
          <p14:tracePt t="99272" x="1990725" y="4105275"/>
          <p14:tracePt t="99276" x="2003425" y="4105275"/>
          <p14:tracePt t="99285" x="2014538" y="4105275"/>
          <p14:tracePt t="99317" x="2039938" y="4105275"/>
          <p14:tracePt t="99351" x="2052638" y="4105275"/>
          <p14:tracePt t="99357" x="2065338" y="4105275"/>
          <p14:tracePt t="99367" x="2078038" y="4105275"/>
          <p14:tracePt t="99371" x="2090738" y="4105275"/>
          <p14:tracePt t="99391" x="2116138" y="4105275"/>
          <p14:tracePt t="99397" x="2127250" y="4105275"/>
          <p14:tracePt t="99421" x="2152650" y="4105275"/>
          <p14:tracePt t="99447" x="2165350" y="4105275"/>
          <p14:tracePt t="99463" x="2178050" y="4105275"/>
          <p14:tracePt t="99483" x="2190750" y="4105275"/>
          <p14:tracePt t="99497" x="2203450" y="4105275"/>
          <p14:tracePt t="99519" x="2216150" y="4105275"/>
          <p14:tracePt t="99523" x="2228850" y="4105275"/>
          <p14:tracePt t="99533" x="2239963" y="4105275"/>
          <p14:tracePt t="99549" x="2265363" y="4105275"/>
          <p14:tracePt t="99563" x="2290763" y="4105275"/>
          <p14:tracePt t="99579" x="2303463" y="4105275"/>
          <p14:tracePt t="99589" x="2316163" y="4105275"/>
          <p14:tracePt t="99599" x="2328863" y="4105275"/>
          <p14:tracePt t="99613" x="2339975" y="4105275"/>
          <p14:tracePt t="99619" x="2352675" y="4105275"/>
          <p14:tracePt t="99644" x="2378075" y="4105275"/>
          <p14:tracePt t="99653" x="2378075" y="4117975"/>
          <p14:tracePt t="99660" x="2403475" y="4117975"/>
          <p14:tracePt t="99669" x="2428875" y="4117975"/>
          <p14:tracePt t="99680" x="2452688" y="4117975"/>
          <p14:tracePt t="99683" x="2478088" y="4117975"/>
          <p14:tracePt t="99696" x="2503488" y="4117975"/>
          <p14:tracePt t="99699" x="2541588" y="4117975"/>
          <p14:tracePt t="99709" x="2565400" y="4117975"/>
          <p14:tracePt t="99719" x="2578100" y="4117975"/>
          <p14:tracePt t="99725" x="2616200" y="4117975"/>
          <p14:tracePt t="99735" x="2641600" y="4117975"/>
          <p14:tracePt t="99739" x="2667000" y="4117975"/>
          <p14:tracePt t="99749" x="2690813" y="4117975"/>
          <p14:tracePt t="99759" x="2716213" y="4129088"/>
          <p14:tracePt t="99765" x="2741613" y="4129088"/>
          <p14:tracePt t="99775" x="2754313" y="4141788"/>
          <p14:tracePt t="99781" x="2767013" y="4141788"/>
          <p14:tracePt t="99802" x="2790825" y="4141788"/>
          <p14:tracePt t="99835" x="2803525" y="4141788"/>
          <p14:tracePt t="99871" x="2816225" y="4141788"/>
          <p14:tracePt t="99885" x="2828925" y="4154488"/>
          <p14:tracePt t="99911" x="2841625" y="4154488"/>
          <p14:tracePt t="99977" x="2854325" y="4154488"/>
          <p14:tracePt t="100001" x="2867025" y="4154488"/>
          <p14:tracePt t="100012" x="2879725" y="4154488"/>
          <p14:tracePt t="100053" x="2890838" y="4154488"/>
          <p14:tracePt t="100073" x="2903538" y="4154488"/>
          <p14:tracePt t="100077" x="2916238" y="4154488"/>
          <p14:tracePt t="100097" x="2928938" y="4154488"/>
          <p14:tracePt t="100123" x="2941638" y="4154488"/>
          <p14:tracePt t="100133" x="2954338" y="4154488"/>
          <p14:tracePt t="100170" x="2967038" y="4154488"/>
          <p14:tracePt t="100210" x="2992438" y="4154488"/>
          <p14:tracePt t="100223" x="3003550" y="4154488"/>
          <p14:tracePt t="100236" x="3028950" y="4154488"/>
          <p14:tracePt t="100249" x="3041650" y="4154488"/>
          <p14:tracePt t="100265" x="3054350" y="4154488"/>
          <p14:tracePt t="100780" x="3067050" y="4154488"/>
          <p14:tracePt t="100783" x="3103563" y="4154488"/>
          <p14:tracePt t="100794" x="3128963" y="4154488"/>
          <p14:tracePt t="100799" x="3154363" y="4154488"/>
          <p14:tracePt t="100820" x="3167063" y="4154488"/>
          <p14:tracePt t="101804" x="3179763" y="4154488"/>
          <p14:tracePt t="101823" x="3192463" y="4154488"/>
          <p14:tracePt t="101853" x="3205163" y="4154488"/>
          <p14:tracePt t="101869" x="3228975" y="4154488"/>
          <p14:tracePt t="101883" x="3254375" y="4154488"/>
          <p14:tracePt t="101893" x="3267075" y="4154488"/>
          <p14:tracePt t="101903" x="3305175" y="4154488"/>
          <p14:tracePt t="101919" x="3328988" y="4154488"/>
          <p14:tracePt t="101923" x="3354388" y="4154488"/>
          <p14:tracePt t="101933" x="3367088" y="4141788"/>
          <p14:tracePt t="101944" x="3379788" y="4129088"/>
          <p14:tracePt t="101949" x="3392488" y="4129088"/>
          <p14:tracePt t="101960" x="3417888" y="4117975"/>
          <p14:tracePt t="102076" x="3429000" y="4105275"/>
          <p14:tracePt t="102121" x="3429000" y="4092575"/>
          <p14:tracePt t="102131" x="3441700" y="4092575"/>
          <p14:tracePt t="102145" x="3454400" y="4079875"/>
          <p14:tracePt t="102221" x="3467100" y="4067175"/>
          <p14:tracePt t="102439" x="3467100" y="4054475"/>
          <p14:tracePt t="104309" x="3479800" y="4054475"/>
          <p14:tracePt t="104547" x="3479800" y="4067175"/>
          <p14:tracePt t="104551" x="3479800" y="4079875"/>
          <p14:tracePt t="110636" x="3492500" y="4092575"/>
          <p14:tracePt t="110649" x="3479800" y="4092575"/>
          <p14:tracePt t="110655" x="3454400" y="4092575"/>
          <p14:tracePt t="110665" x="3405188" y="4092575"/>
          <p14:tracePt t="110675" x="3328988" y="4067175"/>
          <p14:tracePt t="110679" x="3267075" y="4067175"/>
          <p14:tracePt t="110689" x="3192463" y="4067175"/>
          <p14:tracePt t="110695" x="3128963" y="4067175"/>
          <p14:tracePt t="110705" x="3054350" y="4067175"/>
          <p14:tracePt t="110715" x="2992438" y="4067175"/>
          <p14:tracePt t="110720" x="2954338" y="4067175"/>
          <p14:tracePt t="110729" x="2903538" y="4067175"/>
          <p14:tracePt t="110736" x="2879725" y="4067175"/>
          <p14:tracePt t="110745" x="2854325" y="4067175"/>
          <p14:tracePt t="110755" x="2841625" y="4067175"/>
          <p14:tracePt t="110759" x="2816225" y="4067175"/>
          <p14:tracePt t="110771" x="2790825" y="4067175"/>
          <p14:tracePt t="110775" x="2754313" y="4054475"/>
          <p14:tracePt t="110785" x="2741613" y="4054475"/>
          <p14:tracePt t="110795" x="2690813" y="4054475"/>
          <p14:tracePt t="110802" x="2616200" y="4054475"/>
          <p14:tracePt t="110811" x="2503488" y="4054475"/>
          <p14:tracePt t="110816" x="2416175" y="4054475"/>
          <p14:tracePt t="110825" x="2328863" y="4029075"/>
          <p14:tracePt t="110835" x="2303463" y="4029075"/>
          <p14:tracePt t="110842" x="2290763" y="4017963"/>
          <p14:tracePt t="110961" x="2339975" y="4017963"/>
          <p14:tracePt t="110967" x="2390775" y="4029075"/>
          <p14:tracePt t="110977" x="2490788" y="4054475"/>
          <p14:tracePt t="110983" x="2628900" y="4092575"/>
          <p14:tracePt t="110993" x="2767013" y="4105275"/>
          <p14:tracePt t="111003" x="2867025" y="4129088"/>
          <p14:tracePt t="111007" x="2967038" y="4129088"/>
          <p14:tracePt t="111018" x="3028950" y="4129088"/>
          <p14:tracePt t="111023" x="3041650" y="4129088"/>
          <p14:tracePt t="111033" x="3067050" y="4129088"/>
          <p14:tracePt t="111235" x="3079750" y="4129088"/>
          <p14:tracePt t="111245" x="3092450" y="4129088"/>
          <p14:tracePt t="111250" x="3116263" y="4129088"/>
          <p14:tracePt t="111259" x="3128963" y="4129088"/>
          <p14:tracePt t="111265" x="3141663" y="4129088"/>
          <p14:tracePt t="111275" x="3154363" y="4129088"/>
          <p14:tracePt t="111981" x="3141663" y="4129088"/>
          <p14:tracePt t="111991" x="3003550" y="4129088"/>
          <p14:tracePt t="111995" x="2890838" y="4129088"/>
          <p14:tracePt t="112005" x="2741613" y="4129088"/>
          <p14:tracePt t="112011" x="2628900" y="4129088"/>
          <p14:tracePt t="112021" x="2541588" y="4141788"/>
          <p14:tracePt t="112031" x="2465388" y="4141788"/>
          <p14:tracePt t="112037" x="2403475" y="4141788"/>
          <p14:tracePt t="112047" x="2352675" y="4141788"/>
          <p14:tracePt t="112051" x="2328863" y="4141788"/>
          <p14:tracePt t="112061" x="2252663" y="4141788"/>
          <p14:tracePt t="112072" x="2178050" y="4141788"/>
          <p14:tracePt t="112077" x="2127250" y="4141788"/>
          <p14:tracePt t="112088" x="2103438" y="4141788"/>
          <p14:tracePt t="112092" x="2078038" y="4141788"/>
          <p14:tracePt t="112102" x="2065338" y="4141788"/>
          <p14:tracePt t="112163" x="2039938" y="4129088"/>
          <p14:tracePt t="112167" x="2027238" y="4092575"/>
          <p14:tracePt t="112177" x="2014538" y="4092575"/>
          <p14:tracePt t="112184" x="2014538" y="4079875"/>
          <p14:tracePt t="112193" x="2014538" y="4067175"/>
          <p14:tracePt t="112203" x="1990725" y="4041775"/>
          <p14:tracePt t="112218" x="1990725" y="4029075"/>
          <p14:tracePt t="112234" x="1978025" y="4029075"/>
          <p14:tracePt t="112329" x="1965325" y="4017963"/>
          <p14:tracePt t="112350" x="1965325" y="3992563"/>
          <p14:tracePt t="112359" x="2003425" y="3979863"/>
          <p14:tracePt t="112363" x="2090738" y="3967163"/>
          <p14:tracePt t="112373" x="2178050" y="3929063"/>
          <p14:tracePt t="112379" x="2290763" y="3892550"/>
          <p14:tracePt t="112389" x="2403475" y="3841750"/>
          <p14:tracePt t="112400" x="2528888" y="3779838"/>
          <p14:tracePt t="112405" x="2641600" y="3741738"/>
          <p14:tracePt t="112417" x="2690813" y="3703638"/>
          <p14:tracePt t="112419" x="2741613" y="3667125"/>
          <p14:tracePt t="112429" x="2767013" y="3667125"/>
          <p14:tracePt t="112439" x="2778125" y="3654425"/>
          <p14:tracePt t="112469" x="2778125" y="3641725"/>
          <p14:tracePt t="112475" x="2778125" y="3629025"/>
          <p14:tracePt t="112485" x="2778125" y="3603625"/>
          <p14:tracePt t="112495" x="2767013" y="3590925"/>
          <p14:tracePt t="112502" x="2728913" y="3554413"/>
          <p14:tracePt t="112511" x="2667000" y="3516313"/>
          <p14:tracePt t="112517" x="2578100" y="3516313"/>
          <p14:tracePt t="112525" x="2478088" y="3516313"/>
          <p14:tracePt t="112536" x="2352675" y="3490913"/>
          <p14:tracePt t="112541" x="2203450" y="3490913"/>
          <p14:tracePt t="112551" x="2027238" y="3490913"/>
          <p14:tracePt t="112555" x="1852613" y="3490913"/>
          <p14:tracePt t="112568" x="1677988" y="3541713"/>
          <p14:tracePt t="112577" x="1514475" y="3579813"/>
          <p14:tracePt t="112581" x="1352550" y="3667125"/>
          <p14:tracePt t="112591" x="1239838" y="3703638"/>
          <p14:tracePt t="112597" x="1139825" y="3779838"/>
          <p14:tracePt t="112607" x="1076325" y="3803650"/>
          <p14:tracePt t="112617" x="1050925" y="3841750"/>
          <p14:tracePt t="112621" x="1038225" y="3841750"/>
          <p14:tracePt t="112631" x="1027113" y="3841750"/>
          <p14:tracePt t="112677" x="1014413" y="3854450"/>
          <p14:tracePt t="112687" x="1014413" y="3867150"/>
          <p14:tracePt t="112698" x="1050925" y="3905250"/>
          <p14:tracePt t="112703" x="1127125" y="3905250"/>
          <p14:tracePt t="112713" x="1189038" y="3905250"/>
          <p14:tracePt t="112718" x="1289050" y="3905250"/>
          <p14:tracePt t="112727" x="1427163" y="3905250"/>
          <p14:tracePt t="112737" x="1589088" y="3905250"/>
          <p14:tracePt t="112743" x="1727200" y="3905250"/>
          <p14:tracePt t="112753" x="1890713" y="3905250"/>
          <p14:tracePt t="112757" x="2014538" y="3867150"/>
          <p14:tracePt t="112767" x="2127250" y="3816350"/>
          <p14:tracePt t="112777" x="2190750" y="3803650"/>
          <p14:tracePt t="112784" x="2203450" y="3792538"/>
          <p14:tracePt t="112793" x="2216150" y="3779838"/>
          <p14:tracePt t="112839" x="2228850" y="3779838"/>
          <p14:tracePt t="112850" x="2216150" y="3767138"/>
          <p14:tracePt t="112859" x="2190750" y="3754438"/>
          <p14:tracePt t="112863" x="2152650" y="3754438"/>
          <p14:tracePt t="112873" x="2103438" y="3754438"/>
          <p14:tracePt t="112879" x="2065338" y="3754438"/>
          <p14:tracePt t="112889" x="2039938" y="3754438"/>
          <p14:tracePt t="112900" x="2003425" y="3754438"/>
          <p14:tracePt t="112903" x="1978025" y="3754438"/>
          <p14:tracePt t="112913" x="1952625" y="3754438"/>
          <p14:tracePt t="112919" x="1939925" y="3754438"/>
          <p14:tracePt t="112929" x="1927225" y="3754438"/>
          <p14:tracePt t="112969" x="1927225" y="3767138"/>
          <p14:tracePt t="112985" x="1927225" y="3779838"/>
          <p14:tracePt t="113000" x="1939925" y="3779838"/>
          <p14:tracePt t="113009" x="2014538" y="3803650"/>
          <p14:tracePt t="113015" x="2090738" y="3803650"/>
          <p14:tracePt t="113025" x="2165350" y="3803650"/>
          <p14:tracePt t="113029" x="2203450" y="3803650"/>
          <p14:tracePt t="113039" x="2216150" y="3803650"/>
          <p14:tracePt t="113050" x="2239963" y="3803650"/>
          <p14:tracePt t="113105" x="2239963" y="3792538"/>
          <p14:tracePt t="113116" x="2239963" y="3767138"/>
          <p14:tracePt t="113125" x="2203450" y="3767138"/>
          <p14:tracePt t="113132" x="2178050" y="3767138"/>
          <p14:tracePt t="113141" x="2116138" y="3767138"/>
          <p14:tracePt t="113145" x="2078038" y="3767138"/>
          <p14:tracePt t="113155" x="2014538" y="3767138"/>
          <p14:tracePt t="113166" x="1965325" y="3767138"/>
          <p14:tracePt t="113171" x="1939925" y="3767138"/>
          <p14:tracePt t="113184" x="1903413" y="3792538"/>
          <p14:tracePt t="113187" x="1878013" y="3816350"/>
          <p14:tracePt t="113197" x="1865313" y="3816350"/>
          <p14:tracePt t="113287" x="1878013" y="3816350"/>
          <p14:tracePt t="113298" x="1952625" y="3816350"/>
          <p14:tracePt t="113303" x="2065338" y="3816350"/>
          <p14:tracePt t="113313" x="2165350" y="3816350"/>
          <p14:tracePt t="113318" x="2252663" y="3816350"/>
          <p14:tracePt t="113327" x="2303463" y="3816350"/>
          <p14:tracePt t="113337" x="2316163" y="3816350"/>
          <p14:tracePt t="113413" x="2252663" y="3816350"/>
          <p14:tracePt t="113423" x="2152650" y="3816350"/>
          <p14:tracePt t="113430" x="2090738" y="3816350"/>
          <p14:tracePt t="113439" x="2003425" y="3816350"/>
          <p14:tracePt t="113443" x="1914525" y="3816350"/>
          <p14:tracePt t="113453" x="1878013" y="3816350"/>
          <p14:tracePt t="113463" x="1827213" y="3829050"/>
          <p14:tracePt t="113469" x="1814513" y="3829050"/>
          <p14:tracePt t="113479" x="1801813" y="3841750"/>
          <p14:tracePt t="113559" x="1801813" y="3867150"/>
          <p14:tracePt t="113566" x="1914525" y="3879850"/>
          <p14:tracePt t="113575" x="2065338" y="3879850"/>
          <p14:tracePt t="113579" x="2216150" y="3879850"/>
          <p14:tracePt t="113589" x="2403475" y="3879850"/>
          <p14:tracePt t="113600" x="2565400" y="3879850"/>
          <p14:tracePt t="113605" x="2703513" y="3879850"/>
          <p14:tracePt t="113616" x="2854325" y="3829050"/>
          <p14:tracePt t="113619" x="2928938" y="3792538"/>
          <p14:tracePt t="113671" x="2941638" y="3792538"/>
          <p14:tracePt t="113685" x="2941638" y="3779838"/>
          <p14:tracePt t="113691" x="2903538" y="3741738"/>
          <p14:tracePt t="113701" x="2816225" y="3741738"/>
          <p14:tracePt t="113711" x="2690813" y="3741738"/>
          <p14:tracePt t="113716" x="2516188" y="3741738"/>
          <p14:tracePt t="113725" x="2352675" y="3741738"/>
          <p14:tracePt t="113732" x="2203450" y="3767138"/>
          <p14:tracePt t="113741" x="2090738" y="3792538"/>
          <p14:tracePt t="113752" x="2003425" y="3792538"/>
          <p14:tracePt t="113757" x="1939925" y="3803650"/>
          <p14:tracePt t="113767" x="1903413" y="3816350"/>
          <p14:tracePt t="113823" x="1903413" y="3829050"/>
          <p14:tracePt t="113853" x="1914525" y="3829050"/>
          <p14:tracePt t="113863" x="2014538" y="3816350"/>
          <p14:tracePt t="113868" x="2052638" y="3816350"/>
          <p14:tracePt t="113877" x="2152650" y="3816350"/>
          <p14:tracePt t="113887" x="2190750" y="3803650"/>
          <p14:tracePt t="113893" x="2203450" y="3803650"/>
          <p14:tracePt t="113903" x="2216150" y="3803650"/>
          <p14:tracePt t="113907" x="2216150" y="3792538"/>
          <p14:tracePt t="113973" x="2178050" y="3792538"/>
          <p14:tracePt t="113983" x="2116138" y="3792538"/>
          <p14:tracePt t="113989" x="2003425" y="3816350"/>
          <p14:tracePt t="114000" x="1952625" y="3816350"/>
          <p14:tracePt t="114003" x="1890713" y="3829050"/>
          <p14:tracePt t="114016" x="1827213" y="3829050"/>
          <p14:tracePt t="114024" x="1790700" y="3854450"/>
          <p14:tracePt t="114165" x="1801813" y="3854450"/>
          <p14:tracePt t="114709" x="1814513" y="3854450"/>
          <p14:tracePt t="114861" x="1827213" y="3854450"/>
          <p14:tracePt t="114871" x="1839913" y="3854450"/>
          <p14:tracePt t="114887" x="1852613" y="3854450"/>
          <p14:tracePt t="114898" x="1865313" y="3854450"/>
          <p14:tracePt t="114901" x="1878013" y="3854450"/>
          <p14:tracePt t="114911" x="1890713" y="3854450"/>
          <p14:tracePt t="114922" x="1903413" y="3854450"/>
          <p14:tracePt t="114948" x="1927225" y="3854450"/>
          <p14:tracePt t="114961" x="1939925" y="3854450"/>
          <p14:tracePt t="114967" x="1978025" y="3854450"/>
          <p14:tracePt t="114983" x="2003425" y="3854450"/>
          <p14:tracePt t="114991" x="2014538" y="3854450"/>
          <p14:tracePt t="115001" x="2039938" y="3854450"/>
          <p14:tracePt t="115007" x="2052638" y="3854450"/>
          <p14:tracePt t="115017" x="2065338" y="3854450"/>
          <p14:tracePt t="115023" x="2078038" y="3854450"/>
          <p14:tracePt t="115033" x="2090738" y="3854450"/>
          <p14:tracePt t="115049" x="2103438" y="3854450"/>
          <p14:tracePt t="115073" x="2116138" y="3854450"/>
          <p14:tracePt t="115153" x="2139950" y="3854450"/>
          <p14:tracePt t="115180" x="2152650" y="3854450"/>
          <p14:tracePt t="115193" x="2165350" y="3854450"/>
          <p14:tracePt t="115215" x="2178050" y="3854450"/>
          <p14:tracePt t="115230" x="2190750" y="3854450"/>
          <p14:tracePt t="115245" x="2203450" y="3854450"/>
          <p14:tracePt t="115259" x="2228850" y="3854450"/>
          <p14:tracePt t="115275" x="2239963" y="3854450"/>
          <p14:tracePt t="115285" x="2252663" y="3854450"/>
          <p14:tracePt t="115296" x="2265363" y="3854450"/>
          <p14:tracePt t="115299" x="2278063" y="3854450"/>
          <p14:tracePt t="115309" x="2290763" y="3854450"/>
          <p14:tracePt t="115315" x="2303463" y="3854450"/>
          <p14:tracePt t="115325" x="2316163" y="3854450"/>
          <p14:tracePt t="115339" x="2339975" y="3854450"/>
          <p14:tracePt t="115385" x="2352675" y="3854450"/>
          <p14:tracePt t="115819" x="2378075" y="3854450"/>
          <p14:tracePt t="115830" x="2452688" y="3905250"/>
          <p14:tracePt t="115836" x="2528888" y="3979863"/>
          <p14:tracePt t="115846" x="2578100" y="4017963"/>
          <p14:tracePt t="115849" x="2590800" y="4067175"/>
          <p14:tracePt t="115859" x="2628900" y="4117975"/>
          <p14:tracePt t="115869" x="2678113" y="4179888"/>
          <p14:tracePt t="115875" x="2728913" y="4241800"/>
          <p14:tracePt t="115885" x="2790825" y="4305300"/>
          <p14:tracePt t="115889" x="2841625" y="4341813"/>
          <p14:tracePt t="115901" x="2879725" y="4392613"/>
          <p14:tracePt t="115911" x="2916238" y="4418013"/>
          <p14:tracePt t="115925" x="2941638" y="4430713"/>
          <p14:tracePt t="115931" x="2954338" y="4430713"/>
          <p14:tracePt t="115971" x="2979738" y="4430713"/>
          <p14:tracePt t="115981" x="2992438" y="4443413"/>
          <p14:tracePt t="115985" x="3016250" y="4454525"/>
          <p14:tracePt t="116012" x="3028950" y="4454525"/>
          <p14:tracePt t="116415" x="3054350" y="4454525"/>
          <p14:tracePt t="116419" x="3079750" y="4454525"/>
          <p14:tracePt t="116430" x="3092450" y="4454525"/>
          <p14:tracePt t="116439" x="3116263" y="4430713"/>
          <p14:tracePt t="116455" x="3141663" y="4418013"/>
          <p14:tracePt t="116469" x="3154363" y="4405313"/>
          <p14:tracePt t="116480" x="3179763" y="4405313"/>
          <p14:tracePt t="116485" x="3192463" y="4379913"/>
          <p14:tracePt t="116497" x="3205163" y="4379913"/>
          <p14:tracePt t="116501" x="3216275" y="4379913"/>
          <p14:tracePt t="116512" x="3216275" y="4367213"/>
          <p14:tracePt t="116521" x="3228975" y="4354513"/>
          <p14:tracePt t="116575" x="3241675" y="4354513"/>
          <p14:tracePt t="116585" x="3241675" y="4318000"/>
          <p14:tracePt t="116595" x="3241675" y="4267200"/>
          <p14:tracePt t="116601" x="3241675" y="4230688"/>
          <p14:tracePt t="116611" x="3241675" y="4205288"/>
          <p14:tracePt t="116615" x="3241675" y="4154488"/>
          <p14:tracePt t="116627" x="3241675" y="4129088"/>
          <p14:tracePt t="116637" x="3241675" y="4117975"/>
          <p14:tracePt t="116641" x="3241675" y="4105275"/>
          <p14:tracePt t="116651" x="3241675" y="4067175"/>
          <p14:tracePt t="116657" x="3241675" y="4054475"/>
          <p14:tracePt t="116667" x="3241675" y="4029075"/>
          <p14:tracePt t="116677" x="3241675" y="4017963"/>
          <p14:tracePt t="116681" x="3241675" y="4005263"/>
          <p14:tracePt t="118013" x="3254375" y="4005263"/>
          <p14:tracePt t="118020" x="3292475" y="3967163"/>
          <p14:tracePt t="118030" x="3354388" y="3892550"/>
          <p14:tracePt t="118039" x="3454400" y="3829050"/>
          <p14:tracePt t="118044" x="3541713" y="3767138"/>
          <p14:tracePt t="118053" x="3579813" y="3741738"/>
          <p14:tracePt t="118059" x="3617913" y="3716338"/>
          <p14:tracePt t="118069" x="3643313" y="3703638"/>
          <p14:tracePt t="118079" x="3667125" y="3679825"/>
          <p14:tracePt t="118083" x="3692525" y="3679825"/>
          <p14:tracePt t="118094" x="3717925" y="3654425"/>
          <p14:tracePt t="118139" x="3730625" y="3654425"/>
          <p14:tracePt t="118332" x="3730625" y="3629025"/>
          <p14:tracePt t="118337" x="3792538" y="3590925"/>
          <p14:tracePt t="118347" x="3843338" y="3567113"/>
          <p14:tracePt t="118351" x="3917950" y="3529013"/>
          <p14:tracePt t="118362" x="4005263" y="3503613"/>
          <p14:tracePt t="118371" x="4068763" y="3479800"/>
          <p14:tracePt t="118378" x="4105275" y="3467100"/>
          <p14:tracePt t="118387" x="4181475" y="3441700"/>
          <p14:tracePt t="118391" x="4192588" y="3429000"/>
          <p14:tracePt t="118401" x="4205288" y="3429000"/>
          <p14:tracePt t="118412" x="4243388" y="3416300"/>
          <p14:tracePt t="118428" x="4256088" y="3403600"/>
          <p14:tracePt t="118431" x="4281488" y="3403600"/>
          <p14:tracePt t="118441" x="4294188" y="3390900"/>
          <p14:tracePt t="118451" x="4305300" y="3390900"/>
          <p14:tracePt t="118457" x="4318000" y="3378200"/>
          <p14:tracePt t="119017" x="4330700" y="3378200"/>
          <p14:tracePt t="119031" x="4330700" y="3390900"/>
          <p14:tracePt t="119037" x="4343400" y="3403600"/>
          <p14:tracePt t="119047" x="4343400" y="3416300"/>
          <p14:tracePt t="119057" x="4356100" y="3416300"/>
          <p14:tracePt t="119063" x="4356100" y="3429000"/>
          <p14:tracePt t="119087" x="4356100" y="3441700"/>
          <p14:tracePt t="119097" x="4368800" y="3454400"/>
          <p14:tracePt t="119103" x="4368800" y="3467100"/>
          <p14:tracePt t="119113" x="4381500" y="3479800"/>
          <p14:tracePt t="119128" x="4381500" y="3490913"/>
          <p14:tracePt t="119137" x="4381500" y="3503613"/>
          <p14:tracePt t="119309" x="4394200" y="3503613"/>
          <p14:tracePt t="119329" x="4394200" y="3516313"/>
          <p14:tracePt t="119541" x="4381500" y="3516313"/>
          <p14:tracePt t="134001" x="4356100" y="3516313"/>
          <p14:tracePt t="134017" x="4281488" y="3516313"/>
          <p14:tracePt t="134027" x="4168775" y="3516313"/>
          <p14:tracePt t="134037" x="3979863" y="3516313"/>
          <p14:tracePt t="134043" x="3805238" y="3516313"/>
          <p14:tracePt t="134053" x="3567113" y="3516313"/>
          <p14:tracePt t="134057" x="3328988" y="3516313"/>
          <p14:tracePt t="134067" x="3128963" y="3516313"/>
          <p14:tracePt t="134077" x="2941638" y="3516313"/>
          <p14:tracePt t="134083" x="2790825" y="3567113"/>
          <p14:tracePt t="134093" x="2641600" y="3590925"/>
          <p14:tracePt t="134099" x="2490788" y="3603625"/>
          <p14:tracePt t="134108" x="2339975" y="3641725"/>
          <p14:tracePt t="134117" x="2203450" y="3667125"/>
          <p14:tracePt t="134123" x="2078038" y="3703638"/>
          <p14:tracePt t="134133" x="1990725" y="3729038"/>
          <p14:tracePt t="134137" x="1914525" y="3767138"/>
          <p14:tracePt t="134148" x="1878013" y="3767138"/>
          <p14:tracePt t="134157" x="1839913" y="3767138"/>
          <p14:tracePt t="134164" x="1814513" y="3779838"/>
          <p14:tracePt t="134173" x="1790700" y="3792538"/>
          <p14:tracePt t="134177" x="1778000" y="3792538"/>
          <p14:tracePt t="134189" x="1739900" y="3792538"/>
          <p14:tracePt t="134199" x="1739900" y="3803650"/>
          <p14:tracePt t="134203" x="1727200" y="3803650"/>
          <p14:tracePt t="134220" x="1714500" y="3803650"/>
          <p14:tracePt t="134405" x="1714500" y="3816350"/>
          <p14:tracePt t="134415" x="1714500" y="3841750"/>
          <p14:tracePt t="134421" x="1714500" y="3854450"/>
          <p14:tracePt t="134431" x="1714500" y="3879850"/>
          <p14:tracePt t="134435" x="1727200" y="3916363"/>
          <p14:tracePt t="134455" x="1752600" y="3941763"/>
          <p14:tracePt t="134462" x="1765300" y="3941763"/>
          <p14:tracePt t="134496" x="1778000" y="3941763"/>
          <p14:tracePt t="134571" x="1790700" y="3941763"/>
          <p14:tracePt t="134581" x="1839913" y="3954463"/>
          <p14:tracePt t="134587" x="1890713" y="3954463"/>
          <p14:tracePt t="134597" x="1927225" y="3954463"/>
          <p14:tracePt t="134603" x="1978025" y="3954463"/>
          <p14:tracePt t="134613" x="2039938" y="3954463"/>
          <p14:tracePt t="134623" x="2078038" y="3954463"/>
          <p14:tracePt t="134628" x="2103438" y="3954463"/>
          <p14:tracePt t="134637" x="2127250" y="3954463"/>
          <p14:tracePt t="134643" x="2178050" y="3954463"/>
          <p14:tracePt t="134653" x="2190750" y="3954463"/>
          <p14:tracePt t="134664" x="2228850" y="3954463"/>
          <p14:tracePt t="134667" x="2239963" y="3954463"/>
          <p14:tracePt t="134677" x="2278063" y="3929063"/>
          <p14:tracePt t="134683" x="2290763" y="3929063"/>
          <p14:tracePt t="134693" x="2303463" y="3929063"/>
          <p14:tracePt t="134703" x="2316163" y="3916363"/>
          <p14:tracePt t="134727" x="2328863" y="3916363"/>
          <p14:tracePt t="134825" x="2316163" y="3905250"/>
          <p14:tracePt t="134829" x="2278063" y="3879850"/>
          <p14:tracePt t="134839" x="2239963" y="3867150"/>
          <p14:tracePt t="134846" x="2203450" y="3854450"/>
          <p14:tracePt t="134855" x="2178050" y="3841750"/>
          <p14:tracePt t="134865" x="2127250" y="3816350"/>
          <p14:tracePt t="134869" x="2103438" y="3816350"/>
          <p14:tracePt t="134880" x="2065338" y="3803650"/>
          <p14:tracePt t="134886" x="2039938" y="3803650"/>
          <p14:tracePt t="134896" x="1990725" y="3803650"/>
          <p14:tracePt t="134905" x="1952625" y="3803650"/>
          <p14:tracePt t="134909" x="1903413" y="3803650"/>
          <p14:tracePt t="134919" x="1827213" y="3803650"/>
          <p14:tracePt t="134925" x="1765300" y="3841750"/>
          <p14:tracePt t="134945" x="1714500" y="3879850"/>
          <p14:tracePt t="134947" x="1652588" y="3916363"/>
          <p14:tracePt t="134949" x="1614488" y="3929063"/>
          <p14:tracePt t="134959" x="1589088" y="3967163"/>
          <p14:tracePt t="134965" x="1577975" y="3979863"/>
          <p14:tracePt t="134975" x="1565275" y="4029075"/>
          <p14:tracePt t="134985" x="1552575" y="4054475"/>
          <p14:tracePt t="134991" x="1552575" y="4092575"/>
          <p14:tracePt t="135001" x="1552575" y="4154488"/>
          <p14:tracePt t="135005" x="1552575" y="4179888"/>
          <p14:tracePt t="135015" x="1552575" y="4241800"/>
          <p14:tracePt t="135025" x="1552575" y="4305300"/>
          <p14:tracePt t="135031" x="1552575" y="4379913"/>
          <p14:tracePt t="135041" x="1589088" y="4443413"/>
          <p14:tracePt t="135046" x="1665288" y="4492625"/>
          <p14:tracePt t="135055" x="1752600" y="4505325"/>
          <p14:tracePt t="135065" x="1890713" y="4530725"/>
          <p14:tracePt t="135071" x="2039938" y="4530725"/>
          <p14:tracePt t="135081" x="2152650" y="4530725"/>
          <p14:tracePt t="135087" x="2328863" y="4530725"/>
          <p14:tracePt t="135097" x="2465388" y="4479925"/>
          <p14:tracePt t="135107" x="2578100" y="4430713"/>
          <p14:tracePt t="135112" x="2678113" y="4354513"/>
          <p14:tracePt t="135121" x="2716213" y="4267200"/>
          <p14:tracePt t="135129" x="2754313" y="4192588"/>
          <p14:tracePt t="135137" x="2754313" y="4117975"/>
          <p14:tracePt t="135147" x="2754313" y="4054475"/>
          <p14:tracePt t="135151" x="2754313" y="4005263"/>
          <p14:tracePt t="135163" x="2741613" y="3941763"/>
          <p14:tracePt t="135167" x="2716213" y="3905250"/>
          <p14:tracePt t="135178" x="2716213" y="3892550"/>
          <p14:tracePt t="135187" x="2690813" y="3867150"/>
          <p14:tracePt t="135194" x="2654300" y="3854450"/>
          <p14:tracePt t="135203" x="2616200" y="3829050"/>
          <p14:tracePt t="135207" x="2554288" y="3803650"/>
          <p14:tracePt t="135217" x="2478088" y="3803650"/>
          <p14:tracePt t="135229" x="2416175" y="3803650"/>
          <p14:tracePt t="135233" x="2328863" y="3803650"/>
          <p14:tracePt t="135243" x="2265363" y="3803650"/>
          <p14:tracePt t="135247" x="2178050" y="3803650"/>
          <p14:tracePt t="135257" x="2116138" y="3841750"/>
          <p14:tracePt t="135267" x="2103438" y="3867150"/>
          <p14:tracePt t="135273" x="2090738" y="3867150"/>
          <p14:tracePt t="135283" x="2078038" y="3879850"/>
          <p14:tracePt t="135287" x="2065338" y="3892550"/>
          <p14:tracePt t="135297" x="2065338" y="3905250"/>
          <p14:tracePt t="135314" x="2065338" y="3916363"/>
          <p14:tracePt t="135323" x="2065338" y="3941763"/>
          <p14:tracePt t="135330" x="2065338" y="3979863"/>
          <p14:tracePt t="135349" x="2065338" y="4005263"/>
          <p14:tracePt t="135353" x="2103438" y="4005263"/>
          <p14:tracePt t="135363" x="2127250" y="4005263"/>
          <p14:tracePt t="135369" x="2165350" y="4005263"/>
          <p14:tracePt t="135379" x="2178050" y="4005263"/>
          <p14:tracePt t="135389" x="2190750" y="4005263"/>
          <p14:tracePt t="135743" x="2190750" y="3992563"/>
          <p14:tracePt t="135753" x="2203450" y="3992563"/>
          <p14:tracePt t="136221" x="2216150" y="3992563"/>
          <p14:tracePt t="136539" x="2216150" y="3979863"/>
          <p14:tracePt t="136993" x="2216150" y="3967163"/>
          <p14:tracePt t="137017" x="2216150" y="3954463"/>
          <p14:tracePt t="137047" x="2216150" y="3941763"/>
          <p14:tracePt t="137053" x="2239963" y="3916363"/>
          <p14:tracePt t="137069" x="2239963" y="3905250"/>
          <p14:tracePt t="137079" x="2252663" y="3892550"/>
          <p14:tracePt t="137094" x="2265363" y="3867150"/>
          <p14:tracePt t="137109" x="2265363" y="3854450"/>
          <p14:tracePt t="137119" x="2278063" y="3854450"/>
          <p14:tracePt t="137335" x="2290763" y="3854450"/>
          <p14:tracePt t="137345" x="2303463" y="3854450"/>
          <p14:tracePt t="137361" x="2316163" y="3854450"/>
          <p14:tracePt t="137388" x="2339975" y="3854450"/>
          <p14:tracePt t="137401" x="2352675" y="3854450"/>
          <p14:tracePt t="137407" x="2390775" y="3854450"/>
          <p14:tracePt t="137417" x="2428875" y="3854450"/>
          <p14:tracePt t="137427" x="2452688" y="3854450"/>
          <p14:tracePt t="137431" x="2516188" y="3854450"/>
          <p14:tracePt t="137441" x="2565400" y="3854450"/>
          <p14:tracePt t="137447" x="2628900" y="3854450"/>
          <p14:tracePt t="137457" x="2667000" y="3854450"/>
          <p14:tracePt t="137467" x="2690813" y="3854450"/>
          <p14:tracePt t="137471" x="2728913" y="3854450"/>
          <p14:tracePt t="137481" x="2741613" y="3854450"/>
          <p14:tracePt t="137507" x="2767013" y="3854450"/>
          <p14:tracePt t="137533" x="2778125" y="3854450"/>
          <p14:tracePt t="137557" x="2790825" y="3854450"/>
          <p14:tracePt t="137669" x="2816225" y="3867150"/>
          <p14:tracePt t="137679" x="2867025" y="3892550"/>
          <p14:tracePt t="137689" x="2903538" y="3916363"/>
          <p14:tracePt t="137693" x="2928938" y="3941763"/>
          <p14:tracePt t="137703" x="2967038" y="3954463"/>
          <p14:tracePt t="137709" x="3016250" y="3967163"/>
          <p14:tracePt t="137719" x="3079750" y="4005263"/>
          <p14:tracePt t="137729" x="3128963" y="4041775"/>
          <p14:tracePt t="137733" x="3205163" y="4067175"/>
          <p14:tracePt t="137745" x="3241675" y="4092575"/>
          <p14:tracePt t="137749" x="3279775" y="4105275"/>
          <p14:tracePt t="137761" x="3305175" y="4117975"/>
          <p14:tracePt t="137769" x="3354388" y="4154488"/>
          <p14:tracePt t="137776" x="3405188" y="4167188"/>
          <p14:tracePt t="137785" x="3479800" y="4192588"/>
          <p14:tracePt t="137789" x="3517900" y="4192588"/>
          <p14:tracePt t="137799" x="3592513" y="4192588"/>
          <p14:tracePt t="137810" x="3679825" y="4205288"/>
          <p14:tracePt t="137815" x="3717925" y="4205288"/>
          <p14:tracePt t="137825" x="3767138" y="4217988"/>
          <p14:tracePt t="137831" x="3792538" y="4217988"/>
          <p14:tracePt t="137931" x="3805238" y="4217988"/>
          <p14:tracePt t="137992" x="3817938" y="4217988"/>
          <p14:tracePt t="137997" x="3879850" y="4217988"/>
          <p14:tracePt t="138007" x="3968750" y="4217988"/>
          <p14:tracePt t="138011" x="4081463" y="4192588"/>
          <p14:tracePt t="138021" x="4230688" y="4179888"/>
          <p14:tracePt t="138031" x="4418013" y="4154488"/>
          <p14:tracePt t="138037" x="4668838" y="4129088"/>
          <p14:tracePt t="138047" x="4932363" y="4105275"/>
          <p14:tracePt t="138051" x="5170488" y="4105275"/>
          <p14:tracePt t="138061" x="5332413" y="4105275"/>
          <p14:tracePt t="138071" x="5507038" y="4105275"/>
          <p14:tracePt t="138077" x="5657850" y="4054475"/>
          <p14:tracePt t="138087" x="5808663" y="4054475"/>
          <p14:tracePt t="138093" x="5932488" y="4054475"/>
          <p14:tracePt t="138103" x="6070600" y="4041775"/>
          <p14:tracePt t="138113" x="6196013" y="4017963"/>
          <p14:tracePt t="138117" x="6296025" y="4005263"/>
          <p14:tracePt t="138127" x="6408738" y="3979863"/>
          <p14:tracePt t="138133" x="6534150" y="3979863"/>
          <p14:tracePt t="138143" x="6646863" y="3941763"/>
          <p14:tracePt t="138153" x="6734175" y="3941763"/>
          <p14:tracePt t="138157" x="6808788" y="3929063"/>
          <p14:tracePt t="138168" x="6872288" y="3929063"/>
          <p14:tracePt t="138173" x="6921500" y="3929063"/>
          <p14:tracePt t="138183" x="6946900" y="3929063"/>
          <p14:tracePt t="138196" x="6959600" y="3929063"/>
          <p14:tracePt t="138199" x="6972300" y="3929063"/>
          <p14:tracePt t="138213" x="6985000" y="3916363"/>
          <p14:tracePt t="138249" x="6997700" y="3916363"/>
          <p14:tracePt t="138273" x="7010400" y="3916363"/>
          <p14:tracePt t="138285" x="7021513" y="3916363"/>
          <p14:tracePt t="138299" x="7046913" y="3916363"/>
          <p14:tracePt t="138461" x="7072313" y="3916363"/>
          <p14:tracePt t="138476" x="7110413" y="3916363"/>
          <p14:tracePt t="138485" x="7123113" y="3941763"/>
          <p14:tracePt t="138492" x="7146925" y="3941763"/>
          <p14:tracePt t="138505" x="7159625" y="3954463"/>
          <p14:tracePt t="138527" x="7172325" y="3967163"/>
          <p14:tracePt t="138531" x="7185025" y="3979863"/>
          <p14:tracePt t="138547" x="7210425" y="4005263"/>
          <p14:tracePt t="138571" x="7235825" y="4029075"/>
          <p14:tracePt t="138783" x="7246938" y="4029075"/>
          <p14:tracePt t="138794" x="7259638" y="4029075"/>
          <p14:tracePt t="138797" x="7272338" y="4029075"/>
          <p14:tracePt t="138810" x="7272338" y="4041775"/>
          <p14:tracePt t="138900" x="7285038" y="4041775"/>
          <p14:tracePt t="138915" x="7285038" y="4054475"/>
          <p14:tracePt t="139373" x="7297738" y="4054475"/>
          <p14:tracePt t="139399" x="7310438" y="4054475"/>
          <p14:tracePt t="139423" x="7323138" y="4054475"/>
          <p14:tracePt t="140005" x="7335838" y="4054475"/>
          <p14:tracePt t="140045" x="7310438" y="4054475"/>
          <p14:tracePt t="140055" x="7285038" y="4054475"/>
          <p14:tracePt t="140060" x="7246938" y="4029075"/>
          <p14:tracePt t="140069" x="7210425" y="4017963"/>
          <p14:tracePt t="140076" x="7146925" y="4017963"/>
          <p14:tracePt t="140085" x="7072313" y="4017963"/>
          <p14:tracePt t="140095" x="6972300" y="4017963"/>
          <p14:tracePt t="140099" x="6910388" y="4017963"/>
          <p14:tracePt t="140109" x="6821488" y="4017963"/>
          <p14:tracePt t="140115" x="6721475" y="4017963"/>
          <p14:tracePt t="140125" x="6646863" y="4017963"/>
          <p14:tracePt t="140135" x="6584950" y="4017963"/>
          <p14:tracePt t="140142" x="6521450" y="4017963"/>
          <p14:tracePt t="140152" x="6483350" y="4017963"/>
          <p14:tracePt t="140155" x="6459538" y="4017963"/>
          <p14:tracePt t="140165" x="6434138" y="4017963"/>
          <p14:tracePt t="140176" x="6408738" y="4017963"/>
          <p14:tracePt t="140181" x="6396038" y="4017963"/>
          <p14:tracePt t="140192" x="6383338" y="4017963"/>
          <p14:tracePt t="140195" x="6370638" y="4017963"/>
          <p14:tracePt t="140215" x="6334125" y="4017963"/>
          <p14:tracePt t="140231" x="6321425" y="4017963"/>
          <p14:tracePt t="140235" x="6308725" y="4017963"/>
          <p14:tracePt t="140245" x="6296025" y="4017963"/>
          <p14:tracePt t="140255" x="6270625" y="4017963"/>
          <p14:tracePt t="140261" x="6259513" y="4017963"/>
          <p14:tracePt t="140271" x="6234113" y="4017963"/>
          <p14:tracePt t="140275" x="6208713" y="4017963"/>
          <p14:tracePt t="140285" x="6183313" y="4029075"/>
          <p14:tracePt t="140298" x="6157913" y="4029075"/>
          <p14:tracePt t="140301" x="6121400" y="4041775"/>
          <p14:tracePt t="140311" x="6070600" y="4041775"/>
          <p14:tracePt t="140317" x="6008688" y="4041775"/>
          <p14:tracePt t="140327" x="5932488" y="4054475"/>
          <p14:tracePt t="140337" x="5870575" y="4079875"/>
          <p14:tracePt t="140342" x="5745163" y="4092575"/>
          <p14:tracePt t="140351" x="5632450" y="4117975"/>
          <p14:tracePt t="140358" x="5507038" y="4117975"/>
          <p14:tracePt t="140367" x="5407025" y="4129088"/>
          <p14:tracePt t="140378" x="5307013" y="4154488"/>
          <p14:tracePt t="140381" x="5207000" y="4167188"/>
          <p14:tracePt t="140393" x="5094288" y="4192588"/>
          <p14:tracePt t="140397" x="5057775" y="4192588"/>
          <p14:tracePt t="140410" x="5006975" y="4205288"/>
          <p14:tracePt t="140413" x="4968875" y="4205288"/>
          <p14:tracePt t="140424" x="4906963" y="4230688"/>
          <p14:tracePt t="140433" x="4868863" y="4241800"/>
          <p14:tracePt t="140439" x="4819650" y="4241800"/>
          <p14:tracePt t="140449" x="4794250" y="4241800"/>
          <p14:tracePt t="140453" x="4756150" y="4254500"/>
          <p14:tracePt t="140463" x="4719638" y="4254500"/>
          <p14:tracePt t="140474" x="4694238" y="4254500"/>
          <p14:tracePt t="140479" x="4681538" y="4254500"/>
          <p14:tracePt t="140489" x="4643438" y="4254500"/>
          <p14:tracePt t="140493" x="4606925" y="4254500"/>
          <p14:tracePt t="140505" x="4568825" y="4254500"/>
          <p14:tracePt t="140515" x="4506913" y="4254500"/>
          <p14:tracePt t="140519" x="4481513" y="4254500"/>
          <p14:tracePt t="140529" x="4456113" y="4254500"/>
          <p14:tracePt t="140535" x="4418013" y="4254500"/>
          <p14:tracePt t="140545" x="4394200" y="4254500"/>
          <p14:tracePt t="140556" x="4368800" y="4254500"/>
          <p14:tracePt t="140560" x="4330700" y="4254500"/>
          <p14:tracePt t="140569" x="4318000" y="4254500"/>
          <p14:tracePt t="140576" x="4294188" y="4254500"/>
          <p14:tracePt t="140585" x="4268788" y="4254500"/>
          <p14:tracePt t="140595" x="4256088" y="4254500"/>
          <p14:tracePt t="140599" x="4243388" y="4254500"/>
          <p14:tracePt t="140609" x="4217988" y="4254500"/>
          <p14:tracePt t="140615" x="4205288" y="4254500"/>
          <p14:tracePt t="140626" x="4192588" y="4254500"/>
          <p14:tracePt t="140635" x="4181475" y="4267200"/>
          <p14:tracePt t="140639" x="4156075" y="4279900"/>
          <p14:tracePt t="140655" x="4143375" y="4292600"/>
          <p14:tracePt t="140665" x="4117975" y="4305300"/>
          <p14:tracePt t="140676" x="4105275" y="4318000"/>
          <p14:tracePt t="140681" x="4092575" y="4330700"/>
          <p14:tracePt t="140692" x="4081463" y="4330700"/>
          <p14:tracePt t="140695" x="4068763" y="4341813"/>
          <p14:tracePt t="140705" x="4056063" y="4354513"/>
          <p14:tracePt t="140725" x="4056063" y="4367213"/>
          <p14:tracePt t="140735" x="4043363" y="4367213"/>
          <p14:tracePt t="151423" x="4017963" y="4379913"/>
          <p14:tracePt t="151433" x="3892550" y="4379913"/>
          <p14:tracePt t="151446" x="3767138" y="4379913"/>
          <p14:tracePt t="151450" x="3705225" y="4379913"/>
          <p14:tracePt t="151459" x="3679825" y="4379913"/>
          <p14:tracePt t="151580" x="3667125" y="4379913"/>
          <p14:tracePt t="151591" x="3630613" y="4392613"/>
          <p14:tracePt t="151601" x="3592513" y="4392613"/>
          <p14:tracePt t="151605" x="3517900" y="4405313"/>
          <p14:tracePt t="151615" x="3454400" y="4405313"/>
          <p14:tracePt t="151621" x="3379788" y="4418013"/>
          <p14:tracePt t="151632" x="3305175" y="4454525"/>
          <p14:tracePt t="151641" x="3192463" y="4454525"/>
          <p14:tracePt t="151646" x="3116263" y="4479925"/>
          <p14:tracePt t="151655" x="3054350" y="4492625"/>
          <p14:tracePt t="151661" x="2979738" y="4492625"/>
          <p14:tracePt t="151671" x="2928938" y="4492625"/>
          <p14:tracePt t="151682" x="2916238" y="4505325"/>
          <p14:tracePt t="151685" x="2903538" y="4505325"/>
          <p14:tracePt t="151787" x="2890838" y="4518025"/>
          <p14:tracePt t="151798" x="2890838" y="4530725"/>
          <p14:tracePt t="151801" x="2879725" y="4554538"/>
          <p14:tracePt t="151813" x="2867025" y="4567238"/>
          <p14:tracePt t="151818" x="2867025" y="4579938"/>
          <p14:tracePt t="151843" x="2867025" y="4592638"/>
          <p14:tracePt t="151877" x="2867025" y="4605338"/>
          <p14:tracePt t="151897" x="2879725" y="4605338"/>
          <p14:tracePt t="151917" x="2890838" y="4605338"/>
          <p14:tracePt t="151939" x="2903538" y="4605338"/>
          <p14:tracePt t="151943" x="2916238" y="4605338"/>
          <p14:tracePt t="151953" x="2928938" y="4605338"/>
          <p14:tracePt t="151969" x="2941638" y="4605338"/>
          <p14:tracePt t="151980" x="2954338" y="4605338"/>
          <p14:tracePt t="151983" x="2979738" y="4605338"/>
          <p14:tracePt t="151993" x="2992438" y="4605338"/>
          <p14:tracePt t="151999" x="3028950" y="4579938"/>
          <p14:tracePt t="152009" x="3092450" y="4554538"/>
          <p14:tracePt t="152019" x="3179763" y="4530725"/>
          <p14:tracePt t="152023" x="3267075" y="4467225"/>
          <p14:tracePt t="152033" x="3341688" y="4454525"/>
          <p14:tracePt t="152039" x="3429000" y="4392613"/>
          <p14:tracePt t="152049" x="3505200" y="4379913"/>
          <p14:tracePt t="152059" x="3579813" y="4341813"/>
          <p14:tracePt t="152064" x="3643313" y="4318000"/>
          <p14:tracePt t="152075" x="3717925" y="4279900"/>
          <p14:tracePt t="152082" x="3767138" y="4241800"/>
          <p14:tracePt t="152089" x="3805238" y="4217988"/>
          <p14:tracePt t="152099" x="3830638" y="4217988"/>
          <p14:tracePt t="152105" x="3856038" y="4192588"/>
          <p14:tracePt t="152117" x="3867150" y="4179888"/>
          <p14:tracePt t="152119" x="3879850" y="4179888"/>
          <p14:tracePt t="152130" x="3892550" y="4167188"/>
          <p14:tracePt t="152139" x="3917950" y="4154488"/>
          <p14:tracePt t="152145" x="3930650" y="4154488"/>
          <p14:tracePt t="152153" x="3943350" y="4154488"/>
          <p14:tracePt t="152281" x="3905250" y="4154488"/>
          <p14:tracePt t="152291" x="3817938" y="4154488"/>
          <p14:tracePt t="152296" x="3756025" y="4154488"/>
          <p14:tracePt t="152305" x="3667125" y="4154488"/>
          <p14:tracePt t="152315" x="3554413" y="4154488"/>
          <p14:tracePt t="152321" x="3454400" y="4154488"/>
          <p14:tracePt t="152332" x="3328988" y="4167188"/>
          <p14:tracePt t="152336" x="3228975" y="4192588"/>
          <p14:tracePt t="152348" x="3141663" y="4217988"/>
          <p14:tracePt t="152355" x="3067050" y="4254500"/>
          <p14:tracePt t="152361" x="2992438" y="4267200"/>
          <p14:tracePt t="152371" x="2954338" y="4279900"/>
          <p14:tracePt t="152375" x="2928938" y="4305300"/>
          <p14:tracePt t="152387" x="2916238" y="4305300"/>
          <p14:tracePt t="152401" x="2903538" y="4318000"/>
          <p14:tracePt t="152498" x="2903538" y="4330700"/>
          <p14:tracePt t="152502" x="2928938" y="4330700"/>
          <p14:tracePt t="152513" x="2967038" y="4330700"/>
          <p14:tracePt t="152517" x="3016250" y="4330700"/>
          <p14:tracePt t="152527" x="3092450" y="4330700"/>
          <p14:tracePt t="152537" x="3154363" y="4330700"/>
          <p14:tracePt t="152543" x="3228975" y="4330700"/>
          <p14:tracePt t="152553" x="3267075" y="4330700"/>
          <p14:tracePt t="152557" x="3328988" y="4330700"/>
          <p14:tracePt t="152567" x="3392488" y="4330700"/>
          <p14:tracePt t="152577" x="3467100" y="4292600"/>
          <p14:tracePt t="152583" x="3541713" y="4254500"/>
          <p14:tracePt t="152593" x="3605213" y="4230688"/>
          <p14:tracePt t="152599" x="3643313" y="4205288"/>
          <p14:tracePt t="152609" x="3654425" y="4192588"/>
          <p14:tracePt t="152619" x="3679825" y="4167188"/>
          <p14:tracePt t="152623" x="3692525" y="4154488"/>
          <p14:tracePt t="152633" x="3692525" y="4141788"/>
          <p14:tracePt t="152639" x="3692525" y="4129088"/>
          <p14:tracePt t="152659" x="3692525" y="4105275"/>
          <p14:tracePt t="152673" x="3692525" y="4079875"/>
          <p14:tracePt t="152680" x="3679825" y="4067175"/>
          <p14:tracePt t="152689" x="3617913" y="4041775"/>
          <p14:tracePt t="152699" x="3567113" y="4041775"/>
          <p14:tracePt t="152703" x="3505200" y="4041775"/>
          <p14:tracePt t="152714" x="3467100" y="4041775"/>
          <p14:tracePt t="152719" x="3417888" y="4041775"/>
          <p14:tracePt t="152730" x="3354388" y="4067175"/>
          <p14:tracePt t="152739" x="3279775" y="4105275"/>
          <p14:tracePt t="152743" x="3254375" y="4129088"/>
          <p14:tracePt t="152753" x="3216275" y="4154488"/>
          <p14:tracePt t="152759" x="3192463" y="4167188"/>
          <p14:tracePt t="152769" x="3179763" y="4192588"/>
          <p14:tracePt t="152780" x="3141663" y="4230688"/>
          <p14:tracePt t="152785" x="3141663" y="4267200"/>
          <p14:tracePt t="152797" x="3141663" y="4292600"/>
          <p14:tracePt t="152799" x="3128963" y="4330700"/>
          <p14:tracePt t="152809" x="3116263" y="4367213"/>
          <p14:tracePt t="152819" x="3116263" y="4379913"/>
          <p14:tracePt t="152825" x="3116263" y="4405313"/>
          <p14:tracePt t="152835" x="3116263" y="4418013"/>
          <p14:tracePt t="152839" x="3116263" y="4430713"/>
          <p14:tracePt t="152862" x="3116263" y="4454525"/>
          <p14:tracePt t="152915" x="3116263" y="4467225"/>
          <p14:tracePt t="152921" x="3141663" y="4467225"/>
          <p14:tracePt t="152933" x="3192463" y="4467225"/>
          <p14:tracePt t="152941" x="3241675" y="4467225"/>
          <p14:tracePt t="152947" x="3317875" y="4467225"/>
          <p14:tracePt t="152955" x="3417888" y="4467225"/>
          <p14:tracePt t="152963" x="3505200" y="4467225"/>
          <p14:tracePt t="152971" x="3579813" y="4454525"/>
          <p14:tracePt t="152982" x="3654425" y="4418013"/>
          <p14:tracePt t="152987" x="3730625" y="4379913"/>
          <p14:tracePt t="152998" x="3756025" y="4354513"/>
          <p14:tracePt t="153001" x="3767138" y="4354513"/>
          <p14:tracePt t="153014" x="3779838" y="4341813"/>
          <p14:tracePt t="153052" x="3779838" y="4318000"/>
          <p14:tracePt t="153062" x="3779838" y="4305300"/>
          <p14:tracePt t="153067" x="3743325" y="4279900"/>
          <p14:tracePt t="153077" x="3717925" y="4279900"/>
          <p14:tracePt t="153087" x="3679825" y="4279900"/>
          <p14:tracePt t="153093" x="3630613" y="4279900"/>
          <p14:tracePt t="153103" x="3605213" y="4279900"/>
          <p14:tracePt t="153107" x="3567113" y="4279900"/>
          <p14:tracePt t="153117" x="3530600" y="4279900"/>
          <p14:tracePt t="153127" x="3517900" y="4279900"/>
          <p14:tracePt t="153133" x="3492500" y="4305300"/>
          <p14:tracePt t="153143" x="3467100" y="4305300"/>
          <p14:tracePt t="153148" x="3441700" y="4330700"/>
          <p14:tracePt t="153167" x="3417888" y="4354513"/>
          <p14:tracePt t="153173" x="3392488" y="4379913"/>
          <p14:tracePt t="153183" x="3379788" y="4392613"/>
          <p14:tracePt t="153187" x="3379788" y="4405313"/>
          <p14:tracePt t="153197" x="3367088" y="4418013"/>
          <p14:tracePt t="153214" x="3367088" y="4430713"/>
          <p14:tracePt t="153223" x="3367088" y="4443413"/>
          <p14:tracePt t="153264" x="3367088" y="4467225"/>
          <p14:tracePt t="153289" x="3379788" y="4467225"/>
          <p14:tracePt t="153299" x="3405188" y="4467225"/>
          <p14:tracePt t="153303" x="3417888" y="4467225"/>
          <p14:tracePt t="153314" x="3429000" y="4467225"/>
          <p14:tracePt t="153319" x="3454400" y="4467225"/>
          <p14:tracePt t="153339" x="3479800" y="4467225"/>
          <p14:tracePt t="153355" x="3505200" y="4467225"/>
          <p14:tracePt t="153369" x="3517900" y="4454525"/>
          <p14:tracePt t="153767" x="3492500" y="4454525"/>
          <p14:tracePt t="153773" x="3429000" y="4454525"/>
          <p14:tracePt t="153783" x="3392488" y="4454525"/>
          <p14:tracePt t="153793" x="3354388" y="4454525"/>
          <p14:tracePt t="153799" x="3341688" y="4454525"/>
          <p14:tracePt t="153809" x="3317875" y="4454525"/>
          <p14:tracePt t="153813" x="3279775" y="4467225"/>
          <p14:tracePt t="153823" x="3241675" y="4479925"/>
          <p14:tracePt t="153833" x="3179763" y="4492625"/>
          <p14:tracePt t="153839" x="3128963" y="4505325"/>
          <p14:tracePt t="153849" x="3103563" y="4518025"/>
          <p14:tracePt t="153853" x="3092450" y="4518025"/>
          <p14:tracePt t="153863" x="3067050" y="4530725"/>
          <p14:tracePt t="153873" x="3054350" y="4530725"/>
          <p14:tracePt t="153880" x="3041650" y="4530725"/>
          <p14:tracePt t="153889" x="3028950" y="4530725"/>
          <p14:tracePt t="153896" x="3016250" y="4530725"/>
          <p14:tracePt t="153905" x="2979738" y="4530725"/>
          <p14:tracePt t="153916" x="2954338" y="4543425"/>
          <p14:tracePt t="153919" x="2903538" y="4543425"/>
          <p14:tracePt t="153930" x="2879725" y="4567238"/>
          <p14:tracePt t="153935" x="2841625" y="4567238"/>
          <p14:tracePt t="153947" x="2778125" y="4567238"/>
          <p14:tracePt t="153955" x="2678113" y="4567238"/>
          <p14:tracePt t="153959" x="2590800" y="4592638"/>
          <p14:tracePt t="153969" x="2465388" y="4605338"/>
          <p14:tracePt t="153975" x="2365375" y="4643438"/>
          <p14:tracePt t="153985" x="2278063" y="4643438"/>
          <p14:tracePt t="153996" x="2165350" y="4656138"/>
          <p14:tracePt t="154001" x="2078038" y="4679950"/>
          <p14:tracePt t="154013" x="2027238" y="4679950"/>
          <p14:tracePt t="154015" x="1978025" y="4679950"/>
          <p14:tracePt t="154025" x="1939925" y="4679950"/>
          <p14:tracePt t="154035" x="1903413" y="4679950"/>
          <p14:tracePt t="154041" x="1890713" y="4679950"/>
          <p14:tracePt t="154055" x="1878013" y="4679950"/>
          <p14:tracePt t="154065" x="1865313" y="4679950"/>
          <p14:tracePt t="154085" x="1852613" y="4679950"/>
          <p14:tracePt t="154091" x="1839913" y="4679950"/>
          <p14:tracePt t="154101" x="1827213" y="4679950"/>
          <p14:tracePt t="154105" x="1814513" y="4656138"/>
          <p14:tracePt t="154115" x="1801813" y="4643438"/>
          <p14:tracePt t="154125" x="1790700" y="4643438"/>
          <p14:tracePt t="154131" x="1778000" y="4630738"/>
          <p14:tracePt t="154141" x="1765300" y="4630738"/>
          <p14:tracePt t="154162" x="1765300" y="4605338"/>
          <p14:tracePt t="154177" x="1739900" y="4592638"/>
          <p14:tracePt t="154191" x="1739900" y="4579938"/>
          <p14:tracePt t="154228" x="1739900" y="4567238"/>
          <p14:tracePt t="154237" x="1739900" y="4554538"/>
          <p14:tracePt t="154244" x="1739900" y="4543425"/>
          <p14:tracePt t="154253" x="1739900" y="4530725"/>
          <p14:tracePt t="154267" x="1739900" y="4505325"/>
          <p14:tracePt t="154279" x="1739900" y="4492625"/>
          <p14:tracePt t="154283" x="1739900" y="4479925"/>
          <p14:tracePt t="154297" x="1739900" y="4454525"/>
          <p14:tracePt t="154328" x="1739900" y="4443413"/>
          <p14:tracePt t="154359" x="1765300" y="4430713"/>
          <p14:tracePt t="155049" x="1778000" y="4418013"/>
          <p14:tracePt t="155116" x="1778000" y="4405313"/>
          <p14:tracePt t="155145" x="1790700" y="4405313"/>
          <p14:tracePt t="155155" x="1801813" y="4392613"/>
          <p14:tracePt t="155191" x="1814513" y="4379913"/>
          <p14:tracePt t="155205" x="1827213" y="4379913"/>
          <p14:tracePt t="155215" x="1839913" y="4367213"/>
          <p14:tracePt t="155231" x="1839913" y="4354513"/>
          <p14:tracePt t="155276" x="1852613" y="4354513"/>
          <p14:tracePt t="155287" x="1865313" y="4354513"/>
          <p14:tracePt t="155301" x="1865313" y="4341813"/>
          <p14:tracePt t="155312" x="1878013" y="4341813"/>
          <p14:tracePt t="155317" x="1890713" y="4318000"/>
          <p14:tracePt t="155337" x="1903413" y="4318000"/>
          <p14:tracePt t="155371" x="1914525" y="4305300"/>
          <p14:tracePt t="155391" x="1927225" y="4292600"/>
          <p14:tracePt t="155619" x="1914525" y="4305300"/>
          <p14:tracePt t="155629" x="1903413" y="4318000"/>
          <p14:tracePt t="155649" x="1890713" y="4330700"/>
          <p14:tracePt t="156239" x="1903413" y="4330700"/>
          <p14:tracePt t="156249" x="1939925" y="4330700"/>
          <p14:tracePt t="156255" x="1965325" y="4330700"/>
          <p14:tracePt t="156265" x="2003425" y="4330700"/>
          <p14:tracePt t="156269" x="2039938" y="4330700"/>
          <p14:tracePt t="156279" x="2103438" y="4330700"/>
          <p14:tracePt t="156289" x="2139950" y="4330700"/>
          <p14:tracePt t="156295" x="2203450" y="4330700"/>
          <p14:tracePt t="156305" x="2252663" y="4330700"/>
          <p14:tracePt t="156309" x="2290763" y="4330700"/>
          <p14:tracePt t="156319" x="2339975" y="4330700"/>
          <p14:tracePt t="156331" x="2378075" y="4330700"/>
          <p14:tracePt t="156335" x="2403475" y="4330700"/>
          <p14:tracePt t="156345" x="2441575" y="4330700"/>
          <p14:tracePt t="156351" x="2465388" y="4330700"/>
          <p14:tracePt t="156362" x="2478088" y="4330700"/>
          <p14:tracePt t="156385" x="2503488" y="4330700"/>
          <p14:tracePt t="156401" x="2516188" y="4330700"/>
          <p14:tracePt t="156427" x="2528888" y="4330700"/>
          <p14:tracePt t="156435" x="2541588" y="4330700"/>
          <p14:tracePt t="156447" x="2554288" y="4318000"/>
          <p14:tracePt t="156451" x="2565400" y="4318000"/>
          <p14:tracePt t="156461" x="2590800" y="4318000"/>
          <p14:tracePt t="156467" x="2616200" y="4318000"/>
          <p14:tracePt t="156478" x="2654300" y="4318000"/>
          <p14:tracePt t="156487" x="2678113" y="4292600"/>
          <p14:tracePt t="156492" x="2703513" y="4292600"/>
          <p14:tracePt t="156507" x="2728913" y="4292600"/>
          <p14:tracePt t="156517" x="2767013" y="4292600"/>
          <p14:tracePt t="156528" x="2803525" y="4292600"/>
          <p14:tracePt t="156533" x="2841625" y="4292600"/>
          <p14:tracePt t="156544" x="2867025" y="4267200"/>
          <p14:tracePt t="156547" x="2890838" y="4267200"/>
          <p14:tracePt t="156557" x="2916238" y="4267200"/>
          <p14:tracePt t="156567" x="2928938" y="4267200"/>
          <p14:tracePt t="156573" x="2954338" y="4267200"/>
          <p14:tracePt t="156583" x="2967038" y="4267200"/>
          <p14:tracePt t="156597" x="2992438" y="4267200"/>
          <p14:tracePt t="156649" x="3003550" y="4267200"/>
          <p14:tracePt t="156659" x="3016250" y="4267200"/>
          <p14:tracePt t="156675" x="3028950" y="4279900"/>
          <p14:tracePt t="156685" x="3041650" y="4279900"/>
          <p14:tracePt t="156699" x="3067050" y="4292600"/>
          <p14:tracePt t="156709" x="3079750" y="4292600"/>
          <p14:tracePt t="156715" x="3092450" y="4292600"/>
          <p14:tracePt t="156726" x="3092450" y="4305300"/>
          <p14:tracePt t="156729" x="3103563" y="4305300"/>
          <p14:tracePt t="156739" x="3128963" y="4318000"/>
          <p14:tracePt t="156751" x="3141663" y="4318000"/>
          <p14:tracePt t="156755" x="3154363" y="4318000"/>
          <p14:tracePt t="156765" x="3167063" y="4330700"/>
          <p14:tracePt t="156769" x="3179763" y="4330700"/>
          <p14:tracePt t="156795" x="3192463" y="4330700"/>
          <p14:tracePt t="156841" x="3205163" y="4330700"/>
          <p14:tracePt t="156855" x="3216275" y="4330700"/>
          <p14:tracePt t="156897" x="3228975" y="4341813"/>
          <p14:tracePt t="157032" x="3241675" y="4341813"/>
          <p14:tracePt t="157097" x="3254375" y="4341813"/>
          <p14:tracePt t="157123" x="3267075" y="4354513"/>
          <p14:tracePt t="157139" x="3292475" y="4367213"/>
          <p14:tracePt t="157160" x="3305175" y="4367213"/>
          <p14:tracePt t="157239" x="3317875" y="4367213"/>
          <p14:tracePt t="157647" x="3341688" y="4367213"/>
          <p14:tracePt t="157653" x="3354388" y="4367213"/>
          <p14:tracePt t="157663" x="3379788" y="4367213"/>
          <p14:tracePt t="157667" x="3417888" y="4379913"/>
          <p14:tracePt t="157677" x="3441700" y="4379913"/>
          <p14:tracePt t="157687" x="3467100" y="4379913"/>
          <p14:tracePt t="157693" x="3492500" y="4392613"/>
          <p14:tracePt t="157708" x="3517900" y="4392613"/>
          <p14:tracePt t="157879" x="3530600" y="4392613"/>
          <p14:tracePt t="157899" x="3541713" y="4392613"/>
          <p14:tracePt t="157931" x="3567113" y="4392613"/>
          <p14:tracePt t="157951" x="3579813" y="4392613"/>
          <p14:tracePt t="157961" x="3592513" y="4392613"/>
          <p14:tracePt t="157971" x="3617913" y="4379913"/>
          <p14:tracePt t="157975" x="3630613" y="4367213"/>
          <p14:tracePt t="157985" x="3654425" y="4354513"/>
          <p14:tracePt t="157991" x="3667125" y="4354513"/>
          <p14:tracePt t="158001" x="3679825" y="4330700"/>
          <p14:tracePt t="158012" x="3692525" y="4330700"/>
          <p14:tracePt t="158015" x="3717925" y="4318000"/>
          <p14:tracePt t="158026" x="3730625" y="4318000"/>
          <p14:tracePt t="158031" x="3743325" y="4305300"/>
          <p14:tracePt t="158043" x="3756025" y="4292600"/>
          <p14:tracePt t="158051" x="3779838" y="4279900"/>
          <p14:tracePt t="158059" x="3805238" y="4267200"/>
          <p14:tracePt t="158071" x="3817938" y="4254500"/>
          <p14:tracePt t="158224" x="3817938" y="4241800"/>
          <p14:tracePt t="158243" x="3817938" y="4230688"/>
          <p14:tracePt t="158259" x="3817938" y="4217988"/>
          <p14:tracePt t="158269" x="3817938" y="4205288"/>
          <p14:tracePt t="158283" x="3817938" y="4192588"/>
          <p14:tracePt t="158299" x="3817938" y="4179888"/>
          <p14:tracePt t="158435" x="3817938" y="4167188"/>
          <p14:tracePt t="158495" x="3805238" y="4167188"/>
          <p14:tracePt t="158515" x="3792538" y="4167188"/>
          <p14:tracePt t="158521" x="3779838" y="4167188"/>
          <p14:tracePt t="158531" x="3756025" y="4167188"/>
          <p14:tracePt t="158545" x="3743325" y="4167188"/>
          <p14:tracePt t="158576" x="3717925" y="4167188"/>
          <p14:tracePt t="158592" x="3692525" y="4167188"/>
          <p14:tracePt t="158601" x="3679825" y="4167188"/>
          <p14:tracePt t="158605" x="3643313" y="4167188"/>
          <p14:tracePt t="158627" x="3617913" y="4167188"/>
          <p14:tracePt t="158631" x="3605213" y="4167188"/>
          <p14:tracePt t="158642" x="3579813" y="4167188"/>
          <p14:tracePt t="158647" x="3567113" y="4167188"/>
          <p14:tracePt t="158658" x="3554413" y="4167188"/>
          <p14:tracePt t="158667" x="3541713" y="4167188"/>
          <p14:tracePt t="158671" x="3530600" y="4167188"/>
          <p14:tracePt t="158687" x="3517900" y="4167188"/>
          <p14:tracePt t="158711" x="3505200" y="4167188"/>
          <p14:tracePt t="158767" x="3479800" y="4167188"/>
          <p14:tracePt t="158787" x="3454400" y="4167188"/>
          <p14:tracePt t="158793" x="3429000" y="4167188"/>
          <p14:tracePt t="158803" x="3417888" y="4167188"/>
          <p14:tracePt t="158808" x="3379788" y="4167188"/>
          <p14:tracePt t="158817" x="3354388" y="4167188"/>
          <p14:tracePt t="158827" x="3328988" y="4167188"/>
          <p14:tracePt t="158833" x="3292475" y="4167188"/>
          <p14:tracePt t="158843" x="3267075" y="4167188"/>
          <p14:tracePt t="158847" x="3241675" y="4141788"/>
          <p14:tracePt t="158857" x="3228975" y="4141788"/>
          <p14:tracePt t="158867" x="3216275" y="4141788"/>
          <p14:tracePt t="158874" x="3205163" y="4141788"/>
          <p14:tracePt t="158883" x="3167063" y="4141788"/>
          <p14:tracePt t="158890" x="3154363" y="4141788"/>
          <p14:tracePt t="158899" x="3116263" y="4141788"/>
          <p14:tracePt t="158909" x="3092450" y="4141788"/>
          <p14:tracePt t="158913" x="3067050" y="4141788"/>
          <p14:tracePt t="158925" x="3028950" y="4141788"/>
          <p14:tracePt t="158929" x="3016250" y="4141788"/>
          <p14:tracePt t="158942" x="2992438" y="4141788"/>
          <p14:tracePt t="158949" x="2979738" y="4141788"/>
          <p14:tracePt t="158953" x="2967038" y="4141788"/>
          <p14:tracePt t="158963" x="2954338" y="4141788"/>
          <p14:tracePt t="158969" x="2941638" y="4141788"/>
          <p14:tracePt t="158989" x="2928938" y="4154488"/>
          <p14:tracePt t="159015" x="2916238" y="4154488"/>
          <p14:tracePt t="159029" x="2903538" y="4167188"/>
          <p14:tracePt t="159035" x="2879725" y="4167188"/>
          <p14:tracePt t="159045" x="2879725" y="4179888"/>
          <p14:tracePt t="159055" x="2879725" y="4205288"/>
          <p14:tracePt t="159060" x="2879725" y="4217988"/>
          <p14:tracePt t="159069" x="2879725" y="4241800"/>
          <p14:tracePt t="159076" x="2879725" y="4267200"/>
          <p14:tracePt t="159085" x="2879725" y="4305300"/>
          <p14:tracePt t="159095" x="2903538" y="4379913"/>
          <p14:tracePt t="159101" x="2941638" y="4418013"/>
          <p14:tracePt t="159111" x="2954338" y="4443413"/>
          <p14:tracePt t="159115" x="2979738" y="4467225"/>
          <p14:tracePt t="159126" x="2992438" y="4479925"/>
          <p14:tracePt t="159135" x="3003550" y="4492625"/>
          <p14:tracePt t="159142" x="3016250" y="4505325"/>
          <p14:tracePt t="159151" x="3028950" y="4530725"/>
          <p14:tracePt t="159155" x="3041650" y="4530725"/>
          <p14:tracePt t="159177" x="3041650" y="4543425"/>
          <p14:tracePt t="159181" x="3054350" y="4543425"/>
          <p14:tracePt t="159197" x="3067050" y="4543425"/>
          <p14:tracePt t="159208" x="3079750" y="4543425"/>
          <p14:tracePt t="159217" x="3092450" y="4567238"/>
          <p14:tracePt t="159221" x="3116263" y="4567238"/>
          <p14:tracePt t="159231" x="3141663" y="4567238"/>
          <p14:tracePt t="159237" x="3154363" y="4567238"/>
          <p14:tracePt t="159247" x="3167063" y="4567238"/>
          <p14:tracePt t="159258" x="3179763" y="4567238"/>
          <p14:tracePt t="159261" x="3216275" y="4567238"/>
          <p14:tracePt t="159271" x="3228975" y="4567238"/>
          <p14:tracePt t="159277" x="3254375" y="4567238"/>
          <p14:tracePt t="159287" x="3267075" y="4567238"/>
          <p14:tracePt t="159297" x="3279775" y="4567238"/>
          <p14:tracePt t="159301" x="3317875" y="4567238"/>
          <p14:tracePt t="159311" x="3341688" y="4567238"/>
          <p14:tracePt t="159317" x="3367088" y="4567238"/>
          <p14:tracePt t="159327" x="3379788" y="4567238"/>
          <p14:tracePt t="159337" x="3417888" y="4567238"/>
          <p14:tracePt t="159343" x="3441700" y="4567238"/>
          <p14:tracePt t="159353" x="3505200" y="4543425"/>
          <p14:tracePt t="159367" x="3530600" y="4518025"/>
          <p14:tracePt t="159377" x="3554413" y="4518025"/>
          <p14:tracePt t="159383" x="3567113" y="4492625"/>
          <p14:tracePt t="159393" x="3592513" y="4479925"/>
          <p14:tracePt t="159397" x="3617913" y="4479925"/>
          <p14:tracePt t="159408" x="3617913" y="4454525"/>
          <p14:tracePt t="159417" x="3643313" y="4430713"/>
          <p14:tracePt t="159424" x="3679825" y="4418013"/>
          <p14:tracePt t="159433" x="3705225" y="4392613"/>
          <p14:tracePt t="159441" x="3730625" y="4379913"/>
          <p14:tracePt t="159449" x="3756025" y="4354513"/>
          <p14:tracePt t="159459" x="3779838" y="4341813"/>
          <p14:tracePt t="159463" x="3792538" y="4330700"/>
          <p14:tracePt t="159474" x="3792538" y="4318000"/>
          <p14:tracePt t="159479" x="3805238" y="4318000"/>
          <p14:tracePt t="159499" x="3830638" y="4292600"/>
          <p14:tracePt t="159519" x="3830638" y="4279900"/>
          <p14:tracePt t="159529" x="3830638" y="4254500"/>
          <p14:tracePt t="159541" x="3856038" y="4241800"/>
          <p14:tracePt t="159555" x="3856038" y="4230688"/>
          <p14:tracePt t="159559" x="3867150" y="4217988"/>
          <p14:tracePt t="159595" x="3867150" y="4192588"/>
          <p14:tracePt t="159629" x="3867150" y="4179888"/>
          <p14:tracePt t="159671" x="3867150" y="4167188"/>
          <p14:tracePt t="159675" x="3856038" y="4154488"/>
          <p14:tracePt t="159686" x="3817938" y="4154488"/>
          <p14:tracePt t="159695" x="3779838" y="4141788"/>
          <p14:tracePt t="159701" x="3756025" y="4141788"/>
          <p14:tracePt t="159711" x="3705225" y="4129088"/>
          <p14:tracePt t="159715" x="3667125" y="4105275"/>
          <p14:tracePt t="159726" x="3643313" y="4105275"/>
          <p14:tracePt t="159735" x="3617913" y="4105275"/>
          <p14:tracePt t="159742" x="3567113" y="4105275"/>
          <p14:tracePt t="159751" x="3530600" y="4105275"/>
          <p14:tracePt t="159758" x="3479800" y="4105275"/>
          <p14:tracePt t="159765" x="3441700" y="4105275"/>
          <p14:tracePt t="159777" x="3417888" y="4105275"/>
          <p14:tracePt t="159781" x="3367088" y="4105275"/>
          <p14:tracePt t="159792" x="3328988" y="4105275"/>
          <p14:tracePt t="159798" x="3292475" y="4105275"/>
          <p14:tracePt t="159808" x="3267075" y="4105275"/>
          <p14:tracePt t="159817" x="3241675" y="4105275"/>
          <p14:tracePt t="159821" x="3216275" y="4105275"/>
          <p14:tracePt t="159831" x="3205163" y="4105275"/>
          <p14:tracePt t="159837" x="3179763" y="4105275"/>
          <p14:tracePt t="159847" x="3154363" y="4129088"/>
          <p14:tracePt t="159858" x="3141663" y="4129088"/>
          <p14:tracePt t="159861" x="3116263" y="4129088"/>
          <p14:tracePt t="159871" x="3092450" y="4129088"/>
          <p14:tracePt t="159887" x="3079750" y="4154488"/>
          <p14:tracePt t="159901" x="3054350" y="4154488"/>
          <p14:tracePt t="159917" x="3028950" y="4179888"/>
          <p14:tracePt t="159943" x="3016250" y="4179888"/>
          <p14:tracePt t="159953" x="3016250" y="4192588"/>
          <p14:tracePt t="159967" x="3016250" y="4205288"/>
          <p14:tracePt t="159977" x="3016250" y="4230688"/>
          <p14:tracePt t="159983" x="3016250" y="4267200"/>
          <p14:tracePt t="159997" x="3016250" y="4292600"/>
          <p14:tracePt t="160009" x="3016250" y="4318000"/>
          <p14:tracePt t="160019" x="3016250" y="4341813"/>
          <p14:tracePt t="160023" x="3016250" y="4392613"/>
          <p14:tracePt t="160033" x="3016250" y="4430713"/>
          <p14:tracePt t="160039" x="3041650" y="4454525"/>
          <p14:tracePt t="160049" x="3041650" y="4479925"/>
          <p14:tracePt t="160059" x="3103563" y="4518025"/>
          <p14:tracePt t="160063" x="3116263" y="4530725"/>
          <p14:tracePt t="160074" x="3154363" y="4567238"/>
          <p14:tracePt t="160079" x="3205163" y="4567238"/>
          <p14:tracePt t="160090" x="3241675" y="4579938"/>
          <p14:tracePt t="160100" x="3267075" y="4592638"/>
          <p14:tracePt t="160103" x="3305175" y="4592638"/>
          <p14:tracePt t="160115" x="3328988" y="4592638"/>
          <p14:tracePt t="160119" x="3379788" y="4592638"/>
          <p14:tracePt t="160129" x="3417888" y="4592638"/>
          <p14:tracePt t="160141" x="3467100" y="4592638"/>
          <p14:tracePt t="160145" x="3492500" y="4592638"/>
          <p14:tracePt t="160158" x="3517900" y="4592638"/>
          <p14:tracePt t="160159" x="3554413" y="4579938"/>
          <p14:tracePt t="160169" x="3567113" y="4579938"/>
          <p14:tracePt t="160179" x="3579813" y="4554538"/>
          <p14:tracePt t="160185" x="3592513" y="4543425"/>
          <p14:tracePt t="160195" x="3592513" y="4518025"/>
          <p14:tracePt t="160199" x="3592513" y="4492625"/>
          <p14:tracePt t="160209" x="3592513" y="4467225"/>
          <p14:tracePt t="160220" x="3592513" y="4443413"/>
          <p14:tracePt t="160226" x="3592513" y="4418013"/>
          <p14:tracePt t="160311" x="3579813" y="4418013"/>
          <p14:tracePt t="160325" x="3554413" y="4418013"/>
          <p14:tracePt t="160335" x="3530600" y="4418013"/>
          <p14:tracePt t="160345" x="3505200" y="4418013"/>
          <p14:tracePt t="160361" x="3479800" y="4430713"/>
          <p14:tracePt t="160377" x="3467100" y="4430713"/>
          <p14:tracePt t="160391" x="3454400" y="4430713"/>
          <p14:tracePt t="160417" x="3441700" y="4430713"/>
          <p14:tracePt t="160431" x="3429000" y="4430713"/>
          <p14:tracePt t="160441" x="3417888" y="4430713"/>
          <p14:tracePt t="160458" x="3405188" y="4430713"/>
          <p14:tracePt t="160461" x="3392488" y="4430713"/>
          <p14:tracePt t="160483" x="3367088" y="4430713"/>
          <p14:tracePt t="160504" x="3354388" y="4430713"/>
          <p14:tracePt t="160527" x="3341688" y="4430713"/>
          <p14:tracePt t="160543" x="3328988" y="4430713"/>
          <p14:tracePt t="160558" x="3317875" y="4430713"/>
          <p14:tracePt t="160643" x="3305175" y="4430713"/>
          <p14:tracePt t="160685" x="3292475" y="4430713"/>
          <p14:tracePt t="160695" x="3279775" y="4430713"/>
          <p14:tracePt t="160881" x="3292475" y="4430713"/>
          <p14:tracePt t="160892" x="3317875" y="4430713"/>
          <p14:tracePt t="160906" x="3328988" y="4430713"/>
          <p14:tracePt t="161067" x="3341688" y="4418013"/>
          <p14:tracePt t="161073" x="3328988" y="4418013"/>
          <p14:tracePt t="161079" x="3305175" y="4418013"/>
          <p14:tracePt t="161087" x="3279775" y="4418013"/>
          <p14:tracePt t="161097" x="3254375" y="4418013"/>
          <p14:tracePt t="161111" x="3228975" y="4418013"/>
          <p14:tracePt t="161117" x="3205163" y="4418013"/>
          <p14:tracePt t="161141" x="3192463" y="4430713"/>
          <p14:tracePt t="161263" x="3228975" y="4430713"/>
          <p14:tracePt t="161269" x="3267075" y="4430713"/>
          <p14:tracePt t="161279" x="3317875" y="4430713"/>
          <p14:tracePt t="161283" x="3328988" y="4430713"/>
          <p14:tracePt t="161293" x="3354388" y="4430713"/>
          <p14:tracePt t="161383" x="3354388" y="4418013"/>
          <p14:tracePt t="161389" x="3317875" y="4418013"/>
          <p14:tracePt t="161399" x="3254375" y="4418013"/>
          <p14:tracePt t="161409" x="3192463" y="4418013"/>
          <p14:tracePt t="161415" x="3116263" y="4418013"/>
          <p14:tracePt t="161425" x="3028950" y="4430713"/>
          <p14:tracePt t="161429" x="3016250" y="4443413"/>
          <p14:tracePt t="161440" x="3003550" y="4443413"/>
          <p14:tracePt t="161505" x="3016250" y="4443413"/>
          <p14:tracePt t="161515" x="3041650" y="4443413"/>
          <p14:tracePt t="161519" x="3092450" y="4443413"/>
          <p14:tracePt t="161531" x="3179763" y="4418013"/>
          <p14:tracePt t="161541" x="3254375" y="4418013"/>
          <p14:tracePt t="161545" x="3317875" y="4405313"/>
          <p14:tracePt t="161556" x="3392488" y="4379913"/>
          <p14:tracePt t="161561" x="3467100" y="4367213"/>
          <p14:tracePt t="161572" x="3492500" y="4367213"/>
          <p14:tracePt t="161581" x="3505200" y="4367213"/>
          <p14:tracePt t="161647" x="3479800" y="4367213"/>
          <p14:tracePt t="161657" x="3429000" y="4367213"/>
          <p14:tracePt t="161661" x="3392488" y="4367213"/>
          <p14:tracePt t="161671" x="3341688" y="4367213"/>
          <p14:tracePt t="161677" x="3328988" y="4367213"/>
          <p14:tracePt t="161688" x="3317875" y="4367213"/>
          <p14:tracePt t="162201" x="3317875" y="4379913"/>
          <p14:tracePt t="162271" x="3328988" y="4379913"/>
          <p14:tracePt t="162333" x="3341688" y="4379913"/>
          <p14:tracePt t="162515" x="3328988" y="4379913"/>
          <p14:tracePt t="162525" x="3305175" y="4379913"/>
          <p14:tracePt t="162529" x="3292475" y="4392613"/>
          <p14:tracePt t="162539" x="3254375" y="4418013"/>
          <p14:tracePt t="162555" x="3228975" y="4418013"/>
          <p14:tracePt t="162589" x="3216275" y="4430713"/>
          <p14:tracePt t="162639" x="3241675" y="4430713"/>
          <p14:tracePt t="162651" x="3292475" y="4430713"/>
          <p14:tracePt t="162656" x="3328988" y="4430713"/>
          <p14:tracePt t="162665" x="3379788" y="4430713"/>
          <p14:tracePt t="162675" x="3405188" y="4430713"/>
          <p14:tracePt t="162681" x="3429000" y="4430713"/>
          <p14:tracePt t="162797" x="3392488" y="4430713"/>
          <p14:tracePt t="162807" x="3379788" y="4443413"/>
          <p14:tracePt t="162811" x="3367088" y="4454525"/>
          <p14:tracePt t="162903" x="3379788" y="4454525"/>
          <p14:tracePt t="162913" x="3405188" y="4454525"/>
          <p14:tracePt t="162923" x="3429000" y="4443413"/>
          <p14:tracePt t="162927" x="3454400" y="4443413"/>
          <p14:tracePt t="162943" x="3479800" y="4443413"/>
          <p14:tracePt t="162953" x="3479800" y="4430713"/>
          <p14:tracePt t="163789" x="3492500" y="4418013"/>
          <p14:tracePt t="163799" x="3530600" y="4418013"/>
          <p14:tracePt t="163809" x="3554413" y="4418013"/>
          <p14:tracePt t="163815" x="3579813" y="4392613"/>
          <p14:tracePt t="163825" x="3592513" y="4392613"/>
          <p14:tracePt t="163831" x="3605213" y="4392613"/>
          <p14:tracePt t="163901" x="3630613" y="4367213"/>
          <p14:tracePt t="163915" x="3654425" y="4367213"/>
          <p14:tracePt t="163931" x="3679825" y="4367213"/>
          <p14:tracePt t="163941" x="3705225" y="4341813"/>
          <p14:tracePt t="163951" x="3730625" y="4330700"/>
          <p14:tracePt t="163957" x="3756025" y="4330700"/>
          <p14:tracePt t="163971" x="3779838" y="4318000"/>
          <p14:tracePt t="163981" x="3792538" y="4305300"/>
          <p14:tracePt t="163992" x="3817938" y="4279900"/>
          <p14:tracePt t="163997" x="3843338" y="4254500"/>
          <p14:tracePt t="164007" x="3856038" y="4241800"/>
          <p14:tracePt t="164011" x="3879850" y="4230688"/>
          <p14:tracePt t="164021" x="3905250" y="4217988"/>
          <p14:tracePt t="164031" x="3905250" y="4205288"/>
          <p14:tracePt t="164037" x="3930650" y="4192588"/>
          <p14:tracePt t="164047" x="3943350" y="4192588"/>
          <p14:tracePt t="164051" x="3956050" y="4179888"/>
          <p14:tracePt t="164074" x="3968750" y="4179888"/>
          <p14:tracePt t="164077" x="3968750" y="4167188"/>
          <p14:tracePt t="164183" x="3968750" y="4154488"/>
          <p14:tracePt t="164193" x="3968750" y="4141788"/>
          <p14:tracePt t="164199" x="3968750" y="4129088"/>
          <p14:tracePt t="164209" x="3968750" y="4117975"/>
          <p14:tracePt t="164220" x="3968750" y="4092575"/>
          <p14:tracePt t="164223" x="3968750" y="4067175"/>
          <p14:tracePt t="164239" x="3956050" y="4067175"/>
          <p14:tracePt t="164249" x="3956050" y="4054475"/>
          <p14:tracePt t="164259" x="3943350" y="4054475"/>
          <p14:tracePt t="164263" x="3930650" y="4041775"/>
          <p14:tracePt t="164273" x="3917950" y="4029075"/>
          <p14:tracePt t="164289" x="3892550" y="4005263"/>
          <p14:tracePt t="164299" x="3867150" y="3992563"/>
          <p14:tracePt t="164305" x="3817938" y="3954463"/>
          <p14:tracePt t="164315" x="3767138" y="3954463"/>
          <p14:tracePt t="164321" x="3717925" y="3941763"/>
          <p14:tracePt t="164329" x="3667125" y="3929063"/>
          <p14:tracePt t="164339" x="3630613" y="3929063"/>
          <p14:tracePt t="164345" x="3541713" y="3905250"/>
          <p14:tracePt t="164355" x="3467100" y="3905250"/>
          <p14:tracePt t="164359" x="3379788" y="3892550"/>
          <p14:tracePt t="164369" x="3279775" y="3867150"/>
          <p14:tracePt t="164381" x="3167063" y="3867150"/>
          <p14:tracePt t="164385" x="3041650" y="3854450"/>
          <p14:tracePt t="164395" x="2954338" y="3854450"/>
          <p14:tracePt t="164402" x="2890838" y="3854450"/>
          <p14:tracePt t="164411" x="2803525" y="3854450"/>
          <p14:tracePt t="164421" x="2754313" y="3854450"/>
          <p14:tracePt t="164425" x="2728913" y="3854450"/>
          <p14:tracePt t="164436" x="2703513" y="3854450"/>
          <p14:tracePt t="164441" x="2678113" y="3854450"/>
          <p14:tracePt t="164453" x="2667000" y="3854450"/>
          <p14:tracePt t="164461" x="2654300" y="3854450"/>
          <p14:tracePt t="164465" x="2628900" y="3841750"/>
          <p14:tracePt t="164475" x="2616200" y="3841750"/>
          <p14:tracePt t="164481" x="2603500" y="3841750"/>
          <p14:tracePt t="164491" x="2590800" y="3841750"/>
          <p14:tracePt t="164505" x="2578100" y="3841750"/>
          <p14:tracePt t="164517" x="2565400" y="3841750"/>
          <p14:tracePt t="164531" x="2541588" y="3841750"/>
          <p14:tracePt t="164547" x="2528888" y="3841750"/>
          <p14:tracePt t="164557" x="2490788" y="3841750"/>
          <p14:tracePt t="164561" x="2452688" y="3841750"/>
          <p14:tracePt t="164571" x="2416175" y="3841750"/>
          <p14:tracePt t="164581" x="2403475" y="3841750"/>
          <p14:tracePt t="164588" x="2352675" y="3841750"/>
          <p14:tracePt t="164603" x="2328863" y="3841750"/>
          <p14:tracePt t="164621" x="2316163" y="3841750"/>
          <p14:tracePt t="164627" x="2290763" y="3854450"/>
          <p14:tracePt t="164727" x="2278063" y="3867150"/>
          <p14:tracePt t="165450" x="2265363" y="3892550"/>
          <p14:tracePt t="165455" x="2252663" y="3905250"/>
          <p14:tracePt t="165499" x="2252663" y="3916363"/>
          <p14:tracePt t="165621" x="2252663" y="3929063"/>
          <p14:tracePt t="165635" x="2265363" y="3929063"/>
          <p14:tracePt t="165645" x="2290763" y="3929063"/>
          <p14:tracePt t="165652" x="2316163" y="3929063"/>
          <p14:tracePt t="165671" x="2328863" y="3929063"/>
          <p14:tracePt t="165687" x="2352675" y="3916363"/>
          <p14:tracePt t="165711" x="2365375" y="3916363"/>
          <p14:tracePt t="165757" x="2365375" y="3905250"/>
          <p14:tracePt t="165772" x="2365375" y="3892550"/>
          <p14:tracePt t="165781" x="2365375" y="3879850"/>
          <p14:tracePt t="165787" x="2328863" y="3854450"/>
          <p14:tracePt t="165797" x="2290763" y="3841750"/>
          <p14:tracePt t="165804" x="2239963" y="3841750"/>
          <p14:tracePt t="165813" x="2216150" y="3829050"/>
          <p14:tracePt t="165823" x="2178050" y="3829050"/>
          <p14:tracePt t="165837" x="2165350" y="3829050"/>
          <p14:tracePt t="165843" x="2152650" y="3829050"/>
          <p14:tracePt t="165863" x="2139950" y="3829050"/>
          <p14:tracePt t="165884" x="2127250" y="3829050"/>
          <p14:tracePt t="165933" x="2127250" y="3841750"/>
          <p14:tracePt t="165953" x="2127250" y="3854450"/>
          <p14:tracePt t="165983" x="2165350" y="3854450"/>
          <p14:tracePt t="165989" x="2290763" y="3867150"/>
          <p14:tracePt t="165999" x="2441575" y="3867150"/>
          <p14:tracePt t="166003" x="2590800" y="3867150"/>
          <p14:tracePt t="166013" x="2728913" y="3867150"/>
          <p14:tracePt t="166023" x="2816225" y="3867150"/>
          <p14:tracePt t="166029" x="2867025" y="3867150"/>
          <p14:tracePt t="166039" x="2916238" y="3829050"/>
          <p14:tracePt t="166045" x="2928938" y="3816350"/>
          <p14:tracePt t="166055" x="2941638" y="3792538"/>
          <p14:tracePt t="166069" x="2941638" y="3767138"/>
          <p14:tracePt t="166079" x="2941638" y="3741738"/>
          <p14:tracePt t="166085" x="2941638" y="3716338"/>
          <p14:tracePt t="166095" x="2941638" y="3679825"/>
          <p14:tracePt t="166105" x="2867025" y="3629025"/>
          <p14:tracePt t="166111" x="2754313" y="3590925"/>
          <p14:tracePt t="166121" x="2590800" y="3567113"/>
          <p14:tracePt t="166125" x="2465388" y="3554413"/>
          <p14:tracePt t="166136" x="2328863" y="3554413"/>
          <p14:tracePt t="166145" x="2203450" y="3554413"/>
          <p14:tracePt t="166153" x="2139950" y="3554413"/>
          <p14:tracePt t="166161" x="2052638" y="3567113"/>
          <p14:tracePt t="166165" x="1990725" y="3603625"/>
          <p14:tracePt t="166175" x="1952625" y="3629025"/>
          <p14:tracePt t="166186" x="1914525" y="3654425"/>
          <p14:tracePt t="166191" x="1914525" y="3679825"/>
          <p14:tracePt t="166202" x="1914525" y="3729038"/>
          <p14:tracePt t="166205" x="1914525" y="3767138"/>
          <p14:tracePt t="166219" x="1914525" y="3816350"/>
          <p14:tracePt t="166227" x="1914525" y="3854450"/>
          <p14:tracePt t="166231" x="1914525" y="3879850"/>
          <p14:tracePt t="166241" x="1914525" y="3905250"/>
          <p14:tracePt t="166247" x="1939925" y="3929063"/>
          <p14:tracePt t="166257" x="1952625" y="3941763"/>
          <p14:tracePt t="166268" x="1990725" y="3967163"/>
          <p14:tracePt t="166271" x="2027238" y="3967163"/>
          <p14:tracePt t="166281" x="2103438" y="3967163"/>
          <p14:tracePt t="166287" x="2190750" y="3967163"/>
          <p14:tracePt t="166297" x="2252663" y="3967163"/>
          <p14:tracePt t="166307" x="2328863" y="3967163"/>
          <p14:tracePt t="166311" x="2365375" y="3941763"/>
          <p14:tracePt t="166321" x="2390775" y="3929063"/>
          <p14:tracePt t="166327" x="2390775" y="3916363"/>
          <p14:tracePt t="166337" x="2403475" y="3905250"/>
          <p14:tracePt t="166347" x="2416175" y="3892550"/>
          <p14:tracePt t="166352" x="2416175" y="3879850"/>
          <p14:tracePt t="166361" x="2416175" y="3867150"/>
          <p14:tracePt t="166368" x="2416175" y="3841750"/>
          <p14:tracePt t="166377" x="2416175" y="3816350"/>
          <p14:tracePt t="166387" x="2390775" y="3816350"/>
          <p14:tracePt t="166393" x="2339975" y="3792538"/>
          <p14:tracePt t="166403" x="2278063" y="3792538"/>
          <p14:tracePt t="166407" x="2239963" y="3792538"/>
          <p14:tracePt t="166418" x="2178050" y="3792538"/>
          <p14:tracePt t="166427" x="2103438" y="3792538"/>
          <p14:tracePt t="166434" x="2078038" y="3792538"/>
          <p14:tracePt t="166443" x="2027238" y="3816350"/>
          <p14:tracePt t="166451" x="1990725" y="3841750"/>
          <p14:tracePt t="166459" x="1978025" y="3867150"/>
          <p14:tracePt t="166469" x="1965325" y="3892550"/>
          <p14:tracePt t="166473" x="1965325" y="3905250"/>
          <p14:tracePt t="166484" x="1965325" y="3941763"/>
          <p14:tracePt t="166489" x="1965325" y="3967163"/>
          <p14:tracePt t="166501" x="1965325" y="4005263"/>
          <p14:tracePt t="166509" x="1965325" y="4029075"/>
          <p14:tracePt t="166513" x="1978025" y="4067175"/>
          <p14:tracePt t="166523" x="2027238" y="4129088"/>
          <p14:tracePt t="166529" x="2078038" y="4179888"/>
          <p14:tracePt t="166539" x="2152650" y="4230688"/>
          <p14:tracePt t="166551" x="2239963" y="4279900"/>
          <p14:tracePt t="166553" x="2365375" y="4318000"/>
          <p14:tracePt t="166563" x="2516188" y="4367213"/>
          <p14:tracePt t="166569" x="2654300" y="4418013"/>
          <p14:tracePt t="166579" x="2816225" y="4454525"/>
          <p14:tracePt t="166589" x="2954338" y="4479925"/>
          <p14:tracePt t="166595" x="3054350" y="4479925"/>
          <p14:tracePt t="166605" x="3154363" y="4492625"/>
          <p14:tracePt t="166609" x="3241675" y="4492625"/>
          <p14:tracePt t="166619" x="3292475" y="4492625"/>
          <p14:tracePt t="166629" x="3367088" y="4492625"/>
          <p14:tracePt t="166635" x="3405188" y="4492625"/>
          <p14:tracePt t="166645" x="3429000" y="4492625"/>
          <p14:tracePt t="166649" x="3454400" y="4492625"/>
          <p14:tracePt t="166659" x="3479800" y="4492625"/>
          <p14:tracePt t="166675" x="3505200" y="4492625"/>
          <p14:tracePt t="166696" x="3517900" y="4479925"/>
          <p14:tracePt t="166705" x="3530600" y="4467225"/>
          <p14:tracePt t="166715" x="3530600" y="4454525"/>
          <p14:tracePt t="166725" x="3541713" y="4454525"/>
          <p14:tracePt t="166731" x="3541713" y="4443413"/>
          <p14:tracePt t="166741" x="3554413" y="4443413"/>
          <p14:tracePt t="166745" x="3554413" y="4418013"/>
          <p14:tracePt t="166766" x="3567113" y="4405313"/>
          <p14:tracePt t="166771" x="3579813" y="4379913"/>
          <p14:tracePt t="166786" x="3579813" y="4367213"/>
          <p14:tracePt t="166795" x="3592513" y="4354513"/>
          <p14:tracePt t="166811" x="3605213" y="4354513"/>
          <p14:tracePt t="166837" x="3605213" y="4341813"/>
          <p14:tracePt t="166861" x="3605213" y="4318000"/>
          <p14:tracePt t="166871" x="3605213" y="4292600"/>
          <p14:tracePt t="166877" x="3605213" y="4254500"/>
          <p14:tracePt t="166887" x="3605213" y="4230688"/>
          <p14:tracePt t="166902" x="3592513" y="4230688"/>
          <p14:tracePt t="166911" x="3579813" y="4230688"/>
          <p14:tracePt t="166918" x="3567113" y="4217988"/>
          <p14:tracePt t="166927" x="3554413" y="4205288"/>
          <p14:tracePt t="166937" x="3517900" y="4205288"/>
          <p14:tracePt t="166951" x="3492500" y="4205288"/>
          <p14:tracePt t="166954" x="3467100" y="4205288"/>
          <p14:tracePt t="166957" x="3441700" y="4205288"/>
          <p14:tracePt t="166968" x="3417888" y="4205288"/>
          <p14:tracePt t="166977" x="3379788" y="4205288"/>
          <p14:tracePt t="166984" x="3328988" y="4205288"/>
          <p14:tracePt t="166993" x="3292475" y="4205288"/>
          <p14:tracePt t="166997" x="3267075" y="4205288"/>
          <p14:tracePt t="167007" x="3192463" y="4230688"/>
          <p14:tracePt t="167019" x="3141663" y="4241800"/>
          <p14:tracePt t="167023" x="3103563" y="4241800"/>
          <p14:tracePt t="167035" x="3079750" y="4241800"/>
          <p14:tracePt t="167037" x="3054350" y="4254500"/>
          <p14:tracePt t="167059" x="3028950" y="4267200"/>
          <p14:tracePt t="167129" x="3028950" y="4279900"/>
          <p14:tracePt t="167149" x="3028950" y="4305300"/>
          <p14:tracePt t="167155" x="3041650" y="4330700"/>
          <p14:tracePt t="167166" x="3054350" y="4330700"/>
          <p14:tracePt t="167169" x="3079750" y="4354513"/>
          <p14:tracePt t="167179" x="3079750" y="4367213"/>
          <p14:tracePt t="167189" x="3116263" y="4379913"/>
          <p14:tracePt t="167195" x="3167063" y="4379913"/>
          <p14:tracePt t="167205" x="3241675" y="4392613"/>
          <p14:tracePt t="167209" x="3328988" y="4418013"/>
          <p14:tracePt t="167219" x="3429000" y="4418013"/>
          <p14:tracePt t="167229" x="3517900" y="4418013"/>
          <p14:tracePt t="167236" x="3592513" y="4418013"/>
          <p14:tracePt t="167245" x="3643313" y="4418013"/>
          <p14:tracePt t="167250" x="3679825" y="4418013"/>
          <p14:tracePt t="167365" x="3679825" y="4392613"/>
          <p14:tracePt t="167377" x="3667125" y="4392613"/>
          <p14:tracePt t="167391" x="3643313" y="4379913"/>
          <p14:tracePt t="167427" x="3630613" y="4379913"/>
          <p14:tracePt t="167533" x="3617913" y="4379913"/>
          <p14:tracePt t="167543" x="3692525" y="4405313"/>
          <p14:tracePt t="167553" x="3956050" y="4467225"/>
          <p14:tracePt t="167557" x="4430713" y="4579938"/>
          <p14:tracePt t="167567" x="4894263" y="4667250"/>
          <p14:tracePt t="167573" x="5345113" y="4718050"/>
          <p14:tracePt t="167584" x="5808663" y="4779963"/>
          <p14:tracePt t="167593" x="6234113" y="4843463"/>
          <p14:tracePt t="167597" x="6672263" y="4843463"/>
          <p14:tracePt t="167607" x="7146925" y="4843463"/>
          <p14:tracePt t="167613" x="7585075" y="4843463"/>
          <p14:tracePt t="167623" x="7935913" y="4843463"/>
          <p14:tracePt t="167634" x="8223250" y="4805363"/>
          <p14:tracePt t="167639" x="8448675" y="4779963"/>
          <p14:tracePt t="167649" x="8674100" y="4730750"/>
          <p14:tracePt t="167653" x="8812213" y="4705350"/>
          <p14:tracePt t="167663" x="8912225" y="4667250"/>
          <p14:tracePt t="167673" x="8986838" y="4656138"/>
          <p14:tracePt t="167679" x="9012238" y="4643438"/>
          <p14:tracePt t="167689" x="9037638" y="4643438"/>
          <p14:tracePt t="167693" x="9050338" y="4630738"/>
          <p14:tracePt t="167765" x="9037638" y="4579938"/>
          <p14:tracePt t="167775" x="8986838" y="4543425"/>
          <p14:tracePt t="167785" x="8950325" y="4530725"/>
          <p14:tracePt t="167789" x="8899525" y="4492625"/>
          <p14:tracePt t="167800" x="8837613" y="4479925"/>
          <p14:tracePt t="167805" x="8763000" y="4443413"/>
          <p14:tracePt t="167816" x="8661400" y="4418013"/>
          <p14:tracePt t="167825" x="8574088" y="4405313"/>
          <p14:tracePt t="167829" x="8461375" y="4367213"/>
          <p14:tracePt t="167839" x="8348663" y="4341813"/>
          <p14:tracePt t="167845" x="8261350" y="4341813"/>
          <p14:tracePt t="167855" x="8148638" y="4330700"/>
          <p14:tracePt t="167867" x="8074025" y="4330700"/>
          <p14:tracePt t="167871" x="7974013" y="4330700"/>
          <p14:tracePt t="167882" x="7910513" y="4330700"/>
          <p14:tracePt t="167886" x="7835900" y="4330700"/>
          <p14:tracePt t="167895" x="7773988" y="4330700"/>
          <p14:tracePt t="167905" x="7735888" y="4330700"/>
          <p14:tracePt t="167911" x="7685088" y="4330700"/>
          <p14:tracePt t="167921" x="7661275" y="4330700"/>
          <p14:tracePt t="167925" x="7635875" y="4330700"/>
          <p14:tracePt t="167937" x="7623175" y="4330700"/>
          <p14:tracePt t="167947" x="7597775" y="4330700"/>
          <p14:tracePt t="167967" x="7585075" y="4330700"/>
          <p14:tracePt t="167987" x="7572375" y="4330700"/>
          <p14:tracePt t="168007" x="7561263" y="4341813"/>
          <p14:tracePt t="168018" x="7561263" y="4354513"/>
          <p14:tracePt t="168028" x="7535863" y="4379913"/>
          <p14:tracePt t="168031" x="7523163" y="4379913"/>
          <p14:tracePt t="168041" x="7510463" y="4392613"/>
          <p14:tracePt t="168047" x="7485063" y="4418013"/>
          <p14:tracePt t="168068" x="7472363" y="4430713"/>
          <p14:tracePt t="168071" x="7459663" y="4443413"/>
          <p14:tracePt t="168082" x="7448550" y="4467225"/>
          <p14:tracePt t="168107" x="7435850" y="4479925"/>
          <p14:tracePt t="168591" x="7435850" y="4492625"/>
          <p14:tracePt t="168601" x="7448550" y="4492625"/>
          <p14:tracePt t="168607" x="7448550" y="4518025"/>
          <p14:tracePt t="168617" x="7459663" y="4530725"/>
          <p14:tracePt t="168627" x="7472363" y="4543425"/>
          <p14:tracePt t="168657" x="7472363" y="4554538"/>
          <p14:tracePt t="168687" x="7472363" y="4567238"/>
          <p14:tracePt t="168769" x="7485063" y="4567238"/>
          <p14:tracePt t="168793" x="7535863" y="4567238"/>
          <p14:tracePt t="168803" x="7561263" y="4567238"/>
          <p14:tracePt t="168809" x="7610475" y="4554538"/>
          <p14:tracePt t="168819" x="7648575" y="4530725"/>
          <p14:tracePt t="168829" x="7697788" y="4479925"/>
          <p14:tracePt t="168834" x="7748588" y="4430713"/>
          <p14:tracePt t="168843" x="7810500" y="4367213"/>
          <p14:tracePt t="168850" x="7897813" y="4305300"/>
          <p14:tracePt t="168859" x="7948613" y="4267200"/>
          <p14:tracePt t="168869" x="8035925" y="4179888"/>
          <p14:tracePt t="168873" x="8110538" y="4141788"/>
          <p14:tracePt t="168885" x="8174038" y="4079875"/>
          <p14:tracePt t="168889" x="8248650" y="4041775"/>
          <p14:tracePt t="168900" x="8286750" y="4005263"/>
          <p14:tracePt t="168909" x="8324850" y="3967163"/>
          <p14:tracePt t="168916" x="8361363" y="3954463"/>
          <p14:tracePt t="168925" x="8386763" y="3916363"/>
          <p14:tracePt t="168929" x="8399463" y="3916363"/>
          <p14:tracePt t="168950" x="8412163" y="3905250"/>
          <p14:tracePt t="168955" x="8424863" y="3905250"/>
          <p14:tracePt t="168965" x="8424863" y="3892550"/>
          <p14:tracePt t="169187" x="8324850" y="3892550"/>
          <p14:tracePt t="169197" x="8161338" y="3854450"/>
          <p14:tracePt t="169203" x="7974013" y="3829050"/>
          <p14:tracePt t="169213" x="7797800" y="3803650"/>
          <p14:tracePt t="169218" x="7585075" y="3779838"/>
          <p14:tracePt t="169227" x="7348538" y="3729038"/>
          <p14:tracePt t="169237" x="7172325" y="3716338"/>
          <p14:tracePt t="169243" x="6997700" y="3692525"/>
          <p14:tracePt t="169253" x="6834188" y="3679825"/>
          <p14:tracePt t="169257" x="6696075" y="3641725"/>
          <p14:tracePt t="169268" x="6546850" y="3629025"/>
          <p14:tracePt t="169277" x="6446838" y="3603625"/>
          <p14:tracePt t="169284" x="6359525" y="3603625"/>
          <p14:tracePt t="169293" x="6283325" y="3590925"/>
          <p14:tracePt t="169297" x="6246813" y="3590925"/>
          <p14:tracePt t="169307" x="6196013" y="3579813"/>
          <p14:tracePt t="169318" x="6134100" y="3579813"/>
          <p14:tracePt t="169323" x="6057900" y="3579813"/>
          <p14:tracePt t="169333" x="5995988" y="3579813"/>
          <p14:tracePt t="169337" x="5932488" y="3579813"/>
          <p14:tracePt t="169347" x="5895975" y="3579813"/>
          <p14:tracePt t="169357" x="5870575" y="3579813"/>
          <p14:tracePt t="169363" x="5845175" y="3579813"/>
          <p14:tracePt t="169379" x="5832475" y="3579813"/>
          <p14:tracePt t="169389" x="5821363" y="3579813"/>
          <p14:tracePt t="169413" x="5808663" y="3579813"/>
          <p14:tracePt t="169419" x="5783263" y="3603625"/>
          <p14:tracePt t="169430" x="5745163" y="3641725"/>
          <p14:tracePt t="169439" x="5719763" y="3654425"/>
          <p14:tracePt t="169443" x="5683250" y="3703638"/>
          <p14:tracePt t="169453" x="5645150" y="3729038"/>
          <p14:tracePt t="169459" x="5607050" y="3754438"/>
          <p14:tracePt t="169469" x="5607050" y="3767138"/>
          <p14:tracePt t="169479" x="5595938" y="3792538"/>
          <p14:tracePt t="169495" x="5570538" y="3816350"/>
          <p14:tracePt t="169525" x="5557838" y="3829050"/>
          <p14:tracePt t="169695" x="5557838" y="3841750"/>
          <p14:tracePt t="169702" x="5557838" y="3879850"/>
          <p14:tracePt t="169715" x="5557838" y="3905250"/>
          <p14:tracePt t="169737" x="5557838" y="3916363"/>
          <p14:tracePt t="169752" x="5557838" y="3929063"/>
          <p14:tracePt t="169791" x="5557838" y="3941763"/>
          <p14:tracePt t="169797" x="5557838" y="3954463"/>
          <p14:tracePt t="169807" x="5557838" y="3967163"/>
          <p14:tracePt t="169818" x="5557838" y="3979863"/>
          <p14:tracePt t="169821" x="5583238" y="4005263"/>
          <p14:tracePt t="169835" x="5595938" y="4041775"/>
          <p14:tracePt t="169837" x="5595938" y="4117975"/>
          <p14:tracePt t="169847" x="5632450" y="4205288"/>
          <p14:tracePt t="169857" x="5657850" y="4341813"/>
          <p14:tracePt t="169863" x="5683250" y="4492625"/>
          <p14:tracePt t="169873" x="5745163" y="4643438"/>
          <p14:tracePt t="169877" x="5783263" y="4818063"/>
          <p14:tracePt t="169887" x="5821363" y="4930775"/>
          <p14:tracePt t="169897" x="5857875" y="5056188"/>
          <p14:tracePt t="169903" x="5895975" y="5130800"/>
          <p14:tracePt t="169913" x="5908675" y="5168900"/>
          <p14:tracePt t="169917" x="5932488" y="5194300"/>
          <p14:tracePt t="169952" x="5932488" y="5218113"/>
          <p14:tracePt t="169969" x="5957888" y="5230813"/>
          <p14:tracePt t="169979" x="5983288" y="5256213"/>
          <p14:tracePt t="170059" x="5921375" y="5256213"/>
          <p14:tracePt t="170069" x="5732463" y="5256213"/>
          <p14:tracePt t="170075" x="5507038" y="5256213"/>
          <p14:tracePt t="170086" x="5170488" y="5256213"/>
          <p14:tracePt t="170096" x="4719638" y="5256213"/>
          <p14:tracePt t="170099" x="4281488" y="5256213"/>
          <p14:tracePt t="170109" x="3843338" y="5256213"/>
          <p14:tracePt t="170115" x="3467100" y="5256213"/>
          <p14:tracePt t="170125" x="3128963" y="5256213"/>
          <p14:tracePt t="170136" x="2803525" y="5294313"/>
          <p14:tracePt t="170139" x="2541588" y="5356225"/>
          <p14:tracePt t="170149" x="2365375" y="5368925"/>
          <p14:tracePt t="170155" x="2252663" y="5407025"/>
          <p14:tracePt t="170165" x="2127250" y="5443538"/>
          <p14:tracePt t="170175" x="2039938" y="5481638"/>
          <p14:tracePt t="170181" x="1978025" y="5518150"/>
          <p14:tracePt t="170191" x="1890713" y="5568950"/>
          <p14:tracePt t="170195" x="1827213" y="5630863"/>
          <p14:tracePt t="170205" x="1801813" y="5656263"/>
          <p14:tracePt t="170215" x="1765300" y="5719763"/>
          <p14:tracePt t="170221" x="1727200" y="5794375"/>
          <p14:tracePt t="170231" x="1714500" y="5868988"/>
          <p14:tracePt t="170236" x="1714500" y="5932488"/>
          <p14:tracePt t="170245" x="1714500" y="6032500"/>
          <p14:tracePt t="170258" x="1714500" y="6107113"/>
          <p14:tracePt t="170261" x="1714500" y="6181725"/>
          <p14:tracePt t="170272" x="1714500" y="6257925"/>
          <p14:tracePt t="170277" x="1714500" y="6357938"/>
          <p14:tracePt t="170287" x="1714500" y="6394450"/>
          <p14:tracePt t="170297" x="1752600" y="6470650"/>
          <p14:tracePt t="170302" x="1790700" y="6519863"/>
          <p14:tracePt t="170311" x="1814513" y="6557963"/>
          <p14:tracePt t="170318" x="1827213" y="6594475"/>
          <p14:tracePt t="170327" x="1865313" y="6632575"/>
          <p14:tracePt t="170337" x="1890713" y="6683375"/>
          <p14:tracePt t="170341" x="1914525" y="6707188"/>
          <p14:tracePt t="170352" x="1952625" y="6732588"/>
          <p14:tracePt t="170357" x="1990725" y="6783388"/>
          <p14:tracePt t="170369" x="2027238" y="6807200"/>
          <p14:tracePt t="170377" x="2052638" y="6807200"/>
          <p14:tracePt t="170381" x="2078038" y="6819900"/>
          <p14:tracePt t="170391" x="2116138" y="6845300"/>
          <p14:tracePt t="170397" x="2165350" y="6845300"/>
          <p14:tracePt t="170407" x="2239963" y="6845300"/>
          <p14:tracePt t="171179" x="0" y="0"/>
        </p14:tracePtLst>
      </p14:laserTraceLst>
    </p:ext>
  </p:extLs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3780</TotalTime>
  <Words>1158</Words>
  <Application>Microsoft Office PowerPoint</Application>
  <PresentationFormat>Widescreen</PresentationFormat>
  <Paragraphs>194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Lucida Calligraphy</vt:lpstr>
      <vt:lpstr>Times New Roman</vt:lpstr>
      <vt:lpstr>Trebuchet MS</vt:lpstr>
      <vt:lpstr>Wingdings 3</vt:lpstr>
      <vt:lpstr>Facet</vt:lpstr>
      <vt:lpstr>PowerPoint Presentation</vt:lpstr>
      <vt:lpstr>Topic of Interest </vt:lpstr>
      <vt:lpstr>this keyword in java:</vt:lpstr>
      <vt:lpstr>this – to invoke current class method:</vt:lpstr>
      <vt:lpstr>this() – to invoke current class constructor</vt:lpstr>
      <vt:lpstr>this – to pass as an argument in the method:  </vt:lpstr>
      <vt:lpstr>this – to pass as argument in the constructor call</vt:lpstr>
      <vt:lpstr>this keyword can be used to return current class instance</vt:lpstr>
      <vt:lpstr>this keyword as local variable suppressor</vt:lpstr>
      <vt:lpstr>this keyword can be used to return current class instance</vt:lpstr>
      <vt:lpstr>Methods returning objects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Sudipta Sahana</cp:lastModifiedBy>
  <cp:revision>291</cp:revision>
  <dcterms:created xsi:type="dcterms:W3CDTF">2020-05-14T16:01:03Z</dcterms:created>
  <dcterms:modified xsi:type="dcterms:W3CDTF">2023-02-06T03:44:45Z</dcterms:modified>
</cp:coreProperties>
</file>