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75" r:id="rId8"/>
    <p:sldId id="269" r:id="rId9"/>
    <p:sldId id="270" r:id="rId10"/>
    <p:sldId id="271" r:id="rId11"/>
    <p:sldId id="272" r:id="rId12"/>
    <p:sldId id="273" r:id="rId13"/>
    <p:sldId id="274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pPr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Dr. Sudipta Sahana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Asso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Prof.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Dept. of CSE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UEM – Kolkata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Course Name - Object Oriented Programming using Java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47295" y="2614475"/>
            <a:ext cx="8030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Lecture 18– Command line arguments, Basics of I/O operations</a:t>
            </a:r>
            <a:endParaRPr lang="en-IN" sz="20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04E87-CF0C-DBDF-B4DD-21E6B6D4C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37444"/>
            <a:ext cx="8190410" cy="473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Program to take String input from Keyboard in 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7278" y="1828801"/>
            <a:ext cx="5954685" cy="42062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MyInput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public static void main(String[]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String text;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(System.in);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text =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br.readLine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         //Reading String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(text);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7739C-3934-F419-2D7E-398E495D5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91279"/>
            <a:ext cx="8334102" cy="36575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Program to read from a file using Buffered Reader class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3623" y="1489166"/>
            <a:ext cx="5218413" cy="34616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java. io *;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ReadTest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public static void main(String[]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try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File fl = new File("d:/myfile.txt");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(fl)) 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0" y="1489165"/>
            <a:ext cx="3579223" cy="34616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while ((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br.readLine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())!=null)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br.close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fl.close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catch 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e)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{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e.printStackTrace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3D5E0-1CAB-34CA-D73A-7C422D62C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23589"/>
            <a:ext cx="6783224" cy="501137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 Scanner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1079" y="1227909"/>
            <a:ext cx="85909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various ways to read input from the keyboard,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java.util.Scanner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class is one of them.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Java Scanner class breaks the input into tokens using a delimiter that is whitespace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bydefault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It provides many methods to read and parse various primitive values.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Java Scanner class is widely used to parse text for string and primitive types using regular expression.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Java Scanner class extends Object class and implements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Closeable interfaces.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AF03E-2BA1-1605-ABBC-2A64DB1E2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25534"/>
            <a:ext cx="8634547" cy="48728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Scanner Example to get input from console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1079" y="822961"/>
            <a:ext cx="859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2777" y="1672047"/>
            <a:ext cx="4728755" cy="46111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java.util.Scanner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ScannerTest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public static void main(String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[]){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Scanner sc=new Scanner(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("Enter your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");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sc.nextInt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("Enter your name");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String name=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sc.next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("Enter your fee");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double fee=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sc.nextDouble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:"+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+" name:"+name+" fee:"+fee);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sc.close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}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52756" y="2560320"/>
            <a:ext cx="2512421" cy="3095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Enter your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rollno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111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Enter your name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Ratan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Enter your fee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450000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Rollno:111 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name:Ratan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fee:450000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5762C-4AC3-5A88-1405-01C8B9099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34FDCE-3724-66EA-4257-3816D1521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56" y="391886"/>
            <a:ext cx="3639513" cy="803121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597" y="1277236"/>
            <a:ext cx="7761272" cy="3987492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Command-Line Arguments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IO Stream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Byte Stream Classes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 Stream Classes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Reading Characters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Reading Strings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Program to take String input from Keyboard in Java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Program to read from a file using Buffered Reader class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Java Scanner class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Scanner Example to get input from console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6773D-1258-EA1B-24E5-75FE63A30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65392"/>
            <a:ext cx="7330197" cy="46729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Command-Line Arguments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097280" y="1280160"/>
            <a:ext cx="7981406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0" indent="-342000" algn="just">
              <a:spcBef>
                <a:spcPts val="100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9532" y="1214846"/>
            <a:ext cx="6309360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0" indent="-342000" algn="just">
              <a:spcBef>
                <a:spcPts val="1000"/>
              </a:spcBef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</a:pPr>
            <a:endParaRPr lang="en-IN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5434" y="975275"/>
            <a:ext cx="8125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Sometimes you will want to pass some information into a program when you run it. This is accomplished by passing command-line arguments to main( ).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49532" y="1985193"/>
            <a:ext cx="5447210" cy="37229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CommandLine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public static void main(String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[]) {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for(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args.length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++) 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[" +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"]: " +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]);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Try executing this program as shown here –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CommandLine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this is a command line 200 -100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28759" y="2419806"/>
            <a:ext cx="2185849" cy="31350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[0]: this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[1]: is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[2]: a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[3]: command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[4]: line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[5]: 200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[6]: -100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CEDF3-C807-4365-E557-066538677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04949"/>
            <a:ext cx="8316016" cy="1110721"/>
          </a:xfrm>
        </p:spPr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IO Stream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531A7-E926-4800-B234-16EFF9CE4B0F}"/>
              </a:ext>
            </a:extLst>
          </p:cNvPr>
          <p:cNvSpPr/>
          <p:nvPr/>
        </p:nvSpPr>
        <p:spPr>
          <a:xfrm>
            <a:off x="677333" y="1854925"/>
            <a:ext cx="8799175" cy="36933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3406" y="1463041"/>
            <a:ext cx="8216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2594" y="1436915"/>
            <a:ext cx="850392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Java performs I/O through Streams. A Stream is linked to a physical layer by java I/O system to make input and output operation in java. In general, a stream means continuous flow of data. Streams are clean way to deal with input/output without having every part of your code understand the physical.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Java encapsulates Stream under java.io package. Java defines two types of streams. They are,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Byte Stream: It provides a convenient means for handling input and output of    byte.</a:t>
            </a:r>
          </a:p>
          <a:p>
            <a:pPr marL="342900" lvl="0" indent="-342900" algn="just"/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2.  Character Stream: It provides a convenient means for handling input and output of characters. Character stream uses Unicode and therefore can be internationalized.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46746-9473-7498-D21B-B5D1B7B83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8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16662"/>
            <a:ext cx="6783224" cy="51499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Byte Stream Classes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1079" y="1489165"/>
            <a:ext cx="85909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Byte stream is defined by using two abstract classes at the top of hierarchy, they are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These two abstract classes have several concrete classes that handle various devices such as disk files, network connection etc.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byte stream classific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2547257"/>
            <a:ext cx="4415246" cy="2442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42642F-408E-E9FB-27F3-EB1B1A908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30516"/>
            <a:ext cx="6783224" cy="48728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Character Stream Classes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3330" y="1293223"/>
            <a:ext cx="8590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Character stream is also defined by using two abstract classes at the top of hierarchy, they are Reader and Writer.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These two abstract classes have several concrete classes that handle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unicode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character.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haracter stream classific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1" y="2312126"/>
            <a:ext cx="4733109" cy="2521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F6241-09D5-70DA-75F5-5A1D2DED8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30516"/>
            <a:ext cx="6783224" cy="48728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Some important Character stream classes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B7FAE2-41F5-4D91-9F5B-81C3E5C6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12195"/>
              </p:ext>
            </p:extLst>
          </p:nvPr>
        </p:nvGraphicFramePr>
        <p:xfrm>
          <a:off x="1417074" y="1039189"/>
          <a:ext cx="6923361" cy="2859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489">
                  <a:extLst>
                    <a:ext uri="{9D8B030D-6E8A-4147-A177-3AD203B41FA5}">
                      <a16:colId xmlns:a16="http://schemas.microsoft.com/office/drawing/2014/main" val="911101552"/>
                    </a:ext>
                  </a:extLst>
                </a:gridCol>
                <a:gridCol w="4630872">
                  <a:extLst>
                    <a:ext uri="{9D8B030D-6E8A-4147-A177-3AD203B41FA5}">
                      <a16:colId xmlns:a16="http://schemas.microsoft.com/office/drawing/2014/main" val="1602628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 class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366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BufferedReader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buffered input stream.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5706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BufferedWriter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buffered output stream.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127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FileReader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stream that reads from file.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443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FileWriter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stream that writes to file.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1878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InputStreamReader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stream that translate byte to character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039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OutputStreamReader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stream that translate character to byte.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314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PrintWriter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Stream that contain print() and println() method.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583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class that define character stream input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12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class that define character stream output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869844"/>
                  </a:ext>
                </a:extLst>
              </a:tr>
            </a:tbl>
          </a:graphicData>
        </a:graphic>
      </p:graphicFrame>
      <p:pic>
        <p:nvPicPr>
          <p:cNvPr id="10" name="Picture 9" descr="BufferedReader class explanation">
            <a:extLst>
              <a:ext uri="{FF2B5EF4-FFF2-40B4-BE49-F238E27FC236}">
                <a16:creationId xmlns:a16="http://schemas.microsoft.com/office/drawing/2014/main" id="{E9E55782-A49E-494B-AEA9-80E19E2630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754" y="4455598"/>
            <a:ext cx="5334000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33E9DE-C8BF-4CC8-A5DF-6E69C534A7DB}"/>
              </a:ext>
            </a:extLst>
          </p:cNvPr>
          <p:cNvSpPr txBox="1"/>
          <p:nvPr/>
        </p:nvSpPr>
        <p:spPr>
          <a:xfrm>
            <a:off x="1417074" y="4098384"/>
            <a:ext cx="6923361" cy="357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use the object of </a:t>
            </a:r>
            <a:r>
              <a:rPr lang="en-US" sz="16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to take inputs from the keyboard.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38FB1-ACBE-7E13-5812-44D1A131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1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16662"/>
            <a:ext cx="6861602" cy="51499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Reading Characters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4933" y="1001366"/>
            <a:ext cx="859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read() method is used with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object to read characters. As this function returns integer type value, we need to use typecasting to convert it into char type.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7618" y="1920632"/>
            <a:ext cx="7158445" cy="41409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read() throws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Below is a simple example explaining character input –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CharRead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public static void main( String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[])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));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char c = (char)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br.read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      //Reading character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53A45-D5D0-87EF-D845-33087E6D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51298"/>
            <a:ext cx="6783224" cy="44571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Reading Strings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1079" y="822961"/>
            <a:ext cx="859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read string we have to use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readLine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function with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class's object.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58242" y="2299063"/>
            <a:ext cx="3787831" cy="19071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readLine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() throws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DF0DA-FBA2-5492-D51A-DAA77A05C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4651</TotalTime>
  <Words>1095</Words>
  <Application>Microsoft Office PowerPoint</Application>
  <PresentationFormat>Widescreen</PresentationFormat>
  <Paragraphs>209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Lucida Calligraphy</vt:lpstr>
      <vt:lpstr>Times New Roman</vt:lpstr>
      <vt:lpstr>Trebuchet MS</vt:lpstr>
      <vt:lpstr>Wingdings 3</vt:lpstr>
      <vt:lpstr>Facet</vt:lpstr>
      <vt:lpstr>PowerPoint Presentation</vt:lpstr>
      <vt:lpstr>Topic of Interest </vt:lpstr>
      <vt:lpstr>Command-Line Arguments</vt:lpstr>
      <vt:lpstr>IO Stream</vt:lpstr>
      <vt:lpstr>Byte Stream Classes</vt:lpstr>
      <vt:lpstr>Character Stream Classes</vt:lpstr>
      <vt:lpstr>Some important Character stream classes</vt:lpstr>
      <vt:lpstr>Reading Characters</vt:lpstr>
      <vt:lpstr>Reading Strings</vt:lpstr>
      <vt:lpstr>Program to take String input from Keyboard in Java</vt:lpstr>
      <vt:lpstr>Program to read from a file using Buffered Reader class</vt:lpstr>
      <vt:lpstr>Java Scanner class</vt:lpstr>
      <vt:lpstr>Scanner Example to get input from console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Sudipta Sahana</cp:lastModifiedBy>
  <cp:revision>540</cp:revision>
  <dcterms:created xsi:type="dcterms:W3CDTF">2020-05-14T16:01:03Z</dcterms:created>
  <dcterms:modified xsi:type="dcterms:W3CDTF">2023-02-06T09:32:22Z</dcterms:modified>
</cp:coreProperties>
</file>