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9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-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21 – Method Overriding &amp; Dynamic Method dispatch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4"/>
            <a:ext cx="5816231" cy="34583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Technique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can’t be overridden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48223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Overriding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845268"/>
            <a:ext cx="8837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a process through which a particular method can be introduced in parent class as well as it’s child class with same name, same return type, same signature but different implementational logic.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If a subclass provides the specific implementation of the method that has been declared by one of its parent class, it is known as method overriding.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E531A7-E926-4800-B234-16EFF9CE4B0F}"/>
              </a:ext>
            </a:extLst>
          </p:cNvPr>
          <p:cNvSpPr/>
          <p:nvPr/>
        </p:nvSpPr>
        <p:spPr>
          <a:xfrm>
            <a:off x="677333" y="1179443"/>
            <a:ext cx="87991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Method Overriding: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used to provide the specific implementation of a method which is already provided by its superclass.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used for runtime polymorphism.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Method Overriding: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must have the same name as in the parent class.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must have the same parameter as in the parent class.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an IS-A relationship (inheritance).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9089"/>
            <a:ext cx="48223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447060" y="1179443"/>
            <a:ext cx="760417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Vehicle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move()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System.out.println(“Any vehicle can move”);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}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Two_wheeler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Vehicle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void move()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	System.out.println(“Two wheeler can move with 2 wheel”);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 args)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Two_wheeler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bicycle=new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Two_wheeler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bicycle.move();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wheeler can move with 2 wheel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Technique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516795"/>
            <a:ext cx="88377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is a technique by which call to a overridden method is resolved at runtime, rather than compile time.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overridden method is called by a reference, then which version of overridden method is to be called is decided at runtime according to the type of object it refers.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is performed by JVM not compiler.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java to support overriding of methods and perform runtime polymorphism.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subclasses to have common methods and can redefine specific implementation for them.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lets the superclass reference respond differently to same method call depending on which object it is pointing.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516795"/>
            <a:ext cx="88377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Dynamic method dispatch: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 Java to support overriding of methods which is central for run-time polymorphism.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 class to specify methods that will be common to all of its derivatives, while allowing subclasses to define the specific implementation of some or all of those methods.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allow subclasses to add its specific methods subclasses to define the specific implementation of some.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57210" y="1196685"/>
            <a:ext cx="70964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show(){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("Hello");   }}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Child extends 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{void show(){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("Born!");   }}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public 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ref=new Base();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output: Hello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ref=new Child(); // the ref to Base can hold obj of Child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//But converse isn't true without explicit type cast.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output: Born!  it's because,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ref although being a reference of Base, holds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//object of Child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this is runtime( ? ) polymorphism or dynamic method dispatch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can’t be overridden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87630-4A6A-4D8A-948B-42A5C961745E}"/>
              </a:ext>
            </a:extLst>
          </p:cNvPr>
          <p:cNvSpPr txBox="1"/>
          <p:nvPr/>
        </p:nvSpPr>
        <p:spPr>
          <a:xfrm>
            <a:off x="1167618" y="1193570"/>
            <a:ext cx="50257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Base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void show(){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("Hello");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Child extends Base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tatic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show(){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("Born!");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either both method should be static or neither should. Well, let’s make both static. Now it compiles. But overriding is not possible. Create an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of Child and store to a Base’s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reference. Call the method show(). But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method dispatch is never seen.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3F450-4F88-48E3-AA25-82D440886319}"/>
              </a:ext>
            </a:extLst>
          </p:cNvPr>
          <p:cNvSpPr txBox="1"/>
          <p:nvPr/>
        </p:nvSpPr>
        <p:spPr>
          <a:xfrm>
            <a:off x="5382439" y="1193570"/>
            <a:ext cx="61029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main(String[] rt){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 ref=new Child();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ref.show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Hello.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static methods are not overridden as they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don’t follow the rule of dynamic method dispatch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A857F-B523-3EDE-07FE-CBCD160959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20" y="0"/>
            <a:ext cx="1658180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41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1705</TotalTime>
  <Words>784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 Method Overriding</vt:lpstr>
      <vt:lpstr>PowerPoint Presentation</vt:lpstr>
      <vt:lpstr>Example</vt:lpstr>
      <vt:lpstr>Dynamic Method Dispatch Technique </vt:lpstr>
      <vt:lpstr>PowerPoint Presentation</vt:lpstr>
      <vt:lpstr>Example</vt:lpstr>
      <vt:lpstr>static methods can’t be overridden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Sudipta Sahana</cp:lastModifiedBy>
  <cp:revision>77</cp:revision>
  <dcterms:created xsi:type="dcterms:W3CDTF">2020-05-14T16:01:03Z</dcterms:created>
  <dcterms:modified xsi:type="dcterms:W3CDTF">2023-02-17T06:30:14Z</dcterms:modified>
</cp:coreProperties>
</file>