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9" r:id="rId5"/>
    <p:sldId id="295" r:id="rId6"/>
    <p:sldId id="297" r:id="rId7"/>
    <p:sldId id="286" r:id="rId8"/>
    <p:sldId id="300" r:id="rId9"/>
    <p:sldId id="30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79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9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9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29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5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6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9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0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8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1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0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9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1F16-AC64-46DE-A064-790968515DE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8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441F64-EFC4-4D50-832F-B0C2A9178555}"/>
              </a:ext>
            </a:extLst>
          </p:cNvPr>
          <p:cNvSpPr txBox="1"/>
          <p:nvPr/>
        </p:nvSpPr>
        <p:spPr>
          <a:xfrm>
            <a:off x="5618922" y="4876801"/>
            <a:ext cx="3246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Sudipta Sahana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Prof.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UEM – Kolkata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0A71FE-10BE-4F9C-AFCE-F37508060213}"/>
              </a:ext>
            </a:extLst>
          </p:cNvPr>
          <p:cNvSpPr/>
          <p:nvPr/>
        </p:nvSpPr>
        <p:spPr>
          <a:xfrm>
            <a:off x="1578066" y="1280131"/>
            <a:ext cx="8026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 Name - Object Oriented Programming using Java</a:t>
            </a:r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1AE9D-8A8B-4D32-A745-26DD236007C3}"/>
              </a:ext>
            </a:extLst>
          </p:cNvPr>
          <p:cNvSpPr/>
          <p:nvPr/>
        </p:nvSpPr>
        <p:spPr>
          <a:xfrm>
            <a:off x="2720262" y="2632190"/>
            <a:ext cx="574178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packages, Member Access for Packages</a:t>
            </a:r>
          </a:p>
          <a:p>
            <a:pPr algn="just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3695B3-08C1-0F99-B4BD-4EB44950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11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304A63-822C-49B8-B201-F19DE16A1A53}"/>
              </a:ext>
            </a:extLst>
          </p:cNvPr>
          <p:cNvSpPr txBox="1"/>
          <p:nvPr/>
        </p:nvSpPr>
        <p:spPr>
          <a:xfrm>
            <a:off x="3220278" y="2459504"/>
            <a:ext cx="3114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2"/>
                </a:solidFill>
                <a:latin typeface="Lucida Calligraphy" panose="03010101010101010101" pitchFamily="66" charset="0"/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71AEBE-4267-D69B-3D33-9FF472298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6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3391083" cy="569843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of Interest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923E-9BFE-40A9-B210-53BD28A8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2995"/>
            <a:ext cx="5816231" cy="345833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Import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Package Import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Specifier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Access Specifier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ECC7A-2AC8-54AE-61B3-7113E44AE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335" y="389236"/>
            <a:ext cx="5579411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Import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644906" y="1845268"/>
            <a:ext cx="88377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 keyword is used to make the classes and interface of another package accessible to the current package.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different ways to refer to any class that is present in a different package: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import the package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 with specified class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 with all classes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1FCDD-2E8F-EF68-AEC0-EFD742E8C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7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05" y="271991"/>
            <a:ext cx="8315015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Package Import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041176" y="972249"/>
            <a:ext cx="470846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ClassA.java(Inside java\package1)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 package1;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ClassA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displayA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("Class A");}}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16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ClassC.java(Inside java\package1\package2)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 package1.package2;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ClassC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("Class C");}}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16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Pack.java(Inside java)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package1.*;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package1.package2.ClassC;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Pack{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ClassA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ClassA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obj.displayA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ClassC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ClassC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ob.displayC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();}}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214D9C-B81A-41A4-BF24-F13CB1C0E572}"/>
              </a:ext>
            </a:extLst>
          </p:cNvPr>
          <p:cNvSpPr txBox="1"/>
          <p:nvPr/>
        </p:nvSpPr>
        <p:spPr>
          <a:xfrm>
            <a:off x="5529312" y="3126662"/>
            <a:ext cx="32544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AFE6B-1BB8-8F18-410C-C353A9043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0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769194" y="1578937"/>
            <a:ext cx="883772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specifier is a keyword through which the accessibility of data or method can be specified.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access modifiers in Java specifies the accessibility or scope of a field, method or class. We can change the access level of fields, methods, and class by applying the access modifier on it.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types of Java access specifiers: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access level of a private specifier is only within the class. It cannot be accessed from outside the class.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access level of a default specifier is only within the package. It cannot be accessed from outside the package. If you do not specify any access level, it will be the default.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A64CC7E-01EC-47A5-9B62-02AE5270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436" y="389236"/>
            <a:ext cx="8315015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Specifier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35C358-7306-6FA6-EB47-B614F196F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1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769194" y="1578937"/>
            <a:ext cx="88377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access level of a protected specifier is within the package and outside the package through child class. If you do not make the child class, it cannot be accessed from outside the package.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access level of a public specifier is everywhere. It can be accessed from within the class, outside the class, within the package and outside the package.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A64CC7E-01EC-47A5-9B62-02AE5270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436" y="389236"/>
            <a:ext cx="8315015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Specifier Continued…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AEC4D7-68EB-56BD-7C10-49182DEFD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7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094" y="389236"/>
            <a:ext cx="7496989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Access Specifier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163181" y="1193572"/>
            <a:ext cx="883772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r>
              <a:rPr lang="en-US" dirty="0"/>
              <a:t> 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A{  </a:t>
            </a:r>
          </a:p>
          <a:p>
            <a:pPr lvl="4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int d=4;  </a:t>
            </a:r>
          </a:p>
          <a:p>
            <a:pPr lvl="4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void show() {</a:t>
            </a:r>
          </a:p>
          <a:p>
            <a:pPr lvl="4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("Hello");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  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Test{  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public static void main(String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  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A obj=new A();  </a:t>
            </a:r>
          </a:p>
          <a:p>
            <a:pPr lvl="5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);//Compile Time Error  </a:t>
            </a:r>
          </a:p>
          <a:p>
            <a:pPr lvl="5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obj.show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();//Compile Time Error  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}  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pPr fontAlgn="base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fontAlgn="base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2EA3C0-5BB4-11E8-8895-D0D5F049E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9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094" y="389236"/>
            <a:ext cx="7496989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Access Specifier Continued…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746E3B-5663-4258-B7EF-728412DE161C}"/>
              </a:ext>
            </a:extLst>
          </p:cNvPr>
          <p:cNvSpPr/>
          <p:nvPr/>
        </p:nvSpPr>
        <p:spPr>
          <a:xfrm>
            <a:off x="1041176" y="972249"/>
            <a:ext cx="470846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ClassA.java(Inside java\package1)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 package1;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ClassA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public void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displayA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displayA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("Class A");}}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16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ClassC.java(Inside java\package1\package2)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 package1.package2;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ClassC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("Class C");}}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16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Pack.java(Inside java)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package1.*;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package1.package2.*;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Pack{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ClassA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ClassA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obj.displayA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ClassC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ClassC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ob.displayC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();}}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A8031-18C3-4D6A-B8E0-F8CBA2B5E12A}"/>
              </a:ext>
            </a:extLst>
          </p:cNvPr>
          <p:cNvSpPr txBox="1"/>
          <p:nvPr/>
        </p:nvSpPr>
        <p:spPr>
          <a:xfrm>
            <a:off x="5302722" y="2794245"/>
            <a:ext cx="48110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-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Pack.java:7: error: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is not public 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cannot be accessed from outside package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obj.displayA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^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3EFCA-E31B-4E60-11B7-77E5BA7A2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45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094" y="389236"/>
            <a:ext cx="7496989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Access 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Specifier Continued…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163181" y="1193572"/>
            <a:ext cx="88377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fontAlgn="base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6BD9F8-273C-43A4-A5E3-E84C84163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183284"/>
              </p:ext>
            </p:extLst>
          </p:nvPr>
        </p:nvGraphicFramePr>
        <p:xfrm>
          <a:off x="1163181" y="1642369"/>
          <a:ext cx="8285620" cy="26307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951">
                  <a:extLst>
                    <a:ext uri="{9D8B030D-6E8A-4147-A177-3AD203B41FA5}">
                      <a16:colId xmlns:a16="http://schemas.microsoft.com/office/drawing/2014/main" val="518560397"/>
                    </a:ext>
                  </a:extLst>
                </a:gridCol>
                <a:gridCol w="1656951">
                  <a:extLst>
                    <a:ext uri="{9D8B030D-6E8A-4147-A177-3AD203B41FA5}">
                      <a16:colId xmlns:a16="http://schemas.microsoft.com/office/drawing/2014/main" val="357821629"/>
                    </a:ext>
                  </a:extLst>
                </a:gridCol>
                <a:gridCol w="1656951">
                  <a:extLst>
                    <a:ext uri="{9D8B030D-6E8A-4147-A177-3AD203B41FA5}">
                      <a16:colId xmlns:a16="http://schemas.microsoft.com/office/drawing/2014/main" val="1299611810"/>
                    </a:ext>
                  </a:extLst>
                </a:gridCol>
                <a:gridCol w="1656951">
                  <a:extLst>
                    <a:ext uri="{9D8B030D-6E8A-4147-A177-3AD203B41FA5}">
                      <a16:colId xmlns:a16="http://schemas.microsoft.com/office/drawing/2014/main" val="3175518052"/>
                    </a:ext>
                  </a:extLst>
                </a:gridCol>
                <a:gridCol w="1657816">
                  <a:extLst>
                    <a:ext uri="{9D8B030D-6E8A-4147-A177-3AD203B41FA5}">
                      <a16:colId xmlns:a16="http://schemas.microsoft.com/office/drawing/2014/main" val="3235174768"/>
                    </a:ext>
                  </a:extLst>
                </a:gridCol>
              </a:tblGrid>
              <a:tr h="8433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Modifier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Within class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Within package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 not within class.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Outside package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 subclass only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Outside package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 non-subclass only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388827"/>
                  </a:ext>
                </a:extLst>
              </a:tr>
              <a:tr h="446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8021891"/>
                  </a:ext>
                </a:extLst>
              </a:tr>
              <a:tr h="446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6716428"/>
                  </a:ext>
                </a:extLst>
              </a:tr>
              <a:tr h="446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Protected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 (Only sub class)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6521302"/>
                  </a:ext>
                </a:extLst>
              </a:tr>
              <a:tr h="446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300638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3250D7C-DA26-DDEA-9538-E65CCCAFE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082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2041</TotalTime>
  <Words>724</Words>
  <Application>Microsoft Office PowerPoint</Application>
  <PresentationFormat>Widescreen</PresentationFormat>
  <Paragraphs>142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Cambria</vt:lpstr>
      <vt:lpstr>Lucida Calligraphy</vt:lpstr>
      <vt:lpstr>Times New Roman</vt:lpstr>
      <vt:lpstr>Trebuchet MS</vt:lpstr>
      <vt:lpstr>Wingdings</vt:lpstr>
      <vt:lpstr>Wingdings 3</vt:lpstr>
      <vt:lpstr>Facet</vt:lpstr>
      <vt:lpstr>PowerPoint Presentation</vt:lpstr>
      <vt:lpstr>Topic of Interest </vt:lpstr>
      <vt:lpstr>Package Import</vt:lpstr>
      <vt:lpstr>Illustration of Package Import</vt:lpstr>
      <vt:lpstr>Access Specifier</vt:lpstr>
      <vt:lpstr>Access Specifier Continued…</vt:lpstr>
      <vt:lpstr>Illustration of Access Specifier</vt:lpstr>
      <vt:lpstr>Illustration of Access Specifier Continued…</vt:lpstr>
      <vt:lpstr>Illustration of Access Specifier Continued…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Sudipta Sahana</dc:creator>
  <cp:lastModifiedBy>Sudipta Sahana</cp:lastModifiedBy>
  <cp:revision>128</cp:revision>
  <dcterms:created xsi:type="dcterms:W3CDTF">2020-05-14T16:01:03Z</dcterms:created>
  <dcterms:modified xsi:type="dcterms:W3CDTF">2023-03-24T04:11:09Z</dcterms:modified>
</cp:coreProperties>
</file>