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47295" y="2614475"/>
            <a:ext cx="8030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Lecture 11 –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finalize method and garbage collection, Method &amp; Constructor overloading.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BDAC8-6AC1-A0CF-AC82-07A5ECFD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67"/>
    </mc:Choice>
    <mc:Fallback xmlns="">
      <p:transition spd="slow" advTm="590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5D087-00DF-8A3D-04C9-34451558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45"/>
    </mc:Choice>
    <mc:Fallback xmlns="">
      <p:transition spd="slow" advTm="43745"/>
    </mc:Fallback>
  </mc:AlternateContent>
  <p:extLst>
    <p:ext uri="{3A86A75C-4F4B-4683-9AE1-C65F6400EC91}">
      <p14:laserTraceLst xmlns:p14="http://schemas.microsoft.com/office/powerpoint/2010/main">
        <p14:tracePtLst>
          <p14:tracePt t="1962" x="8374063" y="1739900"/>
          <p14:tracePt t="1968" x="8448675" y="1814513"/>
          <p14:tracePt t="1978" x="8524875" y="1876425"/>
          <p14:tracePt t="1982" x="8561388" y="1978025"/>
          <p14:tracePt t="1992" x="8599488" y="2078038"/>
          <p14:tracePt t="2004" x="8599488" y="2190750"/>
          <p14:tracePt t="2008" x="8599488" y="2327275"/>
          <p14:tracePt t="2018" x="8561388" y="2403475"/>
          <p14:tracePt t="2023" x="8486775" y="2478088"/>
          <p14:tracePt t="2035" x="8435975" y="2540000"/>
          <p14:tracePt t="2044" x="8386763" y="2603500"/>
          <p14:tracePt t="2048" x="8324850" y="2665413"/>
          <p14:tracePt t="2058" x="8286750" y="2740025"/>
          <p14:tracePt t="2065" x="8223250" y="2840038"/>
          <p14:tracePt t="2074" x="8135938" y="2952750"/>
          <p14:tracePt t="2084" x="8061325" y="3065463"/>
          <p14:tracePt t="2088" x="7961313" y="3190875"/>
          <p14:tracePt t="2100" x="7874000" y="3341688"/>
          <p14:tracePt t="2104" x="7797800" y="3467100"/>
          <p14:tracePt t="2115" x="7710488" y="3579813"/>
          <p14:tracePt t="2124" x="7635875" y="3667125"/>
          <p14:tracePt t="2129" x="7561263" y="3741738"/>
          <p14:tracePt t="2138" x="7472363" y="3841750"/>
          <p14:tracePt t="2144" x="7372350" y="3967163"/>
          <p14:tracePt t="2154" x="7259638" y="4092575"/>
          <p14:tracePt t="2166" x="7146925" y="4241800"/>
          <p14:tracePt t="2170" x="6921500" y="4443413"/>
          <p14:tracePt t="2180" x="6746875" y="4592638"/>
          <p14:tracePt t="2185" x="6608763" y="4692650"/>
          <p14:tracePt t="2195" x="6408738" y="4856163"/>
          <p14:tracePt t="2205" x="6183313" y="5056188"/>
          <p14:tracePt t="2211" x="6034088" y="5168900"/>
          <p14:tracePt t="2220" x="5883275" y="5305425"/>
          <p14:tracePt t="2224" x="5732463" y="5430838"/>
          <p14:tracePt t="2235" x="5632450" y="5530850"/>
          <p14:tracePt t="2244" x="5507038" y="5619750"/>
          <p14:tracePt t="2250" x="5419725" y="5694363"/>
          <p14:tracePt t="2260" x="5370513" y="5743575"/>
          <p14:tracePt t="2266" x="5281613" y="5832475"/>
          <p14:tracePt t="2276" x="5257800" y="5868988"/>
          <p14:tracePt t="2286" x="5207000" y="5945188"/>
          <p14:tracePt t="2290" x="5157788" y="6007100"/>
          <p14:tracePt t="2300" x="5119688" y="6081713"/>
          <p14:tracePt t="2306" x="5068888" y="6169025"/>
          <p14:tracePt t="2318" x="4994275" y="6245225"/>
          <p14:tracePt t="2326" x="4881563" y="6332538"/>
          <p14:tracePt t="2330" x="4756150" y="6381750"/>
          <p14:tracePt t="2340" x="4606925" y="6457950"/>
          <p14:tracePt t="2348" x="4330700" y="6557963"/>
          <p14:tracePt t="2356" x="4005263" y="6696075"/>
          <p14:tracePt t="3189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6"/>
            <a:ext cx="7761272" cy="26321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Garbage Collection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finalize() method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Overloading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Overloading: changing no. of arguments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Overloading: changing data type of arguments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 Overloading</a:t>
            </a:r>
          </a:p>
          <a:p>
            <a:pPr algn="just"/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1C6B5-215A-71DB-EEF5-285F4E0C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2"/>
    </mc:Choice>
    <mc:Fallback xmlns="">
      <p:transition spd="slow" advTm="299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78824"/>
            <a:ext cx="7330197" cy="76355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 Garbage Collection: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Garbage Collection is process of reclaiming the runtime unused memory automatically. In other words, it is a way to destroy the unused objects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 of Garbage Collection: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It makes java memory efficient because garbage collector removes the unreferenced objects from heap memory.</a:t>
            </a:r>
          </a:p>
          <a:p>
            <a:pPr lvl="0"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It is automatically done by the garbage collector(a part of JVM) so we don't need to make extra efforts.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F73BF-73D5-A246-A5A3-B8789B0D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6"/>
    </mc:Choice>
    <mc:Fallback xmlns="">
      <p:transition spd="slow" advTm="109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4949"/>
            <a:ext cx="8316016" cy="111072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finalize() method: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854925"/>
            <a:ext cx="8799175" cy="36933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406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finalize() method is invoked each time before the object is garbage collected. This method can be used to perform cleanup processing. This method is defined in Object class as: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18" y="2782389"/>
            <a:ext cx="3853545" cy="1358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 void finalize(){}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25B74A-769F-8C77-9320-01A2BC71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86"/>
    </mc:Choice>
    <mc:Fallback xmlns="">
      <p:transition spd="slow" advTm="911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51692"/>
            <a:ext cx="6783224" cy="644931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413" y="1470906"/>
            <a:ext cx="8590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method is used to invoke the garbage collector to perform cleanup processing.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is found in System and Runtime classes. Garbage collection is performed by a daemon thread called Garbage Collector(GC). This thread calls the finalize() method before object is garbage collected.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317F3-400F-4F11-A0DA-5FE274813A67}"/>
              </a:ext>
            </a:extLst>
          </p:cNvPr>
          <p:cNvSpPr/>
          <p:nvPr/>
        </p:nvSpPr>
        <p:spPr>
          <a:xfrm>
            <a:off x="639226" y="2948234"/>
            <a:ext cx="7311616" cy="325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TestGarbage1{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void finalize(){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("object is garbage collected");}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TestGarbage1 s1=new TestGarbage1();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TestGarbage1 s2=new TestGarbage1();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s1=null;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s2=null;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System.gc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4C3F4-E0AE-48D6-9F88-7B96FED69514}"/>
              </a:ext>
            </a:extLst>
          </p:cNvPr>
          <p:cNvSpPr/>
          <p:nvPr/>
        </p:nvSpPr>
        <p:spPr>
          <a:xfrm>
            <a:off x="4081669" y="5000206"/>
            <a:ext cx="357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garbage collected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garbage collected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5EB0F-6EE6-8EE7-6F96-407CDDF1E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056"/>
    </mc:Choice>
    <mc:Fallback xmlns="">
      <p:transition spd="slow" advTm="355056"/>
    </mc:Fallback>
  </mc:AlternateContent>
  <p:extLst>
    <p:ext uri="{3A86A75C-4F4B-4683-9AE1-C65F6400EC91}">
      <p14:laserTraceLst xmlns:p14="http://schemas.microsoft.com/office/powerpoint/2010/main">
        <p14:tracePtLst>
          <p14:tracePt t="94070" x="3348038" y="6330950"/>
          <p14:tracePt t="94262" x="2754313" y="6519863"/>
          <p14:tracePt t="94269" x="3016250" y="6232525"/>
          <p14:tracePt t="94282" x="3228975" y="6007100"/>
          <p14:tracePt t="94286" x="3579813" y="5694363"/>
          <p14:tracePt t="94295" x="3843338" y="5430838"/>
          <p14:tracePt t="94299" x="4168775" y="5105400"/>
          <p14:tracePt t="94312" x="4456113" y="4756150"/>
          <p14:tracePt t="94321" x="4756150" y="4318000"/>
          <p14:tracePt t="94327" x="5045075" y="3967163"/>
          <p14:tracePt t="94335" x="5207000" y="3579813"/>
          <p14:tracePt t="94343" x="5357813" y="3228975"/>
          <p14:tracePt t="94352" x="5445125" y="2952750"/>
          <p14:tracePt t="94361" x="5495925" y="2752725"/>
          <p14:tracePt t="94365" x="5495925" y="2565400"/>
          <p14:tracePt t="94376" x="5495925" y="2403475"/>
          <p14:tracePt t="94382" x="5495925" y="2239963"/>
          <p14:tracePt t="94392" x="5470525" y="2101850"/>
          <p14:tracePt t="94401" x="5432425" y="1965325"/>
          <p14:tracePt t="94405" x="5345113" y="1827213"/>
          <p14:tracePt t="94416" x="5257800" y="1701800"/>
          <p14:tracePt t="94421" x="5181600" y="1601788"/>
          <p14:tracePt t="94432" x="5057775" y="1489075"/>
          <p14:tracePt t="94446" x="4956175" y="1427163"/>
          <p14:tracePt t="94449" x="4856163" y="1389063"/>
          <p14:tracePt t="94458" x="4732338" y="1350963"/>
          <p14:tracePt t="94462" x="4630738" y="1339850"/>
          <p14:tracePt t="94471" x="4518025" y="1339850"/>
          <p14:tracePt t="94482" x="4418013" y="1314450"/>
          <p14:tracePt t="94487" x="4294188" y="1314450"/>
          <p14:tracePt t="94497" x="4192588" y="1314450"/>
          <p14:tracePt t="94502" x="4092575" y="1314450"/>
          <p14:tracePt t="94512" x="4005263" y="1339850"/>
          <p14:tracePt t="94521" x="3905250" y="1376363"/>
          <p14:tracePt t="94527" x="3779838" y="1427163"/>
          <p14:tracePt t="94537" x="3692525" y="1489075"/>
          <p14:tracePt t="94544" x="3579813" y="1576388"/>
          <p14:tracePt t="94553" x="3467100" y="1652588"/>
          <p14:tracePt t="94564" x="3379788" y="1752600"/>
          <p14:tracePt t="94569" x="3279775" y="1839913"/>
          <p14:tracePt t="94580" x="3192463" y="1952625"/>
          <p14:tracePt t="94584" x="3103563" y="2065338"/>
          <p14:tracePt t="94594" x="3016250" y="2190750"/>
          <p14:tracePt t="94600" x="2941638" y="2314575"/>
          <p14:tracePt t="94610" x="2879725" y="2452688"/>
          <p14:tracePt t="94620" x="2816225" y="2565400"/>
          <p14:tracePt t="94623" x="2778125" y="2690813"/>
          <p14:tracePt t="94634" x="2703513" y="2840038"/>
          <p14:tracePt t="94639" x="2654300" y="2965450"/>
          <p14:tracePt t="94649" x="2616200" y="3090863"/>
          <p14:tracePt t="94660" x="2578100" y="3190875"/>
          <p14:tracePt t="94664" x="2565400" y="3278188"/>
          <p14:tracePt t="94677" x="2554288" y="3341688"/>
          <p14:tracePt t="94679" x="2541588" y="3403600"/>
          <p14:tracePt t="94689" x="2516188" y="3454400"/>
          <p14:tracePt t="94700" x="2516188" y="3503613"/>
          <p14:tracePt t="94705" x="2516188" y="3529013"/>
          <p14:tracePt t="94716" x="2516188" y="3567113"/>
          <p14:tracePt t="94719" x="2516188" y="3616325"/>
          <p14:tracePt t="94742" x="2516188" y="3654425"/>
          <p14:tracePt t="94745" x="2541588" y="3692525"/>
          <p14:tracePt t="94756" x="2565400" y="3716338"/>
          <p14:tracePt t="94769" x="2578100" y="3729038"/>
          <p14:tracePt t="94780" x="2578100" y="3741738"/>
          <p14:tracePt t="94787" x="2603500" y="3754438"/>
          <p14:tracePt t="94796" x="2628900" y="3754438"/>
          <p14:tracePt t="94802" x="2654300" y="3754438"/>
          <p14:tracePt t="94811" x="2678113" y="3754438"/>
          <p14:tracePt t="94821" x="2690813" y="3754438"/>
          <p14:tracePt t="94826" x="2716213" y="3754438"/>
          <p14:tracePt t="94835" x="2754313" y="3729038"/>
          <p14:tracePt t="94842" x="2778125" y="3703638"/>
          <p14:tracePt t="94851" x="2816225" y="3679825"/>
          <p14:tracePt t="94861" x="2841625" y="3616325"/>
          <p14:tracePt t="94865" x="2867025" y="3590925"/>
          <p14:tracePt t="94879" x="2903538" y="3529013"/>
          <p14:tracePt t="94881" x="2903538" y="3479800"/>
          <p14:tracePt t="94893" x="2903538" y="3416300"/>
          <p14:tracePt t="94902" x="2903538" y="3354388"/>
          <p14:tracePt t="94908" x="2903538" y="3278188"/>
          <p14:tracePt t="94917" x="2903538" y="3216275"/>
          <p14:tracePt t="94922" x="2903538" y="3154363"/>
          <p14:tracePt t="94931" x="2879725" y="3116263"/>
          <p14:tracePt t="94941" x="2854325" y="3078163"/>
          <p14:tracePt t="94948" x="2816225" y="3028950"/>
          <p14:tracePt t="94960" x="2790825" y="3016250"/>
          <p14:tracePt t="94962" x="2767013" y="2978150"/>
          <p14:tracePt t="94971" x="2703513" y="2952750"/>
          <p14:tracePt t="94982" x="2667000" y="2952750"/>
          <p14:tracePt t="94988" x="2628900" y="2952750"/>
          <p14:tracePt t="94997" x="2541588" y="2952750"/>
          <p14:tracePt t="95001" x="2478088" y="2952750"/>
          <p14:tracePt t="95014" x="2403475" y="2952750"/>
          <p14:tracePt t="95024" x="2378075" y="2952750"/>
          <p14:tracePt t="95028" x="2352675" y="2978150"/>
          <p14:tracePt t="95038" x="2328863" y="3003550"/>
          <p14:tracePt t="95043" x="2252663" y="3078163"/>
          <p14:tracePt t="95053" x="2228850" y="3128963"/>
          <p14:tracePt t="95063" x="2190750" y="3178175"/>
          <p14:tracePt t="95067" x="2152650" y="3267075"/>
          <p14:tracePt t="95078" x="2116138" y="3367088"/>
          <p14:tracePt t="95083" x="2078038" y="3441700"/>
          <p14:tracePt t="95093" x="2027238" y="3541713"/>
          <p14:tracePt t="95103" x="1965325" y="3667125"/>
          <p14:tracePt t="95108" x="1927225" y="3754438"/>
          <p14:tracePt t="95119" x="1890713" y="3854450"/>
          <p14:tracePt t="95128" x="1852613" y="3929063"/>
          <p14:tracePt t="95134" x="1839913" y="3992563"/>
          <p14:tracePt t="95144" x="1801813" y="4054475"/>
          <p14:tracePt t="95149" x="1778000" y="4129088"/>
          <p14:tracePt t="95160" x="1778000" y="4205288"/>
          <p14:tracePt t="95165" x="1778000" y="4267200"/>
          <p14:tracePt t="95174" x="1778000" y="4341813"/>
          <p14:tracePt t="95184" x="1778000" y="4405313"/>
          <p14:tracePt t="95189" x="1778000" y="4454525"/>
          <p14:tracePt t="95199" x="1778000" y="4492625"/>
          <p14:tracePt t="95204" x="1778000" y="4543425"/>
          <p14:tracePt t="95215" x="1778000" y="4579938"/>
          <p14:tracePt t="95226" x="1778000" y="4630738"/>
          <p14:tracePt t="95229" x="1814513" y="4692650"/>
          <p14:tracePt t="95240" x="1852613" y="4743450"/>
          <p14:tracePt t="95247" x="1903413" y="4779963"/>
          <p14:tracePt t="95255" x="1939925" y="4830763"/>
          <p14:tracePt t="95265" x="2003425" y="4856163"/>
          <p14:tracePt t="95270" x="2052638" y="4892675"/>
          <p14:tracePt t="95279" x="2127250" y="4892675"/>
          <p14:tracePt t="95285" x="2190750" y="4892675"/>
          <p14:tracePt t="95295" x="2239963" y="4892675"/>
          <p14:tracePt t="95306" x="2316163" y="4892675"/>
          <p14:tracePt t="95309" x="2378075" y="4868863"/>
          <p14:tracePt t="95320" x="2441575" y="4805363"/>
          <p14:tracePt t="95326" x="2465388" y="4756150"/>
          <p14:tracePt t="95335" x="2503488" y="4656138"/>
          <p14:tracePt t="95346" x="2554288" y="4567238"/>
          <p14:tracePt t="95350" x="2578100" y="4479925"/>
          <p14:tracePt t="95361" x="2578100" y="4341813"/>
          <p14:tracePt t="95365" x="2616200" y="4192588"/>
          <p14:tracePt t="95376" x="2616200" y="4029075"/>
          <p14:tracePt t="95386" x="2616200" y="3879850"/>
          <p14:tracePt t="95392" x="2616200" y="3667125"/>
          <p14:tracePt t="95402" x="2578100" y="3503613"/>
          <p14:tracePt t="95406" x="2516188" y="3354388"/>
          <p14:tracePt t="95415" x="2441575" y="3216275"/>
          <p14:tracePt t="95426" x="2352675" y="3065463"/>
          <p14:tracePt t="95432" x="2303463" y="2952750"/>
          <p14:tracePt t="95443" x="2252663" y="2852738"/>
          <p14:tracePt t="95447" x="2203450" y="2778125"/>
          <p14:tracePt t="95457" x="2139950" y="2703513"/>
          <p14:tracePt t="95468" x="2116138" y="2678113"/>
          <p14:tracePt t="95472" x="2039938" y="2640013"/>
          <p14:tracePt t="95482" x="1927225" y="2616200"/>
          <p14:tracePt t="95487" x="1814513" y="2603500"/>
          <p14:tracePt t="95497" x="1677988" y="2603500"/>
          <p14:tracePt t="95508" x="1527175" y="2603500"/>
          <p14:tracePt t="95512" x="1427163" y="2616200"/>
          <p14:tracePt t="95524" x="1301750" y="2728913"/>
          <p14:tracePt t="95528" x="1189038" y="2852738"/>
          <p14:tracePt t="95538" x="1076325" y="3041650"/>
          <p14:tracePt t="95547" x="925513" y="3328988"/>
          <p14:tracePt t="95552" x="814388" y="3616325"/>
          <p14:tracePt t="95563" x="676275" y="4029075"/>
          <p14:tracePt t="95568" x="625475" y="4392613"/>
          <p14:tracePt t="95578" x="600075" y="4667250"/>
          <p14:tracePt t="95588" x="600075" y="4943475"/>
          <p14:tracePt t="95593" x="600075" y="5130800"/>
          <p14:tracePt t="95604" x="612775" y="5318125"/>
          <p14:tracePt t="95608" x="701675" y="5494338"/>
          <p14:tracePt t="95617" x="738188" y="5619750"/>
          <p14:tracePt t="95627" x="788988" y="5707063"/>
          <p14:tracePt t="95634" x="825500" y="5819775"/>
          <p14:tracePt t="95644" x="889000" y="5881688"/>
          <p14:tracePt t="95647" x="938213" y="5919788"/>
          <p14:tracePt t="95659" x="976313" y="5945188"/>
          <p14:tracePt t="95667" x="1001713" y="5945188"/>
          <p14:tracePt t="95674" x="1063625" y="5945188"/>
          <p14:tracePt t="95683" x="1114425" y="5945188"/>
          <p14:tracePt t="95687" x="1227138" y="5907088"/>
          <p14:tracePt t="95698" x="1339850" y="5807075"/>
          <p14:tracePt t="95708" x="1489075" y="5656263"/>
          <p14:tracePt t="95714" x="1652588" y="5418138"/>
          <p14:tracePt t="95724" x="1865313" y="5081588"/>
          <p14:tracePt t="95730" x="2027238" y="4756150"/>
          <p14:tracePt t="95739" x="2178050" y="4367213"/>
          <p14:tracePt t="95750" x="2303463" y="3992563"/>
          <p14:tracePt t="95754" x="2403475" y="3641725"/>
          <p14:tracePt t="95763" x="2478088" y="3341688"/>
          <p14:tracePt t="95770" x="2541588" y="3141663"/>
          <p14:tracePt t="95780" x="2554288" y="3016250"/>
          <p14:tracePt t="95790" x="2565400" y="2916238"/>
          <p14:tracePt t="95793" x="2565400" y="2878138"/>
          <p14:tracePt t="95805" x="2565400" y="2828925"/>
          <p14:tracePt t="95809" x="2565400" y="2803525"/>
          <p14:tracePt t="95819" x="2541588" y="2778125"/>
          <p14:tracePt t="95829" x="2516188" y="2728913"/>
          <p14:tracePt t="95835" x="2503488" y="2728913"/>
          <p14:tracePt t="95846" x="2478088" y="2703513"/>
          <p14:tracePt t="95850" x="2465388" y="2703513"/>
          <p14:tracePt t="95860" x="2428875" y="2703513"/>
          <p14:tracePt t="95869" x="2403475" y="2703513"/>
          <p14:tracePt t="95876" x="2365375" y="2716213"/>
          <p14:tracePt t="95886" x="2290763" y="2765425"/>
          <p14:tracePt t="95889" x="2216150" y="2828925"/>
          <p14:tracePt t="95901" x="2139950" y="2916238"/>
          <p14:tracePt t="95909" x="2065338" y="3041650"/>
          <p14:tracePt t="95917" x="1978025" y="3203575"/>
          <p14:tracePt t="95929" x="1927225" y="3354388"/>
          <p14:tracePt t="95933" x="1852613" y="3529013"/>
          <p14:tracePt t="95943" x="1790700" y="3703638"/>
          <p14:tracePt t="95961" x="1752600" y="3979863"/>
          <p14:tracePt t="95965" x="1727200" y="4105275"/>
          <p14:tracePt t="95972" x="1727200" y="4217988"/>
          <p14:tracePt t="95982" x="1727200" y="4318000"/>
          <p14:tracePt t="95992" x="1727200" y="4392613"/>
          <p14:tracePt t="95995" x="1752600" y="4454525"/>
          <p14:tracePt t="96006" x="1778000" y="4518025"/>
          <p14:tracePt t="96012" x="1790700" y="4554538"/>
          <p14:tracePt t="96021" x="1827213" y="4605338"/>
          <p14:tracePt t="96031" x="1852613" y="4630738"/>
          <p14:tracePt t="96036" x="1878013" y="4656138"/>
          <p14:tracePt t="96046" x="1927225" y="4705350"/>
          <p14:tracePt t="96052" x="2003425" y="4730750"/>
          <p14:tracePt t="96061" x="2090738" y="4743450"/>
          <p14:tracePt t="96071" x="2190750" y="4743450"/>
          <p14:tracePt t="96078" x="2265363" y="4743450"/>
          <p14:tracePt t="96088" x="2390775" y="4743450"/>
          <p14:tracePt t="96092" x="2503488" y="4730750"/>
          <p14:tracePt t="96102" x="2641600" y="4656138"/>
          <p14:tracePt t="96111" x="2790825" y="4567238"/>
          <p14:tracePt t="96118" x="2928938" y="4467225"/>
          <p14:tracePt t="96128" x="3016250" y="4379913"/>
          <p14:tracePt t="96132" x="3103563" y="4292600"/>
          <p14:tracePt t="96143" x="3167063" y="4192588"/>
          <p14:tracePt t="96153" x="3216275" y="4092575"/>
          <p14:tracePt t="96159" x="3241675" y="4017963"/>
          <p14:tracePt t="96167" x="3279775" y="3954463"/>
          <p14:tracePt t="96174" x="3279775" y="3929063"/>
          <p14:tracePt t="96185" x="3279775" y="3905250"/>
          <p14:tracePt t="96194" x="3279775" y="3892550"/>
          <p14:tracePt t="96197" x="3279775" y="3879850"/>
          <p14:tracePt t="96227" x="3279775" y="3854450"/>
          <p14:tracePt t="96249" x="3279775" y="3841750"/>
          <p14:tracePt t="96258" x="3267075" y="3829050"/>
          <p14:tracePt t="96273" x="3241675" y="3816350"/>
          <p14:tracePt t="96290" x="3241675" y="3803650"/>
          <p14:tracePt t="96309" x="3216275" y="3803650"/>
          <p14:tracePt t="96313" x="3205163" y="3803650"/>
          <p14:tracePt t="96324" x="3192463" y="3803650"/>
          <p14:tracePt t="96340" x="3179763" y="3803650"/>
          <p14:tracePt t="96353" x="3167063" y="3803650"/>
          <p14:tracePt t="96369" x="3154363" y="3803650"/>
          <p14:tracePt t="96390" x="3141663" y="3803650"/>
          <p14:tracePt t="96406" x="3128963" y="3803650"/>
          <p14:tracePt t="96429" x="3116263" y="3803650"/>
          <p14:tracePt t="96446" x="3103563" y="3803650"/>
          <p14:tracePt t="96456" x="3092450" y="3803650"/>
          <p14:tracePt t="96470" x="3067050" y="3803650"/>
          <p14:tracePt t="96475" x="3041650" y="3803650"/>
          <p14:tracePt t="96486" x="3016250" y="3803650"/>
          <p14:tracePt t="96496" x="2992438" y="3816350"/>
          <p14:tracePt t="96500" x="2979738" y="3829050"/>
          <p14:tracePt t="96509" x="2954338" y="3829050"/>
          <p14:tracePt t="96517" x="2941638" y="3841750"/>
          <p14:tracePt t="96526" x="2928938" y="3841750"/>
          <p14:tracePt t="96542" x="2916238" y="3854450"/>
          <p14:tracePt t="96721" x="2890838" y="3854450"/>
          <p14:tracePt t="96918" x="2879725" y="3854450"/>
          <p14:tracePt t="96927" x="2867025" y="3854450"/>
          <p14:tracePt t="96937" x="2854325" y="3854450"/>
          <p14:tracePt t="96965" x="2841625" y="3854450"/>
          <p14:tracePt t="96969" x="2828925" y="3854450"/>
          <p14:tracePt t="96980" x="2816225" y="3854450"/>
          <p14:tracePt t="96986" x="2790825" y="3829050"/>
          <p14:tracePt t="96996" x="2767013" y="3829050"/>
          <p14:tracePt t="97007" x="2741613" y="3803650"/>
          <p14:tracePt t="97009" x="2690813" y="3779838"/>
          <p14:tracePt t="97020" x="2628900" y="3741738"/>
          <p14:tracePt t="97028" x="2554288" y="3703638"/>
          <p14:tracePt t="97036" x="2478088" y="3679825"/>
          <p14:tracePt t="97046" x="2390775" y="3654425"/>
          <p14:tracePt t="97049" x="2278063" y="3616325"/>
          <p14:tracePt t="97060" x="2139950" y="3567113"/>
          <p14:tracePt t="97066" x="2003425" y="3529013"/>
          <p14:tracePt t="97077" x="1852613" y="3490913"/>
          <p14:tracePt t="97085" x="1677988" y="3441700"/>
          <p14:tracePt t="97090" x="1552575" y="3403600"/>
          <p14:tracePt t="97101" x="1401763" y="3367088"/>
          <p14:tracePt t="97107" x="1263650" y="3328988"/>
          <p14:tracePt t="97115" x="1201738" y="3303588"/>
          <p14:tracePt t="97125" x="1089025" y="3290888"/>
          <p14:tracePt t="97131" x="1027113" y="3290888"/>
          <p14:tracePt t="97141" x="950913" y="3267075"/>
          <p14:tracePt t="97146" x="901700" y="3267075"/>
          <p14:tracePt t="97156" x="889000" y="3254375"/>
          <p14:tracePt t="97165" x="863600" y="3254375"/>
          <p14:tracePt t="97174" x="850900" y="3241675"/>
          <p14:tracePt t="97192" x="838200" y="3241675"/>
          <p14:tracePt t="97251" x="825500" y="3241675"/>
          <p14:tracePt t="97354" x="814388" y="3228975"/>
          <p14:tracePt t="97821" x="825500" y="3228975"/>
          <p14:tracePt t="97842" x="838200" y="3228975"/>
          <p14:tracePt t="97847" x="850900" y="3228975"/>
          <p14:tracePt t="97861" x="863600" y="3228975"/>
          <p14:tracePt t="97897" x="889000" y="3228975"/>
          <p14:tracePt t="97914" x="901700" y="3241675"/>
          <p14:tracePt t="97949" x="914400" y="3254375"/>
          <p14:tracePt t="97963" x="925513" y="3254375"/>
          <p14:tracePt t="97988" x="938213" y="3254375"/>
          <p14:tracePt t="98010" x="950913" y="3254375"/>
          <p14:tracePt t="98050" x="976313" y="3254375"/>
          <p14:tracePt t="98054" x="976313" y="3267075"/>
          <p14:tracePt t="98064" x="989013" y="3267075"/>
          <p14:tracePt t="98073" x="989013" y="3278188"/>
          <p14:tracePt t="98079" x="1001713" y="3278188"/>
          <p14:tracePt t="98090" x="1038225" y="3278188"/>
          <p14:tracePt t="98093" x="1050925" y="3278188"/>
          <p14:tracePt t="98103" x="1089025" y="3278188"/>
          <p14:tracePt t="98113" x="1127125" y="3278188"/>
          <p14:tracePt t="98120" x="1150938" y="3278188"/>
          <p14:tracePt t="98130" x="1176338" y="3278188"/>
          <p14:tracePt t="98133" x="1201738" y="3278188"/>
          <p14:tracePt t="98145" x="1239838" y="3278188"/>
          <p14:tracePt t="98157" x="1276350" y="3278188"/>
          <p14:tracePt t="98160" x="1314450" y="3278188"/>
          <p14:tracePt t="98169" x="1352550" y="3278188"/>
          <p14:tracePt t="98175" x="1401763" y="3290888"/>
          <p14:tracePt t="98185" x="1439863" y="3290888"/>
          <p14:tracePt t="98196" x="1501775" y="3303588"/>
          <p14:tracePt t="98200" x="1527175" y="3303588"/>
          <p14:tracePt t="98210" x="1552575" y="3328988"/>
          <p14:tracePt t="98215" x="1577975" y="3328988"/>
          <p14:tracePt t="98225" x="1589088" y="3328988"/>
          <p14:tracePt t="98240" x="1601788" y="3328988"/>
          <p14:tracePt t="98257" x="1614488" y="3354388"/>
          <p14:tracePt t="98265" x="1639888" y="3354388"/>
          <p14:tracePt t="98285" x="1639888" y="3367088"/>
          <p14:tracePt t="98296" x="1652588" y="3367088"/>
          <p14:tracePt t="98306" x="1652588" y="3378200"/>
          <p14:tracePt t="98323" x="1677988" y="3378200"/>
          <p14:tracePt t="98325" x="1677988" y="3390900"/>
          <p14:tracePt t="98345" x="1689100" y="3416300"/>
          <p14:tracePt t="98361" x="1689100" y="3429000"/>
          <p14:tracePt t="98378" x="1701800" y="3429000"/>
          <p14:tracePt t="98388" x="1701800" y="3441700"/>
          <p14:tracePt t="98401" x="1714500" y="3441700"/>
          <p14:tracePt t="98418" x="1727200" y="3441700"/>
          <p14:tracePt t="98477" x="1739900" y="3441700"/>
          <p14:tracePt t="98481" x="1739900" y="3454400"/>
          <p14:tracePt t="98507" x="1752600" y="3467100"/>
          <p14:tracePt t="98523" x="1765300" y="3467100"/>
          <p14:tracePt t="98533" x="1778000" y="3490913"/>
          <p14:tracePt t="98574" x="1790700" y="3503613"/>
          <p14:tracePt t="98749" x="1801813" y="3503613"/>
          <p14:tracePt t="98776" x="1814513" y="3503613"/>
          <p14:tracePt t="98780" x="1827213" y="3503613"/>
          <p14:tracePt t="98791" x="1839913" y="3503613"/>
          <p14:tracePt t="98795" x="1852613" y="3503613"/>
          <p14:tracePt t="98806" x="1878013" y="3490913"/>
          <p14:tracePt t="98823" x="1903413" y="3490913"/>
          <p14:tracePt t="98856" x="1914525" y="3490913"/>
          <p14:tracePt t="98872" x="1927225" y="3490913"/>
          <p14:tracePt t="98886" x="1939925" y="3490913"/>
          <p14:tracePt t="98895" x="1952625" y="3490913"/>
          <p14:tracePt t="98901" x="1965325" y="3490913"/>
          <p14:tracePt t="98911" x="1978025" y="3467100"/>
          <p14:tracePt t="98924" x="1990725" y="3467100"/>
          <p14:tracePt t="98925" x="2014538" y="3467100"/>
          <p14:tracePt t="98957" x="2027238" y="3467100"/>
          <p14:tracePt t="98968" x="2039938" y="3467100"/>
          <p14:tracePt t="99038" x="2052638" y="3467100"/>
          <p14:tracePt t="99056" x="2078038" y="3467100"/>
          <p14:tracePt t="99109" x="2090738" y="3467100"/>
          <p14:tracePt t="99119" x="2103438" y="3467100"/>
          <p14:tracePt t="99134" x="2116138" y="3467100"/>
          <p14:tracePt t="99138" x="2127250" y="3467100"/>
          <p14:tracePt t="99149" x="2152650" y="3467100"/>
          <p14:tracePt t="99159" x="2178050" y="3467100"/>
          <p14:tracePt t="99163" x="2190750" y="3467100"/>
          <p14:tracePt t="99174" x="2203450" y="3467100"/>
          <p14:tracePt t="99179" x="2239963" y="3467100"/>
          <p14:tracePt t="99189" x="2252663" y="3467100"/>
          <p14:tracePt t="99204" x="2265363" y="3467100"/>
          <p14:tracePt t="99213" x="2278063" y="3467100"/>
          <p14:tracePt t="99385" x="2290763" y="3467100"/>
          <p14:tracePt t="99390" x="2303463" y="3467100"/>
          <p14:tracePt t="99400" x="2316163" y="3467100"/>
          <p14:tracePt t="99412" x="2328863" y="3467100"/>
          <p14:tracePt t="99416" x="2339975" y="3467100"/>
          <p14:tracePt t="99432" x="2365375" y="3467100"/>
          <p14:tracePt t="99527" x="2378075" y="3467100"/>
          <p14:tracePt t="99548" x="2390775" y="3467100"/>
          <p14:tracePt t="99552" x="2403475" y="3479800"/>
          <p14:tracePt t="99611" x="2416175" y="3479800"/>
          <p14:tracePt t="99624" x="2428875" y="3479800"/>
          <p14:tracePt t="99647" x="2452688" y="3479800"/>
          <p14:tracePt t="99704" x="2465388" y="3467100"/>
          <p14:tracePt t="100238" x="2452688" y="3467100"/>
          <p14:tracePt t="100409" x="2428875" y="3479800"/>
          <p14:tracePt t="100538" x="2403475" y="3479800"/>
          <p14:tracePt t="100542" x="2403475" y="3490913"/>
          <p14:tracePt t="100556" x="2378075" y="3490913"/>
          <p14:tracePt t="100566" x="2328863" y="3490913"/>
          <p14:tracePt t="100576" x="2303463" y="3490913"/>
          <p14:tracePt t="100582" x="2278063" y="3490913"/>
          <p14:tracePt t="100592" x="2252663" y="3490913"/>
          <p14:tracePt t="100596" x="2228850" y="3490913"/>
          <p14:tracePt t="100606" x="2203450" y="3479800"/>
          <p14:tracePt t="100616" x="2165350" y="3479800"/>
          <p14:tracePt t="100621" x="2139950" y="3467100"/>
          <p14:tracePt t="100632" x="2127250" y="3454400"/>
          <p14:tracePt t="100639" x="2090738" y="3441700"/>
          <p14:tracePt t="100646" x="2052638" y="3429000"/>
          <p14:tracePt t="100657" x="2039938" y="3416300"/>
          <p14:tracePt t="100661" x="2027238" y="3416300"/>
          <p14:tracePt t="100677" x="2003425" y="3403600"/>
          <p14:tracePt t="100702" x="1990725" y="3403600"/>
          <p14:tracePt t="100712" x="1952625" y="3390900"/>
          <p14:tracePt t="100728" x="1939925" y="3390900"/>
          <p14:tracePt t="100741" x="1927225" y="3390900"/>
          <p14:tracePt t="100751" x="1914525" y="3390900"/>
          <p14:tracePt t="100758" x="1903413" y="3390900"/>
          <p14:tracePt t="100768" x="1890713" y="3390900"/>
          <p14:tracePt t="100793" x="1865313" y="3390900"/>
          <p14:tracePt t="101125" x="1852613" y="3390900"/>
          <p14:tracePt t="101146" x="1839913" y="3390900"/>
          <p14:tracePt t="101162" x="1827213" y="3390900"/>
          <p14:tracePt t="101166" x="1814513" y="3390900"/>
          <p14:tracePt t="101175" x="1790700" y="3390900"/>
          <p14:tracePt t="101186" x="1778000" y="3390900"/>
          <p14:tracePt t="101192" x="1752600" y="3390900"/>
          <p14:tracePt t="101206" x="1727200" y="3390900"/>
          <p14:tracePt t="101229" x="1714500" y="3403600"/>
          <p14:tracePt t="101696" x="1727200" y="3403600"/>
          <p14:tracePt t="101709" x="1739900" y="3403600"/>
          <p14:tracePt t="101720" x="1752600" y="3403600"/>
          <p14:tracePt t="101736" x="1765300" y="3403600"/>
          <p14:tracePt t="101751" x="1778000" y="3403600"/>
          <p14:tracePt t="101761" x="1790700" y="3403600"/>
          <p14:tracePt t="101831" x="1801813" y="3403600"/>
          <p14:tracePt t="101917" x="1814513" y="3403600"/>
          <p14:tracePt t="102371" x="1827213" y="3403600"/>
          <p14:tracePt t="102411" x="1839913" y="3403600"/>
          <p14:tracePt t="102425" x="1852613" y="3403600"/>
          <p14:tracePt t="102436" x="1865313" y="3403600"/>
          <p14:tracePt t="102457" x="1890713" y="3403600"/>
          <p14:tracePt t="102481" x="1903413" y="3403600"/>
          <p14:tracePt t="102501" x="1914525" y="3403600"/>
          <p14:tracePt t="102517" x="1927225" y="3403600"/>
          <p14:tracePt t="102521" x="1939925" y="3403600"/>
          <p14:tracePt t="102532" x="1952625" y="3403600"/>
          <p14:tracePt t="102541" x="1965325" y="3403600"/>
          <p14:tracePt t="102548" x="1978025" y="3403600"/>
          <p14:tracePt t="102562" x="2003425" y="3403600"/>
          <p14:tracePt t="102588" x="2014538" y="3403600"/>
          <p14:tracePt t="102602" x="2027238" y="3403600"/>
          <p14:tracePt t="102624" x="2039938" y="3403600"/>
          <p14:tracePt t="102638" x="2052638" y="3403600"/>
          <p14:tracePt t="102654" x="2065338" y="3403600"/>
          <p14:tracePt t="102683" x="2090738" y="3403600"/>
          <p14:tracePt t="102707" x="2103438" y="3403600"/>
          <p14:tracePt t="102717" x="2116138" y="3403600"/>
          <p14:tracePt t="102724" x="2127250" y="3403600"/>
          <p14:tracePt t="102734" x="2139950" y="3403600"/>
          <p14:tracePt t="102744" x="2165350" y="3403600"/>
          <p14:tracePt t="102749" x="2178050" y="3416300"/>
          <p14:tracePt t="102759" x="2190750" y="3429000"/>
          <p14:tracePt t="102763" x="2190750" y="3441700"/>
          <p14:tracePt t="102773" x="2216150" y="3454400"/>
          <p14:tracePt t="102784" x="2216150" y="3467100"/>
          <p14:tracePt t="102790" x="2228850" y="3467100"/>
          <p14:tracePt t="102804" x="2239963" y="3479800"/>
          <p14:tracePt t="102830" x="2265363" y="3479800"/>
          <p14:tracePt t="102839" x="2265363" y="3490913"/>
          <p14:tracePt t="102856" x="2278063" y="3490913"/>
          <p14:tracePt t="102869" x="2303463" y="3503613"/>
          <p14:tracePt t="102886" x="2316163" y="3503613"/>
          <p14:tracePt t="102896" x="2328863" y="3503613"/>
          <p14:tracePt t="102906" x="2339975" y="3503613"/>
          <p14:tracePt t="102919" x="2365375" y="3503613"/>
          <p14:tracePt t="102927" x="2378075" y="3516313"/>
          <p14:tracePt t="102936" x="2390775" y="3516313"/>
          <p14:tracePt t="102945" x="2403475" y="3516313"/>
          <p14:tracePt t="102951" x="2416175" y="3516313"/>
          <p14:tracePt t="102959" x="2441575" y="3516313"/>
          <p14:tracePt t="102965" x="2465388" y="3516313"/>
          <p14:tracePt t="102975" x="2490788" y="3516313"/>
          <p14:tracePt t="102986" x="2516188" y="3516313"/>
          <p14:tracePt t="102992" x="2541588" y="3516313"/>
          <p14:tracePt t="103005" x="2554288" y="3529013"/>
          <p14:tracePt t="103015" x="2578100" y="3529013"/>
          <p14:tracePt t="103027" x="2590800" y="3541713"/>
          <p14:tracePt t="103031" x="2603500" y="3541713"/>
          <p14:tracePt t="103042" x="2641600" y="3541713"/>
          <p14:tracePt t="103045" x="2678113" y="3541713"/>
          <p14:tracePt t="103065" x="2703513" y="3567113"/>
          <p14:tracePt t="103072" x="2716213" y="3567113"/>
          <p14:tracePt t="103082" x="2741613" y="3567113"/>
          <p14:tracePt t="103086" x="2754313" y="3579813"/>
          <p14:tracePt t="103098" x="2778125" y="3603625"/>
          <p14:tracePt t="103112" x="2790825" y="3603625"/>
          <p14:tracePt t="103127" x="2803525" y="3603625"/>
          <p14:tracePt t="103343" x="2816225" y="3616325"/>
          <p14:tracePt t="103419" x="2841625" y="3616325"/>
          <p14:tracePt t="103476" x="2854325" y="3616325"/>
          <p14:tracePt t="103489" x="2879725" y="3616325"/>
          <p14:tracePt t="103520" x="2903538" y="3603625"/>
          <p14:tracePt t="103539" x="2903538" y="3590925"/>
          <p14:tracePt t="103572" x="2916238" y="3590925"/>
          <p14:tracePt t="104282" x="2916238" y="3579813"/>
          <p14:tracePt t="104311" x="2903538" y="3579813"/>
          <p14:tracePt t="104347" x="2890838" y="3579813"/>
          <p14:tracePt t="104364" x="2879725" y="3579813"/>
          <p14:tracePt t="104387" x="2867025" y="3579813"/>
          <p14:tracePt t="104434" x="2854325" y="3579813"/>
          <p14:tracePt t="104447" x="2841625" y="3579813"/>
          <p14:tracePt t="104464" x="2828925" y="3554413"/>
          <p14:tracePt t="104490" x="2816225" y="3554413"/>
          <p14:tracePt t="104524" x="2803525" y="3554413"/>
          <p14:tracePt t="104529" x="2790825" y="3554413"/>
          <p14:tracePt t="104540" x="2778125" y="3554413"/>
          <p14:tracePt t="104544" x="2767013" y="3554413"/>
          <p14:tracePt t="104564" x="2754313" y="3554413"/>
          <p14:tracePt t="104580" x="2728913" y="3554413"/>
          <p14:tracePt t="104585" x="2716213" y="3554413"/>
          <p14:tracePt t="104596" x="2678113" y="3567113"/>
          <p14:tracePt t="104605" x="2641600" y="3567113"/>
          <p14:tracePt t="104609" x="2603500" y="3579813"/>
          <p14:tracePt t="104619" x="2565400" y="3603625"/>
          <p14:tracePt t="104635" x="2541588" y="3603625"/>
          <p14:tracePt t="104645" x="2528888" y="3603625"/>
          <p14:tracePt t="104651" x="2516188" y="3616325"/>
          <p14:tracePt t="104666" x="2503488" y="3616325"/>
          <p14:tracePt t="104676" x="2490788" y="3616325"/>
          <p14:tracePt t="104685" x="2478088" y="3616325"/>
          <p14:tracePt t="104691" x="2441575" y="3641725"/>
          <p14:tracePt t="104705" x="2428875" y="3641725"/>
          <p14:tracePt t="104716" x="2416175" y="3641725"/>
          <p14:tracePt t="104732" x="2390775" y="3641725"/>
          <p14:tracePt t="104766" x="2378075" y="3641725"/>
          <p14:tracePt t="104807" x="2365375" y="3641725"/>
          <p14:tracePt t="104828" x="2352675" y="3641725"/>
          <p14:tracePt t="104831" x="2339975" y="3641725"/>
          <p14:tracePt t="105169" x="2316163" y="3667125"/>
          <p14:tracePt t="105173" x="2316163" y="3679825"/>
          <p14:tracePt t="105186" x="2290763" y="3703638"/>
          <p14:tracePt t="105196" x="2265363" y="3729038"/>
          <p14:tracePt t="105209" x="2265363" y="3741738"/>
          <p14:tracePt t="105216" x="2265363" y="3754438"/>
          <p14:tracePt t="105225" x="2265363" y="3767138"/>
          <p14:tracePt t="105335" x="2265363" y="3779838"/>
          <p14:tracePt t="105809" x="2278063" y="3779838"/>
          <p14:tracePt t="105816" x="2303463" y="3767138"/>
          <p14:tracePt t="105825" x="2352675" y="3767138"/>
          <p14:tracePt t="105834" x="2390775" y="3754438"/>
          <p14:tracePt t="105841" x="2465388" y="3754438"/>
          <p14:tracePt t="105851" x="2516188" y="3729038"/>
          <p14:tracePt t="105855" x="2541588" y="3729038"/>
          <p14:tracePt t="105866" x="2578100" y="3729038"/>
          <p14:tracePt t="105872" x="2616200" y="3716338"/>
          <p14:tracePt t="105882" x="2654300" y="3703638"/>
          <p14:tracePt t="105891" x="2667000" y="3703638"/>
          <p14:tracePt t="105895" x="2690813" y="3703638"/>
          <p14:tracePt t="105906" x="2716213" y="3692525"/>
          <p14:tracePt t="105912" x="2741613" y="3692525"/>
          <p14:tracePt t="105932" x="2767013" y="3692525"/>
          <p14:tracePt t="107420" x="2790825" y="3679825"/>
          <p14:tracePt t="107439" x="2790825" y="3667125"/>
          <p14:tracePt t="132961" x="2741613" y="3692525"/>
          <p14:tracePt t="132965" x="2690813" y="3803650"/>
          <p14:tracePt t="132976" x="2654300" y="3941763"/>
          <p14:tracePt t="132981" x="2578100" y="4067175"/>
          <p14:tracePt t="132991" x="2541588" y="4179888"/>
          <p14:tracePt t="133001" x="2503488" y="4354513"/>
          <p14:tracePt t="133005" x="2465388" y="4505325"/>
          <p14:tracePt t="133015" x="2416175" y="4643438"/>
          <p14:tracePt t="133023" x="2378075" y="4792663"/>
          <p14:tracePt t="133031" x="2365375" y="4930775"/>
          <p14:tracePt t="133042" x="2365375" y="5030788"/>
          <p14:tracePt t="133045" x="2339975" y="5118100"/>
          <p14:tracePt t="133056" x="2339975" y="5168900"/>
          <p14:tracePt t="133061" x="2339975" y="5205413"/>
          <p14:tracePt t="133073" x="2339975" y="5218113"/>
          <p14:tracePt t="133082" x="2339975" y="5243513"/>
          <p14:tracePt t="133085" x="2352675" y="5268913"/>
          <p14:tracePt t="133096" x="2378075" y="5281613"/>
          <p14:tracePt t="133102" x="2403475" y="5281613"/>
          <p14:tracePt t="133112" x="2428875" y="5281613"/>
          <p14:tracePt t="133124" x="2452688" y="5281613"/>
          <p14:tracePt t="133127" x="2478088" y="5281613"/>
          <p14:tracePt t="133138" x="2516188" y="5281613"/>
          <p14:tracePt t="133142" x="2541588" y="5281613"/>
          <p14:tracePt t="133152" x="2578100" y="5281613"/>
          <p14:tracePt t="133161" x="2628900" y="5230813"/>
          <p14:tracePt t="133167" x="2654300" y="5194300"/>
          <p14:tracePt t="133178" x="2690813" y="5156200"/>
          <p14:tracePt t="133181" x="2728913" y="5056188"/>
          <p14:tracePt t="133193" x="2754313" y="4981575"/>
          <p14:tracePt t="133204" x="2778125" y="4843463"/>
          <p14:tracePt t="133207" x="2816225" y="4692650"/>
          <p14:tracePt t="133218" x="2816225" y="4505325"/>
          <p14:tracePt t="133224" x="2816225" y="4305300"/>
          <p14:tracePt t="133233" x="2816225" y="4129088"/>
          <p14:tracePt t="133243" x="2816225" y="3916363"/>
          <p14:tracePt t="133247" x="2790825" y="3754438"/>
          <p14:tracePt t="133257" x="2741613" y="3579813"/>
          <p14:tracePt t="133264" x="2690813" y="3416300"/>
          <p14:tracePt t="133274" x="2654300" y="3241675"/>
          <p14:tracePt t="133284" x="2578100" y="3103563"/>
          <p14:tracePt t="133287" x="2528888" y="2965450"/>
          <p14:tracePt t="133298" x="2441575" y="2852738"/>
          <p14:tracePt t="133304" x="2403475" y="2765425"/>
          <p14:tracePt t="133314" x="2339975" y="2703513"/>
          <p14:tracePt t="133324" x="2316163" y="2678113"/>
          <p14:tracePt t="133330" x="2290763" y="2652713"/>
          <p14:tracePt t="133340" x="2228850" y="2627313"/>
          <p14:tracePt t="133344" x="2190750" y="2627313"/>
          <p14:tracePt t="133353" x="2139950" y="2627313"/>
          <p14:tracePt t="133364" x="2052638" y="2627313"/>
          <p14:tracePt t="133369" x="1939925" y="2640013"/>
          <p14:tracePt t="133379" x="1790700" y="2752725"/>
          <p14:tracePt t="133384" x="1601788" y="2928938"/>
          <p14:tracePt t="133393" x="1376363" y="3154363"/>
          <p14:tracePt t="133404" x="1176338" y="3454400"/>
          <p14:tracePt t="133410" x="989013" y="3754438"/>
          <p14:tracePt t="133421" x="763588" y="4105275"/>
          <p14:tracePt t="133424" x="625475" y="4354513"/>
          <p14:tracePt t="133433" x="550863" y="4543425"/>
          <p14:tracePt t="133445" x="538163" y="4667250"/>
          <p14:tracePt t="133450" x="512763" y="4779963"/>
          <p14:tracePt t="133460" x="512763" y="4818063"/>
          <p14:tracePt t="133467" x="512763" y="4843463"/>
          <p14:tracePt t="133476" x="512763" y="4879975"/>
          <p14:tracePt t="133485" x="512763" y="4905375"/>
          <p14:tracePt t="133490" x="550863" y="4930775"/>
          <p14:tracePt t="133500" x="676275" y="4943475"/>
          <p14:tracePt t="133506" x="825500" y="4943475"/>
          <p14:tracePt t="133515" x="1001713" y="4943475"/>
          <p14:tracePt t="133528" x="1252538" y="4879975"/>
          <p14:tracePt t="133532" x="1714500" y="4618038"/>
          <p14:tracePt t="133542" x="2152650" y="4341813"/>
          <p14:tracePt t="133545" x="2641600" y="3979863"/>
          <p14:tracePt t="133557" x="3054350" y="3629025"/>
          <p14:tracePt t="133565" x="3354388" y="3341688"/>
          <p14:tracePt t="133572" x="3592513" y="3054350"/>
          <p14:tracePt t="133582" x="3756025" y="2816225"/>
          <p14:tracePt t="133586" x="3867150" y="2565400"/>
          <p14:tracePt t="133595" x="3979863" y="2303463"/>
          <p14:tracePt t="133606" x="4005263" y="2152650"/>
          <p14:tracePt t="133612" x="4017963" y="2052638"/>
          <p14:tracePt t="133622" x="4017963" y="1965325"/>
          <p14:tracePt t="133626" x="4017963" y="1914525"/>
          <p14:tracePt t="133635" x="4017963" y="1827213"/>
          <p14:tracePt t="133646" x="3943350" y="1765300"/>
          <p14:tracePt t="133652" x="3830638" y="1714500"/>
          <p14:tracePt t="133661" x="3717925" y="1663700"/>
          <p14:tracePt t="133666" x="3541713" y="1663700"/>
          <p14:tracePt t="133677" x="3405188" y="1663700"/>
          <p14:tracePt t="133688" x="3267075" y="1663700"/>
          <p14:tracePt t="133692" x="3103563" y="1663700"/>
          <p14:tracePt t="133701" x="2867025" y="1776413"/>
          <p14:tracePt t="133707" x="2728913" y="1852613"/>
          <p14:tracePt t="133717" x="2554288" y="1989138"/>
          <p14:tracePt t="133727" x="2452688" y="2101850"/>
          <p14:tracePt t="133732" x="2365375" y="2214563"/>
          <p14:tracePt t="133742" x="2339975" y="2290763"/>
          <p14:tracePt t="133748" x="2328863" y="2378075"/>
          <p14:tracePt t="133758" x="2328863" y="2478088"/>
          <p14:tracePt t="133768" x="2328863" y="2578100"/>
          <p14:tracePt t="133772" x="2328863" y="2665413"/>
          <p14:tracePt t="133783" x="2328863" y="2765425"/>
          <p14:tracePt t="133788" x="2378075" y="2852738"/>
          <p14:tracePt t="133798" x="2452688" y="2965450"/>
          <p14:tracePt t="133808" x="2528888" y="3078163"/>
          <p14:tracePt t="133814" x="2603500" y="3154363"/>
          <p14:tracePt t="133823" x="2716213" y="3241675"/>
          <p14:tracePt t="133827" x="2803525" y="3316288"/>
          <p14:tracePt t="133838" x="2916238" y="3378200"/>
          <p14:tracePt t="133847" x="3003550" y="3416300"/>
          <p14:tracePt t="133853" x="3128963" y="3429000"/>
          <p14:tracePt t="133863" x="3241675" y="3454400"/>
          <p14:tracePt t="133871" x="3354388" y="3454400"/>
          <p14:tracePt t="133880" x="3479800" y="3454400"/>
          <p14:tracePt t="133890" x="3579813" y="3454400"/>
          <p14:tracePt t="133893" x="3617913" y="3454400"/>
          <p14:tracePt t="133903" x="3643313" y="3441700"/>
          <p14:tracePt t="133910" x="3654425" y="3429000"/>
          <p14:tracePt t="133919" x="3667125" y="3429000"/>
          <p14:tracePt t="133929" x="3679825" y="3416300"/>
          <p14:tracePt t="133933" x="3679825" y="3403600"/>
          <p14:tracePt t="133943" x="3679825" y="3378200"/>
          <p14:tracePt t="133949" x="3679825" y="3367088"/>
          <p14:tracePt t="133959" x="3679825" y="3354388"/>
          <p14:tracePt t="133969" x="3679825" y="3341688"/>
          <p14:tracePt t="134069" x="3679825" y="3354388"/>
          <p14:tracePt t="134076" x="3667125" y="3416300"/>
          <p14:tracePt t="134086" x="3643313" y="3454400"/>
          <p14:tracePt t="134090" x="3617913" y="3529013"/>
          <p14:tracePt t="134102" x="3605213" y="3554413"/>
          <p14:tracePt t="134112" x="3579813" y="3603625"/>
          <p14:tracePt t="134116" x="3567113" y="3641725"/>
          <p14:tracePt t="134125" x="3567113" y="3654425"/>
          <p14:tracePt t="134132" x="3554413" y="3667125"/>
          <p14:tracePt t="134226" x="3554413" y="3679825"/>
          <p14:tracePt t="134242" x="3530600" y="3679825"/>
          <p14:tracePt t="134251" x="3530600" y="3692525"/>
          <p14:tracePt t="134257" x="3517900" y="3692525"/>
          <p14:tracePt t="134291" x="3492500" y="3692525"/>
          <p14:tracePt t="134322" x="3479800" y="3692525"/>
          <p14:tracePt t="134331" x="3467100" y="3692525"/>
          <p14:tracePt t="134348" x="3454400" y="3692525"/>
          <p14:tracePt t="134363" x="3441700" y="3692525"/>
          <p14:tracePt t="134387" x="3429000" y="3692525"/>
          <p14:tracePt t="134398" x="3417888" y="3692525"/>
          <p14:tracePt t="134403" x="3405188" y="3679825"/>
          <p14:tracePt t="134423" x="3379788" y="3667125"/>
          <p14:tracePt t="134438" x="3354388" y="3667125"/>
          <p14:tracePt t="134443" x="3341688" y="3654425"/>
          <p14:tracePt t="134463" x="3317875" y="3654425"/>
          <p14:tracePt t="134470" x="3305175" y="3654425"/>
          <p14:tracePt t="134479" x="3267075" y="3629025"/>
          <p14:tracePt t="134484" x="3254375" y="3629025"/>
          <p14:tracePt t="134523" x="3241675" y="3629025"/>
          <p14:tracePt t="134540" x="3228975" y="3629025"/>
          <p14:tracePt t="134554" x="3216275" y="3629025"/>
          <p14:tracePt t="135053" x="3228975" y="3629025"/>
          <p14:tracePt t="135063" x="3254375" y="3629025"/>
          <p14:tracePt t="135069" x="3292475" y="3629025"/>
          <p14:tracePt t="135079" x="3341688" y="3629025"/>
          <p14:tracePt t="135083" x="3379788" y="3629025"/>
          <p14:tracePt t="135093" x="3417888" y="3629025"/>
          <p14:tracePt t="135104" x="3454400" y="3629025"/>
          <p14:tracePt t="135110" x="3492500" y="3629025"/>
          <p14:tracePt t="135120" x="3517900" y="3629025"/>
          <p14:tracePt t="135124" x="3530600" y="3629025"/>
          <p14:tracePt t="135133" x="3541713" y="3629025"/>
          <p14:tracePt t="135160" x="3554413" y="3629025"/>
          <p14:tracePt t="135185" x="3567113" y="3629025"/>
          <p14:tracePt t="135189" x="3567113" y="3616325"/>
          <p14:tracePt t="135210" x="3579813" y="3616325"/>
          <p14:tracePt t="135215" x="3592513" y="3616325"/>
          <p14:tracePt t="135236" x="3592513" y="3603625"/>
          <p14:tracePt t="135250" x="3592513" y="3590925"/>
          <p14:tracePt t="135255" x="3605213" y="3590925"/>
          <p14:tracePt t="135498" x="3605213" y="3579813"/>
          <p14:tracePt t="135514" x="3630613" y="3567113"/>
          <p14:tracePt t="135523" x="3630613" y="3554413"/>
          <p14:tracePt t="135540" x="3643313" y="3541713"/>
          <p14:tracePt t="135549" x="3654425" y="3529013"/>
          <p14:tracePt t="135892" x="3692525" y="3529013"/>
          <p14:tracePt t="135901" x="3767138" y="3590925"/>
          <p14:tracePt t="135911" x="3817938" y="3603625"/>
          <p14:tracePt t="135917" x="3879850" y="3641725"/>
          <p14:tracePt t="135927" x="3917950" y="3667125"/>
          <p14:tracePt t="135931" x="3943350" y="3667125"/>
          <p14:tracePt t="136081" x="3943350" y="3679825"/>
          <p14:tracePt t="136090" x="3943350" y="3692525"/>
          <p14:tracePt t="136100" x="3943350" y="3741738"/>
          <p14:tracePt t="136104" x="3943350" y="3779838"/>
          <p14:tracePt t="136114" x="3943350" y="3829050"/>
          <p14:tracePt t="136120" x="3943350" y="3879850"/>
          <p14:tracePt t="136129" x="3930650" y="3929063"/>
          <p14:tracePt t="136139" x="3930650" y="3954463"/>
          <p14:tracePt t="136143" x="3917950" y="3979863"/>
          <p14:tracePt t="136154" x="3917950" y="3992563"/>
          <p14:tracePt t="136159" x="3905250" y="3992563"/>
          <p14:tracePt t="136170" x="3905250" y="4005263"/>
          <p14:tracePt t="136206" x="3892550" y="4029075"/>
          <p14:tracePt t="136215" x="3879850" y="4054475"/>
          <p14:tracePt t="136221" x="3867150" y="4054475"/>
          <p14:tracePt t="136231" x="3843338" y="4079875"/>
          <p14:tracePt t="136238" x="3843338" y="4092575"/>
          <p14:tracePt t="136246" x="3817938" y="4092575"/>
          <p14:tracePt t="136255" x="3792538" y="4117975"/>
          <p14:tracePt t="136260" x="3767138" y="4129088"/>
          <p14:tracePt t="136271" x="3743325" y="4141788"/>
          <p14:tracePt t="136275" x="3705225" y="4167188"/>
          <p14:tracePt t="136286" x="3692525" y="4167188"/>
          <p14:tracePt t="136295" x="3679825" y="4167188"/>
          <p14:tracePt t="136315" x="3667125" y="4167188"/>
          <p14:tracePt t="136331" x="3654425" y="4167188"/>
          <p14:tracePt t="136345" x="3643313" y="4167188"/>
          <p14:tracePt t="136361" x="3630613" y="4167188"/>
          <p14:tracePt t="136421" x="3617913" y="4167188"/>
          <p14:tracePt t="136567" x="3617913" y="4154488"/>
          <p14:tracePt t="136578" x="3617913" y="4129088"/>
          <p14:tracePt t="136583" x="3630613" y="4117975"/>
          <p14:tracePt t="136594" x="3643313" y="4079875"/>
          <p14:tracePt t="136600" x="3654425" y="4067175"/>
          <p14:tracePt t="136608" x="3692525" y="4041775"/>
          <p14:tracePt t="136618" x="3717925" y="4017963"/>
          <p14:tracePt t="136624" x="3730625" y="4017963"/>
          <p14:tracePt t="136634" x="3756025" y="3992563"/>
          <p14:tracePt t="136639" x="3779838" y="3979863"/>
          <p14:tracePt t="136650" x="3792538" y="3941763"/>
          <p14:tracePt t="136659" x="3817938" y="3916363"/>
          <p14:tracePt t="136663" x="3856038" y="3905250"/>
          <p14:tracePt t="136674" x="3917950" y="3867150"/>
          <p14:tracePt t="136679" x="3956050" y="3829050"/>
          <p14:tracePt t="136689" x="4017963" y="3792538"/>
          <p14:tracePt t="136699" x="4043363" y="3779838"/>
          <p14:tracePt t="136704" x="4056063" y="3767138"/>
          <p14:tracePt t="136713" x="4081463" y="3754438"/>
          <p14:tracePt t="136720" x="4081463" y="3741738"/>
          <p14:tracePt t="136730" x="4105275" y="3741738"/>
          <p14:tracePt t="136740" x="4117975" y="3729038"/>
          <p14:tracePt t="136754" x="4143375" y="3703638"/>
          <p14:tracePt t="136770" x="4168775" y="3703638"/>
          <p14:tracePt t="136795" x="4192588" y="3679825"/>
          <p14:tracePt t="136809" x="4205288" y="3679825"/>
          <p14:tracePt t="136820" x="4217988" y="3679825"/>
          <p14:tracePt t="136866" x="4230688" y="3679825"/>
          <p14:tracePt t="137449" x="4243388" y="3679825"/>
          <p14:tracePt t="137829" x="4243388" y="3667125"/>
          <p14:tracePt t="137839" x="4256088" y="3667125"/>
          <p14:tracePt t="137873" x="4268788" y="3667125"/>
          <p14:tracePt t="137884" x="4281488" y="3641725"/>
          <p14:tracePt t="138061" x="4294188" y="3641725"/>
          <p14:tracePt t="138072" x="4305300" y="3641725"/>
          <p14:tracePt t="138082" x="4330700" y="3641725"/>
          <p14:tracePt t="138086" x="4356100" y="3641725"/>
          <p14:tracePt t="138095" x="4381500" y="3641725"/>
          <p14:tracePt t="138102" x="4418013" y="3641725"/>
          <p14:tracePt t="138111" x="4443413" y="3641725"/>
          <p14:tracePt t="138121" x="4481513" y="3641725"/>
          <p14:tracePt t="138126" x="4506913" y="3629025"/>
          <p14:tracePt t="138137" x="4518025" y="3629025"/>
          <p14:tracePt t="138142" x="4530725" y="3629025"/>
          <p14:tracePt t="138153" x="4556125" y="3629025"/>
          <p14:tracePt t="138162" x="4568825" y="3629025"/>
          <p14:tracePt t="138168" x="4581525" y="3616325"/>
          <p14:tracePt t="138177" x="4594225" y="3616325"/>
          <p14:tracePt t="138207" x="4619625" y="3616325"/>
          <p14:tracePt t="138273" x="4630738" y="3616325"/>
          <p14:tracePt t="138288" x="4643438" y="3616325"/>
          <p14:tracePt t="138317" x="4656138" y="3616325"/>
          <p14:tracePt t="138337" x="4668838" y="3616325"/>
          <p14:tracePt t="138357" x="4681538" y="3616325"/>
          <p14:tracePt t="138429" x="4694238" y="3616325"/>
          <p14:tracePt t="138454" x="4706938" y="3616325"/>
          <p14:tracePt t="138464" x="4732338" y="3616325"/>
          <p14:tracePt t="138479" x="4756150" y="3616325"/>
          <p14:tracePt t="138489" x="4781550" y="3616325"/>
          <p14:tracePt t="138494" x="4806950" y="3616325"/>
          <p14:tracePt t="138504" x="4856163" y="3616325"/>
          <p14:tracePt t="138510" x="4881563" y="3616325"/>
          <p14:tracePt t="138520" x="4894263" y="3616325"/>
          <p14:tracePt t="138530" x="4932363" y="3616325"/>
          <p14:tracePt t="138536" x="4945063" y="3616325"/>
          <p14:tracePt t="138545" x="4968875" y="3616325"/>
          <p14:tracePt t="138551" x="4994275" y="3629025"/>
          <p14:tracePt t="138575" x="5019675" y="3629025"/>
          <p14:tracePt t="139739" x="5032375" y="3629025"/>
          <p14:tracePt t="139745" x="5057775" y="3641725"/>
          <p14:tracePt t="139765" x="5068888" y="3641725"/>
          <p14:tracePt t="139771" x="5081588" y="3641725"/>
          <p14:tracePt t="139782" x="5094288" y="3641725"/>
          <p14:tracePt t="139786" x="5106988" y="3654425"/>
          <p14:tracePt t="139806" x="5132388" y="3654425"/>
          <p14:tracePt t="139822" x="5157788" y="3654425"/>
          <p14:tracePt t="139836" x="5170488" y="3654425"/>
          <p14:tracePt t="139851" x="5181600" y="3654425"/>
          <p14:tracePt t="139861" x="5194300" y="3654425"/>
          <p14:tracePt t="139868" x="5207000" y="3654425"/>
          <p14:tracePt t="139878" x="5219700" y="3654425"/>
          <p14:tracePt t="139892" x="5245100" y="3654425"/>
          <p14:tracePt t="139908" x="5257800" y="3654425"/>
          <p14:tracePt t="139928" x="5270500" y="3654425"/>
          <p14:tracePt t="139948" x="5281613" y="3654425"/>
          <p14:tracePt t="139967" x="5294313" y="3654425"/>
          <p14:tracePt t="139971" x="5307013" y="3654425"/>
          <p14:tracePt t="139977" x="5345113" y="3654425"/>
          <p14:tracePt t="139988" x="5383213" y="3654425"/>
          <p14:tracePt t="139991" x="5419725" y="3679825"/>
          <p14:tracePt t="140002" x="5470525" y="3692525"/>
          <p14:tracePt t="140011" x="5507038" y="3692525"/>
          <p14:tracePt t="140017" x="5545138" y="3692525"/>
          <p14:tracePt t="140027" x="5607050" y="3716338"/>
          <p14:tracePt t="140034" x="5670550" y="3729038"/>
          <p14:tracePt t="140044" x="5719763" y="3741738"/>
          <p14:tracePt t="140055" x="5783263" y="3754438"/>
          <p14:tracePt t="140057" x="5821363" y="3779838"/>
          <p14:tracePt t="140068" x="5857875" y="3779838"/>
          <p14:tracePt t="140073" x="5895975" y="3779838"/>
          <p14:tracePt t="140086" x="5921375" y="3779838"/>
          <p14:tracePt t="140093" x="5945188" y="3779838"/>
          <p14:tracePt t="140107" x="5970588" y="3779838"/>
          <p14:tracePt t="140128" x="5995988" y="3779838"/>
          <p14:tracePt t="140144" x="6008688" y="3779838"/>
          <p14:tracePt t="140154" x="6021388" y="3779838"/>
          <p14:tracePt t="140161" x="6034088" y="3779838"/>
          <p14:tracePt t="140170" x="6045200" y="3779838"/>
          <p14:tracePt t="140174" x="6057900" y="3779838"/>
          <p14:tracePt t="140184" x="6070600" y="3779838"/>
          <p14:tracePt t="140194" x="6083300" y="3779838"/>
          <p14:tracePt t="140210" x="6108700" y="3779838"/>
          <p14:tracePt t="140235" x="6121400" y="3779838"/>
          <p14:tracePt t="140252" x="6134100" y="3779838"/>
          <p14:tracePt t="140266" x="6146800" y="3779838"/>
          <p14:tracePt t="140275" x="6157913" y="3779838"/>
          <p14:tracePt t="140279" x="6183313" y="3779838"/>
          <p14:tracePt t="140290" x="6208713" y="3779838"/>
          <p14:tracePt t="140295" x="6259513" y="3779838"/>
          <p14:tracePt t="140305" x="6283325" y="3779838"/>
          <p14:tracePt t="140316" x="6321425" y="3779838"/>
          <p14:tracePt t="140322" x="6370638" y="3779838"/>
          <p14:tracePt t="140332" x="6396038" y="3779838"/>
          <p14:tracePt t="140335" x="6434138" y="3779838"/>
          <p14:tracePt t="140345" x="6483350" y="3779838"/>
          <p14:tracePt t="140355" x="6508750" y="3779838"/>
          <p14:tracePt t="140362" x="6534150" y="3779838"/>
          <p14:tracePt t="140372" x="6559550" y="3779838"/>
          <p14:tracePt t="140375" x="6596063" y="3792538"/>
          <p14:tracePt t="140395" x="6608763" y="3792538"/>
          <p14:tracePt t="140401" x="6634163" y="3792538"/>
          <p14:tracePt t="140412" x="6672263" y="3792538"/>
          <p14:tracePt t="140417" x="6696075" y="3792538"/>
          <p14:tracePt t="140426" x="6721475" y="3792538"/>
          <p14:tracePt t="140441" x="6746875" y="3792538"/>
          <p14:tracePt t="140451" x="6759575" y="3779838"/>
          <p14:tracePt t="140455" x="6772275" y="3779838"/>
          <p14:tracePt t="140467" x="6797675" y="3779838"/>
          <p14:tracePt t="140475" x="6834188" y="3779838"/>
          <p14:tracePt t="140483" x="6846888" y="3779838"/>
          <p14:tracePt t="140986" x="6872288" y="3779838"/>
          <p14:tracePt t="141012" x="6884988" y="3779838"/>
          <p14:tracePt t="141021" x="6897688" y="3779838"/>
          <p14:tracePt t="141032" x="6934200" y="3779838"/>
          <p14:tracePt t="141036" x="6946900" y="3779838"/>
          <p14:tracePt t="141046" x="6972300" y="3779838"/>
          <p14:tracePt t="141051" x="6985000" y="3779838"/>
          <p14:tracePt t="141082" x="6997700" y="3779838"/>
          <p14:tracePt t="141122" x="7021513" y="3779838"/>
          <p14:tracePt t="141359" x="7034213" y="3779838"/>
          <p14:tracePt t="141369" x="7034213" y="3767138"/>
          <p14:tracePt t="141379" x="7046913" y="3767138"/>
          <p14:tracePt t="141396" x="7046913" y="3754438"/>
          <p14:tracePt t="141409" x="7046913" y="3741738"/>
          <p14:tracePt t="141429" x="7059613" y="3741738"/>
          <p14:tracePt t="141863" x="7072313" y="3729038"/>
          <p14:tracePt t="142145" x="7085013" y="3729038"/>
          <p14:tracePt t="142175" x="7097713" y="3729038"/>
          <p14:tracePt t="142191" x="7097713" y="3754438"/>
          <p14:tracePt t="142201" x="7110413" y="3767138"/>
          <p14:tracePt t="142218" x="7110413" y="3779838"/>
          <p14:tracePt t="142221" x="7123113" y="3779838"/>
          <p14:tracePt t="142233" x="7123113" y="3792538"/>
          <p14:tracePt t="142242" x="7123113" y="3803650"/>
          <p14:tracePt t="142249" x="7123113" y="3816350"/>
          <p14:tracePt t="142268" x="7123113" y="3841750"/>
          <p14:tracePt t="142271" x="7123113" y="3854450"/>
          <p14:tracePt t="142282" x="7123113" y="3867150"/>
          <p14:tracePt t="142288" x="7123113" y="3879850"/>
          <p14:tracePt t="142499" x="7123113" y="3867150"/>
          <p14:tracePt t="142509" x="7123113" y="3854450"/>
          <p14:tracePt t="142520" x="7097713" y="3816350"/>
          <p14:tracePt t="142526" x="7059613" y="3767138"/>
          <p14:tracePt t="142535" x="7021513" y="3729038"/>
          <p14:tracePt t="142539" x="6985000" y="3667125"/>
          <p14:tracePt t="142550" x="6921500" y="3603625"/>
          <p14:tracePt t="142559" x="6834188" y="3490913"/>
          <p14:tracePt t="142565" x="6759575" y="3416300"/>
          <p14:tracePt t="142575" x="6684963" y="3341688"/>
          <p14:tracePt t="142581" x="6572250" y="3267075"/>
          <p14:tracePt t="142589" x="6483350" y="3178175"/>
          <p14:tracePt t="142601" x="6359525" y="3141663"/>
          <p14:tracePt t="142605" x="6234113" y="3054350"/>
          <p14:tracePt t="142620" x="5957888" y="2941638"/>
          <p14:tracePt t="142632" x="5832475" y="2903538"/>
          <p14:tracePt t="142640" x="5683250" y="2878138"/>
          <p14:tracePt t="142646" x="5595938" y="2852738"/>
          <p14:tracePt t="142655" x="5507038" y="2828925"/>
          <p14:tracePt t="142659" x="5445125" y="2828925"/>
          <p14:tracePt t="142669" x="5370513" y="2828925"/>
          <p14:tracePt t="142682" x="5307013" y="2828925"/>
          <p14:tracePt t="142686" x="5194300" y="2828925"/>
          <p14:tracePt t="142695" x="5119688" y="2828925"/>
          <p14:tracePt t="142701" x="5019675" y="2852738"/>
          <p14:tracePt t="142712" x="4932363" y="2865438"/>
          <p14:tracePt t="142721" x="4843463" y="2903538"/>
          <p14:tracePt t="142725" x="4768850" y="2928938"/>
          <p14:tracePt t="142736" x="4756150" y="2928938"/>
          <p14:tracePt t="142741" x="4732338" y="2941638"/>
          <p14:tracePt t="142751" x="4681538" y="2952750"/>
          <p14:tracePt t="142762" x="4681538" y="2965450"/>
          <p14:tracePt t="142768" x="4668838" y="2978150"/>
          <p14:tracePt t="142778" x="4630738" y="2990850"/>
          <p14:tracePt t="142782" x="4619625" y="3003550"/>
          <p14:tracePt t="142792" x="4606925" y="3028950"/>
          <p14:tracePt t="142801" x="4594225" y="3054350"/>
          <p14:tracePt t="142807" x="4594225" y="3078163"/>
          <p14:tracePt t="142817" x="4581525" y="3116263"/>
          <p14:tracePt t="142822" x="4581525" y="3141663"/>
          <p14:tracePt t="142842" x="4581525" y="3165475"/>
          <p14:tracePt t="142848" x="4581525" y="3216275"/>
          <p14:tracePt t="142858" x="4606925" y="3267075"/>
          <p14:tracePt t="142866" x="4643438" y="3303588"/>
          <p14:tracePt t="142872" x="4706938" y="3367088"/>
          <p14:tracePt t="142884" x="4832350" y="3429000"/>
          <p14:tracePt t="142887" x="4932363" y="3467100"/>
          <p14:tracePt t="142898" x="5081588" y="3503613"/>
          <p14:tracePt t="142903" x="5245100" y="3529013"/>
          <p14:tracePt t="142914" x="5419725" y="3541713"/>
          <p14:tracePt t="142924" x="5632450" y="3590925"/>
          <p14:tracePt t="142927" x="5883275" y="3590925"/>
          <p14:tracePt t="142937" x="6057900" y="3590925"/>
          <p14:tracePt t="142943" x="6259513" y="3590925"/>
          <p14:tracePt t="142954" x="6434138" y="3590925"/>
          <p14:tracePt t="142965" x="6546850" y="3590925"/>
          <p14:tracePt t="142968" x="6608763" y="3590925"/>
          <p14:tracePt t="142977" x="6621463" y="3590925"/>
          <p14:tracePt t="142983" x="6646863" y="3590925"/>
          <p14:tracePt t="143045" x="6646863" y="3567113"/>
          <p14:tracePt t="143050" x="6646863" y="3541713"/>
          <p14:tracePt t="143059" x="6634163" y="3503613"/>
          <p14:tracePt t="143065" x="6559550" y="3441700"/>
          <p14:tracePt t="143073" x="6472238" y="3416300"/>
          <p14:tracePt t="143084" x="6408738" y="3403600"/>
          <p14:tracePt t="143090" x="6283325" y="3390900"/>
          <p14:tracePt t="143099" x="6183313" y="3390900"/>
          <p14:tracePt t="143104" x="6045200" y="3390900"/>
          <p14:tracePt t="143114" x="5932488" y="3390900"/>
          <p14:tracePt t="143123" x="5821363" y="3390900"/>
          <p14:tracePt t="143130" x="5695950" y="3390900"/>
          <p14:tracePt t="143140" x="5557838" y="3429000"/>
          <p14:tracePt t="143149" x="5445125" y="3454400"/>
          <p14:tracePt t="143156" x="5332413" y="3516313"/>
          <p14:tracePt t="143166" x="5232400" y="3554413"/>
          <p14:tracePt t="143169" x="5145088" y="3603625"/>
          <p14:tracePt t="143181" x="5068888" y="3641725"/>
          <p14:tracePt t="143185" x="5006975" y="3667125"/>
          <p14:tracePt t="143197" x="4981575" y="3692525"/>
          <p14:tracePt t="143205" x="4968875" y="3703638"/>
          <p14:tracePt t="143210" x="4945063" y="3729038"/>
          <p14:tracePt t="143236" x="4932363" y="3754438"/>
          <p14:tracePt t="143246" x="4932363" y="3767138"/>
          <p14:tracePt t="143252" x="4932363" y="3779838"/>
          <p14:tracePt t="143262" x="4932363" y="3792538"/>
          <p14:tracePt t="143266" x="4932363" y="3803650"/>
          <p14:tracePt t="143301" x="4932363" y="3816350"/>
          <p14:tracePt t="143305" x="4932363" y="3829050"/>
          <p14:tracePt t="143317" x="4945063" y="3841750"/>
          <p14:tracePt t="143322" x="4968875" y="3841750"/>
          <p14:tracePt t="143333" x="5019675" y="3841750"/>
          <p14:tracePt t="143343" x="5057775" y="3841750"/>
          <p14:tracePt t="143349" x="5119688" y="3841750"/>
          <p14:tracePt t="143358" x="5181600" y="3841750"/>
          <p14:tracePt t="143362" x="5207000" y="3841750"/>
          <p14:tracePt t="143371" x="5281613" y="3829050"/>
          <p14:tracePt t="143381" x="5307013" y="3816350"/>
          <p14:tracePt t="143387" x="5319713" y="3803650"/>
          <p14:tracePt t="143398" x="5332413" y="3803650"/>
          <p14:tracePt t="144349" x="5307013" y="3803650"/>
          <p14:tracePt t="144359" x="5232400" y="3803650"/>
          <p14:tracePt t="144366" x="5194300" y="3803650"/>
          <p14:tracePt t="144375" x="5170488" y="3803650"/>
          <p14:tracePt t="144380" x="5132388" y="3803650"/>
          <p14:tracePt t="144390" x="5119688" y="3803650"/>
          <p14:tracePt t="144402" x="5081588" y="3803650"/>
          <p14:tracePt t="144405" x="5068888" y="3803650"/>
          <p14:tracePt t="144431" x="5057775" y="3803650"/>
          <p14:tracePt t="144442" x="5032375" y="3803650"/>
          <p14:tracePt t="144446" x="5019675" y="3803650"/>
          <p14:tracePt t="144457" x="4994275" y="3803650"/>
          <p14:tracePt t="144462" x="4956175" y="3792538"/>
          <p14:tracePt t="144471" x="4932363" y="3779838"/>
          <p14:tracePt t="144481" x="4894263" y="3754438"/>
          <p14:tracePt t="144485" x="4868863" y="3741738"/>
          <p14:tracePt t="144496" x="4843463" y="3729038"/>
          <p14:tracePt t="144501" x="4806950" y="3703638"/>
          <p14:tracePt t="144512" x="4794250" y="3679825"/>
          <p14:tracePt t="144521" x="4768850" y="3667125"/>
          <p14:tracePt t="144529" x="4719638" y="3641725"/>
          <p14:tracePt t="144537" x="4694238" y="3616325"/>
          <p14:tracePt t="144541" x="4643438" y="3590925"/>
          <p14:tracePt t="144551" x="4606925" y="3567113"/>
          <p14:tracePt t="144563" x="4594225" y="3541713"/>
          <p14:tracePt t="144567" x="4568825" y="3529013"/>
          <p14:tracePt t="144578" x="4543425" y="3516313"/>
          <p14:tracePt t="144582" x="4530725" y="3503613"/>
          <p14:tracePt t="144591" x="4518025" y="3503613"/>
          <p14:tracePt t="144607" x="4518025" y="3490913"/>
          <p14:tracePt t="144618" x="4506913" y="3490913"/>
          <p14:tracePt t="144623" x="4506913" y="3479800"/>
          <p14:tracePt t="144643" x="4494213" y="3479800"/>
          <p14:tracePt t="144658" x="4481513" y="3479800"/>
          <p14:tracePt t="144664" x="4468813" y="3479800"/>
          <p14:tracePt t="144674" x="4443413" y="3454400"/>
          <p14:tracePt t="144687" x="4430713" y="3454400"/>
          <p14:tracePt t="144699" x="4394200" y="3454400"/>
          <p14:tracePt t="144704" x="4356100" y="3454400"/>
          <p14:tracePt t="144713" x="4305300" y="3454400"/>
          <p14:tracePt t="144724" x="4243388" y="3454400"/>
          <p14:tracePt t="144728" x="4217988" y="3454400"/>
          <p14:tracePt t="144739" x="4156075" y="3454400"/>
          <p14:tracePt t="144743" x="4130675" y="3454400"/>
          <p14:tracePt t="144754" x="4081463" y="3454400"/>
          <p14:tracePt t="144763" x="4030663" y="3454400"/>
          <p14:tracePt t="144769" x="3992563" y="3454400"/>
          <p14:tracePt t="144782" x="3930650" y="3454400"/>
          <p14:tracePt t="144784" x="3879850" y="3454400"/>
          <p14:tracePt t="144794" x="3817938" y="3454400"/>
          <p14:tracePt t="144803" x="3779838" y="3454400"/>
          <p14:tracePt t="144809" x="3705225" y="3454400"/>
          <p14:tracePt t="144819" x="3605213" y="3479800"/>
          <p14:tracePt t="144824" x="3541713" y="3479800"/>
          <p14:tracePt t="144834" x="3467100" y="3479800"/>
          <p14:tracePt t="144844" x="3417888" y="3490913"/>
          <p14:tracePt t="144849" x="3328988" y="3490913"/>
          <p14:tracePt t="144859" x="3292475" y="3490913"/>
          <p14:tracePt t="144866" x="3228975" y="3490913"/>
          <p14:tracePt t="144875" x="3167063" y="3490913"/>
          <p14:tracePt t="144885" x="3103563" y="3490913"/>
          <p14:tracePt t="144889" x="3079750" y="3490913"/>
          <p14:tracePt t="144900" x="3041650" y="3490913"/>
          <p14:tracePt t="144905" x="3028950" y="3490913"/>
          <p14:tracePt t="144917" x="3003550" y="3490913"/>
          <p14:tracePt t="144927" x="2979738" y="3490913"/>
          <p14:tracePt t="144931" x="2941638" y="3490913"/>
          <p14:tracePt t="144940" x="2916238" y="3490913"/>
          <p14:tracePt t="144946" x="2879725" y="3490913"/>
          <p14:tracePt t="144955" x="2841625" y="3490913"/>
          <p14:tracePt t="144969" x="2816225" y="3490913"/>
          <p14:tracePt t="144975" x="2778125" y="3490913"/>
          <p14:tracePt t="144980" x="2716213" y="3490913"/>
          <p14:tracePt t="144989" x="2678113" y="3490913"/>
          <p14:tracePt t="144996" x="2616200" y="3490913"/>
          <p14:tracePt t="145006" x="2554288" y="3490913"/>
          <p14:tracePt t="145009" x="2478088" y="3490913"/>
          <p14:tracePt t="145019" x="2416175" y="3490913"/>
          <p14:tracePt t="145030" x="2365375" y="3490913"/>
          <p14:tracePt t="145036" x="2339975" y="3490913"/>
          <p14:tracePt t="145046" x="2316163" y="3490913"/>
          <p14:tracePt t="145049" x="2303463" y="3490913"/>
          <p14:tracePt t="145059" x="2290763" y="3490913"/>
          <p14:tracePt t="145111" x="2278063" y="3490913"/>
          <p14:tracePt t="145115" x="2252663" y="3503613"/>
          <p14:tracePt t="145126" x="2203450" y="3541713"/>
          <p14:tracePt t="145132" x="2152650" y="3579813"/>
          <p14:tracePt t="145141" x="2052638" y="3654425"/>
          <p14:tracePt t="145152" x="1990725" y="3692525"/>
          <p14:tracePt t="145156" x="1927225" y="3729038"/>
          <p14:tracePt t="145166" x="1878013" y="3767138"/>
          <p14:tracePt t="145172" x="1827213" y="3792538"/>
          <p14:tracePt t="145181" x="1801813" y="3803650"/>
          <p14:tracePt t="145192" x="1765300" y="3829050"/>
          <p14:tracePt t="145197" x="1727200" y="3854450"/>
          <p14:tracePt t="145208" x="1689100" y="3867150"/>
          <p14:tracePt t="145212" x="1652588" y="3892550"/>
          <p14:tracePt t="145221" x="1627188" y="3905250"/>
          <p14:tracePt t="145231" x="1601788" y="3916363"/>
          <p14:tracePt t="145237" x="1577975" y="3941763"/>
          <p14:tracePt t="145251" x="1552575" y="3941763"/>
          <p14:tracePt t="145262" x="1527175" y="3967163"/>
          <p14:tracePt t="145291" x="1514475" y="3967163"/>
          <p14:tracePt t="145301" x="1501775" y="3967163"/>
          <p14:tracePt t="145317" x="1489075" y="3967163"/>
          <p14:tracePt t="145337" x="1476375" y="3967163"/>
          <p14:tracePt t="145348" x="1465263" y="3967163"/>
          <p14:tracePt t="145363" x="1452563" y="3967163"/>
          <p14:tracePt t="145397" x="1439863" y="3967163"/>
          <p14:tracePt t="145480" x="1414463" y="3967163"/>
          <p14:tracePt t="145503" x="1401763" y="3967163"/>
          <p14:tracePt t="145524" x="1389063" y="3967163"/>
          <p14:tracePt t="145569" x="1376363" y="3967163"/>
          <p14:tracePt t="145777" x="1363663" y="3979863"/>
          <p14:tracePt t="146109" x="1363663" y="3992563"/>
          <p14:tracePt t="146129" x="1363663" y="4005263"/>
          <p14:tracePt t="146143" x="1363663" y="4029075"/>
          <p14:tracePt t="146155" x="1376363" y="4041775"/>
          <p14:tracePt t="146160" x="1389063" y="4054475"/>
          <p14:tracePt t="146169" x="1401763" y="4067175"/>
          <p14:tracePt t="146185" x="1414463" y="4079875"/>
          <p14:tracePt t="146195" x="1414463" y="4092575"/>
          <p14:tracePt t="146199" x="1427163" y="4092575"/>
          <p14:tracePt t="146210" x="1427163" y="4105275"/>
          <p14:tracePt t="146230" x="1439863" y="4105275"/>
          <p14:tracePt t="146245" x="1452563" y="4105275"/>
          <p14:tracePt t="146251" x="1452563" y="4117975"/>
          <p14:tracePt t="146262" x="1465263" y="4117975"/>
          <p14:tracePt t="146277" x="1489075" y="4117975"/>
          <p14:tracePt t="146285" x="1501775" y="4117975"/>
          <p14:tracePt t="146292" x="1514475" y="4117975"/>
          <p14:tracePt t="146302" x="1527175" y="4117975"/>
          <p14:tracePt t="146311" x="1552575" y="4129088"/>
          <p14:tracePt t="146315" x="1589088" y="4129088"/>
          <p14:tracePt t="146326" x="1614488" y="4129088"/>
          <p14:tracePt t="146341" x="1639888" y="4129088"/>
          <p14:tracePt t="146351" x="1665288" y="4129088"/>
          <p14:tracePt t="146357" x="1689100" y="4129088"/>
          <p14:tracePt t="146368" x="1727200" y="4129088"/>
          <p14:tracePt t="146372" x="1778000" y="4129088"/>
          <p14:tracePt t="146382" x="1814513" y="4129088"/>
          <p14:tracePt t="146392" x="1839913" y="4129088"/>
          <p14:tracePt t="146397" x="1865313" y="4129088"/>
          <p14:tracePt t="146407" x="1890713" y="4129088"/>
          <p14:tracePt t="146412" x="1914525" y="4129088"/>
          <p14:tracePt t="146422" x="1965325" y="4129088"/>
          <p14:tracePt t="146431" x="2003425" y="4129088"/>
          <p14:tracePt t="146437" x="2027238" y="4129088"/>
          <p14:tracePt t="146448" x="2078038" y="4129088"/>
          <p14:tracePt t="146452" x="2116138" y="4129088"/>
          <p14:tracePt t="146462" x="2139950" y="4129088"/>
          <p14:tracePt t="146471" x="2178050" y="4105275"/>
          <p14:tracePt t="146478" x="2203450" y="4105275"/>
          <p14:tracePt t="146488" x="2252663" y="4092575"/>
          <p14:tracePt t="146491" x="2290763" y="4079875"/>
          <p14:tracePt t="146504" x="2365375" y="4079875"/>
          <p14:tracePt t="146513" x="2428875" y="4067175"/>
          <p14:tracePt t="146518" x="2490788" y="4067175"/>
          <p14:tracePt t="146530" x="2516188" y="4067175"/>
          <p14:tracePt t="146534" x="2578100" y="4041775"/>
          <p14:tracePt t="146544" x="2641600" y="4041775"/>
          <p14:tracePt t="146553" x="2703513" y="4041775"/>
          <p14:tracePt t="146558" x="2754313" y="4041775"/>
          <p14:tracePt t="146567" x="2778125" y="4041775"/>
          <p14:tracePt t="146573" x="2803525" y="4041775"/>
          <p14:tracePt t="146583" x="2828925" y="4041775"/>
          <p14:tracePt t="146595" x="2841625" y="4041775"/>
          <p14:tracePt t="146599" x="2867025" y="4041775"/>
          <p14:tracePt t="146610" x="2890838" y="4041775"/>
          <p14:tracePt t="146624" x="2903538" y="4041775"/>
          <p14:tracePt t="147283" x="2941638" y="4029075"/>
          <p14:tracePt t="147300" x="2967038" y="4005263"/>
          <p14:tracePt t="147310" x="2992438" y="4005263"/>
          <p14:tracePt t="147316" x="3016250" y="3992563"/>
          <p14:tracePt t="147335" x="3041650" y="3992563"/>
          <p14:tracePt t="147339" x="3067050" y="3992563"/>
          <p14:tracePt t="147350" x="3079750" y="3979863"/>
          <p14:tracePt t="147355" x="3103563" y="3979863"/>
          <p14:tracePt t="147365" x="3141663" y="3967163"/>
          <p14:tracePt t="147376" x="3154363" y="3967163"/>
          <p14:tracePt t="147379" x="3205163" y="3967163"/>
          <p14:tracePt t="147393" x="3292475" y="3967163"/>
          <p14:tracePt t="147395" x="3328988" y="3967163"/>
          <p14:tracePt t="147407" x="3367088" y="3967163"/>
          <p14:tracePt t="147415" x="3379788" y="3967163"/>
          <p14:tracePt t="147421" x="3392488" y="3967163"/>
          <p14:tracePt t="147432" x="3417888" y="3967163"/>
          <p14:tracePt t="147445" x="3441700" y="3967163"/>
          <p14:tracePt t="147455" x="3467100" y="3967163"/>
          <p14:tracePt t="147462" x="3492500" y="3967163"/>
          <p14:tracePt t="147473" x="3530600" y="3967163"/>
          <p14:tracePt t="147478" x="3554413" y="3967163"/>
          <p14:tracePt t="147487" x="3567113" y="3967163"/>
          <p14:tracePt t="147497" x="3579813" y="3967163"/>
          <p14:tracePt t="147512" x="3592513" y="3967163"/>
          <p14:tracePt t="147527" x="3605213" y="3967163"/>
          <p14:tracePt t="147542" x="3617913" y="3967163"/>
          <p14:tracePt t="147552" x="3630613" y="3979863"/>
          <p14:tracePt t="147707" x="3643313" y="3979863"/>
          <p14:tracePt t="147779" x="3667125" y="3979863"/>
          <p14:tracePt t="147783" x="3692525" y="3979863"/>
          <p14:tracePt t="147793" x="3717925" y="3979863"/>
          <p14:tracePt t="147799" x="3779838" y="3979863"/>
          <p14:tracePt t="147810" x="3843338" y="3979863"/>
          <p14:tracePt t="147819" x="3905250" y="3992563"/>
          <p14:tracePt t="147824" x="3943350" y="3992563"/>
          <p14:tracePt t="147833" x="3979863" y="3992563"/>
          <p14:tracePt t="147841" x="4005263" y="3992563"/>
          <p14:tracePt t="147849" x="4030663" y="3992563"/>
          <p14:tracePt t="147860" x="4043363" y="4005263"/>
          <p14:tracePt t="147865" x="4056063" y="4005263"/>
          <p14:tracePt t="147879" x="4068763" y="4005263"/>
          <p14:tracePt t="147890" x="4081463" y="4005263"/>
          <p14:tracePt t="147926" x="4092575" y="4005263"/>
          <p14:tracePt t="147960" x="4117975" y="4005263"/>
          <p14:tracePt t="148098" x="4130675" y="4005263"/>
          <p14:tracePt t="148117" x="4143375" y="4005263"/>
          <p14:tracePt t="148147" x="4156075" y="4005263"/>
          <p14:tracePt t="148161" x="4168775" y="4005263"/>
          <p14:tracePt t="148174" x="4181475" y="4005263"/>
          <p14:tracePt t="148193" x="4205288" y="4005263"/>
          <p14:tracePt t="148214" x="4217988" y="4005263"/>
          <p14:tracePt t="148228" x="4230688" y="4005263"/>
          <p14:tracePt t="148244" x="4243388" y="4005263"/>
          <p14:tracePt t="148329" x="4256088" y="4005263"/>
          <p14:tracePt t="148394" x="4268788" y="4005263"/>
          <p14:tracePt t="148450" x="4294188" y="4005263"/>
          <p14:tracePt t="148470" x="4305300" y="4005263"/>
          <p14:tracePt t="148479" x="4318000" y="4005263"/>
          <p14:tracePt t="148485" x="4330700" y="4005263"/>
          <p14:tracePt t="148496" x="4343400" y="4005263"/>
          <p14:tracePt t="148509" x="4356100" y="4005263"/>
          <p14:tracePt t="148526" x="4368800" y="4005263"/>
          <p14:tracePt t="148546" x="4381500" y="4005263"/>
          <p14:tracePt t="148551" x="4443413" y="4017963"/>
          <p14:tracePt t="148560" x="4456113" y="4017963"/>
          <p14:tracePt t="148565" x="4468813" y="4029075"/>
          <p14:tracePt t="148576" x="4481513" y="4029075"/>
          <p14:tracePt t="148587" x="4494213" y="4041775"/>
          <p14:tracePt t="148591" x="4506913" y="4041775"/>
          <p14:tracePt t="148602" x="4506913" y="4054475"/>
          <p14:tracePt t="148606" x="4518025" y="4054475"/>
          <p14:tracePt t="220827" x="4518025" y="4067175"/>
          <p14:tracePt t="220838" x="4518025" y="4079875"/>
          <p14:tracePt t="220868" x="4506913" y="4079875"/>
          <p14:tracePt t="220877" x="4494213" y="4079875"/>
          <p14:tracePt t="220881" x="4468813" y="4105275"/>
          <p14:tracePt t="220983" x="4456113" y="4105275"/>
          <p14:tracePt t="221000" x="4443413" y="4105275"/>
          <p14:tracePt t="221010" x="4394200" y="4179888"/>
          <p14:tracePt t="221019" x="4394200" y="4230688"/>
          <p14:tracePt t="221024" x="4356100" y="4305300"/>
          <p14:tracePt t="221034" x="4330700" y="4392613"/>
          <p14:tracePt t="221039" x="4330700" y="4443413"/>
          <p14:tracePt t="221050" x="4330700" y="4505325"/>
          <p14:tracePt t="221060" x="4318000" y="4567238"/>
          <p14:tracePt t="221063" x="4318000" y="4605338"/>
          <p14:tracePt t="221073" x="4318000" y="4630738"/>
          <p14:tracePt t="221081" x="4318000" y="4656138"/>
          <p14:tracePt t="221089" x="4318000" y="4718050"/>
          <p14:tracePt t="221099" x="4318000" y="4768850"/>
          <p14:tracePt t="221104" x="4343400" y="4856163"/>
          <p14:tracePt t="221114" x="4368800" y="4918075"/>
          <p14:tracePt t="221120" x="4418013" y="4956175"/>
          <p14:tracePt t="221129" x="4456113" y="4956175"/>
          <p14:tracePt t="221139" x="4518025" y="4956175"/>
          <p14:tracePt t="221146" x="4568825" y="4956175"/>
          <p14:tracePt t="221156" x="4594225" y="4943475"/>
          <p14:tracePt t="221160" x="4643438" y="4892675"/>
          <p14:tracePt t="221180" x="4656138" y="4592638"/>
          <p14:tracePt t="221363" x="4706938" y="4592638"/>
          <p14:tracePt t="221367" x="4743450" y="4592638"/>
          <p14:tracePt t="221368" x="4756150" y="4592638"/>
          <p14:tracePt t="221503" x="4732338" y="4579938"/>
          <p14:tracePt t="221514" x="4706938" y="4567238"/>
          <p14:tracePt t="221523" x="4643438" y="4543425"/>
          <p14:tracePt t="221529" x="4530725" y="4518025"/>
          <p14:tracePt t="221539" x="4406900" y="4505325"/>
          <p14:tracePt t="221543" x="4230688" y="4492625"/>
          <p14:tracePt t="221553" x="4068763" y="4492625"/>
          <p14:tracePt t="221563" x="3843338" y="4492625"/>
          <p14:tracePt t="221569" x="3630613" y="4492625"/>
          <p14:tracePt t="221579" x="3392488" y="4492625"/>
          <p14:tracePt t="221586" x="3192463" y="4492625"/>
          <p14:tracePt t="221595" x="2979738" y="4492625"/>
          <p14:tracePt t="221605" x="2741613" y="4492625"/>
          <p14:tracePt t="221609" x="2503488" y="4492625"/>
          <p14:tracePt t="221620" x="2290763" y="4492625"/>
          <p14:tracePt t="221625" x="2116138" y="4492625"/>
          <p14:tracePt t="221636" x="1952625" y="4492625"/>
          <p14:tracePt t="221645" x="1778000" y="4492625"/>
          <p14:tracePt t="221652" x="1665288" y="4505325"/>
          <p14:tracePt t="221659" x="1577975" y="4530725"/>
          <p14:tracePt t="221666" x="1501775" y="4530725"/>
          <p14:tracePt t="221676" x="1476375" y="4543425"/>
          <p14:tracePt t="221686" x="1452563" y="4543425"/>
          <p14:tracePt t="221690" x="1439863" y="4543425"/>
          <p14:tracePt t="221705" x="1414463" y="4554538"/>
          <p14:tracePt t="221745" x="1401763" y="4554538"/>
          <p14:tracePt t="221751" x="1376363" y="4530725"/>
          <p14:tracePt t="221762" x="1352550" y="4530725"/>
          <p14:tracePt t="221766" x="1314450" y="4492625"/>
          <p14:tracePt t="221776" x="1263650" y="4479925"/>
          <p14:tracePt t="221787" x="1176338" y="4430713"/>
          <p14:tracePt t="221791" x="1127125" y="4418013"/>
          <p14:tracePt t="221802" x="1063625" y="4405313"/>
          <p14:tracePt t="221805" x="1014413" y="4392613"/>
          <p14:tracePt t="221817" x="989013" y="4379913"/>
          <p14:tracePt t="221825" x="963613" y="4367213"/>
          <p14:tracePt t="221832" x="925513" y="4367213"/>
          <p14:tracePt t="221967" x="914400" y="4367213"/>
          <p14:tracePt t="221988" x="901700" y="4354513"/>
          <p14:tracePt t="224681" x="914400" y="4405313"/>
          <p14:tracePt t="224691" x="938213" y="4405313"/>
          <p14:tracePt t="224701" x="963613" y="4405313"/>
          <p14:tracePt t="224706" x="1001713" y="4405313"/>
          <p14:tracePt t="224717" x="1027113" y="4405313"/>
          <p14:tracePt t="224722" x="1063625" y="4430713"/>
          <p14:tracePt t="224731" x="1114425" y="4443413"/>
          <p14:tracePt t="224741" x="1150938" y="4454525"/>
          <p14:tracePt t="224747" x="1189038" y="4467225"/>
          <p14:tracePt t="224757" x="1239838" y="4467225"/>
          <p14:tracePt t="224762" x="1276350" y="4492625"/>
          <p14:tracePt t="224772" x="1301750" y="4492625"/>
          <p14:tracePt t="224781" x="1327150" y="4492625"/>
          <p14:tracePt t="224788" x="1352550" y="4492625"/>
          <p14:tracePt t="224797" x="1376363" y="4492625"/>
          <p14:tracePt t="224813" x="1401763" y="4492625"/>
          <p14:tracePt t="224824" x="1414463" y="4492625"/>
          <p14:tracePt t="224827" x="1452563" y="4492625"/>
          <p14:tracePt t="224845" x="1476375" y="4492625"/>
          <p14:tracePt t="224853" x="1501775" y="4492625"/>
          <p14:tracePt t="224863" x="1552575" y="4492625"/>
          <p14:tracePt t="224867" x="1589088" y="4492625"/>
          <p14:tracePt t="224878" x="1639888" y="4492625"/>
          <p14:tracePt t="224884" x="1677988" y="4492625"/>
          <p14:tracePt t="224894" x="1727200" y="4492625"/>
          <p14:tracePt t="224903" x="1765300" y="4492625"/>
          <p14:tracePt t="224908" x="1790700" y="4492625"/>
          <p14:tracePt t="224918" x="1827213" y="4492625"/>
          <p14:tracePt t="224923" x="1839913" y="4492625"/>
          <p14:tracePt t="224943" x="1852613" y="4467225"/>
          <p14:tracePt t="224983" x="1865313" y="4467225"/>
          <p14:tracePt t="225024" x="1890713" y="4454525"/>
          <p14:tracePt t="225039" x="1890713" y="4443413"/>
          <p14:tracePt t="225056" x="1914525" y="4430713"/>
          <p14:tracePt t="225069" x="1914525" y="4418013"/>
          <p14:tracePt t="225080" x="1927225" y="4405313"/>
          <p14:tracePt t="225086" x="1939925" y="4392613"/>
          <p14:tracePt t="225096" x="1965325" y="4392613"/>
          <p14:tracePt t="225105" x="1978025" y="4379913"/>
          <p14:tracePt t="225109" x="1990725" y="4367213"/>
          <p14:tracePt t="225121" x="2003425" y="4354513"/>
          <p14:tracePt t="225125" x="2014538" y="4341813"/>
          <p14:tracePt t="225145" x="2039938" y="4341813"/>
          <p14:tracePt t="225150" x="2039938" y="4330700"/>
          <p14:tracePt t="225159" x="2052638" y="4330700"/>
          <p14:tracePt t="225165" x="2065338" y="4318000"/>
          <p14:tracePt t="225186" x="2078038" y="4305300"/>
          <p14:tracePt t="225221" x="2090738" y="4292600"/>
          <p14:tracePt t="225235" x="2103438" y="4292600"/>
          <p14:tracePt t="225252" x="2103438" y="4279900"/>
          <p14:tracePt t="225278" x="2116138" y="4279900"/>
          <p14:tracePt t="225288" x="2116138" y="4267200"/>
          <p14:tracePt t="225291" x="2127250" y="4254500"/>
          <p14:tracePt t="225317" x="2152650" y="4241800"/>
          <p14:tracePt t="225327" x="2152650" y="4230688"/>
          <p14:tracePt t="225331" x="2178050" y="4205288"/>
          <p14:tracePt t="225341" x="2178050" y="4179888"/>
          <p14:tracePt t="225357" x="2178050" y="4167188"/>
          <p14:tracePt t="225367" x="2178050" y="4154488"/>
          <p14:tracePt t="225371" x="2178050" y="4141788"/>
          <p14:tracePt t="225381" x="2178050" y="4129088"/>
          <p14:tracePt t="225407" x="2178050" y="4105275"/>
          <p14:tracePt t="225513" x="2178050" y="4141788"/>
          <p14:tracePt t="225520" x="2239963" y="4230688"/>
          <p14:tracePt t="225529" x="2303463" y="4330700"/>
          <p14:tracePt t="225540" x="2365375" y="4405313"/>
          <p14:tracePt t="225543" x="2403475" y="4430713"/>
          <p14:tracePt t="225554" x="2428875" y="4467225"/>
          <p14:tracePt t="225559" x="2452688" y="4492625"/>
          <p14:tracePt t="225570" x="2465388" y="4492625"/>
          <p14:tracePt t="225579" x="2465388" y="4505325"/>
          <p14:tracePt t="225583" x="2490788" y="4518025"/>
          <p14:tracePt t="225609" x="2503488" y="4518025"/>
          <p14:tracePt t="225620" x="2528888" y="4518025"/>
          <p14:tracePt t="225636" x="2554288" y="4518025"/>
          <p14:tracePt t="225639" x="2590800" y="4518025"/>
          <p14:tracePt t="225649" x="2616200" y="4467225"/>
          <p14:tracePt t="225659" x="2628900" y="4405313"/>
          <p14:tracePt t="225663" x="2628900" y="4354513"/>
          <p14:tracePt t="225673" x="2628900" y="4292600"/>
          <p14:tracePt t="225683" x="2541588" y="4205288"/>
          <p14:tracePt t="225689" x="2490788" y="4154488"/>
          <p14:tracePt t="225699" x="2441575" y="4105275"/>
          <p14:tracePt t="225703" x="2416175" y="4105275"/>
          <p14:tracePt t="225713" x="2390775" y="4092575"/>
          <p14:tracePt t="225755" x="2378075" y="4092575"/>
          <p14:tracePt t="225765" x="2352675" y="4092575"/>
          <p14:tracePt t="225775" x="2339975" y="4092575"/>
          <p14:tracePt t="225789" x="2303463" y="4105275"/>
          <p14:tracePt t="225795" x="2278063" y="4167188"/>
          <p14:tracePt t="225805" x="2278063" y="4205288"/>
          <p14:tracePt t="225815" x="2278063" y="4279900"/>
          <p14:tracePt t="225821" x="2252663" y="4379913"/>
          <p14:tracePt t="225831" x="2252663" y="4443413"/>
          <p14:tracePt t="225835" x="2252663" y="4492625"/>
          <p14:tracePt t="225845" x="2252663" y="4543425"/>
          <p14:tracePt t="225852" x="2252663" y="4567238"/>
          <p14:tracePt t="225861" x="2252663" y="4618038"/>
          <p14:tracePt t="225871" x="2252663" y="4643438"/>
          <p14:tracePt t="225875" x="2252663" y="4679950"/>
          <p14:tracePt t="225887" x="2252663" y="4692650"/>
          <p14:tracePt t="225891" x="2252663" y="4705350"/>
          <p14:tracePt t="225902" x="2252663" y="4730750"/>
          <p14:tracePt t="225921" x="2252663" y="4756150"/>
          <p14:tracePt t="225941" x="2252663" y="4768850"/>
          <p14:tracePt t="225961" x="2265363" y="4792663"/>
          <p14:tracePt t="225997" x="2278063" y="4805363"/>
          <p14:tracePt t="226027" x="2290763" y="4805363"/>
          <p14:tracePt t="226047" x="2303463" y="4805363"/>
          <p14:tracePt t="226068" x="2316163" y="4805363"/>
          <p14:tracePt t="226093" x="2316163" y="4792663"/>
          <p14:tracePt t="226113" x="2316163" y="4779963"/>
          <p14:tracePt t="226159" x="2316163" y="4768850"/>
          <p14:tracePt t="227330" x="2316163" y="4743450"/>
          <p14:tracePt t="227336" x="2316163" y="4692650"/>
          <p14:tracePt t="227347" x="2303463" y="4656138"/>
          <p14:tracePt t="227355" x="2252663" y="4605338"/>
          <p14:tracePt t="227359" x="2190750" y="4530725"/>
          <p14:tracePt t="227370" x="2127250" y="4492625"/>
          <p14:tracePt t="227375" x="2090738" y="4454525"/>
          <p14:tracePt t="227385" x="2027238" y="4405313"/>
          <p14:tracePt t="227397" x="1952625" y="4379913"/>
          <p14:tracePt t="227400" x="1927225" y="4367213"/>
          <p14:tracePt t="227409" x="1903413" y="4341813"/>
          <p14:tracePt t="227415" x="1852613" y="4330700"/>
          <p14:tracePt t="227426" x="1827213" y="4330700"/>
          <p14:tracePt t="227435" x="1801813" y="4330700"/>
          <p14:tracePt t="227439" x="1801813" y="4318000"/>
          <p14:tracePt t="227450" x="1778000" y="4318000"/>
          <p14:tracePt t="227455" x="1765300" y="4318000"/>
          <p14:tracePt t="227476" x="1752600" y="4318000"/>
          <p14:tracePt t="227479" x="1739900" y="4318000"/>
          <p14:tracePt t="227497" x="1727200" y="4318000"/>
          <p14:tracePt t="227541" x="1701800" y="4318000"/>
          <p14:tracePt t="227552" x="1689100" y="4318000"/>
          <p14:tracePt t="227563" x="1677988" y="4318000"/>
          <p14:tracePt t="227575" x="1665288" y="4330700"/>
          <p14:tracePt t="227581" x="1627188" y="4330700"/>
          <p14:tracePt t="227591" x="1601788" y="4330700"/>
          <p14:tracePt t="227602" x="1601788" y="4341813"/>
          <p14:tracePt t="227608" x="1577975" y="4341813"/>
          <p14:tracePt t="227618" x="1565275" y="4341813"/>
          <p14:tracePt t="227621" x="1527175" y="4341813"/>
          <p14:tracePt t="227641" x="1514475" y="4341813"/>
          <p14:tracePt t="227647" x="1489075" y="4341813"/>
          <p14:tracePt t="227658" x="1476375" y="4354513"/>
          <p14:tracePt t="227662" x="1465263" y="4354513"/>
          <p14:tracePt t="227671" x="1439863" y="4354513"/>
          <p14:tracePt t="227681" x="1427163" y="4354513"/>
          <p14:tracePt t="227698" x="1401763" y="4354513"/>
          <p14:tracePt t="227704" x="1389063" y="4367213"/>
          <p14:tracePt t="227733" x="1376363" y="4367213"/>
          <p14:tracePt t="227744" x="1363663" y="4367213"/>
          <p14:tracePt t="227757" x="1352550" y="4379913"/>
          <p14:tracePt t="227787" x="1339850" y="4379913"/>
          <p14:tracePt t="229978" x="1363663" y="4379913"/>
          <p14:tracePt t="229987" x="1389063" y="4379913"/>
          <p14:tracePt t="229991" x="1401763" y="4379913"/>
          <p14:tracePt t="230002" x="1439863" y="4379913"/>
          <p14:tracePt t="230007" x="1465263" y="4379913"/>
          <p14:tracePt t="230018" x="1501775" y="4379913"/>
          <p14:tracePt t="230028" x="1552575" y="4379913"/>
          <p14:tracePt t="230034" x="1589088" y="4379913"/>
          <p14:tracePt t="230043" x="1652588" y="4379913"/>
          <p14:tracePt t="230047" x="1727200" y="4379913"/>
          <p14:tracePt t="230058" x="1790700" y="4379913"/>
          <p14:tracePt t="230068" x="1890713" y="4379913"/>
          <p14:tracePt t="230073" x="1952625" y="4379913"/>
          <p14:tracePt t="230084" x="1990725" y="4379913"/>
          <p14:tracePt t="230088" x="2052638" y="4379913"/>
          <p14:tracePt t="230100" x="2116138" y="4379913"/>
          <p14:tracePt t="230108" x="2152650" y="4379913"/>
          <p14:tracePt t="230113" x="2178050" y="4379913"/>
          <p14:tracePt t="230124" x="2228850" y="4379913"/>
          <p14:tracePt t="230130" x="2265363" y="4379913"/>
          <p14:tracePt t="230139" x="2303463" y="4379913"/>
          <p14:tracePt t="230151" x="2352675" y="4379913"/>
          <p14:tracePt t="230153" x="2403475" y="4379913"/>
          <p14:tracePt t="230164" x="2441575" y="4379913"/>
          <p14:tracePt t="230169" x="2490788" y="4379913"/>
          <p14:tracePt t="230180" x="2578100" y="4354513"/>
          <p14:tracePt t="230189" x="2628900" y="4354513"/>
          <p14:tracePt t="230193" x="2690813" y="4354513"/>
          <p14:tracePt t="230203" x="2767013" y="4341813"/>
          <p14:tracePt t="230209" x="2841625" y="4341813"/>
          <p14:tracePt t="230220" x="2879725" y="4330700"/>
          <p14:tracePt t="230229" x="2928938" y="4330700"/>
          <p14:tracePt t="230235" x="2967038" y="4330700"/>
          <p14:tracePt t="230243" x="3016250" y="4330700"/>
          <p14:tracePt t="230250" x="3041650" y="4330700"/>
          <p14:tracePt t="230261" x="3079750" y="4318000"/>
          <p14:tracePt t="230270" x="3103563" y="4318000"/>
          <p14:tracePt t="230276" x="3179763" y="4292600"/>
          <p14:tracePt t="230285" x="3205163" y="4292600"/>
          <p14:tracePt t="230289" x="3254375" y="4292600"/>
          <p14:tracePt t="230302" x="3317875" y="4292600"/>
          <p14:tracePt t="230310" x="3354388" y="4292600"/>
          <p14:tracePt t="230315" x="3405188" y="4292600"/>
          <p14:tracePt t="230325" x="3454400" y="4292600"/>
          <p14:tracePt t="230329" x="3505200" y="4292600"/>
          <p14:tracePt t="230339" x="3579813" y="4292600"/>
          <p14:tracePt t="230351" x="3630613" y="4292600"/>
          <p14:tracePt t="230355" x="3654425" y="4292600"/>
          <p14:tracePt t="230366" x="3679825" y="4292600"/>
          <p14:tracePt t="230371" x="3692525" y="4292600"/>
          <p14:tracePt t="230381" x="3717925" y="4292600"/>
          <p14:tracePt t="230395" x="3730625" y="4292600"/>
          <p14:tracePt t="230422" x="3756025" y="4292600"/>
          <p14:tracePt t="230435" x="3767138" y="4279900"/>
          <p14:tracePt t="230471" x="3779838" y="4279900"/>
          <p14:tracePt t="230478" x="3792538" y="4279900"/>
          <p14:tracePt t="230487" x="3817938" y="4279900"/>
          <p14:tracePt t="230492" x="3843338" y="4279900"/>
          <p14:tracePt t="230501" x="3843338" y="4267200"/>
          <p14:tracePt t="230512" x="3856038" y="4267200"/>
          <p14:tracePt t="230528" x="3867150" y="4267200"/>
          <p14:tracePt t="230668" x="3843338" y="4267200"/>
          <p14:tracePt t="230677" x="3792538" y="4267200"/>
          <p14:tracePt t="230684" x="3767138" y="4267200"/>
          <p14:tracePt t="230693" x="3730625" y="4267200"/>
          <p14:tracePt t="230703" x="3667125" y="4267200"/>
          <p14:tracePt t="230707" x="3592513" y="4267200"/>
          <p14:tracePt t="230718" x="3492500" y="4267200"/>
          <p14:tracePt t="230724" x="3379788" y="4267200"/>
          <p14:tracePt t="230734" x="3254375" y="4292600"/>
          <p14:tracePt t="230745" x="3167063" y="4305300"/>
          <p14:tracePt t="230750" x="3054350" y="4341813"/>
          <p14:tracePt t="230757" x="2928938" y="4354513"/>
          <p14:tracePt t="230764" x="2803525" y="4379913"/>
          <p14:tracePt t="230773" x="2716213" y="4379913"/>
          <p14:tracePt t="230784" x="2628900" y="4379913"/>
          <p14:tracePt t="230787" x="2541588" y="4405313"/>
          <p14:tracePt t="230798" x="2516188" y="4405313"/>
          <p14:tracePt t="230804" x="2503488" y="4405313"/>
          <p14:tracePt t="230813" x="2465388" y="4405313"/>
          <p14:tracePt t="230903" x="2452688" y="4405313"/>
          <p14:tracePt t="230919" x="2452688" y="4430713"/>
          <p14:tracePt t="230929" x="2452688" y="4454525"/>
          <p14:tracePt t="230935" x="2441575" y="4492625"/>
          <p14:tracePt t="230945" x="2441575" y="4518025"/>
          <p14:tracePt t="230955" x="2441575" y="4567238"/>
          <p14:tracePt t="230959" x="2441575" y="4605338"/>
          <p14:tracePt t="230969" x="2441575" y="4667250"/>
          <p14:tracePt t="230975" x="2441575" y="4718050"/>
          <p14:tracePt t="230985" x="2441575" y="4756150"/>
          <p14:tracePt t="230998" x="2441575" y="4805363"/>
          <p14:tracePt t="231001" x="2441575" y="4868863"/>
          <p14:tracePt t="231010" x="2478088" y="4918075"/>
          <p14:tracePt t="231016" x="2478088" y="4943475"/>
          <p14:tracePt t="231025" x="2516188" y="4981575"/>
          <p14:tracePt t="231035" x="2541588" y="5018088"/>
          <p14:tracePt t="231039" x="2603500" y="5081588"/>
          <p14:tracePt t="231049" x="2654300" y="5118100"/>
          <p14:tracePt t="231055" x="2703513" y="5130800"/>
          <p14:tracePt t="231066" x="2778125" y="5168900"/>
          <p14:tracePt t="231075" x="2867025" y="5194300"/>
          <p14:tracePt t="231082" x="2916238" y="5194300"/>
          <p14:tracePt t="231091" x="2979738" y="5194300"/>
          <p14:tracePt t="231095" x="3054350" y="5194300"/>
          <p14:tracePt t="231106" x="3116263" y="5194300"/>
          <p14:tracePt t="231115" x="3192463" y="5194300"/>
          <p14:tracePt t="231121" x="3241675" y="5194300"/>
          <p14:tracePt t="231131" x="3279775" y="5194300"/>
          <p14:tracePt t="231135" x="3328988" y="5168900"/>
          <p14:tracePt t="231145" x="3367088" y="5156200"/>
          <p14:tracePt t="231158" x="3429000" y="5130800"/>
          <p14:tracePt t="231162" x="3454400" y="5105400"/>
          <p14:tracePt t="231171" x="3479800" y="5092700"/>
          <p14:tracePt t="231178" x="3517900" y="5081588"/>
          <p14:tracePt t="231187" x="3530600" y="5068888"/>
          <p14:tracePt t="231201" x="3541713" y="5056188"/>
          <p14:tracePt t="234508" x="3541713" y="5005388"/>
          <p14:tracePt t="234516" x="3541713" y="4830763"/>
          <p14:tracePt t="234525" x="3517900" y="4679950"/>
          <p14:tracePt t="234531" x="3505200" y="4592638"/>
          <p14:tracePt t="234541" x="3467100" y="4492625"/>
          <p14:tracePt t="234546" x="3467100" y="4367213"/>
          <p14:tracePt t="234555" x="3429000" y="4254500"/>
          <p14:tracePt t="234566" x="3405188" y="4154488"/>
          <p14:tracePt t="234571" x="3354388" y="4041775"/>
          <p14:tracePt t="234581" x="3317875" y="3916363"/>
          <p14:tracePt t="234585" x="3279775" y="3816350"/>
          <p14:tracePt t="234596" x="3241675" y="3729038"/>
          <p14:tracePt t="234606" x="3205163" y="3667125"/>
          <p14:tracePt t="234612" x="3192463" y="3629025"/>
          <p14:tracePt t="234621" x="3179763" y="3616325"/>
          <p14:tracePt t="234625" x="3167063" y="3603625"/>
          <p14:tracePt t="234647" x="3167063" y="3590925"/>
          <p14:tracePt t="234672" x="3154363" y="3590925"/>
          <p14:tracePt t="234687" x="3128963" y="3590925"/>
          <p14:tracePt t="234691" x="3079750" y="3590925"/>
          <p14:tracePt t="234701" x="2979738" y="3590925"/>
          <p14:tracePt t="234711" x="2879725" y="3654425"/>
          <p14:tracePt t="234718" x="2754313" y="3741738"/>
          <p14:tracePt t="234728" x="2628900" y="3829050"/>
          <p14:tracePt t="234732" x="2528888" y="3929063"/>
          <p14:tracePt t="234741" x="2416175" y="4017963"/>
          <p14:tracePt t="234753" x="2303463" y="4117975"/>
          <p14:tracePt t="234757" x="2216150" y="4217988"/>
          <p14:tracePt t="234767" x="2139950" y="4292600"/>
          <p14:tracePt t="234773" x="2078038" y="4367213"/>
          <p14:tracePt t="234784" x="2014538" y="4443413"/>
          <p14:tracePt t="234793" x="1990725" y="4467225"/>
          <p14:tracePt t="234797" x="1965325" y="4505325"/>
          <p14:tracePt t="234807" x="1903413" y="4554538"/>
          <p14:tracePt t="234813" x="1890713" y="4567238"/>
          <p14:tracePt t="234824" x="1878013" y="4579938"/>
          <p14:tracePt t="234834" x="1865313" y="4592638"/>
          <p14:tracePt t="234839" x="1865313" y="4605338"/>
          <p14:tracePt t="234851" x="1865313" y="4618038"/>
          <p14:tracePt t="235328" x="1852613" y="4618038"/>
          <p14:tracePt t="235338" x="1839913" y="4618038"/>
          <p14:tracePt t="235348" x="1801813" y="4630738"/>
          <p14:tracePt t="235353" x="1790700" y="4643438"/>
          <p14:tracePt t="235364" x="1752600" y="4679950"/>
          <p14:tracePt t="235368" x="1727200" y="4692650"/>
          <p14:tracePt t="235378" x="1714500" y="4705350"/>
          <p14:tracePt t="235387" x="1689100" y="4730750"/>
          <p14:tracePt t="235394" x="1652588" y="4743450"/>
          <p14:tracePt t="235403" x="1639888" y="4756150"/>
          <p14:tracePt t="235417" x="1627188" y="4768850"/>
          <p14:tracePt t="235480" x="1614488" y="4779963"/>
          <p14:tracePt t="235973" x="1601788" y="4792663"/>
          <p14:tracePt t="235983" x="1589088" y="4792663"/>
          <p14:tracePt t="235989" x="1565275" y="4792663"/>
          <p14:tracePt t="236003" x="1552575" y="4792663"/>
          <p14:tracePt t="236040" x="1539875" y="4792663"/>
          <p14:tracePt t="236049" x="1527175" y="4792663"/>
          <p14:tracePt t="236104" x="1514475" y="4792663"/>
          <p14:tracePt t="236119" x="1501775" y="4792663"/>
          <p14:tracePt t="236129" x="1489075" y="4805363"/>
          <p14:tracePt t="236139" x="1476375" y="4818063"/>
          <p14:tracePt t="236145" x="1452563" y="4830763"/>
          <p14:tracePt t="236156" x="1439863" y="4843463"/>
          <p14:tracePt t="236160" x="1401763" y="4879975"/>
          <p14:tracePt t="236169" x="1389063" y="4879975"/>
          <p14:tracePt t="236179" x="1363663" y="4905375"/>
          <p14:tracePt t="236185" x="1339850" y="4930775"/>
          <p14:tracePt t="236197" x="1327150" y="4943475"/>
          <p14:tracePt t="236199" x="1314450" y="4956175"/>
          <p14:tracePt t="236212" x="1301750" y="4956175"/>
          <p14:tracePt t="236372" x="1276350" y="4956175"/>
          <p14:tracePt t="236600" x="1263650" y="4956175"/>
          <p14:tracePt t="236613" x="1252538" y="4956175"/>
          <p14:tracePt t="236629" x="1239838" y="4956175"/>
          <p14:tracePt t="236644" x="1227138" y="4956175"/>
          <p14:tracePt t="236653" x="1214438" y="4956175"/>
          <p14:tracePt t="236660" x="1201738" y="4956175"/>
          <p14:tracePt t="236670" x="1189038" y="4956175"/>
          <p14:tracePt t="236679" x="1176338" y="4956175"/>
          <p14:tracePt t="236683" x="1163638" y="4956175"/>
          <p14:tracePt t="236699" x="1150938" y="4956175"/>
          <p14:tracePt t="236719" x="1139825" y="4956175"/>
          <p14:tracePt t="236726" x="1127125" y="4956175"/>
          <p14:tracePt t="236737" x="1101725" y="4956175"/>
          <p14:tracePt t="236739" x="1076325" y="4956175"/>
          <p14:tracePt t="236749" x="1038225" y="4943475"/>
          <p14:tracePt t="236760" x="1014413" y="4943475"/>
          <p14:tracePt t="236766" x="989013" y="4943475"/>
          <p14:tracePt t="236776" x="976313" y="4943475"/>
          <p14:tracePt t="236779" x="963613" y="4943475"/>
          <p14:tracePt t="236802" x="938213" y="4930775"/>
          <p14:tracePt t="236805" x="914400" y="4930775"/>
          <p14:tracePt t="236906" x="901700" y="4930775"/>
          <p14:tracePt t="236922" x="889000" y="4930775"/>
          <p14:tracePt t="236942" x="876300" y="4918075"/>
          <p14:tracePt t="236972" x="863600" y="4918075"/>
          <p14:tracePt t="236992" x="850900" y="4918075"/>
          <p14:tracePt t="237330" x="876300" y="4918075"/>
          <p14:tracePt t="237336" x="914400" y="4918075"/>
          <p14:tracePt t="237345" x="950913" y="4930775"/>
          <p14:tracePt t="237355" x="1001713" y="4943475"/>
          <p14:tracePt t="237359" x="1050925" y="4943475"/>
          <p14:tracePt t="237371" x="1163638" y="4981575"/>
          <p14:tracePt t="237375" x="1214438" y="4981575"/>
          <p14:tracePt t="237387" x="1263650" y="4981575"/>
          <p14:tracePt t="237396" x="1352550" y="5005388"/>
          <p14:tracePt t="237400" x="1401763" y="5005388"/>
          <p14:tracePt t="237410" x="1439863" y="5005388"/>
          <p14:tracePt t="237416" x="1465263" y="5005388"/>
          <p14:tracePt t="237427" x="1489075" y="5005388"/>
          <p14:tracePt t="237435" x="1514475" y="5005388"/>
          <p14:tracePt t="237465" x="1539875" y="5005388"/>
          <p14:tracePt t="237492" x="1552575" y="5005388"/>
          <p14:tracePt t="237496" x="1565275" y="5005388"/>
          <p14:tracePt t="237522" x="1577975" y="5005388"/>
          <p14:tracePt t="237538" x="1589088" y="5005388"/>
          <p14:tracePt t="237664" x="1601788" y="5005388"/>
          <p14:tracePt t="237684" x="1601788" y="4992688"/>
          <p14:tracePt t="237790" x="1614488" y="4992688"/>
          <p14:tracePt t="237795" x="1614488" y="5018088"/>
          <p14:tracePt t="237806" x="1614488" y="5043488"/>
          <p14:tracePt t="237810" x="1601788" y="5081588"/>
          <p14:tracePt t="237819" x="1577975" y="5118100"/>
          <p14:tracePt t="237825" x="1539875" y="5156200"/>
          <p14:tracePt t="237837" x="1476375" y="5218113"/>
          <p14:tracePt t="237845" x="1439863" y="5243513"/>
          <p14:tracePt t="237851" x="1376363" y="5281613"/>
          <p14:tracePt t="237861" x="1352550" y="5294313"/>
          <p14:tracePt t="237865" x="1301750" y="5330825"/>
          <p14:tracePt t="237876" x="1276350" y="5343525"/>
          <p14:tracePt t="237885" x="1239838" y="5343525"/>
          <p14:tracePt t="237892" x="1214438" y="5356225"/>
          <p14:tracePt t="237905" x="1189038" y="5368925"/>
          <p14:tracePt t="238061" x="1176338" y="5368925"/>
          <p14:tracePt t="238072" x="1176338" y="5381625"/>
          <p14:tracePt t="238349" x="1163638" y="5381625"/>
          <p14:tracePt t="238693" x="1176338" y="5381625"/>
          <p14:tracePt t="238713" x="1189038" y="5368925"/>
          <p14:tracePt t="238727" x="1189038" y="5343525"/>
          <p14:tracePt t="238733" x="1201738" y="5330825"/>
          <p14:tracePt t="238743" x="1201738" y="5305425"/>
          <p14:tracePt t="238757" x="1201738" y="5281613"/>
          <p14:tracePt t="238770" x="1201738" y="5268913"/>
          <p14:tracePt t="238785" x="1201738" y="5243513"/>
          <p14:tracePt t="238830" x="1201738" y="5230813"/>
          <p14:tracePt t="239262" x="1214438" y="5230813"/>
          <p14:tracePt t="239553" x="1227138" y="5218113"/>
          <p14:tracePt t="239563" x="1227138" y="5205413"/>
          <p14:tracePt t="239580" x="1239838" y="5205413"/>
          <p14:tracePt t="239626" x="1263650" y="5205413"/>
          <p14:tracePt t="239639" x="1289050" y="5205413"/>
          <p14:tracePt t="239650" x="1314450" y="5205413"/>
          <p14:tracePt t="239660" x="1339850" y="5205413"/>
          <p14:tracePt t="239668" x="1363663" y="5181600"/>
          <p14:tracePt t="239676" x="1389063" y="5181600"/>
          <p14:tracePt t="239682" x="1414463" y="5181600"/>
          <p14:tracePt t="239689" x="1452563" y="5181600"/>
          <p14:tracePt t="239700" x="1489075" y="5181600"/>
          <p14:tracePt t="239706" x="1539875" y="5181600"/>
          <p14:tracePt t="239716" x="1577975" y="5156200"/>
          <p14:tracePt t="239719" x="1627188" y="5156200"/>
          <p14:tracePt t="239732" x="1665288" y="5143500"/>
          <p14:tracePt t="239741" x="1739900" y="5143500"/>
          <p14:tracePt t="239747" x="1790700" y="5118100"/>
          <p14:tracePt t="239755" x="1827213" y="5118100"/>
          <p14:tracePt t="239761" x="1865313" y="5118100"/>
          <p14:tracePt t="239771" x="1927225" y="5092700"/>
          <p14:tracePt t="239782" x="1965325" y="5081588"/>
          <p14:tracePt t="239785" x="2003425" y="5081588"/>
          <p14:tracePt t="239796" x="2027238" y="5081588"/>
          <p14:tracePt t="239801" x="2065338" y="5068888"/>
          <p14:tracePt t="239812" x="2078038" y="5068888"/>
          <p14:tracePt t="239822" x="2090738" y="5068888"/>
          <p14:tracePt t="239827" x="2103438" y="5068888"/>
          <p14:tracePt t="239837" x="2116138" y="5068888"/>
          <p14:tracePt t="239841" x="2127250" y="5068888"/>
          <p14:tracePt t="239868" x="2139950" y="5056188"/>
          <p14:tracePt t="239927" x="2139950" y="5043488"/>
          <p14:tracePt t="239953" x="2139950" y="5018088"/>
          <p14:tracePt t="239957" x="2139950" y="5005388"/>
          <p14:tracePt t="239967" x="2139950" y="4981575"/>
          <p14:tracePt t="239974" x="2139950" y="4968875"/>
          <p14:tracePt t="239984" x="2139950" y="4956175"/>
          <p14:tracePt t="239995" x="2139950" y="4943475"/>
          <p14:tracePt t="239997" x="2139950" y="4918075"/>
          <p14:tracePt t="240007" x="2139950" y="4892675"/>
          <p14:tracePt t="240014" x="2139950" y="4879975"/>
          <p14:tracePt t="240024" x="2139950" y="4868863"/>
          <p14:tracePt t="240033" x="2139950" y="4856163"/>
          <p14:tracePt t="240049" x="2139950" y="4830763"/>
          <p14:tracePt t="240053" x="2139950" y="4805363"/>
          <p14:tracePt t="240064" x="2139950" y="4756150"/>
          <p14:tracePt t="240073" x="2139950" y="4743450"/>
          <p14:tracePt t="240080" x="2139950" y="4718050"/>
          <p14:tracePt t="240089" x="2116138" y="4679950"/>
          <p14:tracePt t="240093" x="2116138" y="4656138"/>
          <p14:tracePt t="240103" x="2116138" y="4643438"/>
          <p14:tracePt t="240114" x="2103438" y="4605338"/>
          <p14:tracePt t="240119" x="2078038" y="4592638"/>
          <p14:tracePt t="240130" x="2065338" y="4567238"/>
          <p14:tracePt t="240134" x="2065338" y="4554538"/>
          <p14:tracePt t="240144" x="2052638" y="4530725"/>
          <p14:tracePt t="240154" x="2039938" y="4518025"/>
          <p14:tracePt t="240159" x="2027238" y="4505325"/>
          <p14:tracePt t="240169" x="2014538" y="4479925"/>
          <p14:tracePt t="240174" x="2003425" y="4479925"/>
          <p14:tracePt t="240186" x="1990725" y="4467225"/>
          <p14:tracePt t="240196" x="1990725" y="4454525"/>
          <p14:tracePt t="240199" x="1965325" y="4454525"/>
          <p14:tracePt t="240215" x="1952625" y="4454525"/>
          <p14:tracePt t="240382" x="1939925" y="4430713"/>
          <p14:tracePt t="240401" x="1939925" y="4405313"/>
          <p14:tracePt t="240405" x="1939925" y="4392613"/>
          <p14:tracePt t="240416" x="1939925" y="4379913"/>
          <p14:tracePt t="240421" x="1939925" y="4367213"/>
          <p14:tracePt t="240441" x="1939925" y="4341813"/>
          <p14:tracePt t="240447" x="1952625" y="4330700"/>
          <p14:tracePt t="240457" x="1965325" y="4318000"/>
          <p14:tracePt t="240462" x="1978025" y="4305300"/>
          <p14:tracePt t="240481" x="1978025" y="4292600"/>
          <p14:tracePt t="240487" x="1990725" y="4279900"/>
          <p14:tracePt t="240511" x="2014538" y="4267200"/>
          <p14:tracePt t="240528" x="2027238" y="4254500"/>
          <p14:tracePt t="240557" x="2039938" y="4254500"/>
          <p14:tracePt t="240568" x="2039938" y="4241800"/>
          <p14:tracePt t="240584" x="2052638" y="4241800"/>
          <p14:tracePt t="240992" x="2078038" y="4241800"/>
          <p14:tracePt t="240997" x="2103438" y="4241800"/>
          <p14:tracePt t="241008" x="2127250" y="4241800"/>
          <p14:tracePt t="241017" x="2152650" y="4241800"/>
          <p14:tracePt t="241021" x="2165350" y="4241800"/>
          <p14:tracePt t="241031" x="2178050" y="4241800"/>
          <p14:tracePt t="241037" x="2190750" y="4241800"/>
          <p14:tracePt t="241048" x="2228850" y="4230688"/>
          <p14:tracePt t="241059" x="2239963" y="4217988"/>
          <p14:tracePt t="241061" x="2278063" y="4217988"/>
          <p14:tracePt t="241071" x="2303463" y="4205288"/>
          <p14:tracePt t="241087" x="2339975" y="4205288"/>
          <p14:tracePt t="241097" x="2365375" y="4192588"/>
          <p14:tracePt t="241101" x="2390775" y="4192588"/>
          <p14:tracePt t="241113" x="2416175" y="4192588"/>
          <p14:tracePt t="241117" x="2441575" y="4192588"/>
          <p14:tracePt t="241127" x="2465388" y="4192588"/>
          <p14:tracePt t="241138" x="2478088" y="4192588"/>
          <p14:tracePt t="241143" x="2516188" y="4192588"/>
          <p14:tracePt t="241154" x="2541588" y="4192588"/>
          <p14:tracePt t="241159" x="2578100" y="4192588"/>
          <p14:tracePt t="241170" x="2616200" y="4192588"/>
          <p14:tracePt t="241174" x="2628900" y="4192588"/>
          <p14:tracePt t="241183" x="2667000" y="4192588"/>
          <p14:tracePt t="241193" x="2678113" y="4192588"/>
          <p14:tracePt t="241199" x="2703513" y="4192588"/>
          <p14:tracePt t="241209" x="2728913" y="4192588"/>
          <p14:tracePt t="241217" x="2754313" y="4192588"/>
          <p14:tracePt t="241226" x="2790825" y="4192588"/>
          <p14:tracePt t="241236" x="2841625" y="4192588"/>
          <p14:tracePt t="241240" x="2867025" y="4205288"/>
          <p14:tracePt t="241249" x="2903538" y="4205288"/>
          <p14:tracePt t="241255" x="2928938" y="4205288"/>
          <p14:tracePt t="241265" x="2967038" y="4217988"/>
          <p14:tracePt t="241275" x="3003550" y="4241800"/>
          <p14:tracePt t="241279" x="3028950" y="4241800"/>
          <p14:tracePt t="241290" x="3067050" y="4241800"/>
          <p14:tracePt t="241305" x="3103563" y="4254500"/>
          <p14:tracePt t="241315" x="3141663" y="4279900"/>
          <p14:tracePt t="241322" x="3154363" y="4279900"/>
          <p14:tracePt t="241332" x="3179763" y="4279900"/>
          <p14:tracePt t="241355" x="3192463" y="4279900"/>
          <p14:tracePt t="241366" x="3205163" y="4279900"/>
          <p14:tracePt t="241381" x="3216275" y="4279900"/>
          <p14:tracePt t="241409" x="3241675" y="4279900"/>
          <p14:tracePt t="241432" x="3254375" y="4279900"/>
          <p14:tracePt t="241437" x="3279775" y="4279900"/>
          <p14:tracePt t="241448" x="3305175" y="4279900"/>
          <p14:tracePt t="241458" x="3367088" y="4254500"/>
          <p14:tracePt t="241461" x="3379788" y="4241800"/>
          <p14:tracePt t="241472" x="3417888" y="4241800"/>
          <p14:tracePt t="241478" x="3479800" y="4241800"/>
          <p14:tracePt t="241488" x="3541713" y="4241800"/>
          <p14:tracePt t="241497" x="3654425" y="4205288"/>
          <p14:tracePt t="241502" x="3730625" y="4192588"/>
          <p14:tracePt t="241512" x="3792538" y="4192588"/>
          <p14:tracePt t="241518" x="3830638" y="4192588"/>
          <p14:tracePt t="241528" x="3867150" y="4192588"/>
          <p14:tracePt t="241538" x="3879850" y="4192588"/>
          <p14:tracePt t="241542" x="3905250" y="4192588"/>
          <p14:tracePt t="241551" x="3930650" y="4192588"/>
          <p14:tracePt t="241558" x="3943350" y="4192588"/>
          <p14:tracePt t="241567" x="3979863" y="4192588"/>
          <p14:tracePt t="241669" x="3992563" y="4192588"/>
          <p14:tracePt t="241684" x="4005263" y="4192588"/>
          <p14:tracePt t="241699" x="4017963" y="4192588"/>
          <p14:tracePt t="241709" x="4030663" y="4192588"/>
          <p14:tracePt t="241724" x="4043363" y="4192588"/>
          <p14:tracePt t="241740" x="4056063" y="4192588"/>
          <p14:tracePt t="242067" x="4043363" y="4205288"/>
          <p14:tracePt t="242077" x="4017963" y="4217988"/>
          <p14:tracePt t="242081" x="3992563" y="4230688"/>
          <p14:tracePt t="242091" x="3943350" y="4254500"/>
          <p14:tracePt t="242104" x="3917950" y="4279900"/>
          <p14:tracePt t="242107" x="3867150" y="4279900"/>
          <p14:tracePt t="242117" x="3830638" y="4305300"/>
          <p14:tracePt t="242122" x="3767138" y="4318000"/>
          <p14:tracePt t="242133" x="3705225" y="4341813"/>
          <p14:tracePt t="242143" x="3667125" y="4354513"/>
          <p14:tracePt t="242147" x="3592513" y="4379913"/>
          <p14:tracePt t="242157" x="3505200" y="4405313"/>
          <p14:tracePt t="242163" x="3405188" y="4430713"/>
          <p14:tracePt t="242174" x="3305175" y="4467225"/>
          <p14:tracePt t="242184" x="3205163" y="4492625"/>
          <p14:tracePt t="242188" x="3067050" y="4530725"/>
          <p14:tracePt t="242197" x="2967038" y="4543425"/>
          <p14:tracePt t="242204" x="2841625" y="4592638"/>
          <p14:tracePt t="242213" x="2728913" y="4630738"/>
          <p14:tracePt t="242224" x="2616200" y="4656138"/>
          <p14:tracePt t="242228" x="2516188" y="4679950"/>
          <p14:tracePt t="242238" x="2465388" y="4705350"/>
          <p14:tracePt t="242244" x="2390775" y="4730750"/>
          <p14:tracePt t="242254" x="2352675" y="4730750"/>
          <p14:tracePt t="242263" x="2316163" y="4730750"/>
          <p14:tracePt t="242270" x="2278063" y="4756150"/>
          <p14:tracePt t="242280" x="2252663" y="4756150"/>
          <p14:tracePt t="242293" x="2239963" y="4768850"/>
          <p14:tracePt t="242350" x="2228850" y="4768850"/>
          <p14:tracePt t="242364" x="2216150" y="4768850"/>
          <p14:tracePt t="242386" x="2203450" y="4768850"/>
          <p14:tracePt t="242389" x="2190750" y="4768850"/>
          <p14:tracePt t="242399" x="2178050" y="4768850"/>
          <p14:tracePt t="242406" x="2152650" y="4768850"/>
          <p14:tracePt t="242416" x="2127250" y="4756150"/>
          <p14:tracePt t="242426" x="2103438" y="4756150"/>
          <p14:tracePt t="242431" x="2078038" y="4756150"/>
          <p14:tracePt t="242439" x="2027238" y="4730750"/>
          <p14:tracePt t="242447" x="1990725" y="4730750"/>
          <p14:tracePt t="242455" x="1939925" y="4730750"/>
          <p14:tracePt t="242466" x="1903413" y="4730750"/>
          <p14:tracePt t="242472" x="1852613" y="4730750"/>
          <p14:tracePt t="242482" x="1778000" y="4730750"/>
          <p14:tracePt t="242487" x="1739900" y="4730750"/>
          <p14:tracePt t="242495" x="1714500" y="4730750"/>
          <p14:tracePt t="242506" x="1689100" y="4730750"/>
          <p14:tracePt t="242510" x="1677988" y="4730750"/>
          <p14:tracePt t="242521" x="1652588" y="4730750"/>
          <p14:tracePt t="242530" x="1639888" y="4730750"/>
          <p14:tracePt t="242537" x="1614488" y="4730750"/>
          <p14:tracePt t="242546" x="1589088" y="4730750"/>
          <p14:tracePt t="242549" x="1565275" y="4705350"/>
          <p14:tracePt t="242576" x="1552575" y="4705350"/>
          <p14:tracePt t="242590" x="1539875" y="4705350"/>
          <p14:tracePt t="242601" x="1514475" y="4705350"/>
          <p14:tracePt t="242615" x="1501775" y="4705350"/>
          <p14:tracePt t="242625" x="1476375" y="4679950"/>
          <p14:tracePt t="242631" x="1465263" y="4667250"/>
          <p14:tracePt t="242651" x="1427163" y="4667250"/>
          <p14:tracePt t="242656" x="1414463" y="4656138"/>
          <p14:tracePt t="242666" x="1389063" y="4643438"/>
          <p14:tracePt t="242671" x="1339850" y="4630738"/>
          <p14:tracePt t="242682" x="1327150" y="4618038"/>
          <p14:tracePt t="242691" x="1301750" y="4618038"/>
          <p14:tracePt t="242697" x="1276350" y="4618038"/>
          <p14:tracePt t="242707" x="1252538" y="4618038"/>
          <p14:tracePt t="242712" x="1227138" y="4618038"/>
          <p14:tracePt t="242724" x="1214438" y="4618038"/>
          <p14:tracePt t="242727" x="1201738" y="4618038"/>
          <p14:tracePt t="242737" x="1176338" y="4618038"/>
          <p14:tracePt t="242747" x="1150938" y="4618038"/>
          <p14:tracePt t="242763" x="1127125" y="4618038"/>
          <p14:tracePt t="242777" x="1114425" y="4618038"/>
          <p14:tracePt t="242789" x="1101725" y="4618038"/>
          <p14:tracePt t="243116" x="1089025" y="4630738"/>
          <p14:tracePt t="243131" x="1089025" y="4656138"/>
          <p14:tracePt t="243165" x="1089025" y="4667250"/>
          <p14:tracePt t="243181" x="1089025" y="4679950"/>
          <p14:tracePt t="243192" x="1089025" y="4692650"/>
          <p14:tracePt t="243261" x="1089025" y="4705350"/>
          <p14:tracePt t="243358" x="1089025" y="4718050"/>
          <p14:tracePt t="243453" x="1089025" y="4743450"/>
          <p14:tracePt t="243479" x="1101725" y="4756150"/>
          <p14:tracePt t="243529" x="1114425" y="4756150"/>
          <p14:tracePt t="243546" x="1139825" y="4768850"/>
          <p14:tracePt t="243575" x="1163638" y="4768850"/>
          <p14:tracePt t="243586" x="1201738" y="4768850"/>
          <p14:tracePt t="243596" x="1239838" y="4768850"/>
          <p14:tracePt t="243599" x="1276350" y="4768850"/>
          <p14:tracePt t="243610" x="1327150" y="4768850"/>
          <p14:tracePt t="243617" x="1363663" y="4768850"/>
          <p14:tracePt t="243626" x="1414463" y="4768850"/>
          <p14:tracePt t="243635" x="1452563" y="4768850"/>
          <p14:tracePt t="243639" x="1501775" y="4768850"/>
          <p14:tracePt t="243652" x="1539875" y="4768850"/>
          <p14:tracePt t="243655" x="1589088" y="4768850"/>
          <p14:tracePt t="243666" x="1614488" y="4768850"/>
          <p14:tracePt t="243676" x="1639888" y="4768850"/>
          <p14:tracePt t="243691" x="1665288" y="4768850"/>
          <p14:tracePt t="243695" x="1689100" y="4768850"/>
          <p14:tracePt t="243733" x="1701800" y="4768850"/>
          <p14:tracePt t="243745" x="1714500" y="4779963"/>
          <p14:tracePt t="243778" x="1727200" y="4779963"/>
          <p14:tracePt t="243864" x="1739900" y="4779963"/>
          <p14:tracePt t="243877" x="1752600" y="4779963"/>
          <p14:tracePt t="243887" x="1765300" y="4779963"/>
          <p14:tracePt t="243903" x="1778000" y="4779963"/>
          <p14:tracePt t="243928" x="1814513" y="4792663"/>
          <p14:tracePt t="243933" x="1827213" y="4792663"/>
          <p14:tracePt t="243948" x="1852613" y="4792663"/>
          <p14:tracePt t="243965" x="1878013" y="4792663"/>
          <p14:tracePt t="243967" x="1890713" y="4792663"/>
          <p14:tracePt t="243975" x="1903413" y="4792663"/>
          <p14:tracePt t="243992" x="1914525" y="4792663"/>
          <p14:tracePt t="244000" x="1927225" y="4792663"/>
          <p14:tracePt t="244009" x="1939925" y="4792663"/>
          <p14:tracePt t="244023" x="1952625" y="4792663"/>
          <p14:tracePt t="244039" x="1965325" y="4792663"/>
          <p14:tracePt t="244064" x="1990725" y="4792663"/>
          <p14:tracePt t="244089" x="2003425" y="4792663"/>
          <p14:tracePt t="244096" x="2014538" y="4792663"/>
          <p14:tracePt t="244109" x="2027238" y="4792663"/>
          <p14:tracePt t="244119" x="2039938" y="4792663"/>
          <p14:tracePt t="244235" x="2065338" y="4792663"/>
          <p14:tracePt t="244241" x="2103438" y="4792663"/>
          <p14:tracePt t="244252" x="2139950" y="4792663"/>
          <p14:tracePt t="244262" x="2203450" y="4792663"/>
          <p14:tracePt t="244265" x="2239963" y="4818063"/>
          <p14:tracePt t="244277" x="2252663" y="4830763"/>
          <p14:tracePt t="248845" x="2252663" y="4856163"/>
          <p14:tracePt t="248856" x="2228850" y="4918075"/>
          <p14:tracePt t="248862" x="2203450" y="4956175"/>
          <p14:tracePt t="248871" x="2190750" y="4968875"/>
          <p14:tracePt t="248875" x="2190750" y="4981575"/>
          <p14:tracePt t="248886" x="2178050" y="4981575"/>
          <p14:tracePt t="248896" x="2165350" y="5005388"/>
          <p14:tracePt t="248901" x="2152650" y="5018088"/>
          <p14:tracePt t="248912" x="2139950" y="5030788"/>
          <p14:tracePt t="248916" x="2116138" y="5068888"/>
          <p14:tracePt t="248925" x="2090738" y="5081588"/>
          <p14:tracePt t="248935" x="2090738" y="5092700"/>
          <p14:tracePt t="248941" x="2065338" y="5105400"/>
          <p14:tracePt t="248962" x="2065338" y="5118100"/>
          <p14:tracePt t="248967" x="2052638" y="5130800"/>
          <p14:tracePt t="248981" x="2039938" y="5156200"/>
          <p14:tracePt t="248997" x="2014538" y="5194300"/>
          <p14:tracePt t="249022" x="2014538" y="5205413"/>
          <p14:tracePt t="249037" x="2014538" y="5218113"/>
          <p14:tracePt t="249057" x="2003425" y="5230813"/>
          <p14:tracePt t="249074" x="2003425" y="5243513"/>
          <p14:tracePt t="249095" x="1990725" y="5243513"/>
          <p14:tracePt t="249114" x="1990725" y="5256213"/>
          <p14:tracePt t="249117" x="1990725" y="5268913"/>
          <p14:tracePt t="249129" x="1990725" y="5281613"/>
          <p14:tracePt t="249133" x="1990725" y="5318125"/>
          <p14:tracePt t="249144" x="1978025" y="5356225"/>
          <p14:tracePt t="249154" x="1978025" y="5381625"/>
          <p14:tracePt t="249158" x="1965325" y="5407025"/>
          <p14:tracePt t="249168" x="1939925" y="5456238"/>
          <p14:tracePt t="249174" x="1939925" y="5481638"/>
          <p14:tracePt t="249184" x="1914525" y="5530850"/>
          <p14:tracePt t="249194" x="1914525" y="5556250"/>
          <p14:tracePt t="249201" x="1903413" y="5607050"/>
          <p14:tracePt t="249211" x="1878013" y="5656263"/>
          <p14:tracePt t="249213" x="1865313" y="5681663"/>
          <p14:tracePt t="249223" x="1865313" y="5707063"/>
          <p14:tracePt t="249233" x="1865313" y="5732463"/>
          <p14:tracePt t="249239" x="1852613" y="5743575"/>
          <p14:tracePt t="249249" x="1852613" y="5756275"/>
          <p14:tracePt t="249309" x="1852613" y="5768975"/>
          <p14:tracePt t="250061" x="1839913" y="5781675"/>
          <p14:tracePt t="250081" x="1827213" y="5794375"/>
          <p14:tracePt t="250561" x="1827213" y="5781675"/>
          <p14:tracePt t="250572" x="1839913" y="5781675"/>
          <p14:tracePt t="250582" x="1878013" y="5743575"/>
          <p14:tracePt t="250586" x="1914525" y="5694363"/>
          <p14:tracePt t="250595" x="1952625" y="5594350"/>
          <p14:tracePt t="250602" x="1978025" y="5530850"/>
          <p14:tracePt t="250611" x="1978025" y="5456238"/>
          <p14:tracePt t="250623" x="2014538" y="5381625"/>
          <p14:tracePt t="250626" x="2014538" y="5343525"/>
          <p14:tracePt t="250636" x="2052638" y="5268913"/>
          <p14:tracePt t="250641" x="2052638" y="5230813"/>
          <p14:tracePt t="250651" x="2078038" y="5194300"/>
          <p14:tracePt t="250661" x="2078038" y="5156200"/>
          <p14:tracePt t="250665" x="2078038" y="5130800"/>
          <p14:tracePt t="250678" x="2078038" y="5118100"/>
          <p14:tracePt t="250701" x="2078038" y="5105400"/>
          <p14:tracePt t="250757" x="2065338" y="5105400"/>
          <p14:tracePt t="250767" x="2027238" y="5143500"/>
          <p14:tracePt t="250772" x="1978025" y="5168900"/>
          <p14:tracePt t="250781" x="1939925" y="5218113"/>
          <p14:tracePt t="250792" x="1903413" y="5230813"/>
          <p14:tracePt t="250799" x="1839913" y="5281613"/>
          <p14:tracePt t="250807" x="1790700" y="5330825"/>
          <p14:tracePt t="250813" x="1727200" y="5368925"/>
          <p14:tracePt t="250824" x="1701800" y="5407025"/>
          <p14:tracePt t="250833" x="1627188" y="5456238"/>
          <p14:tracePt t="250838" x="1565275" y="5507038"/>
          <p14:tracePt t="250847" x="1489075" y="5543550"/>
          <p14:tracePt t="250855" x="1427163" y="5568950"/>
          <p14:tracePt t="250864" x="1352550" y="5581650"/>
          <p14:tracePt t="250874" x="1289050" y="5619750"/>
          <p14:tracePt t="250878" x="1239838" y="5643563"/>
          <p14:tracePt t="250891" x="1214438" y="5656263"/>
          <p14:tracePt t="250894" x="1139825" y="5668963"/>
          <p14:tracePt t="250905" x="1127125" y="5668963"/>
          <p14:tracePt t="250913" x="1089025" y="5681663"/>
          <p14:tracePt t="250920" x="1076325" y="5681663"/>
          <p14:tracePt t="250929" x="1063625" y="5681663"/>
          <p14:tracePt t="251049" x="1050925" y="5694363"/>
          <p14:tracePt t="251075" x="1050925" y="5707063"/>
          <p14:tracePt t="251085" x="1050925" y="5719763"/>
          <p14:tracePt t="251096" x="1050925" y="5732463"/>
          <p14:tracePt t="251121" x="1050925" y="5743575"/>
          <p14:tracePt t="251136" x="1063625" y="5743575"/>
          <p14:tracePt t="251145" x="1089025" y="5743575"/>
          <p14:tracePt t="251156" x="1114425" y="5694363"/>
          <p14:tracePt t="251162" x="1176338" y="5619750"/>
          <p14:tracePt t="251173" x="1189038" y="5543550"/>
          <p14:tracePt t="251178" x="1227138" y="5468938"/>
          <p14:tracePt t="251186" x="1252538" y="5381625"/>
          <p14:tracePt t="251195" x="1263650" y="5294313"/>
          <p14:tracePt t="251202" x="1263650" y="5230813"/>
          <p14:tracePt t="251212" x="1263650" y="5143500"/>
          <p14:tracePt t="251216" x="1263650" y="5056188"/>
          <p14:tracePt t="251225" x="1263650" y="4981575"/>
          <p14:tracePt t="251237" x="1263650" y="4943475"/>
          <p14:tracePt t="251241" x="1263650" y="4918075"/>
          <p14:tracePt t="251253" x="1263650" y="4879975"/>
          <p14:tracePt t="251269" x="1239838" y="4856163"/>
          <p14:tracePt t="251281" x="1227138" y="4856163"/>
          <p14:tracePt t="251292" x="1214438" y="4856163"/>
          <p14:tracePt t="251299" x="1189038" y="4856163"/>
          <p14:tracePt t="251307" x="1176338" y="4856163"/>
          <p14:tracePt t="251318" x="1150938" y="4856163"/>
          <p14:tracePt t="251322" x="1114425" y="4856163"/>
          <p14:tracePt t="251332" x="1089025" y="4879975"/>
          <p14:tracePt t="251339" x="1038225" y="4930775"/>
          <p14:tracePt t="251347" x="976313" y="4992688"/>
          <p14:tracePt t="251358" x="925513" y="5043488"/>
          <p14:tracePt t="251361" x="889000" y="5118100"/>
          <p14:tracePt t="251373" x="863600" y="5181600"/>
          <p14:tracePt t="251377" x="825500" y="5243513"/>
          <p14:tracePt t="251387" x="814388" y="5294313"/>
          <p14:tracePt t="251397" x="788988" y="5356225"/>
          <p14:tracePt t="251404" x="776288" y="5381625"/>
          <p14:tracePt t="251413" x="750888" y="5430838"/>
          <p14:tracePt t="251418" x="738188" y="5443538"/>
          <p14:tracePt t="251427" x="725488" y="5481638"/>
          <p14:tracePt t="251437" x="725488" y="5507038"/>
          <p14:tracePt t="251444" x="712788" y="5507038"/>
          <p14:tracePt t="251454" x="712788" y="5530850"/>
          <p14:tracePt t="252508" x="763588" y="5530850"/>
          <p14:tracePt t="252518" x="901700" y="5494338"/>
          <p14:tracePt t="252523" x="1050925" y="5481638"/>
          <p14:tracePt t="252533" x="1201738" y="5456238"/>
          <p14:tracePt t="252543" x="1352550" y="5443538"/>
          <p14:tracePt t="252549" x="1465263" y="5443538"/>
          <p14:tracePt t="252557" x="1565275" y="5443538"/>
          <p14:tracePt t="252565" x="1627188" y="5443538"/>
          <p14:tracePt t="252573" x="1665288" y="5443538"/>
          <p14:tracePt t="252584" x="1689100" y="5443538"/>
          <p14:tracePt t="252588" x="1701800" y="5443538"/>
          <p14:tracePt t="252916" x="1714500" y="5443538"/>
          <p14:tracePt t="252925" x="1727200" y="5456238"/>
          <p14:tracePt t="252941" x="1739900" y="5481638"/>
          <p14:tracePt t="252952" x="1752600" y="5481638"/>
          <p14:tracePt t="252957" x="1752600" y="5507038"/>
          <p14:tracePt t="252978" x="1765300" y="5518150"/>
          <p14:tracePt t="252982" x="1765300" y="5530850"/>
          <p14:tracePt t="252992" x="1778000" y="5530850"/>
          <p14:tracePt t="253022" x="1778000" y="5543550"/>
          <p14:tracePt t="253027" x="1778000" y="5556250"/>
          <p14:tracePt t="253038" x="1790700" y="5568950"/>
          <p14:tracePt t="253051" x="1801813" y="5581650"/>
          <p14:tracePt t="253068" x="1801813" y="5607050"/>
          <p14:tracePt t="253078" x="1814513" y="5619750"/>
          <p14:tracePt t="253083" x="1814513" y="5630863"/>
          <p14:tracePt t="253093" x="1814513" y="5643563"/>
          <p14:tracePt t="253105" x="1827213" y="5656263"/>
          <p14:tracePt t="253107" x="1827213" y="5668963"/>
          <p14:tracePt t="253119" x="1839913" y="5719763"/>
          <p14:tracePt t="253134" x="1839913" y="5732463"/>
          <p14:tracePt t="253144" x="1852613" y="5756275"/>
          <p14:tracePt t="253147" x="1878013" y="5794375"/>
          <p14:tracePt t="253158" x="1878013" y="5807075"/>
          <p14:tracePt t="253173" x="1890713" y="5832475"/>
          <p14:tracePt t="253183" x="1903413" y="5843588"/>
          <p14:tracePt t="253198" x="1903413" y="5856288"/>
          <p14:tracePt t="254248" x="1914525" y="5856288"/>
          <p14:tracePt t="254275" x="1914525" y="5843588"/>
          <p14:tracePt t="254288" x="1914525" y="5832475"/>
          <p14:tracePt t="254317" x="1914525" y="5819775"/>
          <p14:tracePt t="254545" x="1914525" y="5807075"/>
          <p14:tracePt t="254556" x="1914525" y="5781675"/>
          <p14:tracePt t="254566" x="1914525" y="5743575"/>
          <p14:tracePt t="254572" x="1914525" y="5732463"/>
          <p14:tracePt t="254582" x="1914525" y="5707063"/>
          <p14:tracePt t="254592" x="1914525" y="5681663"/>
          <p14:tracePt t="254596" x="1903413" y="5656263"/>
          <p14:tracePt t="254607" x="1903413" y="5643563"/>
          <p14:tracePt t="254612" x="1903413" y="5630863"/>
          <p14:tracePt t="254622" x="1903413" y="5607050"/>
          <p14:tracePt t="254632" x="1878013" y="5581650"/>
          <p14:tracePt t="254652" x="1878013" y="5556250"/>
          <p14:tracePt t="254702" x="1865313" y="5543550"/>
          <p14:tracePt t="254727" x="1865313" y="5530850"/>
          <p14:tracePt t="254741" x="1852613" y="5518150"/>
          <p14:tracePt t="254771" x="1839913" y="5518150"/>
          <p14:tracePt t="254827" x="1827213" y="5518150"/>
          <p14:tracePt t="255169" x="1814513" y="5530850"/>
          <p14:tracePt t="255186" x="1801813" y="5543550"/>
          <p14:tracePt t="255327" x="1827213" y="5543550"/>
          <p14:tracePt t="255338" x="1852613" y="5543550"/>
          <p14:tracePt t="255341" x="1903413" y="5543550"/>
          <p14:tracePt t="255352" x="1939925" y="5543550"/>
          <p14:tracePt t="255361" x="1952625" y="5543550"/>
          <p14:tracePt t="255368" x="1990725" y="5568950"/>
          <p14:tracePt t="255378" x="2014538" y="5568950"/>
          <p14:tracePt t="255383" x="2039938" y="5568950"/>
          <p14:tracePt t="255404" x="2065338" y="5568950"/>
          <p14:tracePt t="255716" x="2090738" y="5594350"/>
          <p14:tracePt t="255831" x="2103438" y="5607050"/>
          <p14:tracePt t="255948" x="2103438" y="5619750"/>
          <p14:tracePt t="255963" x="2103438" y="5630863"/>
          <p14:tracePt t="255984" x="2090738" y="5643563"/>
          <p14:tracePt t="256003" x="2078038" y="5643563"/>
          <p14:tracePt t="256019" x="2078038" y="5656263"/>
          <p14:tracePt t="256037" x="2065338" y="5656263"/>
          <p14:tracePt t="256063" x="2039938" y="5656263"/>
          <p14:tracePt t="256080" x="2014538" y="5656263"/>
          <p14:tracePt t="256089" x="1990725" y="5656263"/>
          <p14:tracePt t="256093" x="1978025" y="5656263"/>
          <p14:tracePt t="256104" x="1939925" y="5656263"/>
          <p14:tracePt t="256119" x="1914525" y="5656263"/>
          <p14:tracePt t="256129" x="1878013" y="5656263"/>
          <p14:tracePt t="256134" x="1852613" y="5656263"/>
          <p14:tracePt t="256144" x="1827213" y="5656263"/>
          <p14:tracePt t="256153" x="1814513" y="5656263"/>
          <p14:tracePt t="256159" x="1790700" y="5656263"/>
          <p14:tracePt t="256170" x="1765300" y="5656263"/>
          <p14:tracePt t="256176" x="1752600" y="5656263"/>
          <p14:tracePt t="256184" x="1727200" y="5656263"/>
          <p14:tracePt t="256193" x="1701800" y="5656263"/>
          <p14:tracePt t="256200" x="1689100" y="5656263"/>
          <p14:tracePt t="256210" x="1677988" y="5656263"/>
          <p14:tracePt t="256218" x="1665288" y="5656263"/>
          <p14:tracePt t="256226" x="1652588" y="5656263"/>
          <p14:tracePt t="256239" x="1639888" y="5656263"/>
          <p14:tracePt t="256266" x="1614488" y="5656263"/>
          <p14:tracePt t="256280" x="1601788" y="5656263"/>
          <p14:tracePt t="256289" x="1577975" y="5630863"/>
          <p14:tracePt t="256295" x="1552575" y="5630863"/>
          <p14:tracePt t="256306" x="1514475" y="5607050"/>
          <p14:tracePt t="256316" x="1489075" y="5594350"/>
          <p14:tracePt t="256319" x="1452563" y="5594350"/>
          <p14:tracePt t="256329" x="1414463" y="5581650"/>
          <p14:tracePt t="256335" x="1363663" y="5568950"/>
          <p14:tracePt t="256346" x="1327150" y="5568950"/>
          <p14:tracePt t="256355" x="1263650" y="5568950"/>
          <p14:tracePt t="256363" x="1227138" y="5568950"/>
          <p14:tracePt t="256372" x="1163638" y="5568950"/>
          <p14:tracePt t="256375" x="1089025" y="5568950"/>
          <p14:tracePt t="256385" x="1050925" y="5568950"/>
          <p14:tracePt t="256396" x="1014413" y="5568950"/>
          <p14:tracePt t="256411" x="989013" y="5568950"/>
          <p14:tracePt t="256435" x="976313" y="5568950"/>
          <p14:tracePt t="256468" x="963613" y="5568950"/>
          <p14:tracePt t="256471" x="950913" y="5568950"/>
          <p14:tracePt t="256484" x="938213" y="5568950"/>
          <p14:tracePt t="256491" x="914400" y="5568950"/>
          <p14:tracePt t="256498" x="889000" y="5568950"/>
          <p14:tracePt t="256507" x="876300" y="5568950"/>
          <p14:tracePt t="256511" x="863600" y="5568950"/>
          <p14:tracePt t="256521" x="850900" y="5568950"/>
          <p14:tracePt t="256533" x="825500" y="5568950"/>
          <p14:tracePt t="256537" x="814388" y="5568950"/>
          <p14:tracePt t="256547" x="801688" y="5568950"/>
          <p14:tracePt t="256553" x="776288" y="5568950"/>
          <p14:tracePt t="256564" x="750888" y="5568950"/>
          <p14:tracePt t="256573" x="738188" y="5568950"/>
          <p14:tracePt t="256577" x="725488" y="5568950"/>
          <p14:tracePt t="256634" x="712788" y="5556250"/>
          <p14:tracePt t="256800" x="725488" y="5556250"/>
          <p14:tracePt t="256829" x="750888" y="5556250"/>
          <p14:tracePt t="256856" x="776288" y="5543550"/>
          <p14:tracePt t="256866" x="788988" y="5543550"/>
          <p14:tracePt t="256869" x="801688" y="5543550"/>
          <p14:tracePt t="256881" x="814388" y="5543550"/>
          <p14:tracePt t="256896" x="825500" y="5543550"/>
          <p14:tracePt t="256905" x="838200" y="5530850"/>
          <p14:tracePt t="256910" x="850900" y="5530850"/>
          <p14:tracePt t="256925" x="863600" y="5530850"/>
          <p14:tracePt t="257087" x="876300" y="5530850"/>
          <p14:tracePt t="257097" x="889000" y="5530850"/>
          <p14:tracePt t="257132" x="901700" y="5530850"/>
          <p14:tracePt t="257138" x="914400" y="5530850"/>
          <p14:tracePt t="257157" x="925513" y="5543550"/>
          <p14:tracePt t="257214" x="938213" y="5543550"/>
          <p14:tracePt t="257234" x="950913" y="5568950"/>
          <p14:tracePt t="257249" x="976313" y="5568950"/>
          <p14:tracePt t="257253" x="1001713" y="5568950"/>
          <p14:tracePt t="257263" x="1027113" y="5568950"/>
          <p14:tracePt t="257274" x="1038225" y="5594350"/>
          <p14:tracePt t="257280" x="1063625" y="5594350"/>
          <p14:tracePt t="257289" x="1076325" y="5594350"/>
          <p14:tracePt t="257293" x="1089025" y="5594350"/>
          <p14:tracePt t="257304" x="1101725" y="5619750"/>
          <p14:tracePt t="257313" x="1114425" y="5619750"/>
          <p14:tracePt t="257329" x="1127125" y="5619750"/>
          <p14:tracePt t="257359" x="1150938" y="5619750"/>
          <p14:tracePt t="257363" x="1150938" y="5630863"/>
          <p14:tracePt t="257379" x="1163638" y="5630863"/>
          <p14:tracePt t="257389" x="1163638" y="5643563"/>
          <p14:tracePt t="257420" x="1176338" y="5643563"/>
          <p14:tracePt t="257502" x="1189038" y="5643563"/>
          <p14:tracePt t="258036" x="1201738" y="5656263"/>
          <p14:tracePt t="258061" x="1201738" y="5668963"/>
          <p14:tracePt t="259402" x="1214438" y="5681663"/>
          <p14:tracePt t="259427" x="1239838" y="5681663"/>
          <p14:tracePt t="259443" x="1263650" y="5668963"/>
          <p14:tracePt t="259455" x="1276350" y="5656263"/>
          <p14:tracePt t="259457" x="1289050" y="5656263"/>
          <p14:tracePt t="259469" x="1301750" y="5643563"/>
          <p14:tracePt t="259474" x="1327150" y="5619750"/>
          <p14:tracePt t="259494" x="1352550" y="5607050"/>
          <p14:tracePt t="259498" x="1363663" y="5607050"/>
          <p14:tracePt t="259508" x="1363663" y="5594350"/>
          <p14:tracePt t="259514" x="1376363" y="5594350"/>
          <p14:tracePt t="259523" x="1389063" y="5581650"/>
          <p14:tracePt t="259699" x="1401763" y="5581650"/>
          <p14:tracePt t="259719" x="1414463" y="5581650"/>
          <p14:tracePt t="259736" x="1427163" y="5581650"/>
          <p14:tracePt t="259749" x="1452563" y="5594350"/>
          <p14:tracePt t="259759" x="1465263" y="5594350"/>
          <p14:tracePt t="259766" x="1476375" y="5594350"/>
          <p14:tracePt t="259776" x="1489075" y="5594350"/>
          <p14:tracePt t="259781" x="1501775" y="5594350"/>
          <p14:tracePt t="259801" x="1514475" y="5607050"/>
          <p14:tracePt t="259805" x="1527175" y="5607050"/>
          <p14:tracePt t="259937" x="1539875" y="5607050"/>
          <p14:tracePt t="260038" x="1552575" y="5607050"/>
          <p14:tracePt t="260048" x="1565275" y="5607050"/>
          <p14:tracePt t="260053" x="1577975" y="5607050"/>
          <p14:tracePt t="260073" x="1601788" y="5607050"/>
          <p14:tracePt t="261102" x="1639888" y="5594350"/>
          <p14:tracePt t="261107" x="1652588" y="5581650"/>
          <p14:tracePt t="261118" x="1689100" y="5556250"/>
          <p14:tracePt t="261132" x="1701800" y="5543550"/>
          <p14:tracePt t="261142" x="1714500" y="5543550"/>
          <p14:tracePt t="261325" x="1727200" y="5543550"/>
          <p14:tracePt t="261436" x="1727200" y="5530850"/>
          <p14:tracePt t="261446" x="1727200" y="5518150"/>
          <p14:tracePt t="261596" x="1727200" y="5530850"/>
          <p14:tracePt t="261605" x="1739900" y="5530850"/>
          <p14:tracePt t="261615" x="1739900" y="5543550"/>
          <p14:tracePt t="276631" x="1765300" y="5530850"/>
          <p14:tracePt t="276637" x="1778000" y="5507038"/>
          <p14:tracePt t="276647" x="1801813" y="5481638"/>
          <p14:tracePt t="276653" x="1814513" y="5443538"/>
          <p14:tracePt t="276662" x="1827213" y="5430838"/>
          <p14:tracePt t="276672" x="1827213" y="5418138"/>
          <p14:tracePt t="276678" x="1827213" y="5407025"/>
          <p14:tracePt t="276691" x="1827213" y="5394325"/>
          <p14:tracePt t="276702" x="1827213" y="5381625"/>
          <p14:tracePt t="276723" x="1827213" y="5368925"/>
          <p14:tracePt t="276747" x="1827213" y="5356225"/>
          <p14:tracePt t="276767" x="1827213" y="5330825"/>
          <p14:tracePt t="276783" x="1814513" y="5305425"/>
          <p14:tracePt t="276787" x="1790700" y="5305425"/>
          <p14:tracePt t="276797" x="1752600" y="5305425"/>
          <p14:tracePt t="276809" x="1727200" y="5281613"/>
          <p14:tracePt t="276813" x="1677988" y="5281613"/>
          <p14:tracePt t="276823" x="1639888" y="5268913"/>
          <p14:tracePt t="276827" x="1577975" y="5268913"/>
          <p14:tracePt t="276837" x="1501775" y="5268913"/>
          <p14:tracePt t="276847" x="1452563" y="5268913"/>
          <p14:tracePt t="276854" x="1414463" y="5268913"/>
          <p14:tracePt t="276864" x="1363663" y="5268913"/>
          <p14:tracePt t="276870" x="1339850" y="5268913"/>
          <p14:tracePt t="276877" x="1314450" y="5281613"/>
          <p14:tracePt t="276890" x="1289050" y="5294313"/>
          <p14:tracePt t="276894" x="1276350" y="5294313"/>
          <p14:tracePt t="276903" x="1252538" y="5305425"/>
          <p14:tracePt t="276909" x="1239838" y="5318125"/>
          <p14:tracePt t="276920" x="1227138" y="5330825"/>
          <p14:tracePt t="276944" x="1227138" y="5343525"/>
          <p14:tracePt t="276996" x="1227138" y="5356225"/>
          <p14:tracePt t="277010" x="1239838" y="5368925"/>
          <p14:tracePt t="277022" x="1252538" y="5368925"/>
          <p14:tracePt t="277026" x="1289050" y="5368925"/>
          <p14:tracePt t="277036" x="1314450" y="5368925"/>
          <p14:tracePt t="277059" x="1327150" y="5368925"/>
          <p14:tracePt t="277065" x="1339850" y="5368925"/>
          <p14:tracePt t="277085" x="1352550" y="5368925"/>
          <p14:tracePt t="277146" x="1363663" y="5368925"/>
          <p14:tracePt t="277172" x="1389063" y="5368925"/>
          <p14:tracePt t="277176" x="1389063" y="5330825"/>
          <p14:tracePt t="277191" x="1389063" y="5305425"/>
          <p14:tracePt t="277202" x="1389063" y="5294313"/>
          <p14:tracePt t="277215" x="1389063" y="5281613"/>
          <p14:tracePt t="277228" x="1389063" y="5268913"/>
          <p14:tracePt t="277233" x="1389063" y="5256213"/>
          <p14:tracePt t="277242" x="1389063" y="5243513"/>
          <p14:tracePt t="277268" x="1389063" y="5230813"/>
          <p14:tracePt t="277271" x="1389063" y="5218113"/>
          <p14:tracePt t="277281" x="1376363" y="5205413"/>
          <p14:tracePt t="277297" x="1352550" y="5205413"/>
          <p14:tracePt t="277383" x="1339850" y="5205413"/>
          <p14:tracePt t="277388" x="1327150" y="5205413"/>
          <p14:tracePt t="277404" x="1314450" y="5205413"/>
          <p14:tracePt t="277423" x="1301750" y="5205413"/>
          <p14:tracePt t="277539" x="1301750" y="5218113"/>
          <p14:tracePt t="277555" x="1301750" y="5243513"/>
          <p14:tracePt t="277559" x="1327150" y="5268913"/>
          <p14:tracePt t="277570" x="1339850" y="5281613"/>
          <p14:tracePt t="277579" x="1363663" y="5305425"/>
          <p14:tracePt t="277586" x="1401763" y="5318125"/>
          <p14:tracePt t="277595" x="1427163" y="5330825"/>
          <p14:tracePt t="277600" x="1427163" y="5343525"/>
          <p14:tracePt t="277610" x="1452563" y="5343525"/>
          <p14:tracePt t="277620" x="1476375" y="5356225"/>
          <p14:tracePt t="277625" x="1476375" y="5368925"/>
          <p14:tracePt t="277635" x="1514475" y="5381625"/>
          <p14:tracePt t="277642" x="1527175" y="5381625"/>
          <p14:tracePt t="277653" x="1527175" y="5394325"/>
          <p14:tracePt t="277661" x="1565275" y="5394325"/>
          <p14:tracePt t="277668" x="1577975" y="5407025"/>
          <p14:tracePt t="277675" x="1601788" y="5407025"/>
          <p14:tracePt t="277682" x="1614488" y="5430838"/>
          <p14:tracePt t="277691" x="1639888" y="5443538"/>
          <p14:tracePt t="277701" x="1652588" y="5443538"/>
          <p14:tracePt t="277706" x="1677988" y="5443538"/>
          <p14:tracePt t="277716" x="1701800" y="5443538"/>
          <p14:tracePt t="277721" x="1727200" y="5443538"/>
          <p14:tracePt t="277733" x="1752600" y="5443538"/>
          <p14:tracePt t="277743" x="1790700" y="5443538"/>
          <p14:tracePt t="277745" x="1814513" y="5443538"/>
          <p14:tracePt t="277755" x="1852613" y="5443538"/>
          <p14:tracePt t="277761" x="1865313" y="5430838"/>
          <p14:tracePt t="277773" x="1890713" y="5418138"/>
          <p14:tracePt t="277785" x="1914525" y="5407025"/>
          <p14:tracePt t="277786" x="1939925" y="5407025"/>
          <p14:tracePt t="277795" x="1952625" y="5394325"/>
          <p14:tracePt t="277801" x="1965325" y="5381625"/>
          <p14:tracePt t="277812" x="1978025" y="5368925"/>
          <p14:tracePt t="277821" x="1990725" y="5356225"/>
          <p14:tracePt t="277828" x="2003425" y="5330825"/>
          <p14:tracePt t="277841" x="2014538" y="5305425"/>
          <p14:tracePt t="277897" x="2014538" y="5294313"/>
          <p14:tracePt t="277901" x="2003425" y="5256213"/>
          <p14:tracePt t="277914" x="1965325" y="5243513"/>
          <p14:tracePt t="277923" x="1939925" y="5230813"/>
          <p14:tracePt t="277927" x="1914525" y="5205413"/>
          <p14:tracePt t="277937" x="1865313" y="5205413"/>
          <p14:tracePt t="277943" x="1852613" y="5205413"/>
          <p14:tracePt t="277965" x="1790700" y="5168900"/>
          <p14:tracePt t="277967" x="1739900" y="5168900"/>
          <p14:tracePt t="277977" x="1701800" y="5168900"/>
          <p14:tracePt t="277983" x="1677988" y="5168900"/>
          <p14:tracePt t="277994" x="1627188" y="5168900"/>
          <p14:tracePt t="278004" x="1601788" y="5168900"/>
          <p14:tracePt t="278009" x="1565275" y="5168900"/>
          <p14:tracePt t="278019" x="1539875" y="5168900"/>
          <p14:tracePt t="278024" x="1514475" y="5168900"/>
          <p14:tracePt t="278034" x="1489075" y="5168900"/>
          <p14:tracePt t="278043" x="1465263" y="5168900"/>
          <p14:tracePt t="278049" x="1452563" y="5168900"/>
          <p14:tracePt t="278060" x="1427163" y="5181600"/>
          <p14:tracePt t="278064" x="1414463" y="5181600"/>
          <p14:tracePt t="278073" x="1401763" y="5181600"/>
          <p14:tracePt t="278083" x="1376363" y="5181600"/>
          <p14:tracePt t="278089" x="1363663" y="5205413"/>
          <p14:tracePt t="278099" x="1352550" y="5218113"/>
          <p14:tracePt t="278103" x="1339850" y="5218113"/>
          <p14:tracePt t="278114" x="1327150" y="5230813"/>
          <p14:tracePt t="278139" x="1327150" y="5243513"/>
          <p14:tracePt t="278155" x="1327150" y="5256213"/>
          <p14:tracePt t="278166" x="1327150" y="5268913"/>
          <p14:tracePt t="278169" x="1327150" y="5281613"/>
          <p14:tracePt t="278185" x="1327150" y="5305425"/>
          <p14:tracePt t="278205" x="1327150" y="5318125"/>
          <p14:tracePt t="278209" x="1327150" y="5343525"/>
          <p14:tracePt t="278225" x="1339850" y="5368925"/>
          <p14:tracePt t="278246" x="1376363" y="5381625"/>
          <p14:tracePt t="278249" x="1401763" y="5381625"/>
          <p14:tracePt t="278259" x="1427163" y="5394325"/>
          <p14:tracePt t="278265" x="1452563" y="5394325"/>
          <p14:tracePt t="278276" x="1476375" y="5394325"/>
          <p14:tracePt t="278285" x="1501775" y="5394325"/>
          <p14:tracePt t="278291" x="1539875" y="5394325"/>
          <p14:tracePt t="278304" x="1601788" y="5394325"/>
          <p14:tracePt t="278306" x="1639888" y="5394325"/>
          <p14:tracePt t="278316" x="1701800" y="5394325"/>
          <p14:tracePt t="278326" x="1765300" y="5381625"/>
          <p14:tracePt t="278332" x="1801813" y="5381625"/>
          <p14:tracePt t="278341" x="1865313" y="5356225"/>
          <p14:tracePt t="278347" x="1903413" y="5356225"/>
          <p14:tracePt t="278358" x="1927225" y="5356225"/>
          <p14:tracePt t="278367" x="1952625" y="5330825"/>
          <p14:tracePt t="278371" x="1978025" y="5318125"/>
          <p14:tracePt t="278381" x="1990725" y="5318125"/>
          <p14:tracePt t="278389" x="1990725" y="5305425"/>
          <p14:tracePt t="278417" x="2003425" y="5305425"/>
          <p14:tracePt t="278437" x="2003425" y="5294313"/>
          <p14:tracePt t="278451" x="2003425" y="5268913"/>
          <p14:tracePt t="278457" x="1990725" y="5243513"/>
          <p14:tracePt t="278467" x="1978025" y="5230813"/>
          <p14:tracePt t="278484" x="1952625" y="5218113"/>
          <p14:tracePt t="278484" x="1939925" y="5194300"/>
          <p14:tracePt t="278498" x="1903413" y="5181600"/>
          <p14:tracePt t="278508" x="1890713" y="5181600"/>
          <p14:tracePt t="278517" x="1865313" y="5168900"/>
          <p14:tracePt t="278524" x="1801813" y="5168900"/>
          <p14:tracePt t="278534" x="1765300" y="5168900"/>
          <p14:tracePt t="278538" x="1714500" y="5168900"/>
          <p14:tracePt t="278547" x="1677988" y="5168900"/>
          <p14:tracePt t="278560" x="1627188" y="5168900"/>
          <p14:tracePt t="278565" x="1601788" y="5168900"/>
          <p14:tracePt t="278574" x="1565275" y="5168900"/>
          <p14:tracePt t="278580" x="1552575" y="5181600"/>
          <p14:tracePt t="278589" x="1539875" y="5181600"/>
          <p14:tracePt t="278599" x="1514475" y="5205413"/>
          <p14:tracePt t="278603" x="1489075" y="5218113"/>
          <p14:tracePt t="278619" x="1476375" y="5230813"/>
          <p14:tracePt t="278632" x="1476375" y="5243513"/>
          <p14:tracePt t="278639" x="1476375" y="5281613"/>
          <p14:tracePt t="278653" x="1465263" y="5281613"/>
          <p14:tracePt t="278660" x="1465263" y="5294313"/>
          <p14:tracePt t="278681" x="1465263" y="5305425"/>
          <p14:tracePt t="278715" x="1465263" y="5318125"/>
          <p14:tracePt t="278725" x="1476375" y="5318125"/>
          <p14:tracePt t="278729" x="1489075" y="5318125"/>
          <p14:tracePt t="278739" x="1514475" y="5318125"/>
          <p14:tracePt t="278746" x="1527175" y="5318125"/>
          <p14:tracePt t="278756" x="1552575" y="5318125"/>
          <p14:tracePt t="278766" x="1577975" y="5318125"/>
          <p14:tracePt t="278770" x="1589088" y="5318125"/>
          <p14:tracePt t="278779" x="1614488" y="5318125"/>
          <p14:tracePt t="278785" x="1627188" y="5318125"/>
          <p14:tracePt t="278796" x="1639888" y="5305425"/>
          <p14:tracePt t="278952" x="1627188" y="5318125"/>
          <p14:tracePt t="278962" x="1614488" y="5318125"/>
          <p14:tracePt t="278978" x="1589088" y="5343525"/>
          <p14:tracePt t="279001" x="1589088" y="5356225"/>
          <p14:tracePt t="279107" x="1589088" y="5368925"/>
          <p14:tracePt t="279117" x="1589088" y="5381625"/>
          <p14:tracePt t="279123" x="1589088" y="5394325"/>
          <p14:tracePt t="279133" x="1601788" y="5407025"/>
          <p14:tracePt t="279144" x="1627188" y="5418138"/>
          <p14:tracePt t="279147" x="1652588" y="5418138"/>
          <p14:tracePt t="279157" x="1677988" y="5418138"/>
          <p14:tracePt t="279164" x="1739900" y="5430838"/>
          <p14:tracePt t="279183" x="1790700" y="5430838"/>
          <p14:tracePt t="279189" x="1790700" y="5443538"/>
          <p14:tracePt t="279199" x="1814513" y="5443538"/>
          <p14:tracePt t="279215" x="1827213" y="5443538"/>
          <p14:tracePt t="279223" x="1839913" y="5443538"/>
          <p14:tracePt t="279253" x="1852613" y="5443538"/>
          <p14:tracePt t="279451" x="1839913" y="5443538"/>
          <p14:tracePt t="279461" x="1778000" y="5443538"/>
          <p14:tracePt t="279465" x="1739900" y="5443538"/>
          <p14:tracePt t="279476" x="1689100" y="5443538"/>
          <p14:tracePt t="279481" x="1652588" y="5443538"/>
          <p14:tracePt t="279491" x="1601788" y="5443538"/>
          <p14:tracePt t="279501" x="1552575" y="5468938"/>
          <p14:tracePt t="279505" x="1527175" y="5468938"/>
          <p14:tracePt t="279515" x="1476375" y="5468938"/>
          <p14:tracePt t="279521" x="1439863" y="5468938"/>
          <p14:tracePt t="279533" x="1389063" y="5494338"/>
          <p14:tracePt t="279542" x="1352550" y="5494338"/>
          <p14:tracePt t="279547" x="1301750" y="5507038"/>
          <p14:tracePt t="279558" x="1263650" y="5507038"/>
          <p14:tracePt t="279563" x="1252538" y="5507038"/>
          <p14:tracePt t="279573" x="1227138" y="5507038"/>
          <p14:tracePt t="279582" x="1214438" y="5507038"/>
          <p14:tracePt t="279588" x="1201738" y="5507038"/>
          <p14:tracePt t="279597" x="1189038" y="5507038"/>
          <p14:tracePt t="279601" x="1176338" y="5507038"/>
          <p14:tracePt t="279614" x="1163638" y="5507038"/>
          <p14:tracePt t="279627" x="1150938" y="5507038"/>
          <p14:tracePt t="279879" x="1127125" y="5507038"/>
          <p14:tracePt t="279885" x="1089025" y="5507038"/>
          <p14:tracePt t="279895" x="1063625" y="5507038"/>
          <p14:tracePt t="279906" x="1038225" y="5494338"/>
          <p14:tracePt t="279909" x="1014413" y="5494338"/>
          <p14:tracePt t="279919" x="976313" y="5481638"/>
          <p14:tracePt t="279925" x="963613" y="5468938"/>
          <p14:tracePt t="279935" x="938213" y="5456238"/>
          <p14:tracePt t="279945" x="925513" y="5443538"/>
          <p14:tracePt t="279951" x="914400" y="5443538"/>
          <p14:tracePt t="280072" x="901700" y="5443538"/>
          <p14:tracePt t="280102" x="889000" y="5443538"/>
          <p14:tracePt t="280117" x="876300" y="5443538"/>
          <p14:tracePt t="280147" x="863600" y="5443538"/>
          <p14:tracePt t="280178" x="850900" y="5443538"/>
          <p14:tracePt t="280191" x="838200" y="5443538"/>
          <p14:tracePt t="280208" x="825500" y="5443538"/>
          <p14:tracePt t="280234" x="776288" y="5443538"/>
          <p14:tracePt t="280238" x="725488" y="5418138"/>
          <p14:tracePt t="280248" x="688975" y="5418138"/>
          <p14:tracePt t="280257" x="676275" y="5418138"/>
          <p14:tracePt t="280263" x="663575" y="5418138"/>
          <p14:tracePt t="280274" x="638175" y="5418138"/>
          <p14:tracePt t="280277" x="600075" y="5418138"/>
          <p14:tracePt t="280289" x="576263" y="5418138"/>
          <p14:tracePt t="280298" x="538163" y="5394325"/>
          <p14:tracePt t="280304" x="500063" y="5394325"/>
          <p14:tracePt t="280313" x="488950" y="5394325"/>
          <p14:tracePt t="280317" x="476250" y="5381625"/>
          <p14:tracePt t="280566" x="500063" y="5381625"/>
          <p14:tracePt t="280576" x="525463" y="5381625"/>
          <p14:tracePt t="280582" x="576263" y="5381625"/>
          <p14:tracePt t="280592" x="612775" y="5381625"/>
          <p14:tracePt t="280596" x="663575" y="5381625"/>
          <p14:tracePt t="280605" x="712788" y="5381625"/>
          <p14:tracePt t="280615" x="763588" y="5381625"/>
          <p14:tracePt t="280622" x="814388" y="5381625"/>
          <p14:tracePt t="280632" x="850900" y="5381625"/>
          <p14:tracePt t="280636" x="876300" y="5381625"/>
          <p14:tracePt t="280645" x="901700" y="5381625"/>
          <p14:tracePt t="280804" x="876300" y="5381625"/>
          <p14:tracePt t="280814" x="850900" y="5381625"/>
          <p14:tracePt t="280824" x="838200" y="5381625"/>
          <p14:tracePt t="280828" x="825500" y="5368925"/>
          <p14:tracePt t="280838" x="788988" y="5368925"/>
          <p14:tracePt t="280843" x="776288" y="5368925"/>
          <p14:tracePt t="280863" x="750888" y="5356225"/>
          <p14:tracePt t="280868" x="725488" y="5356225"/>
          <p14:tracePt t="280879" x="688975" y="5356225"/>
          <p14:tracePt t="280883" x="663575" y="5356225"/>
          <p14:tracePt t="280893" x="650875" y="5356225"/>
          <p14:tracePt t="280904" x="625475" y="5356225"/>
          <p14:tracePt t="280910" x="612775" y="5356225"/>
          <p14:tracePt t="280920" x="600075" y="5356225"/>
          <p14:tracePt t="281070" x="625475" y="5356225"/>
          <p14:tracePt t="281080" x="650875" y="5368925"/>
          <p14:tracePt t="281086" x="688975" y="5368925"/>
          <p14:tracePt t="281095" x="725488" y="5381625"/>
          <p14:tracePt t="281102" x="750888" y="5381625"/>
          <p14:tracePt t="281110" x="801688" y="5381625"/>
          <p14:tracePt t="281122" x="814388" y="5394325"/>
          <p14:tracePt t="281126" x="825500" y="5394325"/>
          <p14:tracePt t="281141" x="838200" y="5394325"/>
          <p14:tracePt t="281153" x="850900" y="5394325"/>
          <p14:tracePt t="281221" x="850900" y="5407025"/>
          <p14:tracePt t="281242" x="850900" y="5418138"/>
          <p14:tracePt t="281247" x="850900" y="5443538"/>
          <p14:tracePt t="281257" x="825500" y="5468938"/>
          <p14:tracePt t="281261" x="825500" y="5481638"/>
          <p14:tracePt t="281271" x="814388" y="5494338"/>
          <p14:tracePt t="281282" x="776288" y="5494338"/>
          <p14:tracePt t="281288" x="763588" y="5507038"/>
          <p14:tracePt t="281302" x="750888" y="5518150"/>
          <p14:tracePt t="281397" x="750888" y="5530850"/>
          <p14:tracePt t="281413" x="750888" y="5556250"/>
          <p14:tracePt t="281418" x="801688" y="5556250"/>
          <p14:tracePt t="281428" x="876300" y="5556250"/>
          <p14:tracePt t="281437" x="950913" y="5556250"/>
          <p14:tracePt t="281443" x="1038225" y="5556250"/>
          <p14:tracePt t="281453" x="1127125" y="5556250"/>
          <p14:tracePt t="281459" x="1239838" y="5556250"/>
          <p14:tracePt t="281469" x="1314450" y="5556250"/>
          <p14:tracePt t="281480" x="1376363" y="5556250"/>
          <p14:tracePt t="281483" x="1427163" y="5556250"/>
          <p14:tracePt t="281493" x="1465263" y="5556250"/>
          <p14:tracePt t="281501" x="1476375" y="5556250"/>
          <p14:tracePt t="281509" x="1489075" y="5556250"/>
          <p14:tracePt t="281520" x="1501775" y="5556250"/>
          <p14:tracePt t="281725" x="1465263" y="5556250"/>
          <p14:tracePt t="281732" x="1427163" y="5556250"/>
          <p14:tracePt t="281742" x="1376363" y="5556250"/>
          <p14:tracePt t="281746" x="1339850" y="5556250"/>
          <p14:tracePt t="281755" x="1289050" y="5556250"/>
          <p14:tracePt t="281766" x="1252538" y="5556250"/>
          <p14:tracePt t="281771" x="1214438" y="5556250"/>
          <p14:tracePt t="281781" x="1163638" y="5556250"/>
          <p14:tracePt t="281798" x="1150938" y="5556250"/>
          <p14:tracePt t="281806" x="1139825" y="5556250"/>
          <p14:tracePt t="282439" x="1163638" y="5556250"/>
          <p14:tracePt t="282448" x="1201738" y="5556250"/>
          <p14:tracePt t="282452" x="1227138" y="5568950"/>
          <p14:tracePt t="282462" x="1263650" y="5568950"/>
          <p14:tracePt t="282468" x="1301750" y="5581650"/>
          <p14:tracePt t="282477" x="1314450" y="5581650"/>
          <p14:tracePt t="282488" x="1339850" y="5581650"/>
          <p14:tracePt t="282491" x="1363663" y="5581650"/>
          <p14:tracePt t="282501" x="1389063" y="5594350"/>
          <p14:tracePt t="282533" x="1414463" y="5594350"/>
          <p14:tracePt t="282623" x="1427163" y="5594350"/>
          <p14:tracePt t="282633" x="1439863" y="5594350"/>
          <p14:tracePt t="282639" x="1452563" y="5594350"/>
          <p14:tracePt t="282649" x="1476375" y="5594350"/>
          <p14:tracePt t="282653" x="1501775" y="5594350"/>
          <p14:tracePt t="282664" x="1552575" y="5594350"/>
          <p14:tracePt t="282674" x="1565275" y="5594350"/>
          <p14:tracePt t="282689" x="1589088" y="5568950"/>
          <p14:tracePt t="282704" x="1614488" y="5568950"/>
          <p14:tracePt t="282720" x="1627188" y="5543550"/>
          <p14:tracePt t="282730" x="1639888" y="5543550"/>
          <p14:tracePt t="283996" x="1652588" y="5543550"/>
          <p14:tracePt t="284005" x="1689100" y="5543550"/>
          <p14:tracePt t="284021" x="1714500" y="5543550"/>
          <p14:tracePt t="284257" x="1727200" y="5543550"/>
          <p14:tracePt t="284263" x="1739900" y="5543550"/>
          <p14:tracePt t="284276" x="1765300" y="5543550"/>
          <p14:tracePt t="284283" x="1801813" y="5518150"/>
          <p14:tracePt t="284288" x="1839913" y="5443538"/>
          <p14:tracePt t="284297" x="1878013" y="5368925"/>
          <p14:tracePt t="284303" x="1914525" y="5294313"/>
          <p14:tracePt t="284314" x="1965325" y="5205413"/>
          <p14:tracePt t="284324" x="2014538" y="5130800"/>
          <p14:tracePt t="284327" x="2065338" y="5068888"/>
          <p14:tracePt t="284338" x="2103438" y="4992688"/>
          <p14:tracePt t="284344" x="2165350" y="4905375"/>
          <p14:tracePt t="284353" x="2228850" y="4830763"/>
          <p14:tracePt t="284364" x="2290763" y="4768850"/>
          <p14:tracePt t="284369" x="2339975" y="4692650"/>
          <p14:tracePt t="284379" x="2403475" y="4618038"/>
          <p14:tracePt t="284384" x="2441575" y="4592638"/>
          <p14:tracePt t="284394" x="2441575" y="4554538"/>
          <p14:tracePt t="284405" x="2478088" y="4518025"/>
          <p14:tracePt t="284410" x="2490788" y="4505325"/>
          <p14:tracePt t="284419" x="2503488" y="4467225"/>
          <p14:tracePt t="284424" x="2528888" y="4418013"/>
          <p14:tracePt t="284433" x="2541588" y="4405313"/>
          <p14:tracePt t="284444" x="2541588" y="4392613"/>
          <p14:tracePt t="284450" x="2554288" y="4367213"/>
          <p14:tracePt t="284465" x="2554288" y="4354513"/>
          <p14:tracePt t="284475" x="2554288" y="4341813"/>
          <p14:tracePt t="284485" x="2554288" y="4330700"/>
          <p14:tracePt t="284491" x="2554288" y="4318000"/>
          <p14:tracePt t="284500" x="2554288" y="4292600"/>
          <p14:tracePt t="284507" x="2554288" y="4279900"/>
          <p14:tracePt t="284515" x="2554288" y="4254500"/>
          <p14:tracePt t="284526" x="2554288" y="4241800"/>
          <p14:tracePt t="284530" x="2554288" y="4205288"/>
          <p14:tracePt t="284540" x="2554288" y="4141788"/>
          <p14:tracePt t="284545" x="2554288" y="4067175"/>
          <p14:tracePt t="284556" x="2554288" y="3954463"/>
          <p14:tracePt t="284565" x="2554288" y="3867150"/>
          <p14:tracePt t="284569" x="2554288" y="3792538"/>
          <p14:tracePt t="284579" x="2554288" y="3729038"/>
          <p14:tracePt t="284585" x="2541588" y="3654425"/>
          <p14:tracePt t="284595" x="2516188" y="3603625"/>
          <p14:tracePt t="284607" x="2503488" y="3503613"/>
          <p14:tracePt t="284611" x="2490788" y="3441700"/>
          <p14:tracePt t="284622" x="2465388" y="3378200"/>
          <p14:tracePt t="284625" x="2441575" y="3316288"/>
          <p14:tracePt t="284635" x="2428875" y="3278188"/>
          <p14:tracePt t="284645" x="2403475" y="3254375"/>
          <p14:tracePt t="284651" x="2403475" y="3241675"/>
          <p14:tracePt t="284665" x="2378075" y="3228975"/>
          <p14:tracePt t="284697" x="2365375" y="3216275"/>
          <p14:tracePt t="284817" x="2328863" y="3216275"/>
          <p14:tracePt t="284823" x="2303463" y="3216275"/>
          <p14:tracePt t="284833" x="2278063" y="3216275"/>
          <p14:tracePt t="284844" x="2239963" y="3216275"/>
          <p14:tracePt t="284847" x="2216150" y="3216275"/>
          <p14:tracePt t="284863" x="2203450" y="3216275"/>
          <p14:tracePt t="284874" x="2178050" y="3216275"/>
          <p14:tracePt t="284890" x="2152650" y="3216275"/>
          <p14:tracePt t="284897" x="2127250" y="3241675"/>
          <p14:tracePt t="284914" x="2103438" y="3254375"/>
          <p14:tracePt t="284923" x="2090738" y="3278188"/>
          <p14:tracePt t="284927" x="2078038" y="3290888"/>
          <p14:tracePt t="284938" x="2078038" y="3316288"/>
          <p14:tracePt t="284943" x="2065338" y="3328988"/>
          <p14:tracePt t="284954" x="2052638" y="3341688"/>
          <p14:tracePt t="284971" x="2052638" y="3367088"/>
          <p14:tracePt t="284980" x="2052638" y="3378200"/>
          <p14:tracePt t="284994" x="2052638" y="3403600"/>
          <p14:tracePt t="285010" x="2052638" y="3429000"/>
          <p14:tracePt t="285034" x="2052638" y="3441700"/>
          <p14:tracePt t="285064" x="2052638" y="3454400"/>
          <p14:tracePt t="285079" x="2052638" y="3467100"/>
          <p14:tracePt t="285235" x="2052638" y="3479800"/>
          <p14:tracePt t="285245" x="2052638" y="3490913"/>
          <p14:tracePt t="285252" x="2052638" y="3516313"/>
          <p14:tracePt t="285261" x="2052638" y="3529013"/>
          <p14:tracePt t="285358" x="2052638" y="3541713"/>
          <p14:tracePt t="285372" x="2052638" y="3567113"/>
          <p14:tracePt t="285382" x="2052638" y="3590925"/>
          <p14:tracePt t="285392" x="2078038" y="3603625"/>
          <p14:tracePt t="285397" x="2090738" y="3629025"/>
          <p14:tracePt t="285407" x="2103438" y="3629025"/>
          <p14:tracePt t="285413" x="2152650" y="3667125"/>
          <p14:tracePt t="285424" x="2178050" y="3667125"/>
          <p14:tracePt t="285433" x="2216150" y="3692525"/>
          <p14:tracePt t="285437" x="2252663" y="3716338"/>
          <p14:tracePt t="285449" x="2290763" y="3716338"/>
          <p14:tracePt t="285453" x="2316163" y="3716338"/>
          <p14:tracePt t="285464" x="2339975" y="3716338"/>
          <p14:tracePt t="285473" x="2352675" y="3716338"/>
          <p14:tracePt t="285479" x="2365375" y="3716338"/>
          <p14:tracePt t="285488" x="2378075" y="3716338"/>
          <p14:tracePt t="285513" x="2403475" y="3716338"/>
          <p14:tracePt t="285543" x="2416175" y="3716338"/>
          <p14:tracePt t="285553" x="2428875" y="3716338"/>
          <p14:tracePt t="285569" x="2441575" y="3716338"/>
          <p14:tracePt t="285593" x="2452688" y="3716338"/>
          <p14:tracePt t="285609" x="2452688" y="3703638"/>
          <p14:tracePt t="285716" x="2441575" y="3703638"/>
          <p14:tracePt t="285719" x="2416175" y="3703638"/>
          <p14:tracePt t="285729" x="2365375" y="3703638"/>
          <p14:tracePt t="285735" x="2339975" y="3703638"/>
          <p14:tracePt t="285746" x="2303463" y="3703638"/>
          <p14:tracePt t="285755" x="2278063" y="3703638"/>
          <p14:tracePt t="285761" x="2239963" y="3703638"/>
          <p14:tracePt t="285772" x="2216150" y="3703638"/>
          <p14:tracePt t="285775" x="2178050" y="3703638"/>
          <p14:tracePt t="285786" x="2139950" y="3703638"/>
          <p14:tracePt t="285795" x="2090738" y="3716338"/>
          <p14:tracePt t="285802" x="2078038" y="3716338"/>
          <p14:tracePt t="285811" x="2052638" y="3716338"/>
          <p14:tracePt t="285815" x="2027238" y="3716338"/>
          <p14:tracePt t="285994" x="2052638" y="3716338"/>
          <p14:tracePt t="285997" x="2090738" y="3716338"/>
          <p14:tracePt t="286007" x="2116138" y="3716338"/>
          <p14:tracePt t="286019" x="2139950" y="3716338"/>
          <p14:tracePt t="286023" x="2190750" y="3716338"/>
          <p14:tracePt t="286034" x="2216150" y="3716338"/>
          <p14:tracePt t="286037" x="2252663" y="3716338"/>
          <p14:tracePt t="286049" x="2316163" y="3716338"/>
          <p14:tracePt t="286058" x="2352675" y="3716338"/>
          <p14:tracePt t="286065" x="2390775" y="3716338"/>
          <p14:tracePt t="286073" x="2416175" y="3716338"/>
          <p14:tracePt t="286079" x="2441575" y="3716338"/>
          <p14:tracePt t="286089" x="2465388" y="3716338"/>
          <p14:tracePt t="286105" x="2478088" y="3703638"/>
          <p14:tracePt t="286205" x="2441575" y="3703638"/>
          <p14:tracePt t="286210" x="2403475" y="3703638"/>
          <p14:tracePt t="286219" x="2365375" y="3703638"/>
          <p14:tracePt t="286226" x="2352675" y="3703638"/>
          <p14:tracePt t="286235" x="2328863" y="3703638"/>
          <p14:tracePt t="286245" x="2316163" y="3703638"/>
          <p14:tracePt t="286279" x="2303463" y="3703638"/>
          <p14:tracePt t="286401" x="2316163" y="3703638"/>
          <p14:tracePt t="286405" x="2339975" y="3703638"/>
          <p14:tracePt t="286425" x="2352675" y="3692525"/>
          <p14:tracePt t="286547" x="2303463" y="3692525"/>
          <p14:tracePt t="286557" x="2278063" y="3692525"/>
          <p14:tracePt t="286563" x="2252663" y="3692525"/>
          <p14:tracePt t="286575" x="2239963" y="3692525"/>
          <p14:tracePt t="286577" x="2228850" y="3692525"/>
          <p14:tracePt t="286605" x="2216150" y="3692525"/>
          <p14:tracePt t="287240" x="2203450" y="3692525"/>
          <p14:tracePt t="287244" x="2190750" y="3692525"/>
          <p14:tracePt t="287254" x="2178050" y="3692525"/>
          <p14:tracePt t="287264" x="2165350" y="3692525"/>
          <p14:tracePt t="287269" x="2152650" y="3692525"/>
          <p14:tracePt t="287279" x="2139950" y="3692525"/>
          <p14:tracePt t="287294" x="2116138" y="3692525"/>
          <p14:tracePt t="288253" x="2152650" y="3692525"/>
          <p14:tracePt t="288263" x="2216150" y="3692525"/>
          <p14:tracePt t="288273" x="2290763" y="3692525"/>
          <p14:tracePt t="288278" x="2365375" y="3692525"/>
          <p14:tracePt t="288288" x="2452688" y="3692525"/>
          <p14:tracePt t="288294" x="2541588" y="3729038"/>
          <p14:tracePt t="288304" x="2654300" y="3767138"/>
          <p14:tracePt t="288314" x="2728913" y="3767138"/>
          <p14:tracePt t="288317" x="2841625" y="3792538"/>
          <p14:tracePt t="288328" x="2928938" y="3803650"/>
          <p14:tracePt t="288334" x="2992438" y="3803650"/>
          <p14:tracePt t="288343" x="3067050" y="3816350"/>
          <p14:tracePt t="288353" x="3092450" y="3829050"/>
          <p14:tracePt t="288358" x="3116263" y="3829050"/>
          <p14:tracePt t="288367" x="3128963" y="3829050"/>
          <p14:tracePt t="288375" x="3141663" y="3829050"/>
          <p14:tracePt t="288383" x="3154363" y="3829050"/>
          <p14:tracePt t="288404" x="3167063" y="3829050"/>
          <p14:tracePt t="288539" x="3179763" y="3829050"/>
          <p14:tracePt t="288612" x="3192463" y="3829050"/>
          <p14:tracePt t="288625" x="3205163" y="3816350"/>
          <p14:tracePt t="288645" x="3216275" y="3816350"/>
          <p14:tracePt t="288661" x="3216275" y="3803650"/>
          <p14:tracePt t="288672" x="3228975" y="3767138"/>
          <p14:tracePt t="288686" x="3228975" y="3754438"/>
          <p14:tracePt t="288702" x="3228975" y="3741738"/>
          <p14:tracePt t="288722" x="3228975" y="3729038"/>
          <p14:tracePt t="288738" x="3228975" y="3716338"/>
          <p14:tracePt t="288761" x="3228975" y="3703638"/>
          <p14:tracePt t="288788" x="3228975" y="3692525"/>
          <p14:tracePt t="288813" x="3205163" y="3679825"/>
          <p14:tracePt t="288838" x="3192463" y="3679825"/>
          <p14:tracePt t="288842" x="3179763" y="3667125"/>
          <p14:tracePt t="289169" x="3205163" y="3654425"/>
          <p14:tracePt t="289182" x="3216275" y="3654425"/>
          <p14:tracePt t="289185" x="3267075" y="3654425"/>
          <p14:tracePt t="289196" x="3292475" y="3641725"/>
          <p14:tracePt t="289206" x="3328988" y="3641725"/>
          <p14:tracePt t="289211" x="3354388" y="3641725"/>
          <p14:tracePt t="289223" x="3379788" y="3641725"/>
          <p14:tracePt t="289226" x="3405188" y="3641725"/>
          <p14:tracePt t="289235" x="3429000" y="3641725"/>
          <p14:tracePt t="289252" x="3454400" y="3641725"/>
          <p14:tracePt t="289266" x="3479800" y="3641725"/>
          <p14:tracePt t="289292" x="3492500" y="3641725"/>
          <p14:tracePt t="289301" x="3505200" y="3641725"/>
          <p14:tracePt t="289510" x="3517900" y="3641725"/>
          <p14:tracePt t="289520" x="3530600" y="3641725"/>
          <p14:tracePt t="289533" x="3541713" y="3641725"/>
          <p14:tracePt t="289550" x="3567113" y="3641725"/>
          <p14:tracePt t="289570" x="3579813" y="3641725"/>
          <p14:tracePt t="289584" x="3592513" y="3641725"/>
          <p14:tracePt t="289600" x="3605213" y="3641725"/>
          <p14:tracePt t="289831" x="3617913" y="3641725"/>
          <p14:tracePt t="289842" x="3643313" y="3641725"/>
          <p14:tracePt t="289852" x="3654425" y="3641725"/>
          <p14:tracePt t="289866" x="3679825" y="3641725"/>
          <p14:tracePt t="289882" x="3692525" y="3641725"/>
          <p14:tracePt t="289892" x="3730625" y="3641725"/>
          <p14:tracePt t="289895" x="3756025" y="3641725"/>
          <p14:tracePt t="289911" x="3767138" y="3641725"/>
          <p14:tracePt t="289922" x="3805238" y="3641725"/>
          <p14:tracePt t="289937" x="3830638" y="3641725"/>
          <p14:tracePt t="289947" x="3856038" y="3641725"/>
          <p14:tracePt t="289953" x="3879850" y="3641725"/>
          <p14:tracePt t="289961" x="3917950" y="3641725"/>
          <p14:tracePt t="289971" x="3956050" y="3654425"/>
          <p14:tracePt t="289977" x="3992563" y="3667125"/>
          <p14:tracePt t="289987" x="4017963" y="3667125"/>
          <p14:tracePt t="289994" x="4030663" y="3667125"/>
          <p14:tracePt t="290004" x="4056063" y="3667125"/>
          <p14:tracePt t="290013" x="4068763" y="3667125"/>
          <p14:tracePt t="290019" x="4092575" y="3667125"/>
          <p14:tracePt t="290027" x="4105275" y="3667125"/>
          <p14:tracePt t="290035" x="4117975" y="3667125"/>
          <p14:tracePt t="290054" x="4130675" y="3667125"/>
          <p14:tracePt t="290068" x="4143375" y="3667125"/>
          <p14:tracePt t="290073" x="4156075" y="3667125"/>
          <p14:tracePt t="290084" x="4168775" y="3667125"/>
          <p14:tracePt t="290094" x="4181475" y="3667125"/>
          <p14:tracePt t="290108" x="4192588" y="3667125"/>
          <p14:tracePt t="290113" x="4205288" y="3667125"/>
          <p14:tracePt t="290124" x="4243388" y="3679825"/>
          <p14:tracePt t="290137" x="4268788" y="3692525"/>
          <p14:tracePt t="290138" x="4294188" y="3703638"/>
          <p14:tracePt t="290151" x="4343400" y="3703638"/>
          <p14:tracePt t="290154" x="4394200" y="3716338"/>
          <p14:tracePt t="290163" x="4418013" y="3716338"/>
          <p14:tracePt t="290173" x="4443413" y="3729038"/>
          <p14:tracePt t="290179" x="4468813" y="3729038"/>
          <p14:tracePt t="290190" x="4518025" y="3754438"/>
          <p14:tracePt t="290193" x="4543425" y="3754438"/>
          <p14:tracePt t="290203" x="4556125" y="3754438"/>
          <p14:tracePt t="290214" x="4568825" y="3754438"/>
          <p14:tracePt t="290219" x="4594225" y="3767138"/>
          <p14:tracePt t="290229" x="4594225" y="3779838"/>
          <p14:tracePt t="290310" x="4606925" y="3779838"/>
          <p14:tracePt t="290405" x="4630738" y="3779838"/>
          <p14:tracePt t="290421" x="4643438" y="3779838"/>
          <p14:tracePt t="290789" x="4656138" y="3779838"/>
          <p14:tracePt t="290799" x="4668838" y="3779838"/>
          <p14:tracePt t="290813" x="4681538" y="3779838"/>
          <p14:tracePt t="290845" x="4694238" y="3779838"/>
          <p14:tracePt t="290860" x="4706938" y="3779838"/>
          <p14:tracePt t="290865" x="4719638" y="3779838"/>
          <p14:tracePt t="290886" x="4732338" y="3779838"/>
          <p14:tracePt t="290890" x="4756150" y="3779838"/>
          <p14:tracePt t="290900" x="4781550" y="3779838"/>
          <p14:tracePt t="290905" x="4806950" y="3779838"/>
          <p14:tracePt t="290915" x="4868863" y="3779838"/>
          <p14:tracePt t="290925" x="4945063" y="3779838"/>
          <p14:tracePt t="290932" x="5006975" y="3779838"/>
          <p14:tracePt t="290942" x="5119688" y="3779838"/>
          <p14:tracePt t="290945" x="5207000" y="3779838"/>
          <p14:tracePt t="290966" x="5345113" y="3779838"/>
          <p14:tracePt t="290971" x="5407025" y="3779838"/>
          <p14:tracePt t="290983" x="5432425" y="3779838"/>
          <p14:tracePt t="290986" x="5470525" y="3779838"/>
          <p14:tracePt t="290997" x="5495925" y="3779838"/>
          <p14:tracePt t="291005" x="5507038" y="3779838"/>
          <p14:tracePt t="291012" x="5532438" y="3779838"/>
          <p14:tracePt t="291022" x="5545138" y="3779838"/>
          <p14:tracePt t="291028" x="5570538" y="3779838"/>
          <p14:tracePt t="291035" x="5583238" y="3779838"/>
          <p14:tracePt t="291049" x="5607050" y="3779838"/>
          <p14:tracePt t="291052" x="5619750" y="3779838"/>
          <p14:tracePt t="291062" x="5632450" y="3779838"/>
          <p14:tracePt t="291077" x="5657850" y="3779838"/>
          <p14:tracePt t="291102" x="5670550" y="3779838"/>
          <p14:tracePt t="291521" x="5645150" y="3779838"/>
          <p14:tracePt t="291531" x="5595938" y="3779838"/>
          <p14:tracePt t="291535" x="5557838" y="3779838"/>
          <p14:tracePt t="291546" x="5507038" y="3779838"/>
          <p14:tracePt t="291551" x="5470525" y="3779838"/>
          <p14:tracePt t="291563" x="5445125" y="3779838"/>
          <p14:tracePt t="291572" x="5419725" y="3779838"/>
          <p14:tracePt t="291575" x="5394325" y="3779838"/>
          <p14:tracePt t="291586" x="5370513" y="3779838"/>
          <p14:tracePt t="291925" x="5394325" y="3779838"/>
          <p14:tracePt t="291935" x="5432425" y="3779838"/>
          <p14:tracePt t="291940" x="5457825" y="3779838"/>
          <p14:tracePt t="291950" x="5483225" y="3779838"/>
          <p14:tracePt t="291960" x="5532438" y="3779838"/>
          <p14:tracePt t="291978" x="5595938" y="3779838"/>
          <p14:tracePt t="291979" x="5632450" y="3779838"/>
          <p14:tracePt t="291989" x="5657850" y="3779838"/>
          <p14:tracePt t="292000" x="5708650" y="3779838"/>
          <p14:tracePt t="292005" x="5745163" y="3779838"/>
          <p14:tracePt t="292015" x="5770563" y="3779838"/>
          <p14:tracePt t="292019" x="5821363" y="3779838"/>
          <p14:tracePt t="292030" x="5845175" y="3779838"/>
          <p14:tracePt t="292040" x="5870575" y="3779838"/>
          <p14:tracePt t="292046" x="5908675" y="3754438"/>
          <p14:tracePt t="292055" x="5970588" y="3741738"/>
          <p14:tracePt t="292061" x="5995988" y="3741738"/>
          <p14:tracePt t="292070" x="6034088" y="3741738"/>
          <p14:tracePt t="292080" x="6057900" y="3741738"/>
          <p14:tracePt t="292085" x="6070600" y="3741738"/>
          <p14:tracePt t="292095" x="6108700" y="3741738"/>
          <p14:tracePt t="292099" x="6157913" y="3741738"/>
          <p14:tracePt t="292111" x="6234113" y="3741738"/>
          <p14:tracePt t="292122" x="6270625" y="3741738"/>
          <p14:tracePt t="292126" x="6296025" y="3741738"/>
          <p14:tracePt t="292135" x="6346825" y="3741738"/>
          <p14:tracePt t="292142" x="6383338" y="3741738"/>
          <p14:tracePt t="292153" x="6446838" y="3741738"/>
          <p14:tracePt t="292162" x="6508750" y="3741738"/>
          <p14:tracePt t="292165" x="6584950" y="3741738"/>
          <p14:tracePt t="292176" x="6634163" y="3741738"/>
          <p14:tracePt t="292182" x="6672263" y="3741738"/>
          <p14:tracePt t="292192" x="6708775" y="3741738"/>
          <p14:tracePt t="292201" x="6759575" y="3741738"/>
          <p14:tracePt t="292209" x="6784975" y="3741738"/>
          <p14:tracePt t="292217" x="6834188" y="3741738"/>
          <p14:tracePt t="292221" x="6859588" y="3741738"/>
          <p14:tracePt t="292231" x="6872288" y="3741738"/>
          <p14:tracePt t="292242" x="6884988" y="3741738"/>
          <p14:tracePt t="292715" x="6846888" y="3729038"/>
          <p14:tracePt t="292725" x="6834188" y="3729038"/>
          <p14:tracePt t="292741" x="6821488" y="3729038"/>
          <p14:tracePt t="292745" x="6808788" y="3729038"/>
          <p14:tracePt t="292758" x="6797675" y="3729038"/>
          <p14:tracePt t="292767" x="6772275" y="3729038"/>
          <p14:tracePt t="292772" x="6734175" y="3703638"/>
          <p14:tracePt t="292787" x="6721475" y="3703638"/>
          <p14:tracePt t="292797" x="6708775" y="3703638"/>
          <p14:tracePt t="292808" x="6684963" y="3703638"/>
          <p14:tracePt t="292812" x="6659563" y="3703638"/>
          <p14:tracePt t="292822" x="6634163" y="3703638"/>
          <p14:tracePt t="292828" x="6584950" y="3703638"/>
          <p14:tracePt t="292837" x="6521450" y="3729038"/>
          <p14:tracePt t="292847" x="6483350" y="3741738"/>
          <p14:tracePt t="292851" x="6408738" y="3767138"/>
          <p14:tracePt t="292862" x="6296025" y="3803650"/>
          <p14:tracePt t="292868" x="6157913" y="3816350"/>
          <p14:tracePt t="292877" x="5983288" y="3854450"/>
          <p14:tracePt t="292887" x="5821363" y="3879850"/>
          <p14:tracePt t="292891" x="5607050" y="3905250"/>
          <p14:tracePt t="292902" x="5319713" y="3954463"/>
          <p14:tracePt t="292907" x="4956175" y="3992563"/>
          <p14:tracePt t="292918" x="4619625" y="4017963"/>
          <p14:tracePt t="292928" x="4192588" y="4054475"/>
          <p14:tracePt t="292933" x="3756025" y="4054475"/>
          <p14:tracePt t="292944" x="3379788" y="4054475"/>
          <p14:tracePt t="292947" x="3028950" y="4054475"/>
          <p14:tracePt t="292957" x="2767013" y="4054475"/>
          <p14:tracePt t="292967" x="2554288" y="4054475"/>
          <p14:tracePt t="292973" x="2390775" y="4067175"/>
          <p14:tracePt t="292984" x="2265363" y="4092575"/>
          <p14:tracePt t="292987" x="2152650" y="4092575"/>
          <p14:tracePt t="292997" x="2078038" y="4092575"/>
          <p14:tracePt t="293008" x="2027238" y="4105275"/>
          <p14:tracePt t="293014" x="1978025" y="4117975"/>
          <p14:tracePt t="293025" x="1952625" y="4129088"/>
          <p14:tracePt t="293030" x="1939925" y="4129088"/>
          <p14:tracePt t="293053" x="1914525" y="4129088"/>
          <p14:tracePt t="293063" x="1903413" y="4141788"/>
          <p14:tracePt t="293069" x="1903413" y="4154488"/>
          <p14:tracePt t="293079" x="1903413" y="4167188"/>
          <p14:tracePt t="293090" x="1890713" y="4179888"/>
          <p14:tracePt t="293093" x="1890713" y="4192588"/>
          <p14:tracePt t="293109" x="1890713" y="4217988"/>
          <p14:tracePt t="293119" x="1890713" y="4241800"/>
          <p14:tracePt t="293131" x="1890713" y="4267200"/>
          <p14:tracePt t="293135" x="1903413" y="4305300"/>
          <p14:tracePt t="293145" x="1939925" y="4341813"/>
          <p14:tracePt t="293149" x="1952625" y="4367213"/>
          <p14:tracePt t="293160" x="2014538" y="4405313"/>
          <p14:tracePt t="293169" x="2116138" y="4454525"/>
          <p14:tracePt t="293175" x="2190750" y="4492625"/>
          <p14:tracePt t="293185" x="2278063" y="4530725"/>
          <p14:tracePt t="293191" x="2328863" y="4554538"/>
          <p14:tracePt t="293199" x="2403475" y="4554538"/>
          <p14:tracePt t="293210" x="2428875" y="4554538"/>
          <p14:tracePt t="293216" x="2478088" y="4554538"/>
          <p14:tracePt t="293225" x="2503488" y="4554538"/>
          <p14:tracePt t="293229" x="2528888" y="4554538"/>
          <p14:tracePt t="293239" x="2554288" y="4554538"/>
          <p14:tracePt t="293249" x="2565400" y="4554538"/>
          <p14:tracePt t="293256" x="2578100" y="4554538"/>
          <p14:tracePt t="293272" x="2590800" y="4554538"/>
          <p14:tracePt t="293281" x="2616200" y="4554538"/>
          <p14:tracePt t="293295" x="2641600" y="4554538"/>
          <p14:tracePt t="293447" x="2578100" y="4579938"/>
          <p14:tracePt t="293452" x="2490788" y="4618038"/>
          <p14:tracePt t="293461" x="2352675" y="4667250"/>
          <p14:tracePt t="293467" x="2216150" y="4705350"/>
          <p14:tracePt t="293477" x="2078038" y="4743450"/>
          <p14:tracePt t="293488" x="1939925" y="4779963"/>
          <p14:tracePt t="293491" x="1839913" y="4792663"/>
          <p14:tracePt t="293505" x="1714500" y="4818063"/>
          <p14:tracePt t="293507" x="1601788" y="4843463"/>
          <p14:tracePt t="293517" x="1476375" y="4905375"/>
          <p14:tracePt t="293527" x="1352550" y="4918075"/>
          <p14:tracePt t="293535" x="1252538" y="4956175"/>
          <p14:tracePt t="293543" x="1176338" y="4981575"/>
          <p14:tracePt t="293547" x="1139825" y="4992688"/>
          <p14:tracePt t="293558" x="1127125" y="4992688"/>
          <p14:tracePt t="293567" x="1101725" y="4992688"/>
          <p14:tracePt t="293573" x="1101725" y="5018088"/>
          <p14:tracePt t="293588" x="1076325" y="5030788"/>
          <p14:tracePt t="293609" x="1063625" y="5043488"/>
          <p14:tracePt t="293625" x="1050925" y="5043488"/>
          <p14:tracePt t="293655" x="1050925" y="5056188"/>
          <p14:tracePt t="293673" x="1038225" y="5068888"/>
          <p14:tracePt t="293679" x="1014413" y="5068888"/>
          <p14:tracePt t="293689" x="989013" y="5092700"/>
          <p14:tracePt t="293694" x="976313" y="5105400"/>
          <p14:tracePt t="293704" x="938213" y="5118100"/>
          <p14:tracePt t="293713" x="914400" y="5130800"/>
          <p14:tracePt t="293720" x="889000" y="5168900"/>
          <p14:tracePt t="293730" x="876300" y="5168900"/>
          <p14:tracePt t="293735" x="863600" y="5168900"/>
          <p14:tracePt t="293755" x="850900" y="5168900"/>
          <p14:tracePt t="293871" x="825500" y="5143500"/>
          <p14:tracePt t="293875" x="825500" y="5105400"/>
          <p14:tracePt t="293886" x="825500" y="5068888"/>
          <p14:tracePt t="293891" x="825500" y="5030788"/>
          <p14:tracePt t="293903" x="825500" y="4981575"/>
          <p14:tracePt t="293911" x="850900" y="4918075"/>
          <p14:tracePt t="293915" x="863600" y="4879975"/>
          <p14:tracePt t="293925" x="901700" y="4830763"/>
          <p14:tracePt t="293931" x="938213" y="4756150"/>
          <p14:tracePt t="293941" x="963613" y="4718050"/>
          <p14:tracePt t="293954" x="1014413" y="4667250"/>
          <p14:tracePt t="293957" x="1038225" y="4630738"/>
          <p14:tracePt t="293968" x="1101725" y="4567238"/>
          <p14:tracePt t="293972" x="1163638" y="4554538"/>
          <p14:tracePt t="293981" x="1201738" y="4518025"/>
          <p14:tracePt t="293992" x="1252538" y="4467225"/>
          <p14:tracePt t="293997" x="1289050" y="4467225"/>
          <p14:tracePt t="294007" x="1339850" y="4443413"/>
          <p14:tracePt t="294011" x="1401763" y="4418013"/>
          <p14:tracePt t="294024" x="1414463" y="4405313"/>
          <p14:tracePt t="294038" x="1439863" y="4405313"/>
          <p14:tracePt t="294123" x="1439863" y="4430713"/>
          <p14:tracePt t="294127" x="1439863" y="4467225"/>
          <p14:tracePt t="294137" x="1439863" y="4518025"/>
          <p14:tracePt t="294144" x="1439863" y="4554538"/>
          <p14:tracePt t="294154" x="1439863" y="4592638"/>
          <p14:tracePt t="294164" x="1414463" y="4618038"/>
          <p14:tracePt t="294180" x="1401763" y="4630738"/>
          <p14:tracePt t="294184" x="1389063" y="4643438"/>
          <p14:tracePt t="294194" x="1389063" y="4656138"/>
          <p14:tracePt t="294205" x="1376363" y="4667250"/>
          <p14:tracePt t="294220" x="1363663" y="4667250"/>
          <p14:tracePt t="294223" x="1352550" y="4679950"/>
          <p14:tracePt t="294235" x="1339850" y="4692650"/>
          <p14:tracePt t="294249" x="1314450" y="4692650"/>
          <p14:tracePt t="294260" x="1289050" y="4718050"/>
          <p14:tracePt t="294285" x="1276350" y="4730750"/>
          <p14:tracePt t="294289" x="1263650" y="4730750"/>
          <p14:tracePt t="294305" x="1252538" y="4730750"/>
          <p14:tracePt t="294315" x="1227138" y="4743450"/>
          <p14:tracePt t="294325" x="1214438" y="4756150"/>
          <p14:tracePt t="294339" x="1201738" y="4756150"/>
          <p14:tracePt t="294355" x="1189038" y="4756150"/>
          <p14:tracePt t="294496" x="1176338" y="4756150"/>
          <p14:tracePt t="294521" x="1176338" y="4743450"/>
          <p14:tracePt t="294532" x="1176338" y="4718050"/>
          <p14:tracePt t="294537" x="1189038" y="4705350"/>
          <p14:tracePt t="294547" x="1201738" y="4679950"/>
          <p14:tracePt t="294551" x="1227138" y="4656138"/>
          <p14:tracePt t="294562" x="1227138" y="4643438"/>
          <p14:tracePt t="294571" x="1252538" y="4618038"/>
          <p14:tracePt t="294577" x="1263650" y="4592638"/>
          <p14:tracePt t="294587" x="1301750" y="4567238"/>
          <p14:tracePt t="294593" x="1352550" y="4567238"/>
          <p14:tracePt t="294604" x="1401763" y="4554538"/>
          <p14:tracePt t="294613" x="1489075" y="4554538"/>
          <p14:tracePt t="294617" x="1552575" y="4554538"/>
          <p14:tracePt t="294628" x="1627188" y="4554538"/>
          <p14:tracePt t="294634" x="1677988" y="4554538"/>
          <p14:tracePt t="294643" x="1765300" y="4567238"/>
          <p14:tracePt t="294654" x="1865313" y="4630738"/>
          <p14:tracePt t="294657" x="1978025" y="4679950"/>
          <p14:tracePt t="294668" x="2052638" y="4743450"/>
          <p14:tracePt t="294673" x="2127250" y="4792663"/>
          <p14:tracePt t="294684" x="2152650" y="4818063"/>
          <p14:tracePt t="294693" x="2178050" y="4843463"/>
          <p14:tracePt t="294697" x="2178050" y="4892675"/>
          <p14:tracePt t="294708" x="2203450" y="4918075"/>
          <p14:tracePt t="294713" x="2203450" y="4930775"/>
          <p14:tracePt t="294723" x="2216150" y="4956175"/>
          <p14:tracePt t="294734" x="2216150" y="4981575"/>
          <p14:tracePt t="294737" x="2216150" y="5005388"/>
          <p14:tracePt t="294747" x="2216150" y="5043488"/>
          <p14:tracePt t="294753" x="2216150" y="5068888"/>
          <p14:tracePt t="294764" x="2190750" y="5081588"/>
          <p14:tracePt t="294773" x="2139950" y="5130800"/>
          <p14:tracePt t="294779" x="2090738" y="5143500"/>
          <p14:tracePt t="294789" x="2014538" y="5156200"/>
          <p14:tracePt t="294793" x="1927225" y="5168900"/>
          <p14:tracePt t="294804" x="1878013" y="5168900"/>
          <p14:tracePt t="294813" x="1814513" y="5168900"/>
          <p14:tracePt t="294819" x="1765300" y="5168900"/>
          <p14:tracePt t="294830" x="1727200" y="5168900"/>
          <p14:tracePt t="294833" x="1701800" y="5168900"/>
          <p14:tracePt t="294853" x="1689100" y="5168900"/>
          <p14:tracePt t="294869" x="1677988" y="5168900"/>
          <p14:tracePt t="294876" x="1665288" y="5168900"/>
          <p14:tracePt t="294885" x="1665288" y="5156200"/>
          <p14:tracePt t="294896" x="1652588" y="5143500"/>
          <p14:tracePt t="294900" x="1652588" y="5130800"/>
          <p14:tracePt t="294909" x="1639888" y="5105400"/>
          <p14:tracePt t="294917" x="1627188" y="5068888"/>
          <p14:tracePt t="294925" x="1627188" y="5056188"/>
          <p14:tracePt t="294935" x="1627188" y="5005388"/>
          <p14:tracePt t="294939" x="1627188" y="4968875"/>
          <p14:tracePt t="294966" x="1627188" y="4892675"/>
          <p14:tracePt t="294975" x="1627188" y="4879975"/>
          <p14:tracePt t="294982" x="1639888" y="4843463"/>
          <p14:tracePt t="294991" x="1652588" y="4830763"/>
          <p14:tracePt t="294995" x="1665288" y="4792663"/>
          <p14:tracePt t="295005" x="1689100" y="4768850"/>
          <p14:tracePt t="295016" x="1701800" y="4743450"/>
          <p14:tracePt t="295032" x="1727200" y="4730750"/>
          <p14:tracePt t="295036" x="1727200" y="4718050"/>
          <p14:tracePt t="295177" x="1727200" y="4730750"/>
          <p14:tracePt t="295413" x="1714500" y="4730750"/>
          <p14:tracePt t="295430" x="1677988" y="4730750"/>
          <p14:tracePt t="295440" x="1639888" y="4730750"/>
          <p14:tracePt t="295445" x="1614488" y="4730750"/>
          <p14:tracePt t="295455" x="1577975" y="4730750"/>
          <p14:tracePt t="295465" x="1539875" y="4730750"/>
          <p14:tracePt t="295469" x="1489075" y="4718050"/>
          <p14:tracePt t="295480" x="1427163" y="4705350"/>
          <p14:tracePt t="295485" x="1376363" y="4679950"/>
          <p14:tracePt t="295496" x="1301750" y="4679950"/>
          <p14:tracePt t="295505" x="1227138" y="4679950"/>
          <p14:tracePt t="295509" x="1163638" y="4667250"/>
          <p14:tracePt t="295521" x="1063625" y="4667250"/>
          <p14:tracePt t="295525" x="1001713" y="4667250"/>
          <p14:tracePt t="295536" x="950913" y="4667250"/>
          <p14:tracePt t="295546" x="876300" y="4667250"/>
          <p14:tracePt t="295551" x="838200" y="4667250"/>
          <p14:tracePt t="295563" x="801688" y="4667250"/>
          <p14:tracePt t="295565" x="788988" y="4667250"/>
          <p14:tracePt t="295668" x="776288" y="4667250"/>
          <p14:tracePt t="295682" x="776288" y="4679950"/>
          <p14:tracePt t="295691" x="776288" y="4705350"/>
          <p14:tracePt t="295698" x="776288" y="4718050"/>
          <p14:tracePt t="295707" x="776288" y="4730750"/>
          <p14:tracePt t="295719" x="776288" y="4756150"/>
          <p14:tracePt t="295721" x="776288" y="4768850"/>
          <p14:tracePt t="295732" x="776288" y="4779963"/>
          <p14:tracePt t="295738" x="788988" y="4805363"/>
          <p14:tracePt t="295747" x="801688" y="4818063"/>
          <p14:tracePt t="295759" x="825500" y="4856163"/>
          <p14:tracePt t="295763" x="863600" y="4856163"/>
          <p14:tracePt t="295773" x="889000" y="4868863"/>
          <p14:tracePt t="295778" x="925513" y="4879975"/>
          <p14:tracePt t="295788" x="989013" y="4892675"/>
          <p14:tracePt t="295797" x="1050925" y="4905375"/>
          <p14:tracePt t="295803" x="1150938" y="4905375"/>
          <p14:tracePt t="295813" x="1239838" y="4905375"/>
          <p14:tracePt t="295817" x="1289050" y="4905375"/>
          <p14:tracePt t="295829" x="1363663" y="4905375"/>
          <p14:tracePt t="295838" x="1427163" y="4905375"/>
          <p14:tracePt t="295847" x="1489075" y="4879975"/>
          <p14:tracePt t="295854" x="1552575" y="4868863"/>
          <p14:tracePt t="295857" x="1589088" y="4843463"/>
          <p14:tracePt t="295867" x="1614488" y="4830763"/>
          <p14:tracePt t="295879" x="1652588" y="4818063"/>
          <p14:tracePt t="295883" x="1652588" y="4805363"/>
          <p14:tracePt t="295894" x="1665288" y="4805363"/>
          <p14:tracePt t="295897" x="1665288" y="4792663"/>
          <p14:tracePt t="295907" x="1677988" y="4792663"/>
          <p14:tracePt t="295929" x="1677988" y="4779963"/>
          <p14:tracePt t="295963" x="1677988" y="4756150"/>
          <p14:tracePt t="295969" x="1677988" y="4743450"/>
          <p14:tracePt t="295979" x="1677988" y="4730750"/>
          <p14:tracePt t="295989" x="1665288" y="4718050"/>
          <p14:tracePt t="295995" x="1652588" y="4705350"/>
          <p14:tracePt t="296004" x="1639888" y="4692650"/>
          <p14:tracePt t="296012" x="1577975" y="4667250"/>
          <p14:tracePt t="296020" x="1552575" y="4667250"/>
          <p14:tracePt t="296029" x="1527175" y="4667250"/>
          <p14:tracePt t="296045" x="1501775" y="4667250"/>
          <p14:tracePt t="296049" x="1465263" y="4667250"/>
          <p14:tracePt t="296060" x="1452563" y="4667250"/>
          <p14:tracePt t="296069" x="1427163" y="4667250"/>
          <p14:tracePt t="296086" x="1401763" y="4667250"/>
          <p14:tracePt t="296090" x="1389063" y="4667250"/>
          <p14:tracePt t="296115" x="1376363" y="4667250"/>
          <p14:tracePt t="296132" x="1363663" y="4667250"/>
          <p14:tracePt t="296142" x="1352550" y="4667250"/>
          <p14:tracePt t="296155" x="1339850" y="4679950"/>
          <p14:tracePt t="296165" x="1327150" y="4679950"/>
          <p14:tracePt t="296186" x="1314450" y="4679950"/>
          <p14:tracePt t="296196" x="1301750" y="4692650"/>
          <p14:tracePt t="296443" x="1289050" y="4705350"/>
          <p14:tracePt t="296494" x="1263650" y="4705350"/>
          <p14:tracePt t="296519" x="1239838" y="4705350"/>
          <p14:tracePt t="296533" x="1227138" y="4705350"/>
          <p14:tracePt t="296543" x="1201738" y="4730750"/>
          <p14:tracePt t="296559" x="1176338" y="4730750"/>
          <p14:tracePt t="296569" x="1150938" y="4756150"/>
          <p14:tracePt t="296573" x="1139825" y="4756150"/>
          <p14:tracePt t="296583" x="1127125" y="4768850"/>
          <p14:tracePt t="296593" x="1101725" y="4768850"/>
          <p14:tracePt t="296599" x="1076325" y="4768850"/>
          <p14:tracePt t="296609" x="1063625" y="4779963"/>
          <p14:tracePt t="296615" x="1038225" y="4779963"/>
          <p14:tracePt t="296626" x="1014413" y="4779963"/>
          <p14:tracePt t="296636" x="989013" y="4792663"/>
          <p14:tracePt t="296640" x="963613" y="4805363"/>
          <p14:tracePt t="296650" x="925513" y="4805363"/>
          <p14:tracePt t="296655" x="876300" y="4805363"/>
          <p14:tracePt t="296666" x="850900" y="4805363"/>
          <p14:tracePt t="296676" x="838200" y="4805363"/>
          <p14:tracePt t="296679" x="825500" y="4805363"/>
          <p14:tracePt t="296696" x="801688" y="4805363"/>
          <p14:tracePt t="296715" x="788988" y="4805363"/>
          <p14:tracePt t="296731" x="776288" y="4805363"/>
          <p14:tracePt t="296742" x="763588" y="4818063"/>
          <p14:tracePt t="296801" x="750888" y="4818063"/>
          <p14:tracePt t="297462" x="738188" y="4818063"/>
          <p14:tracePt t="297481" x="725488" y="4818063"/>
          <p14:tracePt t="297488" x="701675" y="4856163"/>
          <p14:tracePt t="297501" x="676275" y="4892675"/>
          <p14:tracePt t="297512" x="676275" y="4905375"/>
          <p14:tracePt t="297522" x="663575" y="4918075"/>
          <p14:tracePt t="297528" x="650875" y="4930775"/>
          <p14:tracePt t="297537" x="638175" y="4943475"/>
          <p14:tracePt t="297543" x="625475" y="4956175"/>
          <p14:tracePt t="297564" x="600075" y="4981575"/>
          <p14:tracePt t="297891" x="588963" y="4981575"/>
          <p14:tracePt t="313451" x="914400" y="5030788"/>
          <p14:tracePt t="313455" x="1714500" y="5218113"/>
          <p14:tracePt t="313465" x="2428875" y="5443538"/>
          <p14:tracePt t="313471" x="3205163" y="5643563"/>
          <p14:tracePt t="313481" x="3843338" y="5819775"/>
          <p14:tracePt t="313494" x="4230688" y="5945188"/>
          <p14:tracePt t="313495" x="4494213" y="6019800"/>
          <p14:tracePt t="313505" x="4643438" y="6081713"/>
          <p14:tracePt t="313512" x="4781550" y="6132513"/>
          <p14:tracePt t="313522" x="4932363" y="6207125"/>
          <p14:tracePt t="313531" x="5045075" y="6269038"/>
          <p14:tracePt t="313538" x="5157788" y="6332538"/>
          <p14:tracePt t="313548" x="5270500" y="6407150"/>
          <p14:tracePt t="313552" x="5357813" y="6470650"/>
          <p14:tracePt t="313561" x="5432425" y="6507163"/>
          <p14:tracePt t="313571" x="5483225" y="6532563"/>
          <p14:tracePt t="313577" x="5545138" y="6557963"/>
          <p14:tracePt t="313588" x="5583238" y="6557963"/>
          <p14:tracePt t="313592" x="5607050" y="6557963"/>
          <p14:tracePt t="313601" x="5619750" y="6557963"/>
          <p14:tracePt t="313612" x="5632450" y="6557963"/>
          <p14:tracePt t="313617" x="5645150" y="6532563"/>
          <p14:tracePt t="313631" x="5657850" y="6532563"/>
          <p14:tracePt t="313642" x="5670550" y="6507163"/>
          <p14:tracePt t="313652" x="5695950" y="6494463"/>
          <p14:tracePt t="313659" x="5719763" y="6470650"/>
          <p14:tracePt t="313667" x="5745163" y="6419850"/>
          <p14:tracePt t="313671" x="5757863" y="6407150"/>
          <p14:tracePt t="313684" x="5808663" y="6357938"/>
          <p14:tracePt t="313695" x="5845175" y="6319838"/>
          <p14:tracePt t="313699" x="5883275" y="6281738"/>
          <p14:tracePt t="313710" x="5970588" y="6181725"/>
          <p14:tracePt t="313713" x="6008688" y="6145213"/>
          <p14:tracePt t="313724" x="6057900" y="6081713"/>
          <p14:tracePt t="313734" x="6108700" y="6019800"/>
          <p14:tracePt t="313737" x="6157913" y="5956300"/>
          <p14:tracePt t="313747" x="6196013" y="5907088"/>
          <p14:tracePt t="313753" x="6208713" y="5868988"/>
          <p14:tracePt t="313764" x="6234113" y="5843588"/>
          <p14:tracePt t="313774" x="6246813" y="5832475"/>
          <p14:tracePt t="313777" x="6259513" y="5819775"/>
          <p14:tracePt t="313793" x="6259513" y="5794375"/>
          <p14:tracePt t="313819" x="6259513" y="5781675"/>
          <p14:tracePt t="313833" x="6259513" y="5768975"/>
          <p14:tracePt t="313839" x="6259513" y="5756275"/>
          <p14:tracePt t="313850" x="6259513" y="5732463"/>
          <p14:tracePt t="313859" x="6259513" y="5719763"/>
          <p14:tracePt t="313863" x="6259513" y="5694363"/>
          <p14:tracePt t="313874" x="6259513" y="5668963"/>
          <p14:tracePt t="313890" x="6259513" y="5619750"/>
          <p14:tracePt t="313905" x="6259513" y="5568950"/>
          <p14:tracePt t="313915" x="6221413" y="5518150"/>
          <p14:tracePt t="313919" x="6157913" y="5443538"/>
          <p14:tracePt t="313929" x="6134100" y="5407025"/>
          <p14:tracePt t="313943" x="6045200" y="5305425"/>
          <p14:tracePt t="313946" x="5970588" y="5243513"/>
          <p14:tracePt t="313961" x="5757863" y="5092700"/>
          <p14:tracePt t="313969" x="5645150" y="5043488"/>
          <p14:tracePt t="313982" x="5557838" y="5005388"/>
          <p14:tracePt t="313985" x="5457825" y="4968875"/>
          <p14:tracePt t="313997" x="5332413" y="4943475"/>
          <p14:tracePt t="313999" x="5219700" y="4930775"/>
          <p14:tracePt t="314012" x="5106988" y="4905375"/>
          <p14:tracePt t="314021" x="5032375" y="4892675"/>
          <p14:tracePt t="314025" x="4956175" y="4892675"/>
          <p14:tracePt t="314035" x="4868863" y="4868863"/>
          <p14:tracePt t="314042" x="4819650" y="4856163"/>
          <p14:tracePt t="314051" x="4768850" y="4856163"/>
          <p14:tracePt t="314061" x="4694238" y="4856163"/>
          <p14:tracePt t="314065" x="4643438" y="4856163"/>
          <p14:tracePt t="314076" x="4594225" y="4856163"/>
          <p14:tracePt t="314081" x="4530725" y="4856163"/>
          <p14:tracePt t="314091" x="4456113" y="4868863"/>
          <p14:tracePt t="314101" x="4330700" y="4892675"/>
          <p14:tracePt t="314107" x="4243388" y="4930775"/>
          <p14:tracePt t="314117" x="4156075" y="4968875"/>
          <p14:tracePt t="314122" x="4081463" y="5018088"/>
          <p14:tracePt t="314134" x="3992563" y="5056188"/>
          <p14:tracePt t="314142" x="3930650" y="5118100"/>
          <p14:tracePt t="314147" x="3892550" y="5194300"/>
          <p14:tracePt t="314158" x="3830638" y="5268913"/>
          <p14:tracePt t="314162" x="3792538" y="5330825"/>
          <p14:tracePt t="314172" x="3730625" y="5407025"/>
          <p14:tracePt t="314181" x="3679825" y="5494338"/>
          <p14:tracePt t="314187" x="3643313" y="5556250"/>
          <p14:tracePt t="314197" x="3605213" y="5643563"/>
          <p14:tracePt t="314201" x="3567113" y="5743575"/>
          <p14:tracePt t="314212" x="3541713" y="5819775"/>
          <p14:tracePt t="314223" x="3530600" y="5907088"/>
          <p14:tracePt t="314228" x="3530600" y="6007100"/>
          <p14:tracePt t="314237" x="3530600" y="6094413"/>
          <p14:tracePt t="314244" x="3530600" y="6194425"/>
          <p14:tracePt t="314253" x="3530600" y="6281738"/>
          <p14:tracePt t="314263" x="3567113" y="6394450"/>
          <p14:tracePt t="314267" x="3617913" y="6519863"/>
          <p14:tracePt t="314277" x="3679825" y="6607175"/>
          <p14:tracePt t="314283" x="3756025" y="6732588"/>
          <p14:tracePt t="314443" x="5895975" y="6594475"/>
          <p14:tracePt t="314454" x="5921375" y="6470650"/>
          <p14:tracePt t="314464" x="5921375" y="6357938"/>
          <p14:tracePt t="314469" x="5921375" y="6281738"/>
          <p14:tracePt t="314479" x="5921375" y="6207125"/>
          <p14:tracePt t="314485" x="5895975" y="6119813"/>
          <p14:tracePt t="314496" x="5857875" y="6032500"/>
          <p14:tracePt t="314506" x="5821363" y="5956300"/>
          <p14:tracePt t="314509" x="5770563" y="5881688"/>
          <p14:tracePt t="314519" x="5719763" y="5819775"/>
          <p14:tracePt t="314525" x="5632450" y="5743575"/>
          <p14:tracePt t="314535" x="5557838" y="5707063"/>
          <p14:tracePt t="314545" x="5419725" y="5668963"/>
          <p14:tracePt t="314549" x="5270500" y="5619750"/>
          <p14:tracePt t="314560" x="5106988" y="5594350"/>
          <p14:tracePt t="314565" x="4945063" y="5594350"/>
          <p14:tracePt t="314575" x="4768850" y="5594350"/>
          <p14:tracePt t="314585" x="4606925" y="5594350"/>
          <p14:tracePt t="314591" x="4456113" y="5594350"/>
          <p14:tracePt t="314601" x="4318000" y="5643563"/>
          <p14:tracePt t="314606" x="4156075" y="5707063"/>
          <p14:tracePt t="314615" x="4030663" y="5768975"/>
          <p14:tracePt t="314625" x="3943350" y="5832475"/>
          <p14:tracePt t="314631" x="3879850" y="5881688"/>
          <p14:tracePt t="314641" x="3817938" y="5945188"/>
          <p14:tracePt t="314645" x="3779838" y="5981700"/>
          <p14:tracePt t="314656" x="3756025" y="6007100"/>
          <p14:tracePt t="314666" x="3743325" y="6019800"/>
          <p14:tracePt t="314672" x="3730625" y="6032500"/>
          <p14:tracePt t="314738" x="3730625" y="6045200"/>
          <p14:tracePt t="315211" x="3743325" y="6032500"/>
          <p14:tracePt t="315215" x="3756025" y="6019800"/>
          <p14:tracePt t="315231" x="3767138" y="6007100"/>
          <p14:tracePt t="315252" x="3779838" y="5994400"/>
          <p14:tracePt t="315258" x="3792538" y="5981700"/>
          <p14:tracePt t="315271" x="3805238" y="5969000"/>
          <p14:tracePt t="315292" x="3805238" y="5945188"/>
          <p14:tracePt t="315308" x="3830638" y="5945188"/>
          <p14:tracePt t="315331" x="3856038" y="5919788"/>
          <p14:tracePt t="315347" x="3867150" y="5919788"/>
          <p14:tracePt t="315357" x="3879850" y="5919788"/>
          <p14:tracePt t="315367" x="3905250" y="5894388"/>
          <p14:tracePt t="315382" x="3917950" y="5894388"/>
          <p14:tracePt t="315388" x="3917950" y="5881688"/>
          <p14:tracePt t="315397" x="3930650" y="5881688"/>
          <p14:tracePt t="315415" x="3943350" y="5881688"/>
          <p14:tracePt t="315468" x="3956050" y="5881688"/>
          <p14:tracePt t="315851" x="3979863" y="5881688"/>
          <p14:tracePt t="315866" x="4005263" y="5881688"/>
          <p14:tracePt t="315902" x="4017963" y="5881688"/>
          <p14:tracePt t="315922" x="4030663" y="5881688"/>
          <p14:tracePt t="315947" x="4043363" y="5881688"/>
          <p14:tracePt t="315962" x="4056063" y="5881688"/>
          <p14:tracePt t="315977" x="4068763" y="5881688"/>
          <p14:tracePt t="315994" x="4081463" y="5881688"/>
          <p14:tracePt t="316004" x="4092575" y="5881688"/>
          <p14:tracePt t="316008" x="4105275" y="5881688"/>
          <p14:tracePt t="316018" x="4117975" y="5881688"/>
          <p14:tracePt t="316028" x="4143375" y="5881688"/>
          <p14:tracePt t="316034" x="4168775" y="5881688"/>
          <p14:tracePt t="316048" x="4192588" y="5881688"/>
          <p14:tracePt t="316057" x="4217988" y="5881688"/>
          <p14:tracePt t="316067" x="4256088" y="5881688"/>
          <p14:tracePt t="316074" x="4281488" y="5881688"/>
          <p14:tracePt t="316084" x="4343400" y="5881688"/>
          <p14:tracePt t="316089" x="4406900" y="5881688"/>
          <p14:tracePt t="316100" x="4530725" y="5881688"/>
          <p14:tracePt t="316109" x="4606925" y="5881688"/>
          <p14:tracePt t="316113" x="4706938" y="5881688"/>
          <p14:tracePt t="316123" x="4806950" y="5881688"/>
          <p14:tracePt t="316129" x="4894263" y="5881688"/>
          <p14:tracePt t="316139" x="5006975" y="5881688"/>
          <p14:tracePt t="316152" x="5132388" y="5881688"/>
          <p14:tracePt t="316153" x="5245100" y="5894388"/>
          <p14:tracePt t="316164" x="5345113" y="5894388"/>
          <p14:tracePt t="316170" x="5432425" y="5894388"/>
          <p14:tracePt t="316179" x="5545138" y="5894388"/>
          <p14:tracePt t="316189" x="5645150" y="5932488"/>
          <p14:tracePt t="316196" x="5719763" y="5932488"/>
          <p14:tracePt t="316216" x="5821363" y="5932488"/>
          <p14:tracePt t="316219" x="5895975" y="5932488"/>
          <p14:tracePt t="316229" x="5983288" y="5932488"/>
          <p14:tracePt t="316236" x="6070600" y="5932488"/>
          <p14:tracePt t="316245" x="6170613" y="5932488"/>
          <p14:tracePt t="316250" x="6259513" y="5932488"/>
          <p14:tracePt t="316259" x="6308725" y="5932488"/>
          <p14:tracePt t="316269" x="6346825" y="5932488"/>
          <p14:tracePt t="316275" x="6408738" y="5932488"/>
          <p14:tracePt t="316285" x="6472238" y="5932488"/>
          <p14:tracePt t="316289" x="6546850" y="5932488"/>
          <p14:tracePt t="316300" x="6596063" y="5932488"/>
          <p14:tracePt t="316309" x="6634163" y="5932488"/>
          <p14:tracePt t="316317" x="6684963" y="5932488"/>
          <p14:tracePt t="316326" x="6721475" y="5932488"/>
          <p14:tracePt t="316330" x="6746875" y="5932488"/>
          <p14:tracePt t="316341" x="6772275" y="5932488"/>
          <p14:tracePt t="316351" x="6784975" y="5932488"/>
          <p14:tracePt t="316355" x="6821488" y="5932488"/>
          <p14:tracePt t="316372" x="6846888" y="5932488"/>
          <p14:tracePt t="316383" x="6872288" y="5932488"/>
          <p14:tracePt t="316391" x="6921500" y="5932488"/>
          <p14:tracePt t="316395" x="6946900" y="5956300"/>
          <p14:tracePt t="316405" x="6985000" y="5956300"/>
          <p14:tracePt t="316432" x="6997700" y="5956300"/>
          <p14:tracePt t="316437" x="7010400" y="5956300"/>
          <p14:tracePt t="316517" x="7021513" y="5956300"/>
          <p14:tracePt t="317334" x="7046913" y="5981700"/>
          <p14:tracePt t="317343" x="7059613" y="5981700"/>
          <p14:tracePt t="317353" x="7072313" y="5981700"/>
          <p14:tracePt t="317360" x="7085013" y="5994400"/>
          <p14:tracePt t="317373" x="7085013" y="6007100"/>
          <p14:tracePt t="317532" x="7085013" y="6019800"/>
          <p14:tracePt t="317549" x="7085013" y="6032500"/>
          <p14:tracePt t="317556" x="7085013" y="6045200"/>
          <p14:tracePt t="317562" x="7072313" y="6045200"/>
          <p14:tracePt t="317571" x="7072313" y="6056313"/>
          <p14:tracePt t="317582" x="7059613" y="6056313"/>
          <p14:tracePt t="318291" x="7021513" y="6069013"/>
          <p14:tracePt t="318323" x="7010400" y="6069013"/>
          <p14:tracePt t="318337" x="6997700" y="6069013"/>
          <p14:tracePt t="318388" x="6985000" y="6069013"/>
          <p14:tracePt t="318489" x="6972300" y="6069013"/>
          <p14:tracePt t="318505" x="6959600" y="6069013"/>
          <p14:tracePt t="318539" x="6934200" y="6069013"/>
          <p14:tracePt t="318565" x="6921500" y="6069013"/>
          <p14:tracePt t="318569" x="6910388" y="6069013"/>
          <p14:tracePt t="318590" x="6897688" y="6069013"/>
          <p14:tracePt t="318610" x="6884988" y="6069013"/>
          <p14:tracePt t="318757" x="6872288" y="6069013"/>
          <p14:tracePt t="318781" x="6859588" y="6069013"/>
          <p14:tracePt t="318798" x="6846888" y="6069013"/>
          <p14:tracePt t="347072" x="6846888" y="6045200"/>
          <p14:tracePt t="347081" x="6859588" y="6019800"/>
          <p14:tracePt t="347091" x="6859588" y="5981700"/>
          <p14:tracePt t="347097" x="6859588" y="5907088"/>
          <p14:tracePt t="347108" x="6859588" y="5768975"/>
          <p14:tracePt t="347112" x="6859588" y="5581650"/>
          <p14:tracePt t="347121" x="6721475" y="5356225"/>
          <p14:tracePt t="347131" x="6534150" y="5018088"/>
          <p14:tracePt t="347137" x="6321425" y="4679950"/>
          <p14:tracePt t="347148" x="6108700" y="4318000"/>
          <p14:tracePt t="347154" x="5821363" y="3941763"/>
          <p14:tracePt t="347163" x="5545138" y="3529013"/>
          <p14:tracePt t="347174" x="5281613" y="3178175"/>
          <p14:tracePt t="347178" x="4994275" y="2778125"/>
          <p14:tracePt t="347187" x="4668838" y="2390775"/>
          <p14:tracePt t="347194" x="4381500" y="2001838"/>
          <p14:tracePt t="347203" x="4105275" y="1689100"/>
          <p14:tracePt t="347214" x="3792538" y="1339850"/>
          <p14:tracePt t="347217" x="3479800" y="950913"/>
          <p14:tracePt t="347230" x="3154363" y="625475"/>
          <p14:tracePt t="347233" x="2790825" y="287338"/>
          <p14:tracePt t="349130" x="701675" y="50800"/>
          <p14:tracePt t="349139" x="725488" y="74613"/>
          <p14:tracePt t="349149" x="750888" y="100013"/>
          <p14:tracePt t="349155" x="788988" y="125413"/>
          <p14:tracePt t="349165" x="814388" y="161925"/>
          <p14:tracePt t="349170" x="863600" y="225425"/>
          <p14:tracePt t="349180" x="889000" y="250825"/>
          <p14:tracePt t="349189" x="925513" y="312738"/>
          <p14:tracePt t="349195" x="989013" y="387350"/>
          <p14:tracePt t="349205" x="1001713" y="450850"/>
          <p14:tracePt t="349213" x="1038225" y="500063"/>
          <p14:tracePt t="349223" x="1076325" y="600075"/>
          <p14:tracePt t="349231" x="1114425" y="663575"/>
          <p14:tracePt t="349238" x="1127125" y="725488"/>
          <p14:tracePt t="349245" x="1176338" y="812800"/>
          <p14:tracePt t="349254" x="1176338" y="850900"/>
          <p14:tracePt t="349262" x="1201738" y="889000"/>
          <p14:tracePt t="349272" x="1227138" y="963613"/>
          <p14:tracePt t="349275" x="1239838" y="989013"/>
          <p14:tracePt t="349286" x="1263650" y="1025525"/>
          <p14:tracePt t="349291" x="1263650" y="1038225"/>
          <p14:tracePt t="349978" x="1276350" y="1063625"/>
          <p14:tracePt t="349989" x="1289050" y="1076325"/>
          <p14:tracePt t="349997" x="1289050" y="1089025"/>
          <p14:tracePt t="350013" x="1301750" y="1089025"/>
          <p14:tracePt t="350027" x="1301750" y="1101725"/>
          <p14:tracePt t="350038" x="1314450" y="1101725"/>
          <p14:tracePt t="350043" x="1314450" y="1114425"/>
          <p14:tracePt t="350053" x="1314450" y="1138238"/>
          <p14:tracePt t="350063" x="1327150" y="1163638"/>
          <p14:tracePt t="350067" x="1339850" y="1163638"/>
          <p14:tracePt t="350079" x="1339850" y="1176338"/>
          <p14:tracePt t="350086" x="1352550" y="1189038"/>
          <p14:tracePt t="350109" x="1363663" y="1201738"/>
          <p14:tracePt t="353790" x="1363663" y="1189038"/>
          <p14:tracePt t="353799" x="1352550" y="1189038"/>
          <p14:tracePt t="353809" x="1339850" y="1176338"/>
          <p14:tracePt t="353815" x="1314450" y="1163638"/>
          <p14:tracePt t="353825" x="1314450" y="1150938"/>
          <p14:tracePt t="353832" x="1301750" y="1150938"/>
          <p14:tracePt t="353841" x="1289050" y="1138238"/>
          <p14:tracePt t="353855" x="1276350" y="1138238"/>
          <p14:tracePt t="354153" x="1263650" y="1125538"/>
          <p14:tracePt t="354163" x="1252538" y="1114425"/>
          <p14:tracePt t="354169" x="1214438" y="1089025"/>
          <p14:tracePt t="354179" x="1163638" y="1050925"/>
          <p14:tracePt t="354189" x="1127125" y="1014413"/>
          <p14:tracePt t="354193" x="1101725" y="989013"/>
          <p14:tracePt t="354203" x="1050925" y="950913"/>
          <p14:tracePt t="354209" x="1001713" y="901700"/>
          <p14:tracePt t="354220" x="963613" y="876300"/>
          <p14:tracePt t="354229" x="938213" y="825500"/>
          <p14:tracePt t="354234" x="876300" y="763588"/>
          <p14:tracePt t="354243" x="825500" y="688975"/>
          <p14:tracePt t="354250" x="788988" y="638175"/>
          <p14:tracePt t="354259" x="738188" y="588963"/>
          <p14:tracePt t="354269" x="688975" y="538163"/>
          <p14:tracePt t="354273" x="663575" y="500063"/>
          <p14:tracePt t="354285" x="612775" y="438150"/>
          <p14:tracePt t="354290" x="588963" y="412750"/>
          <p14:tracePt t="354300" x="563563" y="387350"/>
          <p14:tracePt t="354309" x="525463" y="338138"/>
          <p14:tracePt t="354316" x="500063" y="325438"/>
          <p14:tracePt t="354325" x="488950" y="300038"/>
          <p14:tracePt t="354330" x="425450" y="250825"/>
          <p14:tracePt t="354339" x="425450" y="238125"/>
          <p14:tracePt t="354350" x="400050" y="225425"/>
          <p14:tracePt t="354356" x="376238" y="200025"/>
          <p14:tracePt t="354366" x="363538" y="174625"/>
          <p14:tracePt t="354369" x="325438" y="174625"/>
          <p14:tracePt t="354380" x="287338" y="138113"/>
          <p14:tracePt t="354395" x="263525" y="112713"/>
          <p14:tracePt t="354405" x="238125" y="100013"/>
          <p14:tracePt t="354413" x="200025" y="61913"/>
          <p14:tracePt t="354422" x="174625" y="61913"/>
          <p14:tracePt t="354433" x="150813" y="25400"/>
          <p14:tracePt t="354435" x="87313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46" y="389236"/>
            <a:ext cx="69621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 Overloading 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49531" y="1332411"/>
            <a:ext cx="79030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a class has multiple methods having same name but different in parameters, it is known as Method Overloading.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 of method overloading: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Method overloading increases the readability of the program.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Different ways to overload the method: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changing number of arguments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changing the data type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348CF-09DE-4651-AB6B-39113111B0B4}"/>
              </a:ext>
            </a:extLst>
          </p:cNvPr>
          <p:cNvSpPr/>
          <p:nvPr/>
        </p:nvSpPr>
        <p:spPr>
          <a:xfrm>
            <a:off x="677332" y="1894114"/>
            <a:ext cx="779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8C2A7-4589-1D29-3B30-1BE3D404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60"/>
    </mc:Choice>
    <mc:Fallback xmlns="">
      <p:transition spd="slow" advTm="1015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389236"/>
            <a:ext cx="789015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 Overloading: changing no. of arguments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254034" y="1423851"/>
            <a:ext cx="8261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example, we have created two methods, first add() method performs addition of two numbers and second add method performs addition of three numbers.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example, we are creating static methods so that we don't need to create instance for calling methods.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67097" y="2699277"/>
            <a:ext cx="5094516" cy="24819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Adder{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TestOverloading1{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(11,11));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(11,11,11));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CC598-8E6F-45CA-B5F3-F8847AAEDE93}"/>
              </a:ext>
            </a:extLst>
          </p:cNvPr>
          <p:cNvSpPr/>
          <p:nvPr/>
        </p:nvSpPr>
        <p:spPr>
          <a:xfrm>
            <a:off x="1643269" y="5268435"/>
            <a:ext cx="294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B2AA-3579-81FA-1A64-E1B7C8C5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09"/>
    </mc:Choice>
    <mc:Fallback xmlns="">
      <p:transition spd="slow" advTm="385309"/>
    </mc:Fallback>
  </mc:AlternateContent>
  <p:extLst>
    <p:ext uri="{3A86A75C-4F4B-4683-9AE1-C65F6400EC91}">
      <p14:laserTraceLst xmlns:p14="http://schemas.microsoft.com/office/powerpoint/2010/main">
        <p14:tracePtLst>
          <p14:tracePt t="51245" x="3367088" y="6232525"/>
          <p14:tracePt t="51355" x="2703513" y="6519863"/>
          <p14:tracePt t="51365" x="2928938" y="6181725"/>
          <p14:tracePt t="51375" x="3179763" y="5894388"/>
          <p14:tracePt t="51379" x="3492500" y="5543550"/>
          <p14:tracePt t="51389" x="3743325" y="5305425"/>
          <p14:tracePt t="51395" x="4092575" y="5018088"/>
          <p14:tracePt t="51405" x="4406900" y="4768850"/>
          <p14:tracePt t="51415" x="4694238" y="4543425"/>
          <p14:tracePt t="51421" x="4906963" y="4367213"/>
          <p14:tracePt t="51431" x="5094288" y="4192588"/>
          <p14:tracePt t="51437" x="5245100" y="4079875"/>
          <p14:tracePt t="51445" x="5370513" y="3954463"/>
          <p14:tracePt t="51455" x="5483225" y="3841750"/>
          <p14:tracePt t="51461" x="5595938" y="3692525"/>
          <p14:tracePt t="51471" x="5695950" y="3579813"/>
          <p14:tracePt t="51477" x="5795963" y="3454400"/>
          <p14:tracePt t="51488" x="5908675" y="3328988"/>
          <p14:tracePt t="51497" x="5970588" y="3190875"/>
          <p14:tracePt t="51501" x="6057900" y="3103563"/>
          <p14:tracePt t="51511" x="6083300" y="3028950"/>
          <p14:tracePt t="51517" x="6134100" y="2928938"/>
          <p14:tracePt t="51527" x="6170613" y="2852738"/>
          <p14:tracePt t="51539" x="6183313" y="2778125"/>
          <p14:tracePt t="51541" x="6221413" y="2703513"/>
          <p14:tracePt t="51553" x="6221413" y="2640013"/>
          <p14:tracePt t="51557" x="6221413" y="2565400"/>
          <p14:tracePt t="51567" x="6221413" y="2503488"/>
          <p14:tracePt t="51577" x="6221413" y="2465388"/>
          <p14:tracePt t="51581" x="6221413" y="2439988"/>
          <p14:tracePt t="51591" x="6221413" y="2403475"/>
          <p14:tracePt t="51597" x="6208713" y="2352675"/>
          <p14:tracePt t="51617" x="6196013" y="2327275"/>
          <p14:tracePt t="51625" x="6196013" y="2314575"/>
          <p14:tracePt t="51637" x="6183313" y="2314575"/>
          <p14:tracePt t="51647" x="6170613" y="2314575"/>
          <p14:tracePt t="51657" x="6157913" y="2314575"/>
          <p14:tracePt t="51663" x="6134100" y="2314575"/>
          <p14:tracePt t="51673" x="6096000" y="2314575"/>
          <p14:tracePt t="51677" x="6034088" y="2314575"/>
          <p14:tracePt t="51687" x="5957888" y="2314575"/>
          <p14:tracePt t="51699" x="5883275" y="2314575"/>
          <p14:tracePt t="51703" x="5783263" y="2314575"/>
          <p14:tracePt t="51713" x="5657850" y="2314575"/>
          <p14:tracePt t="51718" x="5532438" y="2314575"/>
          <p14:tracePt t="51727" x="5357813" y="2314575"/>
          <p14:tracePt t="51739" x="5194300" y="2314575"/>
          <p14:tracePt t="51744" x="4994275" y="2314575"/>
          <p14:tracePt t="51753" x="4806950" y="2314575"/>
          <p14:tracePt t="51760" x="4619625" y="2352675"/>
          <p14:tracePt t="51770" x="4343400" y="2439988"/>
          <p14:tracePt t="51779" x="4030663" y="2540000"/>
          <p14:tracePt t="51784" x="3717925" y="2652713"/>
          <p14:tracePt t="51793" x="3429000" y="2790825"/>
          <p14:tracePt t="51799" x="3067050" y="2952750"/>
          <p14:tracePt t="51809" x="2678113" y="3103563"/>
          <p14:tracePt t="51820" x="2352675" y="3290888"/>
          <p14:tracePt t="51825" x="2065338" y="3516313"/>
          <p14:tracePt t="51836" x="1814513" y="3779838"/>
          <p14:tracePt t="51839" x="1601788" y="3929063"/>
          <p14:tracePt t="51849" x="1465263" y="4092575"/>
          <p14:tracePt t="51859" x="1327150" y="4241800"/>
          <p14:tracePt t="51866" x="1239838" y="4354513"/>
          <p14:tracePt t="51875" x="1189038" y="4443413"/>
          <p14:tracePt t="51879" x="1150938" y="4518025"/>
          <p14:tracePt t="51889" x="1150938" y="4543425"/>
          <p14:tracePt t="51899" x="1150938" y="4579938"/>
          <p14:tracePt t="51905" x="1150938" y="4618038"/>
          <p14:tracePt t="51915" x="1150938" y="4643438"/>
          <p14:tracePt t="51920" x="1150938" y="4667250"/>
          <p14:tracePt t="51929" x="1150938" y="4705350"/>
          <p14:tracePt t="51940" x="1163638" y="4718050"/>
          <p14:tracePt t="51945" x="1239838" y="4743450"/>
          <p14:tracePt t="51955" x="1327150" y="4743450"/>
          <p14:tracePt t="51959" x="1427163" y="4743450"/>
          <p14:tracePt t="51971" x="1539875" y="4743450"/>
          <p14:tracePt t="51981" x="1677988" y="4718050"/>
          <p14:tracePt t="51986" x="1839913" y="4656138"/>
          <p14:tracePt t="51995" x="2065338" y="4554538"/>
          <p14:tracePt t="52002" x="2328863" y="4430713"/>
          <p14:tracePt t="52011" x="2565400" y="4341813"/>
          <p14:tracePt t="52021" x="2790825" y="4241800"/>
          <p14:tracePt t="52025" x="2954338" y="4167188"/>
          <p14:tracePt t="52035" x="3103563" y="4117975"/>
          <p14:tracePt t="52041" x="3205163" y="4041775"/>
          <p14:tracePt t="52053" x="3279775" y="3992563"/>
          <p14:tracePt t="52061" x="3341688" y="3954463"/>
          <p14:tracePt t="52065" x="3367088" y="3941763"/>
          <p14:tracePt t="52081" x="3379788" y="3929063"/>
          <p14:tracePt t="52131" x="3379788" y="3954463"/>
          <p14:tracePt t="52141" x="3379788" y="3992563"/>
          <p14:tracePt t="52147" x="3328988" y="4041775"/>
          <p14:tracePt t="52158" x="3305175" y="4079875"/>
          <p14:tracePt t="52161" x="3279775" y="4117975"/>
          <p14:tracePt t="52173" x="3267075" y="4141788"/>
          <p14:tracePt t="52183" x="3241675" y="4167188"/>
          <p14:tracePt t="52187" x="3241675" y="4179888"/>
          <p14:tracePt t="52197" x="3228975" y="4217988"/>
          <p14:tracePt t="52213" x="3228975" y="4241800"/>
          <p14:tracePt t="52223" x="3228975" y="4267200"/>
          <p14:tracePt t="52227" x="3241675" y="4330700"/>
          <p14:tracePt t="52238" x="3305175" y="4367213"/>
          <p14:tracePt t="52243" x="3379788" y="4405313"/>
          <p14:tracePt t="52253" x="3492500" y="4418013"/>
          <p14:tracePt t="52263" x="3630613" y="4418013"/>
          <p14:tracePt t="52270" x="3805238" y="4418013"/>
          <p14:tracePt t="52279" x="4092575" y="4405313"/>
          <p14:tracePt t="52284" x="4443413" y="4279900"/>
          <p14:tracePt t="52293" x="4832350" y="4105275"/>
          <p14:tracePt t="52303" x="5219700" y="3929063"/>
          <p14:tracePt t="52309" x="5595938" y="3716338"/>
          <p14:tracePt t="52319" x="5857875" y="3541713"/>
          <p14:tracePt t="52323" x="6108700" y="3328988"/>
          <p14:tracePt t="52333" x="6270625" y="3116263"/>
          <p14:tracePt t="52343" x="6408738" y="2916238"/>
          <p14:tracePt t="52349" x="6508750" y="2716213"/>
          <p14:tracePt t="52359" x="6572250" y="2516188"/>
          <p14:tracePt t="52363" x="6608763" y="2378075"/>
          <p14:tracePt t="52373" x="6634163" y="2278063"/>
          <p14:tracePt t="52383" x="6634163" y="2152650"/>
          <p14:tracePt t="52389" x="6634163" y="2052638"/>
          <p14:tracePt t="52402" x="6634163" y="2014538"/>
          <p14:tracePt t="52405" x="6634163" y="1952625"/>
          <p14:tracePt t="52414" x="6608763" y="1901825"/>
          <p14:tracePt t="52423" x="6608763" y="1852613"/>
          <p14:tracePt t="52429" x="6572250" y="1814513"/>
          <p14:tracePt t="52439" x="6546850" y="1776413"/>
          <p14:tracePt t="52445" x="6508750" y="1727200"/>
          <p14:tracePt t="52455" x="6472238" y="1701800"/>
          <p14:tracePt t="52465" x="6446838" y="1663700"/>
          <p14:tracePt t="52469" x="6421438" y="1639888"/>
          <p14:tracePt t="52479" x="6346825" y="1601788"/>
          <p14:tracePt t="52486" x="6308725" y="1589088"/>
          <p14:tracePt t="52496" x="6221413" y="1589088"/>
          <p14:tracePt t="52507" x="6134100" y="1563688"/>
          <p14:tracePt t="52509" x="6034088" y="1552575"/>
          <p14:tracePt t="52521" x="5932488" y="1552575"/>
          <p14:tracePt t="52525" x="5845175" y="1527175"/>
          <p14:tracePt t="52536" x="5708650" y="1489075"/>
          <p14:tracePt t="52545" x="5607050" y="1476375"/>
          <p14:tracePt t="52552" x="5495925" y="1439863"/>
          <p14:tracePt t="52561" x="5407025" y="1414463"/>
          <p14:tracePt t="52565" x="5307013" y="1401763"/>
          <p14:tracePt t="52575" x="5232400" y="1363663"/>
          <p14:tracePt t="52586" x="5157788" y="1339850"/>
          <p14:tracePt t="52591" x="5119688" y="1327150"/>
          <p14:tracePt t="52601" x="5094288" y="1314450"/>
          <p14:tracePt t="52605" x="5081588" y="1301750"/>
          <p14:tracePt t="52615" x="5045075" y="1276350"/>
          <p14:tracePt t="52625" x="5032375" y="1250950"/>
          <p14:tracePt t="52631" x="5019675" y="1238250"/>
          <p14:tracePt t="52641" x="5006975" y="1227138"/>
          <p14:tracePt t="52645" x="4994275" y="1214438"/>
          <p14:tracePt t="52655" x="4994275" y="1189038"/>
          <p14:tracePt t="52669" x="4981575" y="1176338"/>
          <p14:tracePt t="52671" x="4981575" y="1163638"/>
          <p14:tracePt t="52681" x="4981575" y="1138238"/>
          <p14:tracePt t="52688" x="4968875" y="1114425"/>
          <p14:tracePt t="52697" x="4968875" y="1089025"/>
          <p14:tracePt t="52707" x="4968875" y="1050925"/>
          <p14:tracePt t="52711" x="4968875" y="1025525"/>
          <p14:tracePt t="52721" x="4968875" y="989013"/>
          <p14:tracePt t="52727" x="4968875" y="963613"/>
          <p14:tracePt t="52737" x="4968875" y="950913"/>
          <p14:tracePt t="52747" x="4968875" y="912813"/>
          <p14:tracePt t="52752" x="4968875" y="901700"/>
          <p14:tracePt t="54083" x="4994275" y="912813"/>
          <p14:tracePt t="54093" x="5045075" y="925513"/>
          <p14:tracePt t="54099" x="5132388" y="950913"/>
          <p14:tracePt t="54109" x="5207000" y="963613"/>
          <p14:tracePt t="54120" x="5294313" y="989013"/>
          <p14:tracePt t="54123" x="5370513" y="1014413"/>
          <p14:tracePt t="54135" x="5495925" y="1063625"/>
          <p14:tracePt t="54139" x="5595938" y="1063625"/>
          <p14:tracePt t="54149" x="5683250" y="1089025"/>
          <p14:tracePt t="54159" x="5821363" y="1101725"/>
          <p14:tracePt t="54163" x="5957888" y="1125538"/>
          <p14:tracePt t="54173" x="6070600" y="1138238"/>
          <p14:tracePt t="54183" x="6183313" y="1138238"/>
          <p14:tracePt t="54189" x="6308725" y="1176338"/>
          <p14:tracePt t="54200" x="6421438" y="1176338"/>
          <p14:tracePt t="54203" x="6534150" y="1201738"/>
          <p14:tracePt t="54213" x="6584950" y="1201738"/>
          <p14:tracePt t="54223" x="6646863" y="1214438"/>
          <p14:tracePt t="54229" x="6672263" y="1214438"/>
          <p14:tracePt t="54239" x="6721475" y="1238250"/>
          <p14:tracePt t="54263" x="6734175" y="1238250"/>
          <p14:tracePt t="54269" x="6746875" y="1238250"/>
          <p14:tracePt t="54281" x="6759575" y="1238250"/>
          <p14:tracePt t="54295" x="6772275" y="1238250"/>
          <p14:tracePt t="54309" x="6797675" y="1238250"/>
          <p14:tracePt t="54335" x="6808788" y="1238250"/>
          <p14:tracePt t="54346" x="6834188" y="1238250"/>
          <p14:tracePt t="54352" x="6872288" y="1238250"/>
          <p14:tracePt t="54365" x="6884988" y="1238250"/>
          <p14:tracePt t="54375" x="6921500" y="1238250"/>
          <p14:tracePt t="54385" x="6946900" y="1238250"/>
          <p14:tracePt t="54389" x="6972300" y="1238250"/>
          <p14:tracePt t="54405" x="6997700" y="1238250"/>
          <p14:tracePt t="54415" x="7021513" y="1238250"/>
          <p14:tracePt t="54425" x="7059613" y="1238250"/>
          <p14:tracePt t="54431" x="7110413" y="1238250"/>
          <p14:tracePt t="54441" x="7146925" y="1238250"/>
          <p14:tracePt t="54446" x="7197725" y="1238250"/>
          <p14:tracePt t="54455" x="7235825" y="1238250"/>
          <p14:tracePt t="54465" x="7272338" y="1238250"/>
          <p14:tracePt t="54471" x="7310438" y="1238250"/>
          <p14:tracePt t="54481" x="7348538" y="1238250"/>
          <p14:tracePt t="54487" x="7372350" y="1238250"/>
          <p14:tracePt t="54497" x="7423150" y="1238250"/>
          <p14:tracePt t="54507" x="7448550" y="1238250"/>
          <p14:tracePt t="54511" x="7472363" y="1238250"/>
          <p14:tracePt t="54521" x="7497763" y="1263650"/>
          <p14:tracePt t="54527" x="7523163" y="1263650"/>
          <p14:tracePt t="54537" x="7535863" y="1263650"/>
          <p14:tracePt t="54547" x="7548563" y="1263650"/>
          <p14:tracePt t="54553" x="7561263" y="1263650"/>
          <p14:tracePt t="54561" x="7572375" y="1263650"/>
          <p14:tracePt t="54577" x="7597775" y="1263650"/>
          <p14:tracePt t="54587" x="7610475" y="1263650"/>
          <p14:tracePt t="54592" x="7648575" y="1289050"/>
          <p14:tracePt t="54607" x="7661275" y="1289050"/>
          <p14:tracePt t="54617" x="7685088" y="1289050"/>
          <p14:tracePt t="54627" x="7710488" y="1289050"/>
          <p14:tracePt t="54634" x="7723188" y="1289050"/>
          <p14:tracePt t="54647" x="7735888" y="1289050"/>
          <p14:tracePt t="54657" x="7748588" y="1289050"/>
          <p14:tracePt t="54673" x="7773988" y="1289050"/>
          <p14:tracePt t="54718" x="7785100" y="1289050"/>
          <p14:tracePt t="55943" x="7797800" y="1327150"/>
          <p14:tracePt t="55953" x="7773988" y="1350963"/>
          <p14:tracePt t="55963" x="7673975" y="1414463"/>
          <p14:tracePt t="55969" x="7635875" y="1450975"/>
          <p14:tracePt t="55979" x="7572375" y="1476375"/>
          <p14:tracePt t="55985" x="7523163" y="1514475"/>
          <p14:tracePt t="55995" x="7459663" y="1552575"/>
          <p14:tracePt t="56005" x="7372350" y="1576388"/>
          <p14:tracePt t="56009" x="7310438" y="1639888"/>
          <p14:tracePt t="56019" x="7185025" y="1689100"/>
          <p14:tracePt t="56025" x="7123113" y="1752600"/>
          <p14:tracePt t="56035" x="7046913" y="1789113"/>
          <p14:tracePt t="56045" x="6972300" y="1852613"/>
          <p14:tracePt t="56050" x="6934200" y="1901825"/>
          <p14:tracePt t="56059" x="6872288" y="1965325"/>
          <p14:tracePt t="56066" x="6821488" y="2027238"/>
          <p14:tracePt t="56075" x="6784975" y="2101850"/>
          <p14:tracePt t="56085" x="6772275" y="2178050"/>
          <p14:tracePt t="56089" x="6746875" y="2252663"/>
          <p14:tracePt t="56100" x="6746875" y="2327275"/>
          <p14:tracePt t="56105" x="6746875" y="2390775"/>
          <p14:tracePt t="56116" x="6746875" y="2452688"/>
          <p14:tracePt t="56125" x="6746875" y="2490788"/>
          <p14:tracePt t="56132" x="6746875" y="2540000"/>
          <p14:tracePt t="56141" x="6746875" y="2565400"/>
          <p14:tracePt t="56145" x="6746875" y="2578100"/>
          <p14:tracePt t="56156" x="6772275" y="2603500"/>
          <p14:tracePt t="56181" x="6784975" y="2616200"/>
          <p14:tracePt t="56185" x="6797675" y="2616200"/>
          <p14:tracePt t="56211" x="6808788" y="2627313"/>
          <p14:tracePt t="56221" x="6834188" y="2627313"/>
          <p14:tracePt t="56227" x="6884988" y="2627313"/>
          <p14:tracePt t="56237" x="6934200" y="2665413"/>
          <p14:tracePt t="56249" x="6985000" y="2665413"/>
          <p14:tracePt t="56251" x="7085013" y="2716213"/>
          <p14:tracePt t="56261" x="7172325" y="2740025"/>
          <p14:tracePt t="56267" x="7246938" y="2778125"/>
          <p14:tracePt t="56278" x="7323138" y="2816225"/>
          <p14:tracePt t="56287" x="7385050" y="2840038"/>
          <p14:tracePt t="56291" x="7435850" y="2852738"/>
          <p14:tracePt t="56301" x="7459663" y="2878138"/>
          <p14:tracePt t="56308" x="7485063" y="2903538"/>
          <p14:tracePt t="56318" x="7523163" y="2928938"/>
          <p14:tracePt t="56327" x="7561263" y="2952750"/>
          <p14:tracePt t="56333" x="7572375" y="2965450"/>
          <p14:tracePt t="56343" x="7610475" y="3003550"/>
          <p14:tracePt t="56348" x="7610475" y="3028950"/>
          <p14:tracePt t="56357" x="7648575" y="3065463"/>
          <p14:tracePt t="56367" x="7661275" y="3103563"/>
          <p14:tracePt t="56373" x="7673975" y="3154363"/>
          <p14:tracePt t="56383" x="7697788" y="3190875"/>
          <p14:tracePt t="56387" x="7697788" y="3228975"/>
          <p14:tracePt t="56398" x="7723188" y="3278188"/>
          <p14:tracePt t="56407" x="7723188" y="3303588"/>
          <p14:tracePt t="56413" x="7723188" y="3328988"/>
          <p14:tracePt t="56423" x="7735888" y="3354388"/>
          <p14:tracePt t="56428" x="7735888" y="3367088"/>
          <p14:tracePt t="56437" x="7735888" y="3378200"/>
          <p14:tracePt t="56448" x="7735888" y="3390900"/>
          <p14:tracePt t="56453" x="7735888" y="3403600"/>
          <p14:tracePt t="56467" x="7735888" y="3429000"/>
          <p14:tracePt t="56489" x="7735888" y="3441700"/>
          <p14:tracePt t="56493" x="7735888" y="3479800"/>
          <p14:tracePt t="56503" x="7735888" y="3503613"/>
          <p14:tracePt t="56509" x="7735888" y="3529013"/>
          <p14:tracePt t="56519" x="7735888" y="3567113"/>
          <p14:tracePt t="56529" x="7735888" y="3590925"/>
          <p14:tracePt t="56533" x="7735888" y="3641725"/>
          <p14:tracePt t="56543" x="7723188" y="3679825"/>
          <p14:tracePt t="56550" x="7723188" y="3703638"/>
          <p14:tracePt t="56559" x="7710488" y="3754438"/>
          <p14:tracePt t="56569" x="7697788" y="3767138"/>
          <p14:tracePt t="56575" x="7697788" y="3792538"/>
          <p14:tracePt t="56585" x="7685088" y="3803650"/>
          <p14:tracePt t="56599" x="7685088" y="3816350"/>
          <p14:tracePt t="56615" x="7673975" y="3816350"/>
          <p14:tracePt t="56625" x="7673975" y="3829050"/>
          <p14:tracePt t="56639" x="7673975" y="3854450"/>
          <p14:tracePt t="56665" x="7673975" y="3867150"/>
          <p14:tracePt t="56715" x="7661275" y="3867150"/>
          <p14:tracePt t="56721" x="7661275" y="3879850"/>
          <p14:tracePt t="56732" x="7661275" y="3905250"/>
          <p14:tracePt t="56735" x="7661275" y="3967163"/>
          <p14:tracePt t="56745" x="7661275" y="4017963"/>
          <p14:tracePt t="56755" x="7661275" y="4041775"/>
          <p14:tracePt t="66843" x="7635875" y="4054475"/>
          <p14:tracePt t="66854" x="7548563" y="4054475"/>
          <p14:tracePt t="66859" x="7459663" y="4054475"/>
          <p14:tracePt t="66870" x="7359650" y="4054475"/>
          <p14:tracePt t="66879" x="7223125" y="4054475"/>
          <p14:tracePt t="66883" x="7072313" y="4054475"/>
          <p14:tracePt t="66893" x="6921500" y="4029075"/>
          <p14:tracePt t="66899" x="6721475" y="4017963"/>
          <p14:tracePt t="66909" x="6434138" y="3979863"/>
          <p14:tracePt t="66920" x="6070600" y="3916363"/>
          <p14:tracePt t="66923" x="5757863" y="3916363"/>
          <p14:tracePt t="66936" x="5407025" y="3892550"/>
          <p14:tracePt t="66939" x="5094288" y="3854450"/>
          <p14:tracePt t="66949" x="4843463" y="3854450"/>
          <p14:tracePt t="66970" x="4481513" y="3854450"/>
          <p14:tracePt t="66975" x="4330700" y="3854450"/>
          <p14:tracePt t="66979" x="4192588" y="3854450"/>
          <p14:tracePt t="66989" x="4105275" y="3854450"/>
          <p14:tracePt t="66999" x="4005263" y="3854450"/>
          <p14:tracePt t="67005" x="3930650" y="3854450"/>
          <p14:tracePt t="67015" x="3892550" y="3854450"/>
          <p14:tracePt t="67020" x="3867150" y="3854450"/>
          <p14:tracePt t="67029" x="3843338" y="3854450"/>
          <p14:tracePt t="67045" x="3830638" y="3854450"/>
          <p14:tracePt t="67135" x="3817938" y="3854450"/>
          <p14:tracePt t="67227" x="3879850" y="3854450"/>
          <p14:tracePt t="67237" x="3992563" y="3854450"/>
          <p14:tracePt t="67241" x="4105275" y="3854450"/>
          <p14:tracePt t="67252" x="4243388" y="3905250"/>
          <p14:tracePt t="67261" x="4381500" y="3905250"/>
          <p14:tracePt t="67268" x="4506913" y="3929063"/>
          <p14:tracePt t="67277" x="4643438" y="3941763"/>
          <p14:tracePt t="67281" x="4781550" y="3967163"/>
          <p14:tracePt t="67291" x="4932363" y="3967163"/>
          <p14:tracePt t="67303" x="5068888" y="3979863"/>
          <p14:tracePt t="67307" x="5232400" y="3979863"/>
          <p14:tracePt t="67318" x="5394325" y="3979863"/>
          <p14:tracePt t="67323" x="5557838" y="3992563"/>
          <p14:tracePt t="67334" x="5719763" y="4017963"/>
          <p14:tracePt t="67343" x="5883275" y="4054475"/>
          <p14:tracePt t="67347" x="5995988" y="4067175"/>
          <p14:tracePt t="67357" x="6083300" y="4067175"/>
          <p14:tracePt t="67363" x="6183313" y="4067175"/>
          <p14:tracePt t="67373" x="6221413" y="4067175"/>
          <p14:tracePt t="67383" x="6234113" y="4067175"/>
          <p14:tracePt t="67389" x="6270625" y="4067175"/>
          <p14:tracePt t="67947" x="6283325" y="4067175"/>
          <p14:tracePt t="67966" x="6296025" y="4067175"/>
          <p14:tracePt t="68013" x="6308725" y="4067175"/>
          <p14:tracePt t="68034" x="6321425" y="4067175"/>
          <p14:tracePt t="68115" x="6334125" y="4067175"/>
          <p14:tracePt t="91103" x="6321425" y="4067175"/>
          <p14:tracePt t="91109" x="6146800" y="4067175"/>
          <p14:tracePt t="91120" x="5908675" y="4067175"/>
          <p14:tracePt t="91125" x="5545138" y="4041775"/>
          <p14:tracePt t="91133" x="5307013" y="4041775"/>
          <p14:tracePt t="91143" x="5094288" y="4041775"/>
          <p14:tracePt t="91149" x="4932363" y="4041775"/>
          <p14:tracePt t="91159" x="4806950" y="4041775"/>
          <p14:tracePt t="91163" x="4619625" y="4054475"/>
          <p14:tracePt t="91175" x="4456113" y="4079875"/>
          <p14:tracePt t="91186" x="4256088" y="4092575"/>
          <p14:tracePt t="91189" x="4081463" y="4141788"/>
          <p14:tracePt t="91199" x="3930650" y="4167188"/>
          <p14:tracePt t="91205" x="3830638" y="4179888"/>
          <p14:tracePt t="91216" x="3779838" y="4179888"/>
          <p14:tracePt t="91225" x="3756025" y="4179888"/>
          <p14:tracePt t="91229" x="3743325" y="4179888"/>
          <p14:tracePt t="91240" x="3730625" y="4179888"/>
          <p14:tracePt t="91265" x="3705225" y="4179888"/>
          <p14:tracePt t="91285" x="3692525" y="4179888"/>
          <p14:tracePt t="91295" x="3679825" y="4179888"/>
          <p14:tracePt t="91305" x="3654425" y="4154488"/>
          <p14:tracePt t="91312" x="3643313" y="4154488"/>
          <p14:tracePt t="91322" x="3605213" y="4129088"/>
          <p14:tracePt t="91325" x="3605213" y="4117975"/>
          <p14:tracePt t="91335" x="3579813" y="4105275"/>
          <p14:tracePt t="91351" x="3554413" y="4079875"/>
          <p14:tracePt t="91361" x="3492500" y="4054475"/>
          <p14:tracePt t="91365" x="3417888" y="4017963"/>
          <p14:tracePt t="91375" x="3341688" y="3979863"/>
          <p14:tracePt t="91385" x="3292475" y="3929063"/>
          <p14:tracePt t="91391" x="3192463" y="3892550"/>
          <p14:tracePt t="91401" x="3103563" y="3854450"/>
          <p14:tracePt t="91406" x="3003550" y="3816350"/>
          <p14:tracePt t="91415" x="2879725" y="3792538"/>
          <p14:tracePt t="91426" x="2741613" y="3741738"/>
          <p14:tracePt t="91431" x="2590800" y="3729038"/>
          <p14:tracePt t="91442" x="2416175" y="3729038"/>
          <p14:tracePt t="91447" x="2239963" y="3703638"/>
          <p14:tracePt t="91457" x="2065338" y="3692525"/>
          <p14:tracePt t="91467" x="1878013" y="3692525"/>
          <p14:tracePt t="91471" x="1714500" y="3692525"/>
          <p14:tracePt t="91481" x="1565275" y="3692525"/>
          <p14:tracePt t="91487" x="1439863" y="3692525"/>
          <p14:tracePt t="91497" x="1352550" y="3692525"/>
          <p14:tracePt t="91507" x="1327150" y="3692525"/>
          <p14:tracePt t="91511" x="1301750" y="3692525"/>
          <p14:tracePt t="91521" x="1276350" y="3692525"/>
          <p14:tracePt t="91547" x="1263650" y="3692525"/>
          <p14:tracePt t="91563" x="1252538" y="3692525"/>
          <p14:tracePt t="91614" x="1239838" y="3692525"/>
          <p14:tracePt t="91627" x="1227138" y="3692525"/>
          <p14:tracePt t="91637" x="1214438" y="3692525"/>
          <p14:tracePt t="91643" x="1189038" y="3692525"/>
          <p14:tracePt t="91653" x="1176338" y="3692525"/>
          <p14:tracePt t="91663" x="1163638" y="3692525"/>
          <p14:tracePt t="91734" x="1150938" y="3679825"/>
          <p14:tracePt t="91753" x="1150938" y="3654425"/>
          <p14:tracePt t="91770" x="1150938" y="3641725"/>
          <p14:tracePt t="91773" x="1176338" y="3603625"/>
          <p14:tracePt t="91785" x="1189038" y="3579813"/>
          <p14:tracePt t="91795" x="1201738" y="3567113"/>
          <p14:tracePt t="91800" x="1239838" y="3503613"/>
          <p14:tracePt t="91815" x="1263650" y="3467100"/>
          <p14:tracePt t="91825" x="1289050" y="3454400"/>
          <p14:tracePt t="91835" x="1301750" y="3416300"/>
          <p14:tracePt t="91839" x="1314450" y="3416300"/>
          <p14:tracePt t="91856" x="1327150" y="3416300"/>
          <p14:tracePt t="91865" x="1339850" y="3403600"/>
          <p14:tracePt t="91875" x="1352550" y="3403600"/>
          <p14:tracePt t="92133" x="1363663" y="3403600"/>
          <p14:tracePt t="92143" x="1376363" y="3403600"/>
          <p14:tracePt t="92157" x="1401763" y="3403600"/>
          <p14:tracePt t="92173" x="1452563" y="3403600"/>
          <p14:tracePt t="92183" x="1476375" y="3403600"/>
          <p14:tracePt t="92193" x="1514475" y="3403600"/>
          <p14:tracePt t="92197" x="1565275" y="3403600"/>
          <p14:tracePt t="92207" x="1601788" y="3403600"/>
          <p14:tracePt t="92214" x="1652588" y="3403600"/>
          <p14:tracePt t="92224" x="1677988" y="3403600"/>
          <p14:tracePt t="92233" x="1701800" y="3403600"/>
          <p14:tracePt t="92249" x="1714500" y="3403600"/>
          <p14:tracePt t="92254" x="1727200" y="3403600"/>
          <p14:tracePt t="92279" x="1752600" y="3403600"/>
          <p14:tracePt t="92738" x="1778000" y="3403600"/>
          <p14:tracePt t="92748" x="1790700" y="3403600"/>
          <p14:tracePt t="92754" x="1801813" y="3403600"/>
          <p14:tracePt t="92763" x="1814513" y="3403600"/>
          <p14:tracePt t="92777" x="1827213" y="3403600"/>
          <p14:tracePt t="92793" x="1852613" y="3403600"/>
          <p14:tracePt t="92803" x="1865313" y="3403600"/>
          <p14:tracePt t="92829" x="1890713" y="3403600"/>
          <p14:tracePt t="93031" x="1878013" y="3403600"/>
          <p14:tracePt t="93045" x="1865313" y="3416300"/>
          <p14:tracePt t="93055" x="1865313" y="3429000"/>
          <p14:tracePt t="93061" x="1852613" y="3429000"/>
          <p14:tracePt t="93071" x="1839913" y="3441700"/>
          <p14:tracePt t="93081" x="1827213" y="3454400"/>
          <p14:tracePt t="93095" x="1801813" y="3467100"/>
          <p14:tracePt t="93111" x="1801813" y="3479800"/>
          <p14:tracePt t="93121" x="1790700" y="3479800"/>
          <p14:tracePt t="93127" x="1790700" y="3503613"/>
          <p14:tracePt t="93141" x="1790700" y="3516313"/>
          <p14:tracePt t="93151" x="1778000" y="3516313"/>
          <p14:tracePt t="93161" x="1765300" y="3529013"/>
          <p14:tracePt t="93167" x="1765300" y="3541713"/>
          <p14:tracePt t="93177" x="1765300" y="3554413"/>
          <p14:tracePt t="93267" x="1765300" y="3567113"/>
          <p14:tracePt t="93303" x="1765300" y="3579813"/>
          <p14:tracePt t="93343" x="1765300" y="3590925"/>
          <p14:tracePt t="93367" x="1765300" y="3603625"/>
          <p14:tracePt t="93385" x="1778000" y="3616325"/>
          <p14:tracePt t="93400" x="1778000" y="3629025"/>
          <p14:tracePt t="93409" x="1790700" y="3629025"/>
          <p14:tracePt t="93515" x="1790700" y="3641725"/>
          <p14:tracePt t="93525" x="1790700" y="3654425"/>
          <p14:tracePt t="93539" x="1801813" y="3654425"/>
          <p14:tracePt t="93555" x="1801813" y="3667125"/>
          <p14:tracePt t="93585" x="1801813" y="3679825"/>
          <p14:tracePt t="93589" x="1814513" y="3679825"/>
          <p14:tracePt t="93600" x="1814513" y="3692525"/>
          <p14:tracePt t="93625" x="1814513" y="3703638"/>
          <p14:tracePt t="93665" x="1814513" y="3716338"/>
          <p14:tracePt t="93907" x="1814513" y="3741738"/>
          <p14:tracePt t="94009" x="1814513" y="3754438"/>
          <p14:tracePt t="94033" x="1814513" y="3767138"/>
          <p14:tracePt t="94039" x="1814513" y="3779838"/>
          <p14:tracePt t="94059" x="1814513" y="3792538"/>
          <p14:tracePt t="94065" x="1814513" y="3803650"/>
          <p14:tracePt t="94077" x="1814513" y="3829050"/>
          <p14:tracePt t="94080" x="1814513" y="3854450"/>
          <p14:tracePt t="94089" x="1814513" y="3867150"/>
          <p14:tracePt t="94099" x="1814513" y="3892550"/>
          <p14:tracePt t="94105" x="1814513" y="3905250"/>
          <p14:tracePt t="94115" x="1814513" y="3929063"/>
          <p14:tracePt t="94119" x="1827213" y="3941763"/>
          <p14:tracePt t="94129" x="1839913" y="3954463"/>
          <p14:tracePt t="94145" x="1852613" y="3967163"/>
          <p14:tracePt t="94155" x="1852613" y="3979863"/>
          <p14:tracePt t="94169" x="1865313" y="3979863"/>
          <p14:tracePt t="94221" x="1878013" y="3979863"/>
          <p14:tracePt t="94231" x="1903413" y="3979863"/>
          <p14:tracePt t="94245" x="1914525" y="3979863"/>
          <p14:tracePt t="94251" x="1914525" y="3967163"/>
          <p14:tracePt t="94261" x="1939925" y="3967163"/>
          <p14:tracePt t="94271" x="1952625" y="3967163"/>
          <p14:tracePt t="94278" x="1952625" y="3954463"/>
          <p14:tracePt t="94447" x="1965325" y="3954463"/>
          <p14:tracePt t="94559" x="1978025" y="3941763"/>
          <p14:tracePt t="94583" x="1978025" y="3905250"/>
          <p14:tracePt t="94593" x="2003425" y="3892550"/>
          <p14:tracePt t="94599" x="2065338" y="3892550"/>
          <p14:tracePt t="94610" x="2139950" y="3892550"/>
          <p14:tracePt t="94619" x="2216150" y="3867150"/>
          <p14:tracePt t="94623" x="2278063" y="3867150"/>
          <p14:tracePt t="94633" x="2365375" y="3816350"/>
          <p14:tracePt t="94639" x="2503488" y="3816350"/>
          <p14:tracePt t="94649" x="2654300" y="3792538"/>
          <p14:tracePt t="94659" x="2803525" y="3754438"/>
          <p14:tracePt t="94665" x="2928938" y="3741738"/>
          <p14:tracePt t="94675" x="3028950" y="3741738"/>
          <p14:tracePt t="94679" x="3079750" y="3716338"/>
          <p14:tracePt t="94690" x="3141663" y="3703638"/>
          <p14:tracePt t="94699" x="3154363" y="3703638"/>
          <p14:tracePt t="94705" x="3167063" y="3692525"/>
          <p14:tracePt t="94719" x="3167063" y="3679825"/>
          <p14:tracePt t="94729" x="3179763" y="3679825"/>
          <p14:tracePt t="94739" x="3192463" y="3667125"/>
          <p14:tracePt t="94755" x="3205163" y="3641725"/>
          <p14:tracePt t="94772" x="3205163" y="3603625"/>
          <p14:tracePt t="94781" x="3216275" y="3590925"/>
          <p14:tracePt t="94785" x="3216275" y="3567113"/>
          <p14:tracePt t="94795" x="3228975" y="3541713"/>
          <p14:tracePt t="94821" x="3241675" y="3516313"/>
          <p14:tracePt t="94851" x="3241675" y="3503613"/>
          <p14:tracePt t="94867" x="3241675" y="3490913"/>
          <p14:tracePt t="94881" x="3241675" y="3479800"/>
          <p14:tracePt t="94891" x="3241675" y="3467100"/>
          <p14:tracePt t="94927" x="3241675" y="3454400"/>
          <p14:tracePt t="94941" x="3228975" y="3429000"/>
          <p14:tracePt t="94961" x="3228975" y="3403600"/>
          <p14:tracePt t="94967" x="3205163" y="3378200"/>
          <p14:tracePt t="94977" x="3205163" y="3354388"/>
          <p14:tracePt t="94983" x="3179763" y="3341688"/>
          <p14:tracePt t="94994" x="3167063" y="3303588"/>
          <p14:tracePt t="95003" x="3141663" y="3290888"/>
          <p14:tracePt t="95007" x="3116263" y="3254375"/>
          <p14:tracePt t="95017" x="3079750" y="3190875"/>
          <p14:tracePt t="95023" x="3054350" y="3178175"/>
          <p14:tracePt t="95033" x="3028950" y="3128963"/>
          <p14:tracePt t="95044" x="3016250" y="3103563"/>
          <p14:tracePt t="95047" x="3016250" y="3090863"/>
          <p14:tracePt t="95057" x="2992438" y="3078163"/>
          <p14:tracePt t="95063" x="2967038" y="3054350"/>
          <p14:tracePt t="95073" x="2967038" y="3041650"/>
          <p14:tracePt t="95083" x="2941638" y="3028950"/>
          <p14:tracePt t="95087" x="2928938" y="3016250"/>
          <p14:tracePt t="95097" x="2916238" y="3003550"/>
          <p14:tracePt t="95103" x="2890838" y="2978150"/>
          <p14:tracePt t="95113" x="2879725" y="2965450"/>
          <p14:tracePt t="95123" x="2854325" y="2941638"/>
          <p14:tracePt t="95127" x="2803525" y="2916238"/>
          <p14:tracePt t="95139" x="2778125" y="2890838"/>
          <p14:tracePt t="95143" x="2754313" y="2878138"/>
          <p14:tracePt t="95153" x="2716213" y="2852738"/>
          <p14:tracePt t="95163" x="2678113" y="2840038"/>
          <p14:tracePt t="95169" x="2654300" y="2840038"/>
          <p14:tracePt t="95179" x="2654300" y="2828925"/>
          <p14:tracePt t="95183" x="2616200" y="2816225"/>
          <p14:tracePt t="95193" x="2603500" y="2816225"/>
          <p14:tracePt t="95203" x="2603500" y="2803525"/>
          <p14:tracePt t="95210" x="2590800" y="2803525"/>
          <p14:tracePt t="95219" x="2578100" y="2803525"/>
          <p14:tracePt t="95226" x="2541588" y="2790825"/>
          <p14:tracePt t="95235" x="2528888" y="2790825"/>
          <p14:tracePt t="95245" x="2516188" y="2790825"/>
          <p14:tracePt t="95249" x="2478088" y="2790825"/>
          <p14:tracePt t="95259" x="2452688" y="2790825"/>
          <p14:tracePt t="95265" x="2416175" y="2790825"/>
          <p14:tracePt t="95276" x="2390775" y="2790825"/>
          <p14:tracePt t="95285" x="2365375" y="2790825"/>
          <p14:tracePt t="95289" x="2339975" y="2790825"/>
          <p14:tracePt t="95299" x="2316163" y="2778125"/>
          <p14:tracePt t="95306" x="2265363" y="2778125"/>
          <p14:tracePt t="95315" x="2239963" y="2778125"/>
          <p14:tracePt t="95326" x="2178050" y="2752725"/>
          <p14:tracePt t="95331" x="2152650" y="2752725"/>
          <p14:tracePt t="95342" x="2116138" y="2740025"/>
          <p14:tracePt t="95345" x="2090738" y="2740025"/>
          <p14:tracePt t="95355" x="2065338" y="2740025"/>
          <p14:tracePt t="95365" x="2052638" y="2728913"/>
          <p14:tracePt t="95371" x="2027238" y="2728913"/>
          <p14:tracePt t="95382" x="2003425" y="2728913"/>
          <p14:tracePt t="95385" x="1990725" y="2728913"/>
          <p14:tracePt t="95395" x="1978025" y="2728913"/>
          <p14:tracePt t="95411" x="1965325" y="2728913"/>
          <p14:tracePt t="95421" x="1952625" y="2728913"/>
          <p14:tracePt t="95436" x="1939925" y="2740025"/>
          <p14:tracePt t="95445" x="1927225" y="2752725"/>
          <p14:tracePt t="95451" x="1914525" y="2765425"/>
          <p14:tracePt t="95462" x="1914525" y="2778125"/>
          <p14:tracePt t="95465" x="1903413" y="2790825"/>
          <p14:tracePt t="95477" x="1903413" y="2803525"/>
          <p14:tracePt t="95487" x="1890713" y="2816225"/>
          <p14:tracePt t="95492" x="1878013" y="2828925"/>
          <p14:tracePt t="95501" x="1878013" y="2840038"/>
          <p14:tracePt t="95507" x="1865313" y="2865438"/>
          <p14:tracePt t="95527" x="1865313" y="2878138"/>
          <p14:tracePt t="95531" x="1865313" y="2903538"/>
          <p14:tracePt t="95542" x="1865313" y="2916238"/>
          <p14:tracePt t="95547" x="1865313" y="2941638"/>
          <p14:tracePt t="95558" x="1865313" y="2965450"/>
          <p14:tracePt t="95567" x="1865313" y="2990850"/>
          <p14:tracePt t="95574" x="1865313" y="3003550"/>
          <p14:tracePt t="95584" x="1865313" y="3016250"/>
          <p14:tracePt t="95587" x="1865313" y="3028950"/>
          <p14:tracePt t="95607" x="1865313" y="3054350"/>
          <p14:tracePt t="95614" x="1865313" y="3078163"/>
          <p14:tracePt t="95648" x="1865313" y="3090863"/>
          <p14:tracePt t="95663" x="1865313" y="3116263"/>
          <p14:tracePt t="95679" x="1865313" y="3128963"/>
          <p14:tracePt t="95689" x="1878013" y="3141663"/>
          <p14:tracePt t="95709" x="1890713" y="3154363"/>
          <p14:tracePt t="95719" x="1903413" y="3165475"/>
          <p14:tracePt t="95729" x="1914525" y="3178175"/>
          <p14:tracePt t="95735" x="1952625" y="3203575"/>
          <p14:tracePt t="95743" x="1965325" y="3216275"/>
          <p14:tracePt t="95750" x="2003425" y="3216275"/>
          <p14:tracePt t="95759" x="2027238" y="3228975"/>
          <p14:tracePt t="95769" x="2078038" y="3241675"/>
          <p14:tracePt t="95775" x="2139950" y="3267075"/>
          <p14:tracePt t="95785" x="2190750" y="3267075"/>
          <p14:tracePt t="95791" x="2239963" y="3267075"/>
          <p14:tracePt t="95801" x="2290763" y="3267075"/>
          <p14:tracePt t="95806" x="2352675" y="3278188"/>
          <p14:tracePt t="95815" x="2378075" y="3278188"/>
          <p14:tracePt t="95826" x="2403475" y="3278188"/>
          <p14:tracePt t="95831" x="2416175" y="3278188"/>
          <p14:tracePt t="95842" x="2428875" y="3278188"/>
          <p14:tracePt t="95856" x="2452688" y="3267075"/>
          <p14:tracePt t="95872" x="2452688" y="3254375"/>
          <p14:tracePt t="95885" x="2452688" y="3241675"/>
          <p14:tracePt t="95895" x="2478088" y="3228975"/>
          <p14:tracePt t="95906" x="2478088" y="3216275"/>
          <p14:tracePt t="95911" x="2478088" y="3190875"/>
          <p14:tracePt t="95922" x="2478088" y="3154363"/>
          <p14:tracePt t="95927" x="2478088" y="3128963"/>
          <p14:tracePt t="95937" x="2478088" y="3078163"/>
          <p14:tracePt t="95947" x="2478088" y="3054350"/>
          <p14:tracePt t="95952" x="2478088" y="3016250"/>
          <p14:tracePt t="95961" x="2478088" y="2965450"/>
          <p14:tracePt t="95974" x="2478088" y="2928938"/>
          <p14:tracePt t="95977" x="2478088" y="2903538"/>
          <p14:tracePt t="95987" x="2478088" y="2852738"/>
          <p14:tracePt t="95991" x="2478088" y="2816225"/>
          <p14:tracePt t="96001" x="2441575" y="2778125"/>
          <p14:tracePt t="96007" x="2441575" y="2752725"/>
          <p14:tracePt t="96017" x="2416175" y="2728913"/>
          <p14:tracePt t="96027" x="2403475" y="2716213"/>
          <p14:tracePt t="96034" x="2390775" y="2703513"/>
          <p14:tracePt t="96044" x="2378075" y="2665413"/>
          <p14:tracePt t="96057" x="2352675" y="2665413"/>
          <p14:tracePt t="96073" x="2339975" y="2652713"/>
          <p14:tracePt t="96083" x="2303463" y="2652713"/>
          <p14:tracePt t="96088" x="2278063" y="2652713"/>
          <p14:tracePt t="96097" x="2252663" y="2652713"/>
          <p14:tracePt t="96107" x="2228850" y="2652713"/>
          <p14:tracePt t="96113" x="2190750" y="2678113"/>
          <p14:tracePt t="96123" x="2165350" y="2678113"/>
          <p14:tracePt t="96129" x="2116138" y="2716213"/>
          <p14:tracePt t="96139" x="2090738" y="2740025"/>
          <p14:tracePt t="96149" x="2065338" y="2765425"/>
          <p14:tracePt t="96153" x="2065338" y="2790825"/>
          <p14:tracePt t="96163" x="2039938" y="2803525"/>
          <p14:tracePt t="96169" x="2027238" y="2816225"/>
          <p14:tracePt t="96179" x="2027238" y="2840038"/>
          <p14:tracePt t="96189" x="2014538" y="2852738"/>
          <p14:tracePt t="96193" x="2003425" y="2878138"/>
          <p14:tracePt t="96204" x="2003425" y="2890838"/>
          <p14:tracePt t="96210" x="2003425" y="2916238"/>
          <p14:tracePt t="96219" x="2003425" y="2941638"/>
          <p14:tracePt t="96229" x="2003425" y="2952750"/>
          <p14:tracePt t="96233" x="2003425" y="2978150"/>
          <p14:tracePt t="96243" x="2003425" y="2990850"/>
          <p14:tracePt t="96249" x="2003425" y="3003550"/>
          <p14:tracePt t="96259" x="2003425" y="3016250"/>
          <p14:tracePt t="96269" x="2003425" y="3028950"/>
          <p14:tracePt t="96274" x="2014538" y="3041650"/>
          <p14:tracePt t="96289" x="2027238" y="3041650"/>
          <p14:tracePt t="96299" x="2052638" y="3041650"/>
          <p14:tracePt t="96310" x="2078038" y="3041650"/>
          <p14:tracePt t="96316" x="2103438" y="3041650"/>
          <p14:tracePt t="96325" x="2127250" y="3041650"/>
          <p14:tracePt t="96329" x="2152650" y="3041650"/>
          <p14:tracePt t="96339" x="2178050" y="3016250"/>
          <p14:tracePt t="96349" x="2190750" y="3003550"/>
          <p14:tracePt t="96355" x="2203450" y="2978150"/>
          <p14:tracePt t="96365" x="2216150" y="2965450"/>
          <p14:tracePt t="96371" x="2216150" y="2941638"/>
          <p14:tracePt t="96381" x="2239963" y="2916238"/>
          <p14:tracePt t="96391" x="2239963" y="2903538"/>
          <p14:tracePt t="96395" x="2239963" y="2865438"/>
          <p14:tracePt t="96421" x="2239963" y="2852738"/>
          <p14:tracePt t="96481" x="2239963" y="2840038"/>
          <p14:tracePt t="96501" x="2190750" y="2865438"/>
          <p14:tracePt t="96507" x="2190750" y="2878138"/>
          <p14:tracePt t="96517" x="2152650" y="2916238"/>
          <p14:tracePt t="96521" x="2139950" y="2941638"/>
          <p14:tracePt t="96531" x="2116138" y="2978150"/>
          <p14:tracePt t="96541" x="2103438" y="2990850"/>
          <p14:tracePt t="96547" x="2103438" y="3003550"/>
          <p14:tracePt t="96557" x="2103438" y="3028950"/>
          <p14:tracePt t="96561" x="2103438" y="3054350"/>
          <p14:tracePt t="96571" x="2103438" y="3090863"/>
          <p14:tracePt t="96581" x="2103438" y="3141663"/>
          <p14:tracePt t="96588" x="2103438" y="3203575"/>
          <p14:tracePt t="96597" x="2116138" y="3328988"/>
          <p14:tracePt t="96605" x="2178050" y="3403600"/>
          <p14:tracePt t="96613" x="2252663" y="3490913"/>
          <p14:tracePt t="96623" x="2365375" y="3579813"/>
          <p14:tracePt t="96627" x="2490788" y="3692525"/>
          <p14:tracePt t="96638" x="2654300" y="3754438"/>
          <p14:tracePt t="96643" x="2790825" y="3816350"/>
          <p14:tracePt t="96654" x="2928938" y="3867150"/>
          <p14:tracePt t="96663" x="3103563" y="3941763"/>
          <p14:tracePt t="96667" x="3254375" y="3979863"/>
          <p14:tracePt t="96677" x="3429000" y="4041775"/>
          <p14:tracePt t="96683" x="3567113" y="4079875"/>
          <p14:tracePt t="96693" x="3717925" y="4129088"/>
          <p14:tracePt t="96704" x="3817938" y="4179888"/>
          <p14:tracePt t="96707" x="3917950" y="4230688"/>
          <p14:tracePt t="96717" x="3956050" y="4241800"/>
          <p14:tracePt t="96724" x="4017963" y="4279900"/>
          <p14:tracePt t="96733" x="4068763" y="4305300"/>
          <p14:tracePt t="96743" x="4092575" y="4318000"/>
          <p14:tracePt t="96749" x="4130675" y="4354513"/>
          <p14:tracePt t="96759" x="4143375" y="4379913"/>
          <p14:tracePt t="96763" x="4156075" y="4418013"/>
          <p14:tracePt t="96773" x="4181475" y="4430713"/>
          <p14:tracePt t="96783" x="4181475" y="4467225"/>
          <p14:tracePt t="96789" x="4181475" y="4492625"/>
          <p14:tracePt t="96799" x="4205288" y="4530725"/>
          <p14:tracePt t="96804" x="4217988" y="4554538"/>
          <p14:tracePt t="96813" x="4217988" y="4605338"/>
          <p14:tracePt t="96823" x="4230688" y="4630738"/>
          <p14:tracePt t="96829" x="4243388" y="4667250"/>
          <p14:tracePt t="96839" x="4243388" y="4692650"/>
          <p14:tracePt t="96845" x="4256088" y="4730750"/>
          <p14:tracePt t="96855" x="4256088" y="4756150"/>
          <p14:tracePt t="96865" x="4268788" y="4805363"/>
          <p14:tracePt t="96869" x="4294188" y="4830763"/>
          <p14:tracePt t="96879" x="4294188" y="4856163"/>
          <p14:tracePt t="96886" x="4294188" y="4879975"/>
          <p14:tracePt t="96895" x="4318000" y="4918075"/>
          <p14:tracePt t="96906" x="4318000" y="4943475"/>
          <p14:tracePt t="96921" x="4330700" y="4968875"/>
          <p14:tracePt t="96925" x="4330700" y="5005388"/>
          <p14:tracePt t="96936" x="4330700" y="5018088"/>
          <p14:tracePt t="96945" x="4343400" y="5043488"/>
          <p14:tracePt t="96952" x="4343400" y="5056188"/>
          <p14:tracePt t="96972" x="4343400" y="5105400"/>
          <p14:tracePt t="96975" x="4343400" y="5118100"/>
          <p14:tracePt t="96987" x="4343400" y="5143500"/>
          <p14:tracePt t="96991" x="4343400" y="5168900"/>
          <p14:tracePt t="97002" x="4343400" y="5181600"/>
          <p14:tracePt t="97016" x="4343400" y="5205413"/>
          <p14:tracePt t="97025" x="4343400" y="5218113"/>
          <p14:tracePt t="97041" x="4343400" y="5230813"/>
          <p14:tracePt t="97056" x="4330700" y="5230813"/>
          <p14:tracePt t="97065" x="4318000" y="5230813"/>
          <p14:tracePt t="97071" x="4305300" y="5230813"/>
          <p14:tracePt t="97088" x="4294188" y="5230813"/>
          <p14:tracePt t="97097" x="4268788" y="5230813"/>
          <p14:tracePt t="99578" x="4243388" y="5218113"/>
          <p14:tracePt t="99583" x="4230688" y="5156200"/>
          <p14:tracePt t="99593" x="4205288" y="5105400"/>
          <p14:tracePt t="99603" x="4192588" y="5092700"/>
          <p14:tracePt t="99607" x="4181475" y="5068888"/>
          <p14:tracePt t="99617" x="4156075" y="5030788"/>
          <p14:tracePt t="99623" x="4143375" y="5005388"/>
          <p14:tracePt t="99633" x="4105275" y="4968875"/>
          <p14:tracePt t="99644" x="4092575" y="4943475"/>
          <p14:tracePt t="99649" x="4068763" y="4905375"/>
          <p14:tracePt t="99659" x="4043363" y="4879975"/>
          <p14:tracePt t="99663" x="4017963" y="4868863"/>
          <p14:tracePt t="99674" x="3979863" y="4843463"/>
          <p14:tracePt t="99684" x="3917950" y="4805363"/>
          <p14:tracePt t="99689" x="3843338" y="4768850"/>
          <p14:tracePt t="99699" x="3756025" y="4730750"/>
          <p14:tracePt t="99703" x="3643313" y="4692650"/>
          <p14:tracePt t="99713" x="3579813" y="4667250"/>
          <p14:tracePt t="99724" x="3505200" y="4656138"/>
          <p14:tracePt t="99729" x="3429000" y="4630738"/>
          <p14:tracePt t="99739" x="3367088" y="4618038"/>
          <p14:tracePt t="99745" x="3292475" y="4579938"/>
          <p14:tracePt t="99755" x="3241675" y="4579938"/>
          <p14:tracePt t="99765" x="3167063" y="4543425"/>
          <p14:tracePt t="99769" x="3092450" y="4505325"/>
          <p14:tracePt t="99779" x="3028950" y="4467225"/>
          <p14:tracePt t="99785" x="2954338" y="4430713"/>
          <p14:tracePt t="99795" x="2928938" y="4405313"/>
          <p14:tracePt t="99805" x="2903538" y="4379913"/>
          <p14:tracePt t="99809" x="2890838" y="4341813"/>
          <p14:tracePt t="99821" x="2867025" y="4305300"/>
          <p14:tracePt t="99825" x="2828925" y="4230688"/>
          <p14:tracePt t="99835" x="2790825" y="4167188"/>
          <p14:tracePt t="99845" x="2754313" y="4092575"/>
          <p14:tracePt t="99851" x="2716213" y="4005263"/>
          <p14:tracePt t="99861" x="2678113" y="3941763"/>
          <p14:tracePt t="99869" x="2641600" y="3892550"/>
          <p14:tracePt t="99875" x="2603500" y="3816350"/>
          <p14:tracePt t="99890" x="2554288" y="3741738"/>
          <p14:tracePt t="99899" x="2541588" y="3729038"/>
          <p14:tracePt t="99909" x="2516188" y="3703638"/>
          <p14:tracePt t="99915" x="2503488" y="3667125"/>
          <p14:tracePt t="99925" x="2490788" y="3641725"/>
          <p14:tracePt t="99931" x="2478088" y="3629025"/>
          <p14:tracePt t="99951" x="2465388" y="3616325"/>
          <p14:tracePt t="99981" x="2465388" y="3603625"/>
          <p14:tracePt t="99995" x="2441575" y="3579813"/>
          <p14:tracePt t="100005" x="2441575" y="3567113"/>
          <p14:tracePt t="100021" x="2416175" y="3529013"/>
          <p14:tracePt t="100031" x="2403475" y="3503613"/>
          <p14:tracePt t="100035" x="2403475" y="3479800"/>
          <p14:tracePt t="100045" x="2390775" y="3479800"/>
          <p14:tracePt t="100051" x="2378075" y="3454400"/>
          <p14:tracePt t="100071" x="2365375" y="3416300"/>
          <p14:tracePt t="100091" x="2352675" y="3403600"/>
          <p14:tracePt t="100101" x="2352675" y="3390900"/>
          <p14:tracePt t="100111" x="2352675" y="3367088"/>
          <p14:tracePt t="100117" x="2339975" y="3367088"/>
          <p14:tracePt t="100127" x="2339975" y="3354388"/>
          <p14:tracePt t="100131" x="2339975" y="3341688"/>
          <p14:tracePt t="100152" x="2328863" y="3328988"/>
          <p14:tracePt t="100157" x="2328863" y="3316288"/>
          <p14:tracePt t="100183" x="2328863" y="3290888"/>
          <p14:tracePt t="100197" x="2328863" y="3278188"/>
          <p14:tracePt t="100207" x="2328863" y="3267075"/>
          <p14:tracePt t="100353" x="2328863" y="3254375"/>
          <p14:tracePt t="100359" x="2352675" y="3254375"/>
          <p14:tracePt t="100370" x="2390775" y="3254375"/>
          <p14:tracePt t="100373" x="2441575" y="3254375"/>
          <p14:tracePt t="100383" x="2490788" y="3254375"/>
          <p14:tracePt t="100393" x="2578100" y="3254375"/>
          <p14:tracePt t="100399" x="2654300" y="3254375"/>
          <p14:tracePt t="100409" x="2741613" y="3254375"/>
          <p14:tracePt t="100413" x="2854325" y="3254375"/>
          <p14:tracePt t="100423" x="2941638" y="3254375"/>
          <p14:tracePt t="100434" x="3041650" y="3254375"/>
          <p14:tracePt t="100440" x="3116263" y="3254375"/>
          <p14:tracePt t="100449" x="3192463" y="3254375"/>
          <p14:tracePt t="100456" x="3241675" y="3254375"/>
          <p14:tracePt t="100465" x="3305175" y="3254375"/>
          <p14:tracePt t="100475" x="3317875" y="3254375"/>
          <p14:tracePt t="100479" x="3328988" y="3254375"/>
          <p14:tracePt t="100489" x="3341688" y="3254375"/>
          <p14:tracePt t="100585" x="3305175" y="3290888"/>
          <p14:tracePt t="100595" x="3228975" y="3328988"/>
          <p14:tracePt t="100601" x="3167063" y="3378200"/>
          <p14:tracePt t="100611" x="3067050" y="3441700"/>
          <p14:tracePt t="100615" x="3028950" y="3479800"/>
          <p14:tracePt t="100625" x="2954338" y="3516313"/>
          <p14:tracePt t="100635" x="2867025" y="3554413"/>
          <p14:tracePt t="100641" x="2816225" y="3579813"/>
          <p14:tracePt t="100651" x="2754313" y="3616325"/>
          <p14:tracePt t="100657" x="2690813" y="3654425"/>
          <p14:tracePt t="100667" x="2654300" y="3679825"/>
          <p14:tracePt t="100677" x="2616200" y="3679825"/>
          <p14:tracePt t="100681" x="2578100" y="3692525"/>
          <p14:tracePt t="100692" x="2554288" y="3716338"/>
          <p14:tracePt t="100707" x="2541588" y="3716338"/>
          <p14:tracePt t="100718" x="2528888" y="3716338"/>
          <p14:tracePt t="101247" x="2528888" y="3729038"/>
          <p14:tracePt t="101251" x="2528888" y="3767138"/>
          <p14:tracePt t="101261" x="2641600" y="3792538"/>
          <p14:tracePt t="101271" x="2754313" y="3829050"/>
          <p14:tracePt t="101277" x="2879725" y="3841750"/>
          <p14:tracePt t="101287" x="3028950" y="3879850"/>
          <p14:tracePt t="101291" x="3167063" y="3879850"/>
          <p14:tracePt t="101302" x="3317875" y="3892550"/>
          <p14:tracePt t="101313" x="3441700" y="3916363"/>
          <p14:tracePt t="101317" x="3541713" y="3916363"/>
          <p14:tracePt t="101327" x="3630613" y="3916363"/>
          <p14:tracePt t="101334" x="3705225" y="3916363"/>
          <p14:tracePt t="101343" x="3767138" y="3916363"/>
          <p14:tracePt t="101349" x="3830638" y="3916363"/>
          <p14:tracePt t="101360" x="3892550" y="3916363"/>
          <p14:tracePt t="101370" x="3956050" y="3916363"/>
          <p14:tracePt t="101373" x="4005263" y="3916363"/>
          <p14:tracePt t="101384" x="4056063" y="3916363"/>
          <p14:tracePt t="101389" x="4156075" y="3916363"/>
          <p14:tracePt t="101399" x="4230688" y="3916363"/>
          <p14:tracePt t="101409" x="4305300" y="3916363"/>
          <p14:tracePt t="101413" x="4368800" y="3916363"/>
          <p14:tracePt t="101423" x="4430713" y="3916363"/>
          <p14:tracePt t="101430" x="4468813" y="3916363"/>
          <p14:tracePt t="101439" x="4530725" y="3916363"/>
          <p14:tracePt t="101449" x="4568825" y="3916363"/>
          <p14:tracePt t="101453" x="4619625" y="3916363"/>
          <p14:tracePt t="101465" x="4719638" y="3916363"/>
          <p14:tracePt t="101469" x="4856163" y="3916363"/>
          <p14:tracePt t="101479" x="4981575" y="3916363"/>
          <p14:tracePt t="101490" x="5132388" y="3929063"/>
          <p14:tracePt t="101497" x="5307013" y="3929063"/>
          <p14:tracePt t="101505" x="5457825" y="3941763"/>
          <p14:tracePt t="101509" x="5583238" y="3954463"/>
          <p14:tracePt t="101519" x="5708650" y="3967163"/>
          <p14:tracePt t="101529" x="5808663" y="3992563"/>
          <p14:tracePt t="101535" x="5883275" y="4005263"/>
          <p14:tracePt t="101545" x="5945188" y="4005263"/>
          <p14:tracePt t="101552" x="6008688" y="4029075"/>
          <p14:tracePt t="101561" x="6070600" y="4054475"/>
          <p14:tracePt t="101571" x="6096000" y="4067175"/>
          <p14:tracePt t="101575" x="6121400" y="4067175"/>
          <p14:tracePt t="101585" x="6134100" y="4092575"/>
          <p14:tracePt t="101591" x="6157913" y="4092575"/>
          <p14:tracePt t="101602" x="6170613" y="4092575"/>
          <p14:tracePt t="101611" x="6196013" y="4105275"/>
          <p14:tracePt t="101615" x="6208713" y="4117975"/>
          <p14:tracePt t="101625" x="6221413" y="4117975"/>
          <p14:tracePt t="101631" x="6246813" y="4117975"/>
          <p14:tracePt t="101641" x="6259513" y="4141788"/>
          <p14:tracePt t="101651" x="6296025" y="4141788"/>
          <p14:tracePt t="101655" x="6308725" y="4141788"/>
          <p14:tracePt t="101666" x="6321425" y="4141788"/>
          <p14:tracePt t="101671" x="6334125" y="4141788"/>
          <p14:tracePt t="101693" x="6359525" y="4154488"/>
          <p14:tracePt t="101707" x="6359525" y="4167188"/>
          <p14:tracePt t="101727" x="6370638" y="4167188"/>
          <p14:tracePt t="116181" x="6359525" y="4167188"/>
          <p14:tracePt t="116192" x="6246813" y="4141788"/>
          <p14:tracePt t="116201" x="6134100" y="4105275"/>
          <p14:tracePt t="116207" x="6021388" y="4054475"/>
          <p14:tracePt t="116217" x="5945188" y="4005263"/>
          <p14:tracePt t="116221" x="5908675" y="3979863"/>
          <p14:tracePt t="116233" x="5883275" y="3954463"/>
          <p14:tracePt t="116257" x="5870575" y="3941763"/>
          <p14:tracePt t="116330" x="5857875" y="3941763"/>
          <p14:tracePt t="116339" x="5821363" y="3941763"/>
          <p14:tracePt t="116349" x="5745163" y="3941763"/>
          <p14:tracePt t="116353" x="5632450" y="3941763"/>
          <p14:tracePt t="116363" x="5519738" y="3941763"/>
          <p14:tracePt t="116369" x="5394325" y="3941763"/>
          <p14:tracePt t="116379" x="5281613" y="3941763"/>
          <p14:tracePt t="116391" x="5181600" y="3941763"/>
          <p14:tracePt t="116393" x="5081588" y="3941763"/>
          <p14:tracePt t="116403" x="5019675" y="3941763"/>
          <p14:tracePt t="116410" x="4945063" y="3941763"/>
          <p14:tracePt t="116419" x="4856163" y="3941763"/>
          <p14:tracePt t="116429" x="4781550" y="3941763"/>
          <p14:tracePt t="116433" x="4681538" y="3941763"/>
          <p14:tracePt t="116443" x="4481513" y="3892550"/>
          <p14:tracePt t="116449" x="4318000" y="3879850"/>
          <p14:tracePt t="116459" x="4081463" y="3854450"/>
          <p14:tracePt t="116469" x="3805238" y="3829050"/>
          <p14:tracePt t="116473" x="3541713" y="3792538"/>
          <p14:tracePt t="116485" x="3305175" y="3792538"/>
          <p14:tracePt t="116489" x="3141663" y="3792538"/>
          <p14:tracePt t="116499" x="2967038" y="3792538"/>
          <p14:tracePt t="116510" x="2854325" y="3792538"/>
          <p14:tracePt t="116515" x="2741613" y="3792538"/>
          <p14:tracePt t="116526" x="2654300" y="3792538"/>
          <p14:tracePt t="116529" x="2565400" y="3816350"/>
          <p14:tracePt t="116540" x="2528888" y="3816350"/>
          <p14:tracePt t="116549" x="2503488" y="3829050"/>
          <p14:tracePt t="116555" x="2478088" y="3829050"/>
          <p14:tracePt t="117115" x="2490788" y="3829050"/>
          <p14:tracePt t="117126" x="2503488" y="3829050"/>
          <p14:tracePt t="117140" x="2516188" y="3829050"/>
          <p14:tracePt t="117145" x="2554288" y="3829050"/>
          <p14:tracePt t="117155" x="2578100" y="3829050"/>
          <p14:tracePt t="117171" x="2616200" y="3829050"/>
          <p14:tracePt t="117181" x="2628900" y="3829050"/>
          <p14:tracePt t="117195" x="2641600" y="3829050"/>
          <p14:tracePt t="117205" x="2678113" y="3829050"/>
          <p14:tracePt t="117211" x="2703513" y="3829050"/>
          <p14:tracePt t="117225" x="2716213" y="3829050"/>
          <p14:tracePt t="117235" x="2728913" y="3829050"/>
          <p14:tracePt t="117287" x="2741613" y="3829050"/>
          <p14:tracePt t="117297" x="2754313" y="3816350"/>
          <p14:tracePt t="117311" x="2754313" y="3792538"/>
          <p14:tracePt t="117327" x="2754313" y="3779838"/>
          <p14:tracePt t="117337" x="2767013" y="3767138"/>
          <p14:tracePt t="117347" x="2778125" y="3754438"/>
          <p14:tracePt t="117388" x="2778125" y="3741738"/>
          <p14:tracePt t="117403" x="2778125" y="3729038"/>
          <p14:tracePt t="117421" x="2778125" y="3703638"/>
          <p14:tracePt t="117427" x="2778125" y="3679825"/>
          <p14:tracePt t="117441" x="2778125" y="3654425"/>
          <p14:tracePt t="117451" x="2778125" y="3641725"/>
          <p14:tracePt t="117457" x="2778125" y="3616325"/>
          <p14:tracePt t="117467" x="2767013" y="3603625"/>
          <p14:tracePt t="117477" x="2767013" y="3590925"/>
          <p14:tracePt t="117481" x="2754313" y="3579813"/>
          <p14:tracePt t="117491" x="2728913" y="3554413"/>
          <p14:tracePt t="117497" x="2703513" y="3541713"/>
          <p14:tracePt t="117507" x="2690813" y="3529013"/>
          <p14:tracePt t="117517" x="2667000" y="3516313"/>
          <p14:tracePt t="117523" x="2603500" y="3490913"/>
          <p14:tracePt t="117533" x="2590800" y="3490913"/>
          <p14:tracePt t="117537" x="2578100" y="3490913"/>
          <p14:tracePt t="117547" x="2554288" y="3467100"/>
          <p14:tracePt t="117557" x="2516188" y="3454400"/>
          <p14:tracePt t="117573" x="2490788" y="3454400"/>
          <p14:tracePt t="117577" x="2452688" y="3441700"/>
          <p14:tracePt t="117588" x="2428875" y="3441700"/>
          <p14:tracePt t="117597" x="2416175" y="3441700"/>
          <p14:tracePt t="117604" x="2378075" y="3441700"/>
          <p14:tracePt t="117613" x="2352675" y="3441700"/>
          <p14:tracePt t="117619" x="2278063" y="3454400"/>
          <p14:tracePt t="117629" x="2239963" y="3467100"/>
          <p14:tracePt t="117639" x="2190750" y="3503613"/>
          <p14:tracePt t="117643" x="2127250" y="3567113"/>
          <p14:tracePt t="117654" x="2103438" y="3616325"/>
          <p14:tracePt t="117659" x="2065338" y="3703638"/>
          <p14:tracePt t="117669" x="2027238" y="3829050"/>
          <p14:tracePt t="117679" x="1990725" y="3979863"/>
          <p14:tracePt t="117683" x="1965325" y="4117975"/>
          <p14:tracePt t="117693" x="1939925" y="4267200"/>
          <p14:tracePt t="117699" x="1939925" y="4354513"/>
          <p14:tracePt t="117709" x="1939925" y="4454525"/>
          <p14:tracePt t="117719" x="1939925" y="4492625"/>
          <p14:tracePt t="117725" x="1952625" y="4530725"/>
          <p14:tracePt t="117735" x="1978025" y="4554538"/>
          <p14:tracePt t="117740" x="2014538" y="4579938"/>
          <p14:tracePt t="117749" x="2052638" y="4579938"/>
          <p14:tracePt t="117759" x="2078038" y="4592638"/>
          <p14:tracePt t="117765" x="2103438" y="4592638"/>
          <p14:tracePt t="117776" x="2152650" y="4567238"/>
          <p14:tracePt t="117779" x="2190750" y="4530725"/>
          <p14:tracePt t="117789" x="2228850" y="4454525"/>
          <p14:tracePt t="117799" x="2303463" y="4330700"/>
          <p14:tracePt t="117805" x="2378075" y="4217988"/>
          <p14:tracePt t="117815" x="2428875" y="4129088"/>
          <p14:tracePt t="117820" x="2465388" y="3992563"/>
          <p14:tracePt t="117829" x="2503488" y="3867150"/>
          <p14:tracePt t="117839" x="2554288" y="3729038"/>
          <p14:tracePt t="117845" x="2578100" y="3616325"/>
          <p14:tracePt t="117855" x="2590800" y="3479800"/>
          <p14:tracePt t="117861" x="2616200" y="3367088"/>
          <p14:tracePt t="117871" x="2616200" y="3254375"/>
          <p14:tracePt t="117881" x="2616200" y="3190875"/>
          <p14:tracePt t="117885" x="2616200" y="3154363"/>
          <p14:tracePt t="117895" x="2578100" y="3078163"/>
          <p14:tracePt t="117901" x="2554288" y="3016250"/>
          <p14:tracePt t="117911" x="2503488" y="2965450"/>
          <p14:tracePt t="117922" x="2441575" y="2916238"/>
          <p14:tracePt t="117925" x="2378075" y="2865438"/>
          <p14:tracePt t="117937" x="2303463" y="2840038"/>
          <p14:tracePt t="117941" x="2239963" y="2828925"/>
          <p14:tracePt t="117951" x="2165350" y="2803525"/>
          <p14:tracePt t="117961" x="2103438" y="2803525"/>
          <p14:tracePt t="117967" x="2052638" y="2803525"/>
          <p14:tracePt t="117977" x="1990725" y="2828925"/>
          <p14:tracePt t="117981" x="1927225" y="2865438"/>
          <p14:tracePt t="117991" x="1865313" y="2928938"/>
          <p14:tracePt t="118003" x="1814513" y="3003550"/>
          <p14:tracePt t="118007" x="1765300" y="3103563"/>
          <p14:tracePt t="118018" x="1727200" y="3241675"/>
          <p14:tracePt t="118021" x="1701800" y="3367088"/>
          <p14:tracePt t="118031" x="1677988" y="3503613"/>
          <p14:tracePt t="118043" x="1677988" y="3654425"/>
          <p14:tracePt t="118048" x="1677988" y="3792538"/>
          <p14:tracePt t="118057" x="1677988" y="3905250"/>
          <p14:tracePt t="118062" x="1701800" y="4041775"/>
          <p14:tracePt t="118073" x="1765300" y="4129088"/>
          <p14:tracePt t="118083" x="1827213" y="4230688"/>
          <p14:tracePt t="118087" x="1890713" y="4279900"/>
          <p14:tracePt t="118097" x="1965325" y="4318000"/>
          <p14:tracePt t="118104" x="2052638" y="4354513"/>
          <p14:tracePt t="118114" x="2127250" y="4367213"/>
          <p14:tracePt t="118123" x="2228850" y="4367213"/>
          <p14:tracePt t="118127" x="2339975" y="4367213"/>
          <p14:tracePt t="118137" x="2441575" y="4354513"/>
          <p14:tracePt t="118143" x="2541588" y="4279900"/>
          <p14:tracePt t="118153" x="2628900" y="4167188"/>
          <p14:tracePt t="118163" x="2703513" y="4067175"/>
          <p14:tracePt t="118167" x="2767013" y="3941763"/>
          <p14:tracePt t="118177" x="2778125" y="3841750"/>
          <p14:tracePt t="118183" x="2778125" y="3741738"/>
          <p14:tracePt t="118193" x="2778125" y="3641725"/>
          <p14:tracePt t="118203" x="2778125" y="3554413"/>
          <p14:tracePt t="118209" x="2741613" y="3479800"/>
          <p14:tracePt t="118220" x="2690813" y="3403600"/>
          <p14:tracePt t="118223" x="2667000" y="3378200"/>
          <p14:tracePt t="118233" x="2603500" y="3341688"/>
          <p14:tracePt t="118243" x="2541588" y="3328988"/>
          <p14:tracePt t="118250" x="2441575" y="3328988"/>
          <p14:tracePt t="118259" x="2328863" y="3328988"/>
          <p14:tracePt t="118264" x="2216150" y="3328988"/>
          <p14:tracePt t="118273" x="2090738" y="3341688"/>
          <p14:tracePt t="118286" x="1990725" y="3403600"/>
          <p14:tracePt t="118289" x="1852613" y="3516313"/>
          <p14:tracePt t="118299" x="1778000" y="3616325"/>
          <p14:tracePt t="118305" x="1689100" y="3741738"/>
          <p14:tracePt t="118315" x="1652588" y="3854450"/>
          <p14:tracePt t="118325" x="1601788" y="3992563"/>
          <p14:tracePt t="118329" x="1577975" y="4105275"/>
          <p14:tracePt t="118339" x="1577975" y="4205288"/>
          <p14:tracePt t="118345" x="1577975" y="4267200"/>
          <p14:tracePt t="118357" x="1577975" y="4330700"/>
          <p14:tracePt t="118365" x="1577975" y="4418013"/>
          <p14:tracePt t="118370" x="1614488" y="4467225"/>
          <p14:tracePt t="118379" x="1701800" y="4543425"/>
          <p14:tracePt t="118385" x="1752600" y="4579938"/>
          <p14:tracePt t="118395" x="1865313" y="4605338"/>
          <p14:tracePt t="118405" x="1939925" y="4605338"/>
          <p14:tracePt t="118409" x="2039938" y="4605338"/>
          <p14:tracePt t="118419" x="2178050" y="4605338"/>
          <p14:tracePt t="118425" x="2290763" y="4518025"/>
          <p14:tracePt t="118435" x="2403475" y="4418013"/>
          <p14:tracePt t="118445" x="2478088" y="4292600"/>
          <p14:tracePt t="118451" x="2565400" y="4129088"/>
          <p14:tracePt t="118461" x="2667000" y="3941763"/>
          <p14:tracePt t="118465" x="2703513" y="3767138"/>
          <p14:tracePt t="118475" x="2728913" y="3629025"/>
          <p14:tracePt t="118487" x="2728913" y="3503613"/>
          <p14:tracePt t="118492" x="2728913" y="3403600"/>
          <p14:tracePt t="118502" x="2728913" y="3328988"/>
          <p14:tracePt t="118505" x="2703513" y="3303588"/>
          <p14:tracePt t="118515" x="2690813" y="3267075"/>
          <p14:tracePt t="118525" x="2667000" y="3241675"/>
          <p14:tracePt t="118531" x="2654300" y="3241675"/>
          <p14:tracePt t="118542" x="2590800" y="3216275"/>
          <p14:tracePt t="118547" x="2541588" y="3216275"/>
          <p14:tracePt t="118557" x="2465388" y="3216275"/>
          <p14:tracePt t="118568" x="2390775" y="3216275"/>
          <p14:tracePt t="118571" x="2265363" y="3303588"/>
          <p14:tracePt t="118581" x="2152650" y="3403600"/>
          <p14:tracePt t="118587" x="2039938" y="3554413"/>
          <p14:tracePt t="118597" x="1914525" y="3816350"/>
          <p14:tracePt t="118607" x="1778000" y="4067175"/>
          <p14:tracePt t="118613" x="1677988" y="4292600"/>
          <p14:tracePt t="118623" x="1614488" y="4530725"/>
          <p14:tracePt t="118627" x="1565275" y="4667250"/>
          <p14:tracePt t="118637" x="1565275" y="4768850"/>
          <p14:tracePt t="118647" x="1565275" y="4843463"/>
          <p14:tracePt t="118653" x="1565275" y="4879975"/>
          <p14:tracePt t="118663" x="1565275" y="4892675"/>
          <p14:tracePt t="118668" x="1577975" y="4918075"/>
          <p14:tracePt t="118677" x="1589088" y="4943475"/>
          <p14:tracePt t="118687" x="1614488" y="4943475"/>
          <p14:tracePt t="118693" x="1665288" y="4943475"/>
          <p14:tracePt t="118703" x="1701800" y="4943475"/>
          <p14:tracePt t="118707" x="1778000" y="4879975"/>
          <p14:tracePt t="118718" x="1827213" y="4792663"/>
          <p14:tracePt t="118727" x="1914525" y="4679950"/>
          <p14:tracePt t="118734" x="1978025" y="4567238"/>
          <p14:tracePt t="118744" x="2014538" y="4467225"/>
          <p14:tracePt t="118747" x="2052638" y="4367213"/>
          <p14:tracePt t="118757" x="2065338" y="4279900"/>
          <p14:tracePt t="118767" x="2090738" y="4205288"/>
          <p14:tracePt t="118775" x="2090738" y="4154488"/>
          <p14:tracePt t="118784" x="2090738" y="4141788"/>
          <p14:tracePt t="118790" x="2090738" y="4129088"/>
          <p14:tracePt t="118849" x="2090738" y="4117975"/>
          <p14:tracePt t="118859" x="2065338" y="4117975"/>
          <p14:tracePt t="118869" x="1990725" y="4192588"/>
          <p14:tracePt t="118873" x="1903413" y="4241800"/>
          <p14:tracePt t="118884" x="1814513" y="4354513"/>
          <p14:tracePt t="118889" x="1739900" y="4454525"/>
          <p14:tracePt t="118900" x="1665288" y="4518025"/>
          <p14:tracePt t="118910" x="1577975" y="4618038"/>
          <p14:tracePt t="118916" x="1539875" y="4705350"/>
          <p14:tracePt t="118925" x="1489075" y="4779963"/>
          <p14:tracePt t="118929" x="1465263" y="4843463"/>
          <p14:tracePt t="118939" x="1452563" y="4905375"/>
          <p14:tracePt t="118951" x="1452563" y="4943475"/>
          <p14:tracePt t="118967" x="1452563" y="5030788"/>
          <p14:tracePt t="118969" x="1452563" y="5056188"/>
          <p14:tracePt t="118982" x="1452563" y="5105400"/>
          <p14:tracePt t="118991" x="1452563" y="5130800"/>
          <p14:tracePt t="118995" x="1465263" y="5181600"/>
          <p14:tracePt t="119005" x="1476375" y="5194300"/>
          <p14:tracePt t="119011" x="1489075" y="5205413"/>
          <p14:tracePt t="119021" x="1489075" y="5218113"/>
          <p14:tracePt t="119035" x="1501775" y="5230813"/>
          <p14:tracePt t="119081" x="1527175" y="5230813"/>
          <p14:tracePt t="119097" x="1539875" y="5230813"/>
          <p14:tracePt t="119107" x="1565275" y="5218113"/>
          <p14:tracePt t="119111" x="1577975" y="5194300"/>
          <p14:tracePt t="119121" x="1601788" y="5181600"/>
          <p14:tracePt t="119132" x="1601788" y="5156200"/>
          <p14:tracePt t="119137" x="1614488" y="5143500"/>
          <p14:tracePt t="119148" x="1639888" y="5130800"/>
          <p14:tracePt t="119151" x="1639888" y="5105400"/>
          <p14:tracePt t="119277" x="1639888" y="5092700"/>
          <p14:tracePt t="119349" x="1652588" y="5081588"/>
          <p14:tracePt t="119399" x="1652588" y="5068888"/>
          <p14:tracePt t="119410" x="1652588" y="5043488"/>
          <p14:tracePt t="119419" x="1652588" y="5018088"/>
          <p14:tracePt t="119423" x="1665288" y="4992688"/>
          <p14:tracePt t="119433" x="1689100" y="4968875"/>
          <p14:tracePt t="119439" x="1689100" y="4956175"/>
          <p14:tracePt t="119529" x="1701800" y="4943475"/>
          <p14:tracePt t="119546" x="1727200" y="4905375"/>
          <p14:tracePt t="119555" x="1739900" y="4879975"/>
          <p14:tracePt t="119559" x="1778000" y="4843463"/>
          <p14:tracePt t="119569" x="1801813" y="4818063"/>
          <p14:tracePt t="119575" x="1839913" y="4756150"/>
          <p14:tracePt t="119585" x="1865313" y="4730750"/>
          <p14:tracePt t="119596" x="1865313" y="4705350"/>
          <p14:tracePt t="119601" x="1865313" y="4692650"/>
          <p14:tracePt t="119611" x="1865313" y="4679950"/>
          <p14:tracePt t="119615" x="1878013" y="4656138"/>
          <p14:tracePt t="119625" x="1878013" y="4643438"/>
          <p14:tracePt t="119636" x="1890713" y="4618038"/>
          <p14:tracePt t="119641" x="1914525" y="4592638"/>
          <p14:tracePt t="119655" x="1914525" y="4579938"/>
          <p14:tracePt t="119665" x="1914525" y="4554538"/>
          <p14:tracePt t="119681" x="1914525" y="4543425"/>
          <p14:tracePt t="119691" x="1914525" y="4530725"/>
          <p14:tracePt t="119707" x="1927225" y="4518025"/>
          <p14:tracePt t="119721" x="1939925" y="4505325"/>
          <p14:tracePt t="119731" x="1939925" y="4492625"/>
          <p14:tracePt t="119737" x="1939925" y="4479925"/>
          <p14:tracePt t="119757" x="1939925" y="4454525"/>
          <p14:tracePt t="119765" x="1952625" y="4443413"/>
          <p14:tracePt t="119771" x="1952625" y="4430713"/>
          <p14:tracePt t="119777" x="1965325" y="4418013"/>
          <p14:tracePt t="119787" x="1965325" y="4405313"/>
          <p14:tracePt t="119797" x="1978025" y="4392613"/>
          <p14:tracePt t="119803" x="1990725" y="4354513"/>
          <p14:tracePt t="119817" x="2003425" y="4330700"/>
          <p14:tracePt t="119827" x="2014538" y="4305300"/>
          <p14:tracePt t="119837" x="2027238" y="4292600"/>
          <p14:tracePt t="119843" x="2039938" y="4254500"/>
          <p14:tracePt t="119853" x="2065338" y="4241800"/>
          <p14:tracePt t="119857" x="2078038" y="4217988"/>
          <p14:tracePt t="119867" x="2103438" y="4192588"/>
          <p14:tracePt t="119877" x="2127250" y="4154488"/>
          <p14:tracePt t="119883" x="2152650" y="4117975"/>
          <p14:tracePt t="119894" x="2152650" y="4105275"/>
          <p14:tracePt t="119898" x="2152650" y="4079875"/>
          <p14:tracePt t="119907" x="2178050" y="4067175"/>
          <p14:tracePt t="119917" x="2178050" y="4041775"/>
          <p14:tracePt t="119923" x="2178050" y="4029075"/>
          <p14:tracePt t="119933" x="2190750" y="4005263"/>
          <p14:tracePt t="119937" x="2203450" y="3992563"/>
          <p14:tracePt t="119949" x="2203450" y="3979863"/>
          <p14:tracePt t="119959" x="2203450" y="3967163"/>
          <p14:tracePt t="119964" x="2203450" y="3954463"/>
          <p14:tracePt t="119973" x="2216150" y="3954463"/>
          <p14:tracePt t="119980" x="2228850" y="3941763"/>
          <p14:tracePt t="119989" x="2228850" y="3929063"/>
          <p14:tracePt t="119999" x="2228850" y="3916363"/>
          <p14:tracePt t="120019" x="2228850" y="3892550"/>
          <p14:tracePt t="120059" x="2228850" y="3879850"/>
          <p14:tracePt t="120075" x="2228850" y="3867150"/>
          <p14:tracePt t="120089" x="2228850" y="3854450"/>
          <p14:tracePt t="120099" x="2228850" y="3841750"/>
          <p14:tracePt t="120105" x="2228850" y="3829050"/>
          <p14:tracePt t="120129" x="2228850" y="3803650"/>
          <p14:tracePt t="120139" x="2239963" y="3792538"/>
          <p14:tracePt t="120145" x="2239963" y="3779838"/>
          <p14:tracePt t="120171" x="2239963" y="3767138"/>
          <p14:tracePt t="120181" x="2239963" y="3754438"/>
          <p14:tracePt t="120288" x="2239963" y="3741738"/>
          <p14:tracePt t="120331" x="2216150" y="3741738"/>
          <p14:tracePt t="120359" x="2203450" y="3729038"/>
          <p14:tracePt t="120387" x="2190750" y="3716338"/>
          <p14:tracePt t="120397" x="2165350" y="3692525"/>
          <p14:tracePt t="120404" x="2152650" y="3679825"/>
          <p14:tracePt t="120413" x="2152650" y="3654425"/>
          <p14:tracePt t="120417" x="2139950" y="3641725"/>
          <p14:tracePt t="120428" x="2127250" y="3603625"/>
          <p14:tracePt t="120437" x="2116138" y="3541713"/>
          <p14:tracePt t="120444" x="2116138" y="3516313"/>
          <p14:tracePt t="120453" x="2116138" y="3479800"/>
          <p14:tracePt t="120457" x="2103438" y="3467100"/>
          <p14:tracePt t="120469" x="2103438" y="3441700"/>
          <p14:tracePt t="120479" x="2078038" y="3416300"/>
          <p14:tracePt t="120483" x="2078038" y="3403600"/>
          <p14:tracePt t="120494" x="2078038" y="3390900"/>
          <p14:tracePt t="120500" x="2052638" y="3367088"/>
          <p14:tracePt t="120519" x="2052638" y="3354388"/>
          <p14:tracePt t="120523" x="2039938" y="3328988"/>
          <p14:tracePt t="120533" x="2027238" y="3316288"/>
          <p14:tracePt t="120539" x="2027238" y="3303588"/>
          <p14:tracePt t="120563" x="2014538" y="3303588"/>
          <p14:tracePt t="120573" x="2003425" y="3290888"/>
          <p14:tracePt t="120589" x="1990725" y="3278188"/>
          <p14:tracePt t="120603" x="1978025" y="3278188"/>
          <p14:tracePt t="120615" x="1965325" y="3278188"/>
          <p14:tracePt t="120619" x="1927225" y="3267075"/>
          <p14:tracePt t="120629" x="1914525" y="3254375"/>
          <p14:tracePt t="120645" x="1890713" y="3241675"/>
          <p14:tracePt t="120655" x="1865313" y="3228975"/>
          <p14:tracePt t="120660" x="1852613" y="3216275"/>
          <p14:tracePt t="120669" x="1839913" y="3203575"/>
          <p14:tracePt t="120685" x="1827213" y="3203575"/>
          <p14:tracePt t="120696" x="1801813" y="3178175"/>
          <p14:tracePt t="120710" x="1790700" y="3178175"/>
          <p14:tracePt t="120726" x="1778000" y="3178175"/>
          <p14:tracePt t="120739" x="1765300" y="3165475"/>
          <p14:tracePt t="120765" x="1752600" y="3165475"/>
          <p14:tracePt t="120785" x="1739900" y="3165475"/>
          <p14:tracePt t="120898" x="1739900" y="3154363"/>
          <p14:tracePt t="120907" x="1727200" y="3154363"/>
          <p14:tracePt t="121785" x="1714500" y="3154363"/>
          <p14:tracePt t="123333" x="1739900" y="3154363"/>
          <p14:tracePt t="123343" x="1752600" y="3154363"/>
          <p14:tracePt t="123354" x="1790700" y="3165475"/>
          <p14:tracePt t="123367" x="1814513" y="3165475"/>
          <p14:tracePt t="123373" x="1827213" y="3165475"/>
          <p14:tracePt t="123383" x="1852613" y="3165475"/>
          <p14:tracePt t="123393" x="1865313" y="3178175"/>
          <p14:tracePt t="123398" x="1878013" y="3178175"/>
          <p14:tracePt t="123409" x="1890713" y="3190875"/>
          <p14:tracePt t="123433" x="1903413" y="3190875"/>
          <p14:tracePt t="123443" x="1914525" y="3190875"/>
          <p14:tracePt t="123450" x="1927225" y="3190875"/>
          <p14:tracePt t="123459" x="1939925" y="3190875"/>
          <p14:tracePt t="123463" x="1952625" y="3190875"/>
          <p14:tracePt t="123473" x="1978025" y="3190875"/>
          <p14:tracePt t="123489" x="2003425" y="3190875"/>
          <p14:tracePt t="123499" x="2027238" y="3190875"/>
          <p14:tracePt t="123505" x="2065338" y="3190875"/>
          <p14:tracePt t="123516" x="2090738" y="3190875"/>
          <p14:tracePt t="123525" x="2116138" y="3190875"/>
          <p14:tracePt t="123529" x="2139950" y="3190875"/>
          <p14:tracePt t="123539" x="2152650" y="3190875"/>
          <p14:tracePt t="123545" x="2190750" y="3190875"/>
          <p14:tracePt t="123555" x="2228850" y="3178175"/>
          <p14:tracePt t="123565" x="2265363" y="3178175"/>
          <p14:tracePt t="123569" x="2303463" y="3165475"/>
          <p14:tracePt t="123579" x="2328863" y="3165475"/>
          <p14:tracePt t="123585" x="2352675" y="3154363"/>
          <p14:tracePt t="123596" x="2365375" y="3154363"/>
          <p14:tracePt t="123605" x="2378075" y="3154363"/>
          <p14:tracePt t="123611" x="2416175" y="3154363"/>
          <p14:tracePt t="123622" x="2441575" y="3141663"/>
          <p14:tracePt t="123626" x="2441575" y="3128963"/>
          <p14:tracePt t="123635" x="2452688" y="3128963"/>
          <p14:tracePt t="123651" x="2478088" y="3128963"/>
          <p14:tracePt t="123857" x="2452688" y="3128963"/>
          <p14:tracePt t="123867" x="2416175" y="3128963"/>
          <p14:tracePt t="123873" x="2378075" y="3128963"/>
          <p14:tracePt t="123883" x="2328863" y="3128963"/>
          <p14:tracePt t="123893" x="2265363" y="3154363"/>
          <p14:tracePt t="123897" x="2216150" y="3154363"/>
          <p14:tracePt t="123907" x="2152650" y="3154363"/>
          <p14:tracePt t="123914" x="2103438" y="3154363"/>
          <p14:tracePt t="123923" x="2052638" y="3154363"/>
          <p14:tracePt t="123933" x="1990725" y="3165475"/>
          <p14:tracePt t="123939" x="1952625" y="3165475"/>
          <p14:tracePt t="123949" x="1890713" y="3190875"/>
          <p14:tracePt t="123953" x="1865313" y="3190875"/>
          <p14:tracePt t="123965" x="1839913" y="3190875"/>
          <p14:tracePt t="123973" x="1827213" y="3190875"/>
          <p14:tracePt t="123980" x="1801813" y="3190875"/>
          <p14:tracePt t="123989" x="1778000" y="3190875"/>
          <p14:tracePt t="123993" x="1739900" y="3216275"/>
          <p14:tracePt t="124013" x="1714500" y="3228975"/>
          <p14:tracePt t="124020" x="1677988" y="3228975"/>
          <p14:tracePt t="124031" x="1665288" y="3228975"/>
          <p14:tracePt t="124034" x="1652588" y="3241675"/>
          <p14:tracePt t="124043" x="1627188" y="3254375"/>
          <p14:tracePt t="124059" x="1614488" y="3254375"/>
          <p14:tracePt t="124070" x="1589088" y="3267075"/>
          <p14:tracePt t="124861" x="1601788" y="3267075"/>
          <p14:tracePt t="124865" x="1627188" y="3267075"/>
          <p14:tracePt t="124881" x="1652588" y="3267075"/>
          <p14:tracePt t="124901" x="1665288" y="3267075"/>
          <p14:tracePt t="124907" x="1677988" y="3267075"/>
          <p14:tracePt t="124917" x="1701800" y="3267075"/>
          <p14:tracePt t="124921" x="1714500" y="3267075"/>
          <p14:tracePt t="124931" x="1739900" y="3267075"/>
          <p14:tracePt t="124943" x="1752600" y="3267075"/>
          <p14:tracePt t="124947" x="1778000" y="3267075"/>
          <p14:tracePt t="124957" x="1801813" y="3267075"/>
          <p14:tracePt t="124976" x="1827213" y="3267075"/>
          <p14:tracePt t="124983" x="1852613" y="3278188"/>
          <p14:tracePt t="124987" x="1878013" y="3278188"/>
          <p14:tracePt t="124997" x="1890713" y="3278188"/>
          <p14:tracePt t="125003" x="1903413" y="3278188"/>
          <p14:tracePt t="125013" x="1939925" y="3290888"/>
          <p14:tracePt t="125027" x="1952625" y="3290888"/>
          <p14:tracePt t="125037" x="1978025" y="3290888"/>
          <p14:tracePt t="125043" x="1990725" y="3290888"/>
          <p14:tracePt t="125053" x="2003425" y="3290888"/>
          <p14:tracePt t="125063" x="2027238" y="3290888"/>
          <p14:tracePt t="125067" x="2039938" y="3290888"/>
          <p14:tracePt t="125077" x="2052638" y="3290888"/>
          <p14:tracePt t="125083" x="2078038" y="3290888"/>
          <p14:tracePt t="125103" x="2090738" y="3278188"/>
          <p14:tracePt t="125124" x="2116138" y="3278188"/>
          <p14:tracePt t="125155" x="2127250" y="3278188"/>
          <p14:tracePt t="125159" x="2139950" y="3278188"/>
          <p14:tracePt t="125173" x="2152650" y="3278188"/>
          <p14:tracePt t="125193" x="2165350" y="3278188"/>
          <p14:tracePt t="125200" x="2165350" y="3267075"/>
          <p14:tracePt t="125214" x="2178050" y="3267075"/>
          <p14:tracePt t="125279" x="2190750" y="3254375"/>
          <p14:tracePt t="125295" x="2216150" y="3241675"/>
          <p14:tracePt t="125305" x="2228850" y="3228975"/>
          <p14:tracePt t="125309" x="2239963" y="3228975"/>
          <p14:tracePt t="125320" x="2252663" y="3203575"/>
          <p14:tracePt t="125326" x="2265363" y="3203575"/>
          <p14:tracePt t="125336" x="2278063" y="3190875"/>
          <p14:tracePt t="125345" x="2278063" y="3178175"/>
          <p14:tracePt t="125351" x="2303463" y="3165475"/>
          <p14:tracePt t="125365" x="2316163" y="3141663"/>
          <p14:tracePt t="125375" x="2328863" y="3141663"/>
          <p14:tracePt t="125385" x="2339975" y="3141663"/>
          <p14:tracePt t="125392" x="2352675" y="3128963"/>
          <p14:tracePt t="125401" x="2352675" y="3116263"/>
          <p14:tracePt t="125431" x="2352675" y="3103563"/>
          <p14:tracePt t="126021" x="2352675" y="3128963"/>
          <p14:tracePt t="126101" x="2352675" y="3141663"/>
          <p14:tracePt t="126157" x="2339975" y="3141663"/>
          <p14:tracePt t="126244" x="2328863" y="3154363"/>
          <p14:tracePt t="126293" x="2316163" y="3154363"/>
          <p14:tracePt t="126309" x="2303463" y="3154363"/>
          <p14:tracePt t="126313" x="2290763" y="3154363"/>
          <p14:tracePt t="126333" x="2278063" y="3154363"/>
          <p14:tracePt t="126349" x="2252663" y="3178175"/>
          <p14:tracePt t="126379" x="2239963" y="3178175"/>
          <p14:tracePt t="126391" x="2228850" y="3178175"/>
          <p14:tracePt t="126405" x="2216150" y="3178175"/>
          <p14:tracePt t="126421" x="2203450" y="3178175"/>
          <p14:tracePt t="126431" x="2190750" y="3178175"/>
          <p14:tracePt t="126455" x="2165350" y="3178175"/>
          <p14:tracePt t="126521" x="2152650" y="3178175"/>
          <p14:tracePt t="126551" x="2139950" y="3178175"/>
          <p14:tracePt t="127409" x="2152650" y="3178175"/>
          <p14:tracePt t="127439" x="2152650" y="3165475"/>
          <p14:tracePt t="127465" x="2165350" y="3165475"/>
          <p14:tracePt t="127479" x="2165350" y="3154363"/>
          <p14:tracePt t="127499" x="2190750" y="3154363"/>
          <p14:tracePt t="127515" x="2203450" y="3154363"/>
          <p14:tracePt t="127520" x="2216150" y="3141663"/>
          <p14:tracePt t="127531" x="2239963" y="3141663"/>
          <p14:tracePt t="127551" x="2265363" y="3141663"/>
          <p14:tracePt t="127575" x="2278063" y="3141663"/>
          <p14:tracePt t="127591" x="2290763" y="3141663"/>
          <p14:tracePt t="127596" x="2303463" y="3141663"/>
          <p14:tracePt t="127616" x="2316163" y="3141663"/>
          <p14:tracePt t="128165" x="2290763" y="3141663"/>
          <p14:tracePt t="128169" x="2265363" y="3154363"/>
          <p14:tracePt t="128179" x="2239963" y="3154363"/>
          <p14:tracePt t="128185" x="2216150" y="3165475"/>
          <p14:tracePt t="128197" x="2178050" y="3178175"/>
          <p14:tracePt t="128199" x="2152650" y="3178175"/>
          <p14:tracePt t="128209" x="2116138" y="3190875"/>
          <p14:tracePt t="128220" x="2078038" y="3216275"/>
          <p14:tracePt t="128225" x="2052638" y="3216275"/>
          <p14:tracePt t="128239" x="2027238" y="3241675"/>
          <p14:tracePt t="128262" x="2003425" y="3241675"/>
          <p14:tracePt t="128285" x="1990725" y="3241675"/>
          <p14:tracePt t="128295" x="1978025" y="3254375"/>
          <p14:tracePt t="128367" x="1965325" y="3267075"/>
          <p14:tracePt t="128397" x="1952625" y="3267075"/>
          <p14:tracePt t="128427" x="1927225" y="3267075"/>
          <p14:tracePt t="128441" x="1927225" y="3278188"/>
          <p14:tracePt t="128477" x="1914525" y="3290888"/>
          <p14:tracePt t="128547" x="1903413" y="3303588"/>
          <p14:tracePt t="128563" x="1878013" y="3316288"/>
          <p14:tracePt t="128619" x="1865313" y="3316288"/>
          <p14:tracePt t="128630" x="1852613" y="3328988"/>
          <p14:tracePt t="128643" x="1839913" y="3328988"/>
          <p14:tracePt t="128649" x="1827213" y="3328988"/>
          <p14:tracePt t="128675" x="1801813" y="3328988"/>
          <p14:tracePt t="128685" x="1790700" y="3341688"/>
          <p14:tracePt t="128699" x="1778000" y="3354388"/>
          <p14:tracePt t="129134" x="1765300" y="3354388"/>
          <p14:tracePt t="129153" x="1752600" y="3354388"/>
          <p14:tracePt t="129171" x="1739900" y="3354388"/>
          <p14:tracePt t="129203" x="1727200" y="3354388"/>
          <p14:tracePt t="129224" x="1714500" y="3354388"/>
          <p14:tracePt t="129265" x="1689100" y="3354388"/>
          <p14:tracePt t="129289" x="1677988" y="3354388"/>
          <p14:tracePt t="129299" x="1665288" y="3367088"/>
          <p14:tracePt t="129305" x="1652588" y="3367088"/>
          <p14:tracePt t="129319" x="1639888" y="3367088"/>
          <p14:tracePt t="129329" x="1639888" y="3378200"/>
          <p14:tracePt t="129339" x="1627188" y="3378200"/>
          <p14:tracePt t="129355" x="1614488" y="3390900"/>
          <p14:tracePt t="129369" x="1601788" y="3390900"/>
          <p14:tracePt t="129411" x="1589088" y="3403600"/>
          <p14:tracePt t="129448" x="1589088" y="3416300"/>
          <p14:tracePt t="129461" x="1577975" y="3416300"/>
          <p14:tracePt t="129554" x="1577975" y="3429000"/>
          <p14:tracePt t="130057" x="1577975" y="3441700"/>
          <p14:tracePt t="130074" x="1589088" y="3441700"/>
          <p14:tracePt t="130083" x="1614488" y="3441700"/>
          <p14:tracePt t="130093" x="1627188" y="3441700"/>
          <p14:tracePt t="130097" x="1639888" y="3441700"/>
          <p14:tracePt t="130107" x="1652588" y="3441700"/>
          <p14:tracePt t="130164" x="1677988" y="3441700"/>
          <p14:tracePt t="130200" x="1689100" y="3441700"/>
          <p14:tracePt t="130203" x="1701800" y="3441700"/>
          <p14:tracePt t="130213" x="1714500" y="3441700"/>
          <p14:tracePt t="130219" x="1727200" y="3441700"/>
          <p14:tracePt t="130240" x="1739900" y="3441700"/>
          <p14:tracePt t="130254" x="1752600" y="3441700"/>
          <p14:tracePt t="130289" x="1765300" y="3441700"/>
          <p14:tracePt t="130365" x="1790700" y="3441700"/>
          <p14:tracePt t="130495" x="1801813" y="3429000"/>
          <p14:tracePt t="130607" x="1814513" y="3429000"/>
          <p14:tracePt t="130637" x="1827213" y="3429000"/>
          <p14:tracePt t="130677" x="1839913" y="3429000"/>
          <p14:tracePt t="130688" x="1852613" y="3416300"/>
          <p14:tracePt t="130701" x="1878013" y="3416300"/>
          <p14:tracePt t="130707" x="1890713" y="3403600"/>
          <p14:tracePt t="130717" x="1903413" y="3403600"/>
          <p14:tracePt t="130727" x="1927225" y="3403600"/>
          <p14:tracePt t="130731" x="1927225" y="3390900"/>
          <p14:tracePt t="130741" x="1952625" y="3390900"/>
          <p14:tracePt t="130747" x="1965325" y="3390900"/>
          <p14:tracePt t="130757" x="1978025" y="3390900"/>
          <p14:tracePt t="130768" x="2003425" y="3390900"/>
          <p14:tracePt t="130773" x="2027238" y="3390900"/>
          <p14:tracePt t="130783" x="2039938" y="3378200"/>
          <p14:tracePt t="130787" x="2052638" y="3378200"/>
          <p14:tracePt t="130797" x="2078038" y="3378200"/>
          <p14:tracePt t="130807" x="2090738" y="3378200"/>
          <p14:tracePt t="130813" x="2103438" y="3367088"/>
          <p14:tracePt t="130824" x="2116138" y="3367088"/>
          <p14:tracePt t="130827" x="2127250" y="3367088"/>
          <p14:tracePt t="130837" x="2139950" y="3367088"/>
          <p14:tracePt t="130864" x="2165350" y="3367088"/>
          <p14:tracePt t="130979" x="2178050" y="3367088"/>
          <p14:tracePt t="131036" x="2190750" y="3367088"/>
          <p14:tracePt t="131055" x="2203450" y="3367088"/>
          <p14:tracePt t="131069" x="2216150" y="3367088"/>
          <p14:tracePt t="131075" x="2228850" y="3367088"/>
          <p14:tracePt t="131095" x="2252663" y="3367088"/>
          <p14:tracePt t="131121" x="2265363" y="3367088"/>
          <p14:tracePt t="131131" x="2278063" y="3367088"/>
          <p14:tracePt t="131145" x="2290763" y="3367088"/>
          <p14:tracePt t="131152" x="2316163" y="3367088"/>
          <p14:tracePt t="131171" x="2316163" y="3354388"/>
          <p14:tracePt t="131175" x="2328863" y="3354388"/>
          <p14:tracePt t="131186" x="2339975" y="3354388"/>
          <p14:tracePt t="131373" x="2316163" y="3354388"/>
          <p14:tracePt t="131383" x="2303463" y="3354388"/>
          <p14:tracePt t="131387" x="2278063" y="3354388"/>
          <p14:tracePt t="131397" x="2265363" y="3354388"/>
          <p14:tracePt t="131407" x="2239963" y="3367088"/>
          <p14:tracePt t="131413" x="2228850" y="3367088"/>
          <p14:tracePt t="131423" x="2203450" y="3378200"/>
          <p14:tracePt t="131427" x="2190750" y="3378200"/>
          <p14:tracePt t="131447" x="2165350" y="3378200"/>
          <p14:tracePt t="131467" x="2152650" y="3378200"/>
          <p14:tracePt t="131499" x="2139950" y="3378200"/>
          <p14:tracePt t="131519" x="2127250" y="3378200"/>
          <p14:tracePt t="131534" x="2116138" y="3378200"/>
          <p14:tracePt t="131544" x="2103438" y="3378200"/>
          <p14:tracePt t="131561" x="2078038" y="3378200"/>
          <p14:tracePt t="131573" x="2065338" y="3378200"/>
          <p14:tracePt t="131599" x="2052638" y="3390900"/>
          <p14:tracePt t="132180" x="2078038" y="3390900"/>
          <p14:tracePt t="132209" x="2090738" y="3390900"/>
          <p14:tracePt t="132219" x="2103438" y="3390900"/>
          <p14:tracePt t="132235" x="2127250" y="3390900"/>
          <p14:tracePt t="132245" x="2127250" y="3378200"/>
          <p14:tracePt t="132249" x="2139950" y="3378200"/>
          <p14:tracePt t="132269" x="2152650" y="3378200"/>
          <p14:tracePt t="132285" x="2165350" y="3378200"/>
          <p14:tracePt t="132301" x="2178050" y="3378200"/>
          <p14:tracePt t="132311" x="2203450" y="3367088"/>
          <p14:tracePt t="132315" x="2216150" y="3367088"/>
          <p14:tracePt t="132331" x="2228850" y="3367088"/>
          <p14:tracePt t="132351" x="2239963" y="3367088"/>
          <p14:tracePt t="132355" x="2252663" y="3367088"/>
          <p14:tracePt t="132365" x="2265363" y="3367088"/>
          <p14:tracePt t="132381" x="2278063" y="3367088"/>
          <p14:tracePt t="132391" x="2290763" y="3367088"/>
          <p14:tracePt t="132396" x="2303463" y="3367088"/>
          <p14:tracePt t="132451" x="2328863" y="3367088"/>
          <p14:tracePt t="132479" x="2339975" y="3367088"/>
          <p14:tracePt t="132481" x="2352675" y="3367088"/>
          <p14:tracePt t="132491" x="2378075" y="3367088"/>
          <p14:tracePt t="132508" x="2390775" y="3367088"/>
          <p14:tracePt t="132533" x="2416175" y="3367088"/>
          <p14:tracePt t="132557" x="2428875" y="3367088"/>
          <p14:tracePt t="132573" x="2441575" y="3367088"/>
          <p14:tracePt t="132583" x="2452688" y="3367088"/>
          <p14:tracePt t="132613" x="2465388" y="3367088"/>
          <p14:tracePt t="132640" x="2478088" y="3367088"/>
          <p14:tracePt t="132653" x="2490788" y="3367088"/>
          <p14:tracePt t="132699" x="2503488" y="3367088"/>
          <p14:tracePt t="134570" x="2528888" y="3367088"/>
          <p14:tracePt t="134576" x="2554288" y="3354388"/>
          <p14:tracePt t="134585" x="2565400" y="3354388"/>
          <p14:tracePt t="134591" x="2590800" y="3354388"/>
          <p14:tracePt t="134601" x="2616200" y="3354388"/>
          <p14:tracePt t="134611" x="2628900" y="3354388"/>
          <p14:tracePt t="134615" x="2641600" y="3354388"/>
          <p14:tracePt t="134625" x="2654300" y="3354388"/>
          <p14:tracePt t="134691" x="2667000" y="3354388"/>
          <p14:tracePt t="134697" x="2678113" y="3354388"/>
          <p14:tracePt t="134721" x="2690813" y="3354388"/>
          <p14:tracePt t="134731" x="2703513" y="3354388"/>
          <p14:tracePt t="134739" x="2716213" y="3354388"/>
          <p14:tracePt t="134747" x="2728913" y="3341688"/>
          <p14:tracePt t="134771" x="2741613" y="3341688"/>
          <p14:tracePt t="134797" x="2767013" y="3341688"/>
          <p14:tracePt t="134812" x="2790825" y="3341688"/>
          <p14:tracePt t="134817" x="2803525" y="3328988"/>
          <p14:tracePt t="134837" x="2816225" y="3328988"/>
          <p14:tracePt t="134853" x="2828925" y="3328988"/>
          <p14:tracePt t="134867" x="2841625" y="3328988"/>
          <p14:tracePt t="135016" x="2854325" y="3328988"/>
          <p14:tracePt t="135052" x="2879725" y="3328988"/>
          <p14:tracePt t="135091" x="2890838" y="3328988"/>
          <p14:tracePt t="135105" x="2903538" y="3328988"/>
          <p14:tracePt t="135115" x="2916238" y="3328988"/>
          <p14:tracePt t="135131" x="2928938" y="3328988"/>
          <p14:tracePt t="135263" x="2916238" y="3354388"/>
          <p14:tracePt t="135267" x="2890838" y="3367088"/>
          <p14:tracePt t="135277" x="2890838" y="3378200"/>
          <p14:tracePt t="135283" x="2854325" y="3390900"/>
          <p14:tracePt t="135293" x="2841625" y="3390900"/>
          <p14:tracePt t="135303" x="2816225" y="3403600"/>
          <p14:tracePt t="135323" x="2790825" y="3403600"/>
          <p14:tracePt t="135546" x="2803525" y="3403600"/>
          <p14:tracePt t="135555" x="2828925" y="3403600"/>
          <p14:tracePt t="135559" x="2879725" y="3403600"/>
          <p14:tracePt t="135569" x="2903538" y="3403600"/>
          <p14:tracePt t="135585" x="2928938" y="3403600"/>
          <p14:tracePt t="135595" x="2954338" y="3403600"/>
          <p14:tracePt t="135610" x="2967038" y="3403600"/>
          <p14:tracePt t="135626" x="2979738" y="3403600"/>
          <p14:tracePt t="135635" x="2992438" y="3416300"/>
          <p14:tracePt t="135639" x="3003550" y="3416300"/>
          <p14:tracePt t="135679" x="3016250" y="3416300"/>
          <p14:tracePt t="136385" x="2992438" y="3416300"/>
          <p14:tracePt t="136401" x="2979738" y="3416300"/>
          <p14:tracePt t="136405" x="2967038" y="3416300"/>
          <p14:tracePt t="136431" x="2954338" y="3416300"/>
          <p14:tracePt t="136497" x="2941638" y="3416300"/>
          <p14:tracePt t="136603" x="2928938" y="3416300"/>
          <p14:tracePt t="136627" x="2903538" y="3416300"/>
          <p14:tracePt t="136667" x="2890838" y="3416300"/>
          <p14:tracePt t="136705" x="2879725" y="3416300"/>
          <p14:tracePt t="136723" x="2867025" y="3416300"/>
          <p14:tracePt t="136739" x="2854325" y="3416300"/>
          <p14:tracePt t="136749" x="2841625" y="3416300"/>
          <p14:tracePt t="136753" x="2816225" y="3429000"/>
          <p14:tracePt t="136764" x="2803525" y="3429000"/>
          <p14:tracePt t="136773" x="2790825" y="3429000"/>
          <p14:tracePt t="136781" x="2778125" y="3429000"/>
          <p14:tracePt t="136789" x="2767013" y="3429000"/>
          <p14:tracePt t="136815" x="2741613" y="3429000"/>
          <p14:tracePt t="136835" x="2728913" y="3441700"/>
          <p14:tracePt t="136901" x="2716213" y="3441700"/>
          <p14:tracePt t="136918" x="2703513" y="3441700"/>
          <p14:tracePt t="136931" x="2690813" y="3454400"/>
          <p14:tracePt t="136955" x="2678113" y="3467100"/>
          <p14:tracePt t="137379" x="2703513" y="3467100"/>
          <p14:tracePt t="137389" x="2728913" y="3467100"/>
          <p14:tracePt t="137399" x="2754313" y="3467100"/>
          <p14:tracePt t="137405" x="2778125" y="3467100"/>
          <p14:tracePt t="137419" x="2803525" y="3467100"/>
          <p14:tracePt t="137429" x="2828925" y="3467100"/>
          <p14:tracePt t="137441" x="2854325" y="3467100"/>
          <p14:tracePt t="137455" x="2879725" y="3467100"/>
          <p14:tracePt t="137471" x="2890838" y="3467100"/>
          <p14:tracePt t="137481" x="2916238" y="3467100"/>
          <p14:tracePt t="137485" x="2928938" y="3467100"/>
          <p14:tracePt t="137497" x="2954338" y="3467100"/>
          <p14:tracePt t="137501" x="2967038" y="3467100"/>
          <p14:tracePt t="137512" x="3003550" y="3467100"/>
          <p14:tracePt t="137521" x="3028950" y="3467100"/>
          <p14:tracePt t="137525" x="3067050" y="3467100"/>
          <p14:tracePt t="137535" x="3103563" y="3467100"/>
          <p14:tracePt t="137541" x="3128963" y="3467100"/>
          <p14:tracePt t="137551" x="3167063" y="3467100"/>
          <p14:tracePt t="137561" x="3205163" y="3467100"/>
          <p14:tracePt t="137565" x="3228975" y="3467100"/>
          <p14:tracePt t="137577" x="3241675" y="3467100"/>
          <p14:tracePt t="137581" x="3254375" y="3467100"/>
          <p14:tracePt t="137591" x="3279775" y="3467100"/>
          <p14:tracePt t="137601" x="3292475" y="3467100"/>
          <p14:tracePt t="137617" x="3317875" y="3467100"/>
          <p14:tracePt t="137641" x="3328988" y="3467100"/>
          <p14:tracePt t="137658" x="3341688" y="3467100"/>
          <p14:tracePt t="137662" x="3354388" y="3467100"/>
          <p14:tracePt t="137671" x="3367088" y="3467100"/>
          <p14:tracePt t="137681" x="3392488" y="3467100"/>
          <p14:tracePt t="137687" x="3405188" y="3467100"/>
          <p14:tracePt t="137697" x="3429000" y="3467100"/>
          <p14:tracePt t="137703" x="3467100" y="3467100"/>
          <p14:tracePt t="137713" x="3492500" y="3467100"/>
          <p14:tracePt t="137723" x="3505200" y="3467100"/>
          <p14:tracePt t="137727" x="3517900" y="3467100"/>
          <p14:tracePt t="137737" x="3541713" y="3467100"/>
          <p14:tracePt t="137753" x="3554413" y="3467100"/>
          <p14:tracePt t="137773" x="3567113" y="3467100"/>
          <p14:tracePt t="137793" x="3579813" y="3467100"/>
          <p14:tracePt t="137803" x="3592513" y="3467100"/>
          <p14:tracePt t="137810" x="3605213" y="3467100"/>
          <p14:tracePt t="137833" x="3630613" y="3467100"/>
          <p14:tracePt t="137843" x="3643313" y="3454400"/>
          <p14:tracePt t="137860" x="3654425" y="3454400"/>
          <p14:tracePt t="137863" x="3679825" y="3441700"/>
          <p14:tracePt t="137883" x="3692525" y="3441700"/>
          <p14:tracePt t="137890" x="3705225" y="3441700"/>
          <p14:tracePt t="137911" x="3717925" y="3441700"/>
          <p14:tracePt t="137935" x="3730625" y="3441700"/>
          <p14:tracePt t="137945" x="3730625" y="3429000"/>
          <p14:tracePt t="137949" x="3743325" y="3429000"/>
          <p14:tracePt t="137965" x="3756025" y="3429000"/>
          <p14:tracePt t="137976" x="3792538" y="3429000"/>
          <p14:tracePt t="137989" x="3805238" y="3429000"/>
          <p14:tracePt t="137999" x="3843338" y="3429000"/>
          <p14:tracePt t="138005" x="3856038" y="3429000"/>
          <p14:tracePt t="138016" x="3892550" y="3429000"/>
          <p14:tracePt t="138031" x="3917950" y="3429000"/>
          <p14:tracePt t="138042" x="3943350" y="3429000"/>
          <p14:tracePt t="138056" x="3968750" y="3429000"/>
          <p14:tracePt t="138065" x="3992563" y="3429000"/>
          <p14:tracePt t="138071" x="4030663" y="3429000"/>
          <p14:tracePt t="138081" x="4056063" y="3403600"/>
          <p14:tracePt t="138085" x="4105275" y="3390900"/>
          <p14:tracePt t="138095" x="4143375" y="3378200"/>
          <p14:tracePt t="138105" x="4205288" y="3367088"/>
          <p14:tracePt t="138111" x="4256088" y="3354388"/>
          <p14:tracePt t="138121" x="4294188" y="3328988"/>
          <p14:tracePt t="138125" x="4368800" y="3303588"/>
          <p14:tracePt t="138135" x="4418013" y="3290888"/>
          <p14:tracePt t="138145" x="4456113" y="3290888"/>
          <p14:tracePt t="138151" x="4494213" y="3278188"/>
          <p14:tracePt t="138161" x="4530725" y="3267075"/>
          <p14:tracePt t="138165" x="4581525" y="3267075"/>
          <p14:tracePt t="138177" x="4594225" y="3254375"/>
          <p14:tracePt t="138187" x="4606925" y="3241675"/>
          <p14:tracePt t="138192" x="4619625" y="3241675"/>
          <p14:tracePt t="138201" x="4630738" y="3228975"/>
          <p14:tracePt t="138208" x="4630738" y="3216275"/>
          <p14:tracePt t="138217" x="4656138" y="3216275"/>
          <p14:tracePt t="138227" x="4668838" y="3203575"/>
          <p14:tracePt t="138242" x="4668838" y="3190875"/>
          <p14:tracePt t="138247" x="4668838" y="3178175"/>
          <p14:tracePt t="138267" x="4681538" y="3178175"/>
          <p14:tracePt t="138273" x="4681538" y="3165475"/>
          <p14:tracePt t="138287" x="4681538" y="3141663"/>
          <p14:tracePt t="138297" x="4681538" y="3116263"/>
          <p14:tracePt t="138313" x="4681538" y="3103563"/>
          <p14:tracePt t="138323" x="4681538" y="3090863"/>
          <p14:tracePt t="138327" x="4681538" y="3078163"/>
          <p14:tracePt t="138337" x="4681538" y="3065463"/>
          <p14:tracePt t="138347" x="4681538" y="3054350"/>
          <p14:tracePt t="138369" x="4681538" y="3028950"/>
          <p14:tracePt t="138379" x="4681538" y="3016250"/>
          <p14:tracePt t="138389" x="4668838" y="2990850"/>
          <p14:tracePt t="138393" x="4630738" y="2990850"/>
          <p14:tracePt t="138403" x="4581525" y="2965450"/>
          <p14:tracePt t="138409" x="4543425" y="2965450"/>
          <p14:tracePt t="138419" x="4494213" y="2952750"/>
          <p14:tracePt t="138429" x="4418013" y="2928938"/>
          <p14:tracePt t="138433" x="4356100" y="2928938"/>
          <p14:tracePt t="138443" x="4318000" y="2928938"/>
          <p14:tracePt t="138450" x="4256088" y="2928938"/>
          <p14:tracePt t="138459" x="4181475" y="2928938"/>
          <p14:tracePt t="138469" x="4130675" y="2928938"/>
          <p14:tracePt t="138474" x="4092575" y="2928938"/>
          <p14:tracePt t="138483" x="4043363" y="2928938"/>
          <p14:tracePt t="138490" x="4017963" y="2928938"/>
          <p14:tracePt t="138499" x="3979863" y="2928938"/>
          <p14:tracePt t="138509" x="3956050" y="2928938"/>
          <p14:tracePt t="138515" x="3905250" y="2928938"/>
          <p14:tracePt t="138525" x="3879850" y="2928938"/>
          <p14:tracePt t="138529" x="3843338" y="2928938"/>
          <p14:tracePt t="138540" x="3817938" y="2928938"/>
          <p14:tracePt t="138549" x="3792538" y="2928938"/>
          <p14:tracePt t="138555" x="3756025" y="2928938"/>
          <p14:tracePt t="138565" x="3730625" y="2928938"/>
          <p14:tracePt t="138569" x="3705225" y="2928938"/>
          <p14:tracePt t="138579" x="3679825" y="2952750"/>
          <p14:tracePt t="138590" x="3667125" y="2952750"/>
          <p14:tracePt t="138595" x="3654425" y="2952750"/>
          <p14:tracePt t="138606" x="3643313" y="2952750"/>
          <p14:tracePt t="138611" x="3630613" y="2952750"/>
          <p14:tracePt t="138623" x="3630613" y="2965450"/>
          <p14:tracePt t="138631" x="3617913" y="2965450"/>
          <p14:tracePt t="138635" x="3605213" y="2978150"/>
          <p14:tracePt t="138645" x="3592513" y="2978150"/>
          <p14:tracePt t="138652" x="3592513" y="2990850"/>
          <p14:tracePt t="138673" x="3579813" y="3003550"/>
          <p14:tracePt t="138685" x="3567113" y="3028950"/>
          <p14:tracePt t="138711" x="3554413" y="3041650"/>
          <p14:tracePt t="138727" x="3554413" y="3054350"/>
          <p14:tracePt t="138741" x="3554413" y="3078163"/>
          <p14:tracePt t="138751" x="3554413" y="3103563"/>
          <p14:tracePt t="138757" x="3554413" y="3128963"/>
          <p14:tracePt t="138771" x="3554413" y="3154363"/>
          <p14:tracePt t="138782" x="3554413" y="3190875"/>
          <p14:tracePt t="138794" x="3554413" y="3216275"/>
          <p14:tracePt t="138797" x="3567113" y="3254375"/>
          <p14:tracePt t="138808" x="3579813" y="3267075"/>
          <p14:tracePt t="138811" x="3630613" y="3316288"/>
          <p14:tracePt t="138822" x="3654425" y="3341688"/>
          <p14:tracePt t="138831" x="3679825" y="3354388"/>
          <p14:tracePt t="138838" x="3730625" y="3390900"/>
          <p14:tracePt t="138847" x="3767138" y="3416300"/>
          <p14:tracePt t="138851" x="3792538" y="3429000"/>
          <p14:tracePt t="138863" x="3817938" y="3454400"/>
          <p14:tracePt t="138873" x="3856038" y="3454400"/>
          <p14:tracePt t="138877" x="3892550" y="3454400"/>
          <p14:tracePt t="138888" x="3930650" y="3479800"/>
          <p14:tracePt t="138893" x="3968750" y="3479800"/>
          <p14:tracePt t="138905" x="4005263" y="3479800"/>
          <p14:tracePt t="138913" x="4056063" y="3479800"/>
          <p14:tracePt t="138917" x="4081463" y="3479800"/>
          <p14:tracePt t="138927" x="4130675" y="3479800"/>
          <p14:tracePt t="138933" x="4156075" y="3479800"/>
          <p14:tracePt t="138953" x="4181475" y="3479800"/>
          <p14:tracePt t="138972" x="4217988" y="3441700"/>
          <p14:tracePt t="138975" x="4243388" y="3416300"/>
          <p14:tracePt t="138986" x="4243388" y="3390900"/>
          <p14:tracePt t="138989" x="4281488" y="3367088"/>
          <p14:tracePt t="138999" x="4281488" y="3354388"/>
          <p14:tracePt t="139009" x="4294188" y="3303588"/>
          <p14:tracePt t="139016" x="4305300" y="3278188"/>
          <p14:tracePt t="139026" x="4330700" y="3228975"/>
          <p14:tracePt t="139029" x="4330700" y="3216275"/>
          <p14:tracePt t="139039" x="4330700" y="3178175"/>
          <p14:tracePt t="139051" x="4330700" y="3154363"/>
          <p14:tracePt t="139056" x="4330700" y="3128963"/>
          <p14:tracePt t="139065" x="4330700" y="3103563"/>
          <p14:tracePt t="139072" x="4330700" y="3090863"/>
          <p14:tracePt t="139081" x="4330700" y="3078163"/>
          <p14:tracePt t="139091" x="4318000" y="3054350"/>
          <p14:tracePt t="139095" x="4268788" y="3028950"/>
          <p14:tracePt t="139105" x="4230688" y="3028950"/>
          <p14:tracePt t="139111" x="4168775" y="3016250"/>
          <p14:tracePt t="139123" x="4081463" y="3016250"/>
          <p14:tracePt t="139132" x="4017963" y="3016250"/>
          <p14:tracePt t="139135" x="3917950" y="3016250"/>
          <p14:tracePt t="139145" x="3830638" y="3016250"/>
          <p14:tracePt t="139151" x="3730625" y="3016250"/>
          <p14:tracePt t="139161" x="3643313" y="3016250"/>
          <p14:tracePt t="139171" x="3579813" y="3016250"/>
          <p14:tracePt t="139177" x="3530600" y="3016250"/>
          <p14:tracePt t="139185" x="3479800" y="3016250"/>
          <p14:tracePt t="139196" x="3454400" y="3054350"/>
          <p14:tracePt t="139201" x="3429000" y="3078163"/>
          <p14:tracePt t="139211" x="3392488" y="3103563"/>
          <p14:tracePt t="139215" x="3392488" y="3141663"/>
          <p14:tracePt t="139225" x="3392488" y="3190875"/>
          <p14:tracePt t="139235" x="3392488" y="3228975"/>
          <p14:tracePt t="139241" x="3392488" y="3290888"/>
          <p14:tracePt t="139251" x="3392488" y="3341688"/>
          <p14:tracePt t="139255" x="3392488" y="3403600"/>
          <p14:tracePt t="139265" x="3429000" y="3467100"/>
          <p14:tracePt t="139275" x="3441700" y="3529013"/>
          <p14:tracePt t="139281" x="3505200" y="3579813"/>
          <p14:tracePt t="139291" x="3541713" y="3616325"/>
          <p14:tracePt t="139295" x="3567113" y="3641725"/>
          <p14:tracePt t="139305" x="3592513" y="3667125"/>
          <p14:tracePt t="139317" x="3617913" y="3692525"/>
          <p14:tracePt t="139321" x="3643313" y="3703638"/>
          <p14:tracePt t="139331" x="3667125" y="3703638"/>
          <p14:tracePt t="139337" x="3692525" y="3703638"/>
          <p14:tracePt t="139347" x="3717925" y="3703638"/>
          <p14:tracePt t="139357" x="3743325" y="3703638"/>
          <p14:tracePt t="139363" x="3779838" y="3703638"/>
          <p14:tracePt t="139373" x="3830638" y="3703638"/>
          <p14:tracePt t="139378" x="3843338" y="3679825"/>
          <p14:tracePt t="139388" x="3856038" y="3654425"/>
          <p14:tracePt t="139397" x="3867150" y="3641725"/>
          <p14:tracePt t="139413" x="3879850" y="3629025"/>
          <p14:tracePt t="139443" x="3892550" y="3616325"/>
          <p14:tracePt t="139497" x="3892550" y="3603625"/>
          <p14:tracePt t="139523" x="3892550" y="3590925"/>
          <p14:tracePt t="139645" x="3892550" y="3567113"/>
          <p14:tracePt t="139659" x="3892550" y="3541713"/>
          <p14:tracePt t="139669" x="3892550" y="3529013"/>
          <p14:tracePt t="139675" x="3892550" y="3516313"/>
          <p14:tracePt t="139685" x="3892550" y="3490913"/>
          <p14:tracePt t="139689" x="3892550" y="3479800"/>
          <p14:tracePt t="139699" x="3892550" y="3454400"/>
          <p14:tracePt t="139709" x="3892550" y="3441700"/>
          <p14:tracePt t="139715" x="3892550" y="3429000"/>
          <p14:tracePt t="139729" x="3892550" y="3416300"/>
          <p14:tracePt t="139750" x="3892550" y="3403600"/>
          <p14:tracePt t="139775" x="3892550" y="3390900"/>
          <p14:tracePt t="139963" x="3905250" y="3390900"/>
          <p14:tracePt t="139978" x="3930650" y="3390900"/>
          <p14:tracePt t="139989" x="3956050" y="3390900"/>
          <p14:tracePt t="139993" x="3992563" y="3390900"/>
          <p14:tracePt t="140003" x="4017963" y="3390900"/>
          <p14:tracePt t="140013" x="4056063" y="3390900"/>
          <p14:tracePt t="140018" x="4092575" y="3367088"/>
          <p14:tracePt t="140027" x="4117975" y="3367088"/>
          <p14:tracePt t="140034" x="4156075" y="3367088"/>
          <p14:tracePt t="140043" x="4205288" y="3367088"/>
          <p14:tracePt t="140053" x="4243388" y="3367088"/>
          <p14:tracePt t="140057" x="4294188" y="3341688"/>
          <p14:tracePt t="140068" x="4330700" y="3341688"/>
          <p14:tracePt t="140073" x="4368800" y="3328988"/>
          <p14:tracePt t="140093" x="4381500" y="3328988"/>
          <p14:tracePt t="140209" x="4406900" y="3328988"/>
          <p14:tracePt t="140279" x="4418013" y="3328988"/>
          <p14:tracePt t="140289" x="4418013" y="3316288"/>
          <p14:tracePt t="140421" x="4430713" y="3316288"/>
          <p14:tracePt t="140451" x="4443413" y="3316288"/>
          <p14:tracePt t="140461" x="4456113" y="3316288"/>
          <p14:tracePt t="140477" x="4481513" y="3341688"/>
          <p14:tracePt t="140481" x="4481513" y="3354388"/>
          <p14:tracePt t="140491" x="4494213" y="3378200"/>
          <p14:tracePt t="140507" x="4506913" y="3390900"/>
          <p14:tracePt t="141193" x="4518025" y="3390900"/>
          <p14:tracePt t="141207" x="4543425" y="3378200"/>
          <p14:tracePt t="141227" x="4568825" y="3367088"/>
          <p14:tracePt t="141233" x="4581525" y="3354388"/>
          <p14:tracePt t="141247" x="4594225" y="3354388"/>
          <p14:tracePt t="142207" x="4594225" y="3341688"/>
          <p14:tracePt t="142221" x="4594225" y="3328988"/>
          <p14:tracePt t="142238" x="4594225" y="3316288"/>
          <p14:tracePt t="142247" x="4594225" y="3303588"/>
          <p14:tracePt t="142257" x="4606925" y="3290888"/>
          <p14:tracePt t="142420" x="4594225" y="3290888"/>
          <p14:tracePt t="142430" x="4581525" y="3290888"/>
          <p14:tracePt t="142433" x="4568825" y="3290888"/>
          <p14:tracePt t="142443" x="4543425" y="3290888"/>
          <p14:tracePt t="142449" x="4506913" y="3267075"/>
          <p14:tracePt t="142459" x="4494213" y="3267075"/>
          <p14:tracePt t="142469" x="4468813" y="3267075"/>
          <p14:tracePt t="142473" x="4430713" y="3267075"/>
          <p14:tracePt t="142483" x="4406900" y="3267075"/>
          <p14:tracePt t="142490" x="4368800" y="3254375"/>
          <p14:tracePt t="142499" x="4318000" y="3254375"/>
          <p14:tracePt t="142509" x="4281488" y="3254375"/>
          <p14:tracePt t="142513" x="4230688" y="3254375"/>
          <p14:tracePt t="142523" x="4205288" y="3254375"/>
          <p14:tracePt t="142529" x="4168775" y="3254375"/>
          <p14:tracePt t="142541" x="4117975" y="3254375"/>
          <p14:tracePt t="142549" x="4092575" y="3254375"/>
          <p14:tracePt t="142555" x="4056063" y="3241675"/>
          <p14:tracePt t="142565" x="4017963" y="3241675"/>
          <p14:tracePt t="142569" x="3979863" y="3241675"/>
          <p14:tracePt t="142579" x="3956050" y="3241675"/>
          <p14:tracePt t="142591" x="3930650" y="3241675"/>
          <p14:tracePt t="142595" x="3905250" y="3241675"/>
          <p14:tracePt t="142605" x="3892550" y="3241675"/>
          <p14:tracePt t="142609" x="3867150" y="3241675"/>
          <p14:tracePt t="142619" x="3843338" y="3241675"/>
          <p14:tracePt t="142629" x="3830638" y="3241675"/>
          <p14:tracePt t="142635" x="3792538" y="3241675"/>
          <p14:tracePt t="142645" x="3756025" y="3241675"/>
          <p14:tracePt t="142649" x="3730625" y="3241675"/>
          <p14:tracePt t="142659" x="3705225" y="3241675"/>
          <p14:tracePt t="142671" x="3679825" y="3241675"/>
          <p14:tracePt t="142675" x="3643313" y="3241675"/>
          <p14:tracePt t="142685" x="3605213" y="3254375"/>
          <p14:tracePt t="142691" x="3579813" y="3267075"/>
          <p14:tracePt t="142701" x="3541713" y="3278188"/>
          <p14:tracePt t="142711" x="3517900" y="3290888"/>
          <p14:tracePt t="142715" x="3492500" y="3316288"/>
          <p14:tracePt t="142725" x="3467100" y="3316288"/>
          <p14:tracePt t="142731" x="3441700" y="3341688"/>
          <p14:tracePt t="142741" x="3429000" y="3354388"/>
          <p14:tracePt t="142767" x="3417888" y="3367088"/>
          <p14:tracePt t="142797" x="3405188" y="3378200"/>
          <p14:tracePt t="142821" x="3405188" y="3390900"/>
          <p14:tracePt t="142831" x="3405188" y="3403600"/>
          <p14:tracePt t="142838" x="3417888" y="3416300"/>
          <p14:tracePt t="142847" x="3441700" y="3429000"/>
          <p14:tracePt t="142851" x="3467100" y="3441700"/>
          <p14:tracePt t="142863" x="3517900" y="3441700"/>
          <p14:tracePt t="142873" x="3605213" y="3467100"/>
          <p14:tracePt t="142877" x="3679825" y="3467100"/>
          <p14:tracePt t="142888" x="3779838" y="3467100"/>
          <p14:tracePt t="142893" x="3892550" y="3467100"/>
          <p14:tracePt t="142903" x="4005263" y="3467100"/>
          <p14:tracePt t="142913" x="4143375" y="3467100"/>
          <p14:tracePt t="142917" x="4281488" y="3441700"/>
          <p14:tracePt t="142928" x="4418013" y="3390900"/>
          <p14:tracePt t="142934" x="4530725" y="3354388"/>
          <p14:tracePt t="142943" x="4619625" y="3341688"/>
          <p14:tracePt t="142953" x="4732338" y="3303588"/>
          <p14:tracePt t="142973" x="4768850" y="3278188"/>
          <p14:tracePt t="143043" x="4732338" y="3278188"/>
          <p14:tracePt t="143049" x="4619625" y="3267075"/>
          <p14:tracePt t="143059" x="4481513" y="3267075"/>
          <p14:tracePt t="143069" x="4330700" y="3267075"/>
          <p14:tracePt t="143073" x="4168775" y="3267075"/>
          <p14:tracePt t="143083" x="4005263" y="3267075"/>
          <p14:tracePt t="143089" x="3843338" y="3267075"/>
          <p14:tracePt t="143099" x="3692525" y="3267075"/>
          <p14:tracePt t="143109" x="3541713" y="3267075"/>
          <p14:tracePt t="143115" x="3392488" y="3267075"/>
          <p14:tracePt t="143125" x="3254375" y="3278188"/>
          <p14:tracePt t="143129" x="3103563" y="3290888"/>
          <p14:tracePt t="143139" x="3016250" y="3316288"/>
          <p14:tracePt t="143149" x="2941638" y="3328988"/>
          <p14:tracePt t="143155" x="2916238" y="3328988"/>
          <p14:tracePt t="143165" x="2903538" y="3328988"/>
          <p14:tracePt t="143179" x="2890838" y="3328988"/>
          <p14:tracePt t="143275" x="2890838" y="3341688"/>
          <p14:tracePt t="143281" x="2903538" y="3341688"/>
          <p14:tracePt t="143291" x="2941638" y="3341688"/>
          <p14:tracePt t="143302" x="2992438" y="3341688"/>
          <p14:tracePt t="143307" x="3016250" y="3341688"/>
          <p14:tracePt t="143317" x="3067050" y="3341688"/>
          <p14:tracePt t="143322" x="3103563" y="3341688"/>
          <p14:tracePt t="143331" x="3128963" y="3341688"/>
          <p14:tracePt t="143341" x="3179763" y="3341688"/>
          <p14:tracePt t="143347" x="3192463" y="3341688"/>
          <p14:tracePt t="143357" x="3205163" y="3341688"/>
          <p14:tracePt t="143361" x="3216275" y="3341688"/>
          <p14:tracePt t="143372" x="3228975" y="3341688"/>
          <p14:tracePt t="143382" x="3241675" y="3341688"/>
          <p14:tracePt t="143397" x="3254375" y="3341688"/>
          <p14:tracePt t="143422" x="3267075" y="3341688"/>
          <p14:tracePt t="143431" x="3279775" y="3341688"/>
          <p14:tracePt t="143447" x="3292475" y="3341688"/>
          <p14:tracePt t="143463" x="3305175" y="3341688"/>
          <p14:tracePt t="143473" x="3317875" y="3341688"/>
          <p14:tracePt t="143483" x="3328988" y="3341688"/>
          <p14:tracePt t="143489" x="3341688" y="3341688"/>
          <p14:tracePt t="143498" x="3367088" y="3341688"/>
          <p14:tracePt t="143506" x="3379788" y="3341688"/>
          <p14:tracePt t="143513" x="3392488" y="3341688"/>
          <p14:tracePt t="143527" x="3417888" y="3341688"/>
          <p14:tracePt t="143537" x="3441700" y="3341688"/>
          <p14:tracePt t="143554" x="3479800" y="3341688"/>
          <p14:tracePt t="143563" x="3530600" y="3341688"/>
          <p14:tracePt t="143567" x="3554413" y="3341688"/>
          <p14:tracePt t="143577" x="3592513" y="3341688"/>
          <p14:tracePt t="143583" x="3630613" y="3341688"/>
          <p14:tracePt t="143593" x="3667125" y="3341688"/>
          <p14:tracePt t="143604" x="3717925" y="3341688"/>
          <p14:tracePt t="143609" x="3743325" y="3341688"/>
          <p14:tracePt t="143620" x="3779838" y="3341688"/>
          <p14:tracePt t="143623" x="3805238" y="3341688"/>
          <p14:tracePt t="143633" x="3843338" y="3341688"/>
          <p14:tracePt t="143643" x="3867150" y="3341688"/>
          <p14:tracePt t="143649" x="3879850" y="3341688"/>
          <p14:tracePt t="143659" x="3892550" y="3341688"/>
          <p14:tracePt t="143663" x="3905250" y="3341688"/>
          <p14:tracePt t="143675" x="3917950" y="3341688"/>
          <p14:tracePt t="143689" x="3930650" y="3341688"/>
          <p14:tracePt t="143725" x="3943350" y="3341688"/>
          <p14:tracePt t="143790" x="3956050" y="3341688"/>
          <p14:tracePt t="144028" x="3943350" y="3341688"/>
          <p14:tracePt t="144037" x="3930650" y="3341688"/>
          <p14:tracePt t="144058" x="3905250" y="3341688"/>
          <p14:tracePt t="144083" x="3892550" y="3341688"/>
          <p14:tracePt t="144209" x="3917950" y="3341688"/>
          <p14:tracePt t="144213" x="3943350" y="3341688"/>
          <p14:tracePt t="144224" x="3968750" y="3341688"/>
          <p14:tracePt t="144229" x="4017963" y="3316288"/>
          <p14:tracePt t="144239" x="4043363" y="3316288"/>
          <p14:tracePt t="144251" x="4081463" y="3316288"/>
          <p14:tracePt t="144255" x="4181475" y="3316288"/>
          <p14:tracePt t="144265" x="4230688" y="3290888"/>
          <p14:tracePt t="144270" x="4281488" y="3290888"/>
          <p14:tracePt t="144279" x="4305300" y="3290888"/>
          <p14:tracePt t="144289" x="4330700" y="3290888"/>
          <p14:tracePt t="144295" x="4343400" y="3290888"/>
          <p14:tracePt t="144305" x="4356100" y="3290888"/>
          <p14:tracePt t="144309" x="4356100" y="3278188"/>
          <p14:tracePt t="144329" x="4381500" y="3278188"/>
          <p14:tracePt t="145011" x="4356100" y="3278188"/>
          <p14:tracePt t="145177" x="4343400" y="3278188"/>
          <p14:tracePt t="145197" x="4330700" y="3278188"/>
          <p14:tracePt t="145211" x="4318000" y="3278188"/>
          <p14:tracePt t="145223" x="4294188" y="3278188"/>
          <p14:tracePt t="145227" x="4281488" y="3254375"/>
          <p14:tracePt t="145247" x="4256088" y="3241675"/>
          <p14:tracePt t="145253" x="4230688" y="3228975"/>
          <p14:tracePt t="145264" x="4205288" y="3228975"/>
          <p14:tracePt t="145267" x="4181475" y="3203575"/>
          <p14:tracePt t="145277" x="4156075" y="3203575"/>
          <p14:tracePt t="145287" x="4117975" y="3203575"/>
          <p14:tracePt t="145294" x="4092575" y="3203575"/>
          <p14:tracePt t="145303" x="4043363" y="3203575"/>
          <p14:tracePt t="145309" x="4017963" y="3203575"/>
          <p14:tracePt t="145319" x="3979863" y="3203575"/>
          <p14:tracePt t="145329" x="3943350" y="3203575"/>
          <p14:tracePt t="145333" x="3892550" y="3203575"/>
          <p14:tracePt t="145343" x="3856038" y="3203575"/>
          <p14:tracePt t="145349" x="3805238" y="3203575"/>
          <p14:tracePt t="145360" x="3756025" y="3203575"/>
          <p14:tracePt t="145369" x="3705225" y="3203575"/>
          <p14:tracePt t="145373" x="3654425" y="3203575"/>
          <p14:tracePt t="145383" x="3567113" y="3203575"/>
          <p14:tracePt t="145389" x="3492500" y="3203575"/>
          <p14:tracePt t="145399" x="3392488" y="3203575"/>
          <p14:tracePt t="145409" x="3292475" y="3203575"/>
          <p14:tracePt t="145415" x="3205163" y="3203575"/>
          <p14:tracePt t="145425" x="3128963" y="3203575"/>
          <p14:tracePt t="145430" x="3079750" y="3203575"/>
          <p14:tracePt t="145439" x="3041650" y="3203575"/>
          <p14:tracePt t="145449" x="2992438" y="3203575"/>
          <p14:tracePt t="145455" x="2954338" y="3203575"/>
          <p14:tracePt t="145466" x="2928938" y="3203575"/>
          <p14:tracePt t="145469" x="2879725" y="3203575"/>
          <p14:tracePt t="145480" x="2854325" y="3203575"/>
          <p14:tracePt t="145489" x="2828925" y="3203575"/>
          <p14:tracePt t="145496" x="2803525" y="3203575"/>
          <p14:tracePt t="145505" x="2767013" y="3203575"/>
          <p14:tracePt t="145509" x="2741613" y="3203575"/>
          <p14:tracePt t="145519" x="2690813" y="3203575"/>
          <p14:tracePt t="145530" x="2654300" y="3203575"/>
          <p14:tracePt t="145535" x="2616200" y="3203575"/>
          <p14:tracePt t="145546" x="2554288" y="3203575"/>
          <p14:tracePt t="145551" x="2528888" y="3203575"/>
          <p14:tracePt t="145563" x="2465388" y="3216275"/>
          <p14:tracePt t="145571" x="2452688" y="3228975"/>
          <p14:tracePt t="145575" x="2428875" y="3241675"/>
          <p14:tracePt t="145585" x="2416175" y="3241675"/>
          <p14:tracePt t="145592" x="2378075" y="3254375"/>
          <p14:tracePt t="145601" x="2365375" y="3267075"/>
          <p14:tracePt t="145612" x="2339975" y="3278188"/>
          <p14:tracePt t="145615" x="2316163" y="3290888"/>
          <p14:tracePt t="145625" x="2290763" y="3303588"/>
          <p14:tracePt t="145632" x="2278063" y="3316288"/>
          <p14:tracePt t="145641" x="2252663" y="3328988"/>
          <p14:tracePt t="145657" x="2239963" y="3341688"/>
          <p14:tracePt t="145667" x="2216150" y="3341688"/>
          <p14:tracePt t="145681" x="2203450" y="3354388"/>
          <p14:tracePt t="145701" x="2203450" y="3367088"/>
          <p14:tracePt t="145717" x="2190750" y="3367088"/>
          <p14:tracePt t="145731" x="2178050" y="3378200"/>
          <p14:tracePt t="145783" x="2165350" y="3390900"/>
          <p14:tracePt t="145797" x="2152650" y="3390900"/>
          <p14:tracePt t="145813" x="2139950" y="3403600"/>
          <p14:tracePt t="145823" x="2127250" y="3403600"/>
          <p14:tracePt t="145827" x="2127250" y="3416300"/>
          <p14:tracePt t="145837" x="2116138" y="3416300"/>
          <p14:tracePt t="145873" x="2103438" y="3429000"/>
          <p14:tracePt t="145894" x="2090738" y="3429000"/>
          <p14:tracePt t="145909" x="2078038" y="3429000"/>
          <p14:tracePt t="145919" x="2078038" y="3441700"/>
          <p14:tracePt t="145923" x="2065338" y="3441700"/>
          <p14:tracePt t="146055" x="2052638" y="3441700"/>
          <p14:tracePt t="146101" x="2039938" y="3441700"/>
          <p14:tracePt t="146122" x="2027238" y="3441700"/>
          <p14:tracePt t="146141" x="2014538" y="3441700"/>
          <p14:tracePt t="146238" x="2003425" y="3441700"/>
          <p14:tracePt t="146271" x="1990725" y="3441700"/>
          <p14:tracePt t="146287" x="1978025" y="3467100"/>
          <p14:tracePt t="146297" x="1965325" y="3467100"/>
          <p14:tracePt t="146307" x="1939925" y="3479800"/>
          <p14:tracePt t="146311" x="1914525" y="3503613"/>
          <p14:tracePt t="146321" x="1890713" y="3516313"/>
          <p14:tracePt t="146327" x="1852613" y="3541713"/>
          <p14:tracePt t="146338" x="1827213" y="3554413"/>
          <p14:tracePt t="146348" x="1790700" y="3567113"/>
          <p14:tracePt t="146353" x="1765300" y="3579813"/>
          <p14:tracePt t="146363" x="1739900" y="3590925"/>
          <p14:tracePt t="146367" x="1701800" y="3616325"/>
          <p14:tracePt t="146377" x="1677988" y="3616325"/>
          <p14:tracePt t="146387" x="1677988" y="3629025"/>
          <p14:tracePt t="146394" x="1665288" y="3629025"/>
          <p14:tracePt t="146403" x="1652588" y="3641725"/>
          <p14:tracePt t="146424" x="1639888" y="3641725"/>
          <p14:tracePt t="147653" x="1639888" y="3654425"/>
          <p14:tracePt t="147659" x="1639888" y="3667125"/>
          <p14:tracePt t="147679" x="1639888" y="3679825"/>
          <p14:tracePt t="147683" x="1665288" y="3679825"/>
          <p14:tracePt t="147693" x="1689100" y="3703638"/>
          <p14:tracePt t="147699" x="1701800" y="3703638"/>
          <p14:tracePt t="147709" x="1714500" y="3703638"/>
          <p14:tracePt t="147719" x="1727200" y="3703638"/>
          <p14:tracePt t="147725" x="1752600" y="3703638"/>
          <p14:tracePt t="147735" x="1765300" y="3703638"/>
          <p14:tracePt t="147739" x="1790700" y="3703638"/>
          <p14:tracePt t="147749" x="1814513" y="3703638"/>
          <p14:tracePt t="147759" x="1827213" y="3703638"/>
          <p14:tracePt t="147765" x="1852613" y="3703638"/>
          <p14:tracePt t="147775" x="1878013" y="3703638"/>
          <p14:tracePt t="147779" x="1903413" y="3703638"/>
          <p14:tracePt t="147789" x="1939925" y="3703638"/>
          <p14:tracePt t="147799" x="1978025" y="3703638"/>
          <p14:tracePt t="147805" x="2014538" y="3703638"/>
          <p14:tracePt t="147815" x="2027238" y="3703638"/>
          <p14:tracePt t="147819" x="2039938" y="3703638"/>
          <p14:tracePt t="147829" x="2052638" y="3703638"/>
          <p14:tracePt t="147839" x="2090738" y="3703638"/>
          <p14:tracePt t="147872" x="2103438" y="3703638"/>
          <p14:tracePt t="148143" x="2116138" y="3703638"/>
          <p14:tracePt t="148153" x="2127250" y="3692525"/>
          <p14:tracePt t="148180" x="2139950" y="3692525"/>
          <p14:tracePt t="148183" x="2165350" y="3692525"/>
          <p14:tracePt t="148193" x="2178050" y="3692525"/>
          <p14:tracePt t="148199" x="2203450" y="3692525"/>
          <p14:tracePt t="148210" x="2216150" y="3692525"/>
          <p14:tracePt t="148219" x="2239963" y="3679825"/>
          <p14:tracePt t="148223" x="2252663" y="3679825"/>
          <p14:tracePt t="148239" x="2265363" y="3679825"/>
          <p14:tracePt t="148399" x="2278063" y="3679825"/>
          <p14:tracePt t="148445" x="2290763" y="3679825"/>
          <p14:tracePt t="148461" x="2303463" y="3679825"/>
          <p14:tracePt t="148481" x="2316163" y="3679825"/>
          <p14:tracePt t="148501" x="2328863" y="3679825"/>
          <p14:tracePt t="148505" x="2339975" y="3679825"/>
          <p14:tracePt t="148515" x="2352675" y="3667125"/>
          <p14:tracePt t="148533" x="2365375" y="3667125"/>
          <p14:tracePt t="148693" x="2378075" y="3654425"/>
          <p14:tracePt t="150297" x="2390775" y="3654425"/>
          <p14:tracePt t="150317" x="2403475" y="3654425"/>
          <p14:tracePt t="150322" x="2416175" y="3654425"/>
          <p14:tracePt t="150331" x="2428875" y="3654425"/>
          <p14:tracePt t="150347" x="2452688" y="3654425"/>
          <p14:tracePt t="150357" x="2465388" y="3654425"/>
          <p14:tracePt t="150362" x="2478088" y="3654425"/>
          <p14:tracePt t="150379" x="2503488" y="3654425"/>
          <p14:tracePt t="150397" x="2516188" y="3641725"/>
          <p14:tracePt t="150414" x="2528888" y="3641725"/>
          <p14:tracePt t="150418" x="2541588" y="3641725"/>
          <p14:tracePt t="150427" x="2554288" y="3641725"/>
          <p14:tracePt t="150437" x="2565400" y="3641725"/>
          <p14:tracePt t="150453" x="2590800" y="3641725"/>
          <p14:tracePt t="150457" x="2616200" y="3641725"/>
          <p14:tracePt t="150477" x="2641600" y="3641725"/>
          <p14:tracePt t="150483" x="2667000" y="3641725"/>
          <p14:tracePt t="150493" x="2703513" y="3641725"/>
          <p14:tracePt t="150498" x="2716213" y="3641725"/>
          <p14:tracePt t="150569" x="2741613" y="3641725"/>
          <p14:tracePt t="150771" x="2754313" y="3641725"/>
          <p14:tracePt t="150787" x="2767013" y="3641725"/>
          <p14:tracePt t="151139" x="2778125" y="3641725"/>
          <p14:tracePt t="151149" x="2790825" y="3641725"/>
          <p14:tracePt t="151179" x="2803525" y="3641725"/>
          <p14:tracePt t="151215" x="2816225" y="3641725"/>
          <p14:tracePt t="151219" x="2828925" y="3641725"/>
          <p14:tracePt t="151235" x="2841625" y="3641725"/>
          <p14:tracePt t="151255" x="2854325" y="3641725"/>
          <p14:tracePt t="151269" x="2867025" y="3641725"/>
          <p14:tracePt t="151285" x="2879725" y="3641725"/>
          <p14:tracePt t="151305" x="2890838" y="3641725"/>
          <p14:tracePt t="151315" x="2903538" y="3641725"/>
          <p14:tracePt t="151331" x="2916238" y="3641725"/>
          <p14:tracePt t="151355" x="2928938" y="3641725"/>
          <p14:tracePt t="151373" x="2967038" y="3641725"/>
          <p14:tracePt t="151395" x="2979738" y="3641725"/>
          <p14:tracePt t="151405" x="2992438" y="3641725"/>
          <p14:tracePt t="151411" x="3003550" y="3641725"/>
          <p14:tracePt t="151421" x="3016250" y="3641725"/>
          <p14:tracePt t="151425" x="3028950" y="3641725"/>
          <p14:tracePt t="151437" x="3041650" y="3641725"/>
          <p14:tracePt t="151447" x="3054350" y="3641725"/>
          <p14:tracePt t="151487" x="3079750" y="3641725"/>
          <p14:tracePt t="151511" x="3103563" y="3641725"/>
          <p14:tracePt t="151517" x="3128963" y="3641725"/>
          <p14:tracePt t="151527" x="3154363" y="3641725"/>
          <p14:tracePt t="151538" x="3192463" y="3641725"/>
          <p14:tracePt t="151541" x="3216275" y="3641725"/>
          <p14:tracePt t="151552" x="3228975" y="3641725"/>
          <p14:tracePt t="151557" x="3254375" y="3641725"/>
          <p14:tracePt t="151568" x="3267075" y="3641725"/>
          <p14:tracePt t="151577" x="3279775" y="3641725"/>
          <p14:tracePt t="151593" x="3305175" y="3641725"/>
          <p14:tracePt t="151607" x="3328988" y="3641725"/>
          <p14:tracePt t="151617" x="3341688" y="3641725"/>
          <p14:tracePt t="151623" x="3354388" y="3641725"/>
          <p14:tracePt t="151634" x="3367088" y="3641725"/>
          <p14:tracePt t="151637" x="3392488" y="3641725"/>
          <p14:tracePt t="151649" x="3417888" y="3641725"/>
          <p14:tracePt t="151659" x="3441700" y="3629025"/>
          <p14:tracePt t="151663" x="3479800" y="3629025"/>
          <p14:tracePt t="151674" x="3505200" y="3629025"/>
          <p14:tracePt t="151679" x="3530600" y="3629025"/>
          <p14:tracePt t="151689" x="3554413" y="3629025"/>
          <p14:tracePt t="151699" x="3579813" y="3616325"/>
          <p14:tracePt t="151703" x="3617913" y="3616325"/>
          <p14:tracePt t="151713" x="3630613" y="3603625"/>
          <p14:tracePt t="151720" x="3643313" y="3603625"/>
          <p14:tracePt t="151729" x="3679825" y="3603625"/>
          <p14:tracePt t="151739" x="3705225" y="3603625"/>
          <p14:tracePt t="151745" x="3717925" y="3603625"/>
          <p14:tracePt t="151759" x="3730625" y="3590925"/>
          <p14:tracePt t="151769" x="3743325" y="3590925"/>
          <p14:tracePt t="152154" x="3730625" y="3590925"/>
          <p14:tracePt t="152159" x="3717925" y="3603625"/>
          <p14:tracePt t="152173" x="3692525" y="3603625"/>
          <p14:tracePt t="152196" x="3667125" y="3616325"/>
          <p14:tracePt t="152213" x="3643313" y="3616325"/>
          <p14:tracePt t="152225" x="3630613" y="3616325"/>
          <p14:tracePt t="152235" x="3630613" y="3629025"/>
          <p14:tracePt t="152239" x="3617913" y="3629025"/>
          <p14:tracePt t="152250" x="3592513" y="3629025"/>
          <p14:tracePt t="152265" x="3579813" y="3629025"/>
          <p14:tracePt t="152275" x="3554413" y="3654425"/>
          <p14:tracePt t="152279" x="3541713" y="3654425"/>
          <p14:tracePt t="152289" x="3517900" y="3654425"/>
          <p14:tracePt t="152295" x="3505200" y="3667125"/>
          <p14:tracePt t="152306" x="3492500" y="3667125"/>
          <p14:tracePt t="152315" x="3479800" y="3667125"/>
          <p14:tracePt t="152319" x="3467100" y="3679825"/>
          <p14:tracePt t="152329" x="3454400" y="3679825"/>
          <p14:tracePt t="152335" x="3417888" y="3692525"/>
          <p14:tracePt t="152345" x="3417888" y="3703638"/>
          <p14:tracePt t="152355" x="3405188" y="3716338"/>
          <p14:tracePt t="152361" x="3367088" y="3716338"/>
          <p14:tracePt t="152375" x="3354388" y="3729038"/>
          <p14:tracePt t="152379" x="3328988" y="3741738"/>
          <p14:tracePt t="152395" x="3317875" y="3741738"/>
          <p14:tracePt t="152399" x="3292475" y="3741738"/>
          <p14:tracePt t="152419" x="3292475" y="3754438"/>
          <p14:tracePt t="152527" x="3279775" y="3754438"/>
          <p14:tracePt t="152627" x="3254375" y="3754438"/>
          <p14:tracePt t="153125" x="3292475" y="3754438"/>
          <p14:tracePt t="153137" x="3341688" y="3754438"/>
          <p14:tracePt t="153141" x="3405188" y="3754438"/>
          <p14:tracePt t="153151" x="3441700" y="3741738"/>
          <p14:tracePt t="153157" x="3517900" y="3741738"/>
          <p14:tracePt t="153168" x="3567113" y="3741738"/>
          <p14:tracePt t="153177" x="3617913" y="3741738"/>
          <p14:tracePt t="153181" x="3705225" y="3741738"/>
          <p14:tracePt t="153191" x="3792538" y="3741738"/>
          <p14:tracePt t="153197" x="3917950" y="3741738"/>
          <p14:tracePt t="153208" x="4068763" y="3741738"/>
          <p14:tracePt t="153218" x="4217988" y="3741738"/>
          <p14:tracePt t="153221" x="4330700" y="3741738"/>
          <p14:tracePt t="153231" x="4430713" y="3741738"/>
          <p14:tracePt t="153237" x="4530725" y="3741738"/>
          <p14:tracePt t="153247" x="4643438" y="3729038"/>
          <p14:tracePt t="153257" x="4681538" y="3729038"/>
          <p14:tracePt t="153261" x="4743450" y="3729038"/>
          <p14:tracePt t="153271" x="4781550" y="3729038"/>
          <p14:tracePt t="153278" x="4806950" y="3703638"/>
          <p14:tracePt t="153307" x="4819650" y="3703638"/>
          <p14:tracePt t="153463" x="4832350" y="3703638"/>
          <p14:tracePt t="153489" x="4832350" y="3716338"/>
          <p14:tracePt t="153500" x="4819650" y="3716338"/>
          <p14:tracePt t="153503" x="4794250" y="3729038"/>
          <p14:tracePt t="153513" x="4794250" y="3741738"/>
          <p14:tracePt t="153525" x="4768850" y="3741738"/>
          <p14:tracePt t="153529" x="4743450" y="3754438"/>
          <p14:tracePt t="153539" x="4732338" y="3767138"/>
          <p14:tracePt t="153545" x="4719638" y="3767138"/>
          <p14:tracePt t="153555" x="4706938" y="3767138"/>
          <p14:tracePt t="153565" x="4694238" y="3767138"/>
          <p14:tracePt t="153570" x="4681538" y="3767138"/>
          <p14:tracePt t="153579" x="4668838" y="3767138"/>
          <p14:tracePt t="153605" x="4656138" y="3767138"/>
          <p14:tracePt t="153621" x="4643438" y="3767138"/>
          <p14:tracePt t="153635" x="4630738" y="3767138"/>
          <p14:tracePt t="153651" x="4619625" y="3767138"/>
          <p14:tracePt t="153665" x="4606925" y="3767138"/>
          <p14:tracePt t="153691" x="4594225" y="3767138"/>
          <p14:tracePt t="153702" x="4581525" y="3767138"/>
          <p14:tracePt t="153727" x="4568825" y="3767138"/>
          <p14:tracePt t="153767" x="4556125" y="3767138"/>
          <p14:tracePt t="153787" x="4543425" y="3754438"/>
          <p14:tracePt t="153807" x="4530725" y="3754438"/>
          <p14:tracePt t="153817" x="4518025" y="3754438"/>
          <p14:tracePt t="153827" x="4518025" y="3741738"/>
          <p14:tracePt t="153847" x="4494213" y="3741738"/>
          <p14:tracePt t="153887" x="4481513" y="3741738"/>
          <p14:tracePt t="153898" x="4468813" y="3741738"/>
          <p14:tracePt t="153903" x="4456113" y="3741738"/>
          <p14:tracePt t="153917" x="4443413" y="3741738"/>
          <p14:tracePt t="153943" x="4430713" y="3741738"/>
          <p14:tracePt t="153983" x="4418013" y="3741738"/>
          <p14:tracePt t="154039" x="4406900" y="3741738"/>
          <p14:tracePt t="154053" x="4394200" y="3741738"/>
          <p14:tracePt t="154063" x="4381500" y="3741738"/>
          <p14:tracePt t="154079" x="4368800" y="3741738"/>
          <p14:tracePt t="154083" x="4343400" y="3741738"/>
          <p14:tracePt t="154095" x="4330700" y="3741738"/>
          <p14:tracePt t="154105" x="4305300" y="3741738"/>
          <p14:tracePt t="154109" x="4256088" y="3741738"/>
          <p14:tracePt t="154119" x="4230688" y="3754438"/>
          <p14:tracePt t="154125" x="4192588" y="3754438"/>
          <p14:tracePt t="154135" x="4130675" y="3754438"/>
          <p14:tracePt t="154145" x="4081463" y="3754438"/>
          <p14:tracePt t="154149" x="4005263" y="3779838"/>
          <p14:tracePt t="154159" x="3968750" y="3779838"/>
          <p14:tracePt t="154166" x="3930650" y="3792538"/>
          <p14:tracePt t="154176" x="3856038" y="3803650"/>
          <p14:tracePt t="154185" x="3805238" y="3816350"/>
          <p14:tracePt t="154191" x="3730625" y="3816350"/>
          <p14:tracePt t="154201" x="3617913" y="3816350"/>
          <p14:tracePt t="154205" x="3541713" y="3841750"/>
          <p14:tracePt t="154216" x="3479800" y="3841750"/>
          <p14:tracePt t="154225" x="3405188" y="3854450"/>
          <p14:tracePt t="154232" x="3328988" y="3879850"/>
          <p14:tracePt t="154241" x="3279775" y="3879850"/>
          <p14:tracePt t="154245" x="3216275" y="3892550"/>
          <p14:tracePt t="154255" x="3154363" y="3892550"/>
          <p14:tracePt t="154268" x="3103563" y="3892550"/>
          <p14:tracePt t="154271" x="3054350" y="3892550"/>
          <p14:tracePt t="154282" x="3028950" y="3892550"/>
          <p14:tracePt t="154287" x="2992438" y="3892550"/>
          <p14:tracePt t="154298" x="2967038" y="3892550"/>
          <p14:tracePt t="154307" x="2941638" y="3892550"/>
          <p14:tracePt t="154311" x="2928938" y="3892550"/>
          <p14:tracePt t="154321" x="2916238" y="3892550"/>
          <p14:tracePt t="154327" x="2890838" y="3892550"/>
          <p14:tracePt t="154337" x="2867025" y="3892550"/>
          <p14:tracePt t="154350" x="2841625" y="3892550"/>
          <p14:tracePt t="154352" x="2816225" y="3892550"/>
          <p14:tracePt t="154361" x="2778125" y="3892550"/>
          <p14:tracePt t="154367" x="2754313" y="3892550"/>
          <p14:tracePt t="154377" x="2728913" y="3892550"/>
          <p14:tracePt t="154387" x="2678113" y="3892550"/>
          <p14:tracePt t="154391" x="2654300" y="3892550"/>
          <p14:tracePt t="154401" x="2616200" y="3892550"/>
          <p14:tracePt t="154407" x="2565400" y="3892550"/>
          <p14:tracePt t="154417" x="2528888" y="3892550"/>
          <p14:tracePt t="154427" x="2478088" y="3892550"/>
          <p14:tracePt t="154431" x="2441575" y="3892550"/>
          <p14:tracePt t="154443" x="2416175" y="3892550"/>
          <p14:tracePt t="154451" x="2352675" y="3892550"/>
          <p14:tracePt t="154457" x="2328863" y="3892550"/>
          <p14:tracePt t="154467" x="2303463" y="3892550"/>
          <p14:tracePt t="154473" x="2278063" y="3892550"/>
          <p14:tracePt t="154483" x="2228850" y="3892550"/>
          <p14:tracePt t="154487" x="2190750" y="3892550"/>
          <p14:tracePt t="154498" x="2139950" y="3892550"/>
          <p14:tracePt t="154507" x="2103438" y="3892550"/>
          <p14:tracePt t="154513" x="2052638" y="3892550"/>
          <p14:tracePt t="154523" x="2014538" y="3892550"/>
          <p14:tracePt t="154529" x="1978025" y="3892550"/>
          <p14:tracePt t="154539" x="1952625" y="3892550"/>
          <p14:tracePt t="154550" x="1927225" y="3892550"/>
          <p14:tracePt t="154553" x="1903413" y="3892550"/>
          <p14:tracePt t="154563" x="1878013" y="3892550"/>
          <p14:tracePt t="154569" x="1839913" y="3892550"/>
          <p14:tracePt t="154579" x="1801813" y="3892550"/>
          <p14:tracePt t="154589" x="1778000" y="3892550"/>
          <p14:tracePt t="154593" x="1739900" y="3892550"/>
          <p14:tracePt t="154603" x="1714500" y="3892550"/>
          <p14:tracePt t="154609" x="1689100" y="3892550"/>
          <p14:tracePt t="154619" x="1665288" y="3892550"/>
          <p14:tracePt t="154645" x="1639888" y="3892550"/>
          <p14:tracePt t="154669" x="1627188" y="3892550"/>
          <p14:tracePt t="154775" x="1627188" y="3879850"/>
          <p14:tracePt t="154785" x="1689100" y="3867150"/>
          <p14:tracePt t="154795" x="1801813" y="3867150"/>
          <p14:tracePt t="154801" x="1978025" y="3867150"/>
          <p14:tracePt t="154811" x="2127250" y="3867150"/>
          <p14:tracePt t="154815" x="2303463" y="3867150"/>
          <p14:tracePt t="154825" x="2452688" y="3867150"/>
          <p14:tracePt t="154836" x="2590800" y="3867150"/>
          <p14:tracePt t="154845" x="2716213" y="3867150"/>
          <p14:tracePt t="154852" x="2803525" y="3867150"/>
          <p14:tracePt t="154857" x="2867025" y="3867150"/>
          <p14:tracePt t="154867" x="2903538" y="3867150"/>
          <p14:tracePt t="154877" x="2928938" y="3867150"/>
          <p14:tracePt t="154882" x="2954338" y="3867150"/>
          <p14:tracePt t="154898" x="2979738" y="3867150"/>
          <p14:tracePt t="154907" x="3003550" y="3867150"/>
          <p14:tracePt t="154915" x="3028950" y="3867150"/>
          <p14:tracePt t="154923" x="3067050" y="3867150"/>
          <p14:tracePt t="154933" x="3116263" y="3867150"/>
          <p14:tracePt t="154937" x="3154363" y="3867150"/>
          <p14:tracePt t="154948" x="3216275" y="3867150"/>
          <p14:tracePt t="154966" x="3405188" y="3867150"/>
          <p14:tracePt t="154973" x="3505200" y="3867150"/>
          <p14:tracePt t="154977" x="3579813" y="3867150"/>
          <p14:tracePt t="154987" x="3705225" y="3867150"/>
          <p14:tracePt t="154993" x="3805238" y="3867150"/>
          <p14:tracePt t="155003" x="3867150" y="3867150"/>
          <p14:tracePt t="155014" x="3943350" y="3867150"/>
          <p14:tracePt t="155019" x="3979863" y="3867150"/>
          <p14:tracePt t="155030" x="4005263" y="3867150"/>
          <p14:tracePt t="155033" x="4030663" y="3867150"/>
          <p14:tracePt t="155053" x="4043363" y="3867150"/>
          <p14:tracePt t="155069" x="4056063" y="3867150"/>
          <p14:tracePt t="155083" x="4068763" y="3867150"/>
          <p14:tracePt t="155103" x="4081463" y="3867150"/>
          <p14:tracePt t="155128" x="4092575" y="3867150"/>
          <p14:tracePt t="155145" x="4117975" y="3867150"/>
          <p14:tracePt t="155156" x="4156075" y="3841750"/>
          <p14:tracePt t="155168" x="4217988" y="3829050"/>
          <p14:tracePt t="155170" x="4243388" y="3829050"/>
          <p14:tracePt t="155179" x="4281488" y="3816350"/>
          <p14:tracePt t="155185" x="4330700" y="3816350"/>
          <p14:tracePt t="155195" x="4356100" y="3803650"/>
          <p14:tracePt t="155205" x="4394200" y="3803650"/>
          <p14:tracePt t="155210" x="4418013" y="3792538"/>
          <p14:tracePt t="155219" x="4468813" y="3792538"/>
          <p14:tracePt t="155225" x="4518025" y="3754438"/>
          <p14:tracePt t="155235" x="4543425" y="3754438"/>
          <p14:tracePt t="155246" x="4568825" y="3754438"/>
          <p14:tracePt t="155251" x="4619625" y="3754438"/>
          <p14:tracePt t="155261" x="4630738" y="3754438"/>
          <p14:tracePt t="155265" x="4643438" y="3741738"/>
          <p14:tracePt t="155286" x="4668838" y="3741738"/>
          <p14:tracePt t="155292" x="4694238" y="3741738"/>
          <p14:tracePt t="155305" x="4706938" y="3741738"/>
          <p14:tracePt t="155325" x="4719638" y="3729038"/>
          <p14:tracePt t="155357" x="4743450" y="3716338"/>
          <p14:tracePt t="155371" x="4768850" y="3703638"/>
          <p14:tracePt t="155387" x="4781550" y="3692525"/>
          <p14:tracePt t="155411" x="4794250" y="3692525"/>
          <p14:tracePt t="155421" x="4806950" y="3679825"/>
          <p14:tracePt t="155427" x="4819650" y="3679825"/>
          <p14:tracePt t="155437" x="4832350" y="3679825"/>
          <p14:tracePt t="155473" x="4856163" y="3679825"/>
          <p14:tracePt t="155523" x="4868863" y="3679825"/>
          <p14:tracePt t="155547" x="4881563" y="3679825"/>
          <p14:tracePt t="155564" x="4894263" y="3679825"/>
          <p14:tracePt t="155580" x="4906963" y="3679825"/>
          <p14:tracePt t="155594" x="4919663" y="3654425"/>
          <p14:tracePt t="155613" x="4932363" y="3654425"/>
          <p14:tracePt t="155795" x="4945063" y="3654425"/>
          <p14:tracePt t="155811" x="4981575" y="3641725"/>
          <p14:tracePt t="155824" x="4981575" y="3616325"/>
          <p14:tracePt t="155826" x="5006975" y="3590925"/>
          <p14:tracePt t="155835" x="5006975" y="3554413"/>
          <p14:tracePt t="155845" x="5006975" y="3529013"/>
          <p14:tracePt t="155851" x="5032375" y="3503613"/>
          <p14:tracePt t="155861" x="5032375" y="3467100"/>
          <p14:tracePt t="155865" x="5045075" y="3441700"/>
          <p14:tracePt t="155875" x="5045075" y="3416300"/>
          <p14:tracePt t="155885" x="5057775" y="3403600"/>
          <p14:tracePt t="155891" x="5057775" y="3390900"/>
          <p14:tracePt t="156107" x="5057775" y="3378200"/>
          <p14:tracePt t="156133" x="5045075" y="3378200"/>
          <p14:tracePt t="156145" x="5045075" y="3390900"/>
          <p14:tracePt t="156149" x="5032375" y="3403600"/>
          <p14:tracePt t="156163" x="5006975" y="3416300"/>
          <p14:tracePt t="156174" x="5006975" y="3429000"/>
          <p14:tracePt t="156183" x="4994275" y="3441700"/>
          <p14:tracePt t="156189" x="4994275" y="3454400"/>
          <p14:tracePt t="156199" x="4981575" y="3454400"/>
          <p14:tracePt t="156203" x="4968875" y="3467100"/>
          <p14:tracePt t="156213" x="4945063" y="3479800"/>
          <p14:tracePt t="156223" x="4894263" y="3490913"/>
          <p14:tracePt t="156230" x="4843463" y="3503613"/>
          <p14:tracePt t="156239" x="4768850" y="3529013"/>
          <p14:tracePt t="156243" x="4732338" y="3541713"/>
          <p14:tracePt t="156253" x="4668838" y="3541713"/>
          <p14:tracePt t="156265" x="4594225" y="3541713"/>
          <p14:tracePt t="156270" x="4530725" y="3567113"/>
          <p14:tracePt t="156281" x="4456113" y="3579813"/>
          <p14:tracePt t="156285" x="4381500" y="3579813"/>
          <p14:tracePt t="156295" x="4330700" y="3579813"/>
          <p14:tracePt t="156305" x="4281488" y="3579813"/>
          <p14:tracePt t="156310" x="4243388" y="3579813"/>
          <p14:tracePt t="156319" x="4205288" y="3579813"/>
          <p14:tracePt t="156325" x="4156075" y="3579813"/>
          <p14:tracePt t="156335" x="4130675" y="3579813"/>
          <p14:tracePt t="156346" x="4105275" y="3579813"/>
          <p14:tracePt t="156350" x="4081463" y="3579813"/>
          <p14:tracePt t="156359" x="4068763" y="3579813"/>
          <p14:tracePt t="156366" x="4056063" y="3579813"/>
          <p14:tracePt t="156375" x="4030663" y="3590925"/>
          <p14:tracePt t="156386" x="4005263" y="3590925"/>
          <p14:tracePt t="156392" x="3979863" y="3590925"/>
          <p14:tracePt t="156401" x="3943350" y="3603625"/>
          <p14:tracePt t="156405" x="3917950" y="3603625"/>
          <p14:tracePt t="156415" x="3905250" y="3616325"/>
          <p14:tracePt t="156425" x="3879850" y="3616325"/>
          <p14:tracePt t="156431" x="3867150" y="3616325"/>
          <p14:tracePt t="156442" x="3830638" y="3629025"/>
          <p14:tracePt t="156445" x="3792538" y="3654425"/>
          <p14:tracePt t="156456" x="3767138" y="3667125"/>
          <p14:tracePt t="156467" x="3756025" y="3667125"/>
          <p14:tracePt t="156471" x="3717925" y="3692525"/>
          <p14:tracePt t="156481" x="3705225" y="3692525"/>
          <p14:tracePt t="156485" x="3654425" y="3716338"/>
          <p14:tracePt t="156507" x="3630613" y="3754438"/>
          <p14:tracePt t="156511" x="3617913" y="3754438"/>
          <p14:tracePt t="156521" x="3592513" y="3767138"/>
          <p14:tracePt t="156527" x="3592513" y="3779838"/>
          <p14:tracePt t="156537" x="3579813" y="3779838"/>
          <p14:tracePt t="156547" x="3579813" y="3792538"/>
          <p14:tracePt t="156551" x="3554413" y="3803650"/>
          <p14:tracePt t="156567" x="3541713" y="3816350"/>
          <p14:tracePt t="156703" x="3541713" y="3829050"/>
          <p14:tracePt t="156875" x="3530600" y="3829050"/>
          <p14:tracePt t="156899" x="3517900" y="3829050"/>
          <p14:tracePt t="157046" x="3505200" y="3829050"/>
          <p14:tracePt t="157082" x="3492500" y="3829050"/>
          <p14:tracePt t="157207" x="3479800" y="3829050"/>
          <p14:tracePt t="158454" x="3467100" y="3829050"/>
          <p14:tracePt t="158469" x="3467100" y="3854450"/>
          <p14:tracePt t="158483" x="3467100" y="3867150"/>
          <p14:tracePt t="158529" x="3441700" y="3879850"/>
          <p14:tracePt t="158645" x="3429000" y="3879850"/>
          <p14:tracePt t="158649" x="3417888" y="3879850"/>
          <p14:tracePt t="158663" x="3392488" y="3879850"/>
          <p14:tracePt t="158669" x="3341688" y="3879850"/>
          <p14:tracePt t="158677" x="3317875" y="3879850"/>
          <p14:tracePt t="158685" x="3292475" y="3879850"/>
          <p14:tracePt t="158689" x="3254375" y="3879850"/>
          <p14:tracePt t="158701" x="3228975" y="3879850"/>
          <p14:tracePt t="158711" x="3205163" y="3879850"/>
          <p14:tracePt t="158715" x="3192463" y="3879850"/>
          <p14:tracePt t="158725" x="3154363" y="3879850"/>
          <p14:tracePt t="158731" x="3041650" y="3879850"/>
          <p14:tracePt t="158741" x="2916238" y="3879850"/>
          <p14:tracePt t="158751" x="2741613" y="3879850"/>
          <p14:tracePt t="158755" x="2616200" y="3879850"/>
          <p14:tracePt t="158765" x="2478088" y="3879850"/>
          <p14:tracePt t="158771" x="2365375" y="3879850"/>
          <p14:tracePt t="158781" x="2252663" y="3879850"/>
          <p14:tracePt t="158791" x="2127250" y="3879850"/>
          <p14:tracePt t="158795" x="1978025" y="3879850"/>
          <p14:tracePt t="158805" x="1827213" y="3879850"/>
          <p14:tracePt t="158812" x="1677988" y="3879850"/>
          <p14:tracePt t="158822" x="1539875" y="3879850"/>
          <p14:tracePt t="158831" x="1414463" y="3879850"/>
          <p14:tracePt t="158837" x="1352550" y="3879850"/>
          <p14:tracePt t="158847" x="1314450" y="3879850"/>
          <p14:tracePt t="158851" x="1301750" y="3879850"/>
          <p14:tracePt t="158862" x="1263650" y="3879850"/>
          <p14:tracePt t="158931" x="1252538" y="3879850"/>
          <p14:tracePt t="158953" x="1239838" y="3879850"/>
          <p14:tracePt t="158963" x="1227138" y="3879850"/>
          <p14:tracePt t="158968" x="1214438" y="3892550"/>
          <p14:tracePt t="158987" x="1201738" y="3905250"/>
          <p14:tracePt t="158993" x="1189038" y="3905250"/>
          <p14:tracePt t="159003" x="1163638" y="3916363"/>
          <p14:tracePt t="159023" x="1150938" y="3929063"/>
          <p14:tracePt t="159043" x="1139825" y="3929063"/>
          <p14:tracePt t="159361" x="1150938" y="3929063"/>
          <p14:tracePt t="159365" x="1189038" y="3929063"/>
          <p14:tracePt t="159375" x="1276350" y="3929063"/>
          <p14:tracePt t="159385" x="1339850" y="3929063"/>
          <p14:tracePt t="159391" x="1414463" y="3929063"/>
          <p14:tracePt t="159401" x="1489075" y="3929063"/>
          <p14:tracePt t="159407" x="1565275" y="3929063"/>
          <p14:tracePt t="159417" x="1665288" y="3929063"/>
          <p14:tracePt t="159429" x="1727200" y="3929063"/>
          <p14:tracePt t="159431" x="1765300" y="3929063"/>
          <p14:tracePt t="159441" x="1814513" y="3929063"/>
          <p14:tracePt t="159447" x="1839913" y="3929063"/>
          <p14:tracePt t="159457" x="1878013" y="3929063"/>
          <p14:tracePt t="159471" x="1890713" y="3929063"/>
          <p14:tracePt t="159482" x="1914525" y="3929063"/>
          <p14:tracePt t="159487" x="1927225" y="3929063"/>
          <p14:tracePt t="159497" x="1939925" y="3929063"/>
          <p14:tracePt t="159507" x="1965325" y="3929063"/>
          <p14:tracePt t="159513" x="1978025" y="3929063"/>
          <p14:tracePt t="159523" x="1990725" y="3929063"/>
          <p14:tracePt t="159528" x="2014538" y="3929063"/>
          <p14:tracePt t="159537" x="2027238" y="3929063"/>
          <p14:tracePt t="159547" x="2052638" y="3929063"/>
          <p14:tracePt t="159553" x="2078038" y="3929063"/>
          <p14:tracePt t="159563" x="2103438" y="3929063"/>
          <p14:tracePt t="159567" x="2127250" y="3929063"/>
          <p14:tracePt t="159580" x="2152650" y="3929063"/>
          <p14:tracePt t="159589" x="2203450" y="3929063"/>
          <p14:tracePt t="159594" x="2228850" y="3929063"/>
          <p14:tracePt t="159603" x="2265363" y="3929063"/>
          <p14:tracePt t="159611" x="2290763" y="3929063"/>
          <p14:tracePt t="159629" x="2316163" y="3929063"/>
          <p14:tracePt t="159633" x="2339975" y="3929063"/>
          <p14:tracePt t="159644" x="2390775" y="3916363"/>
          <p14:tracePt t="159649" x="2403475" y="3916363"/>
          <p14:tracePt t="159660" x="2416175" y="3916363"/>
          <p14:tracePt t="159670" x="2441575" y="3892550"/>
          <p14:tracePt t="159673" x="2478088" y="3892550"/>
          <p14:tracePt t="159683" x="2541588" y="3879850"/>
          <p14:tracePt t="159689" x="2578100" y="3867150"/>
          <p14:tracePt t="159699" x="2628900" y="3854450"/>
          <p14:tracePt t="159712" x="2703513" y="3829050"/>
          <p14:tracePt t="159715" x="2790825" y="3816350"/>
          <p14:tracePt t="159723" x="2867025" y="3779838"/>
          <p14:tracePt t="159729" x="2916238" y="3779838"/>
          <p14:tracePt t="159739" x="2954338" y="3754438"/>
          <p14:tracePt t="159749" x="3028950" y="3741738"/>
          <p14:tracePt t="159755" x="3128963" y="3716338"/>
          <p14:tracePt t="159765" x="3179763" y="3703638"/>
          <p14:tracePt t="159769" x="3216275" y="3703638"/>
          <p14:tracePt t="159779" x="3254375" y="3703638"/>
          <p14:tracePt t="159790" x="3305175" y="3703638"/>
          <p14:tracePt t="159795" x="3317875" y="3703638"/>
          <p14:tracePt t="159805" x="3341688" y="3703638"/>
          <p14:tracePt t="159810" x="3367088" y="3703638"/>
          <p14:tracePt t="159819" x="3392488" y="3703638"/>
          <p14:tracePt t="159831" x="3417888" y="3703638"/>
          <p14:tracePt t="159835" x="3479800" y="3703638"/>
          <p14:tracePt t="159845" x="3541713" y="3716338"/>
          <p14:tracePt t="159851" x="3592513" y="3741738"/>
          <p14:tracePt t="159861" x="3630613" y="3754438"/>
          <p14:tracePt t="159871" x="3643313" y="3754438"/>
          <p14:tracePt t="159876" x="3654425" y="3754438"/>
          <p14:tracePt t="159885" x="3679825" y="3767138"/>
          <p14:tracePt t="159901" x="3692525" y="3767138"/>
          <p14:tracePt t="159911" x="3705225" y="3767138"/>
          <p14:tracePt t="159927" x="3717925" y="3767138"/>
          <p14:tracePt t="159941" x="3730625" y="3767138"/>
          <p14:tracePt t="159957" x="3756025" y="3767138"/>
          <p14:tracePt t="160011" x="3767138" y="3767138"/>
          <p14:tracePt t="160147" x="3779838" y="3779838"/>
          <p14:tracePt t="160158" x="3779838" y="3792538"/>
          <p14:tracePt t="160164" x="3779838" y="3803650"/>
          <p14:tracePt t="160173" x="3779838" y="3816350"/>
          <p14:tracePt t="160177" x="3767138" y="3854450"/>
          <p14:tracePt t="160189" x="3756025" y="3867150"/>
          <p14:tracePt t="160199" x="3743325" y="3892550"/>
          <p14:tracePt t="160204" x="3743325" y="3916363"/>
          <p14:tracePt t="160213" x="3730625" y="3916363"/>
          <p14:tracePt t="160219" x="3717925" y="3954463"/>
          <p14:tracePt t="160229" x="3705225" y="3954463"/>
          <p14:tracePt t="160239" x="3705225" y="3979863"/>
          <p14:tracePt t="160244" x="3679825" y="3992563"/>
          <p14:tracePt t="160253" x="3667125" y="4017963"/>
          <p14:tracePt t="160259" x="3654425" y="4029075"/>
          <p14:tracePt t="160269" x="3643313" y="4054475"/>
          <p14:tracePt t="160279" x="3592513" y="4092575"/>
          <p14:tracePt t="160285" x="3579813" y="4092575"/>
          <p14:tracePt t="160295" x="3554413" y="4117975"/>
          <p14:tracePt t="160299" x="3517900" y="4141788"/>
          <p14:tracePt t="160310" x="3479800" y="4167188"/>
          <p14:tracePt t="160319" x="3454400" y="4179888"/>
          <p14:tracePt t="160326" x="3417888" y="4192588"/>
          <p14:tracePt t="160335" x="3392488" y="4205288"/>
          <p14:tracePt t="160339" x="3341688" y="4217988"/>
          <p14:tracePt t="160349" x="3317875" y="4217988"/>
          <p14:tracePt t="160360" x="3254375" y="4230688"/>
          <p14:tracePt t="160365" x="3192463" y="4230688"/>
          <p14:tracePt t="160377" x="3128963" y="4230688"/>
          <p14:tracePt t="160379" x="3041650" y="4254500"/>
          <p14:tracePt t="160389" x="2967038" y="4254500"/>
          <p14:tracePt t="160399" x="2867025" y="4254500"/>
          <p14:tracePt t="160405" x="2778125" y="4254500"/>
          <p14:tracePt t="160415" x="2716213" y="4254500"/>
          <p14:tracePt t="160419" x="2654300" y="4254500"/>
          <p14:tracePt t="160429" x="2528888" y="4254500"/>
          <p14:tracePt t="160441" x="2378075" y="4254500"/>
          <p14:tracePt t="160445" x="2265363" y="4254500"/>
          <p14:tracePt t="160455" x="2152650" y="4254500"/>
          <p14:tracePt t="160461" x="2065338" y="4230688"/>
          <p14:tracePt t="160471" x="1990725" y="4217988"/>
          <p14:tracePt t="160481" x="1878013" y="4179888"/>
          <p14:tracePt t="160485" x="1827213" y="4167188"/>
          <p14:tracePt t="160495" x="1814513" y="4167188"/>
          <p14:tracePt t="160501" x="1765300" y="4154488"/>
          <p14:tracePt t="160511" x="1739900" y="4154488"/>
          <p14:tracePt t="160521" x="1701800" y="4129088"/>
          <p14:tracePt t="160527" x="1665288" y="4129088"/>
          <p14:tracePt t="160537" x="1652588" y="4129088"/>
          <p14:tracePt t="160542" x="1627188" y="4105275"/>
          <p14:tracePt t="160551" x="1614488" y="4105275"/>
          <p14:tracePt t="160561" x="1589088" y="4092575"/>
          <p14:tracePt t="160581" x="1577975" y="4092575"/>
          <p14:tracePt t="160597" x="1565275" y="4092575"/>
          <p14:tracePt t="160601" x="1552575" y="4092575"/>
          <p14:tracePt t="160624" x="1527175" y="4092575"/>
          <p14:tracePt t="160628" x="1501775" y="4079875"/>
          <p14:tracePt t="160644" x="1476375" y="4079875"/>
          <p14:tracePt t="160667" x="1465263" y="4079875"/>
          <p14:tracePt t="160677" x="1452563" y="4067175"/>
          <p14:tracePt t="160693" x="1427163" y="4067175"/>
          <p14:tracePt t="160703" x="1414463" y="4054475"/>
          <p14:tracePt t="160717" x="1401763" y="4054475"/>
          <p14:tracePt t="160736" x="1376363" y="4041775"/>
          <p14:tracePt t="160976" x="1389063" y="4041775"/>
          <p14:tracePt t="161001" x="1401763" y="4041775"/>
          <p14:tracePt t="161011" x="1427163" y="4041775"/>
          <p14:tracePt t="161031" x="1439863" y="4054475"/>
          <p14:tracePt t="161051" x="1452563" y="4054475"/>
          <p14:tracePt t="161066" x="1465263" y="4054475"/>
          <p14:tracePt t="161081" x="1476375" y="4067175"/>
          <p14:tracePt t="161091" x="1489075" y="4067175"/>
          <p14:tracePt t="161101" x="1489075" y="4079875"/>
          <p14:tracePt t="161107" x="1501775" y="4079875"/>
          <p14:tracePt t="161121" x="1514475" y="4079875"/>
          <p14:tracePt t="161141" x="1527175" y="4079875"/>
          <p14:tracePt t="161198" x="1539875" y="4092575"/>
          <p14:tracePt t="161959" x="1539875" y="4105275"/>
          <p14:tracePt t="161963" x="1552575" y="4117975"/>
          <p14:tracePt t="161989" x="1552575" y="4129088"/>
          <p14:tracePt t="162003" x="1565275" y="4129088"/>
          <p14:tracePt t="162019" x="1577975" y="4129088"/>
          <p14:tracePt t="162029" x="1577975" y="4141788"/>
          <p14:tracePt t="162033" x="1589088" y="4141788"/>
          <p14:tracePt t="162049" x="1601788" y="4154488"/>
          <p14:tracePt t="162099" x="1614488" y="4154488"/>
          <p14:tracePt t="162109" x="1627188" y="4167188"/>
          <p14:tracePt t="162135" x="1639888" y="4167188"/>
          <p14:tracePt t="162149" x="1652588" y="4167188"/>
          <p14:tracePt t="162165" x="1665288" y="4179888"/>
          <p14:tracePt t="162185" x="1677988" y="4179888"/>
          <p14:tracePt t="162201" x="1689100" y="4179888"/>
          <p14:tracePt t="162205" x="1701800" y="4179888"/>
          <p14:tracePt t="162236" x="1714500" y="4192588"/>
          <p14:tracePt t="162261" x="1739900" y="4192588"/>
          <p14:tracePt t="162271" x="1752600" y="4192588"/>
          <p14:tracePt t="162277" x="1765300" y="4192588"/>
          <p14:tracePt t="162287" x="1778000" y="4192588"/>
          <p14:tracePt t="162297" x="1801813" y="4192588"/>
          <p14:tracePt t="162301" x="1814513" y="4192588"/>
          <p14:tracePt t="162311" x="1839913" y="4205288"/>
          <p14:tracePt t="162327" x="1852613" y="4205288"/>
          <p14:tracePt t="162337" x="1865313" y="4205288"/>
          <p14:tracePt t="162493" x="1890713" y="4205288"/>
          <p14:tracePt t="162507" x="1890713" y="4217988"/>
          <p14:tracePt t="162579" x="1903413" y="4217988"/>
          <p14:tracePt t="162603" x="1927225" y="4205288"/>
          <p14:tracePt t="162609" x="1939925" y="4205288"/>
          <p14:tracePt t="162619" x="1952625" y="4192588"/>
          <p14:tracePt t="162625" x="1965325" y="4192588"/>
          <p14:tracePt t="162635" x="1990725" y="4179888"/>
          <p14:tracePt t="162645" x="2003425" y="4179888"/>
          <p14:tracePt t="162649" x="2027238" y="4167188"/>
          <p14:tracePt t="162665" x="2039938" y="4154488"/>
          <p14:tracePt t="162676" x="2065338" y="4154488"/>
          <p14:tracePt t="162685" x="2078038" y="4141788"/>
          <p14:tracePt t="162691" x="2090738" y="4141788"/>
          <p14:tracePt t="162699" x="2103438" y="4129088"/>
          <p14:tracePt t="162705" x="2127250" y="4129088"/>
          <p14:tracePt t="162715" x="2152650" y="4129088"/>
          <p14:tracePt t="162725" x="2165350" y="4129088"/>
          <p14:tracePt t="162729" x="2178050" y="4129088"/>
          <p14:tracePt t="162741" x="2190750" y="4117975"/>
          <p14:tracePt t="162745" x="2203450" y="4117975"/>
          <p14:tracePt t="162791" x="2228850" y="4117975"/>
          <p14:tracePt t="162811" x="2239963" y="4117975"/>
          <p14:tracePt t="162825" x="2252663" y="4117975"/>
          <p14:tracePt t="162841" x="2265363" y="4117975"/>
          <p14:tracePt t="162851" x="2278063" y="4117975"/>
          <p14:tracePt t="162858" x="2290763" y="4117975"/>
          <p14:tracePt t="162867" x="2303463" y="4117975"/>
          <p14:tracePt t="162871" x="2328863" y="4117975"/>
          <p14:tracePt t="162881" x="2352675" y="4105275"/>
          <p14:tracePt t="162891" x="2403475" y="4105275"/>
          <p14:tracePt t="162897" x="2441575" y="4105275"/>
          <p14:tracePt t="162907" x="2452688" y="4092575"/>
          <p14:tracePt t="162911" x="2478088" y="4092575"/>
          <p14:tracePt t="162921" x="2516188" y="4092575"/>
          <p14:tracePt t="162933" x="2565400" y="4092575"/>
          <p14:tracePt t="162937" x="2578100" y="4092575"/>
          <p14:tracePt t="162947" x="2603500" y="4092575"/>
          <p14:tracePt t="162953" x="2628900" y="4092575"/>
          <p14:tracePt t="162963" x="2641600" y="4092575"/>
          <p14:tracePt t="162975" x="2654300" y="4092575"/>
          <p14:tracePt t="162977" x="2667000" y="4092575"/>
          <p14:tracePt t="163003" x="2690813" y="4092575"/>
          <p14:tracePt t="163027" x="2703513" y="4092575"/>
          <p14:tracePt t="163033" x="2741613" y="4092575"/>
          <p14:tracePt t="163059" x="2754313" y="4092575"/>
          <p14:tracePt t="163069" x="2767013" y="4092575"/>
          <p14:tracePt t="163083" x="2778125" y="4092575"/>
          <p14:tracePt t="163093" x="2790825" y="4092575"/>
          <p14:tracePt t="163153" x="2803525" y="4092575"/>
          <p14:tracePt t="163211" x="2828925" y="4092575"/>
          <p14:tracePt t="163261" x="2841625" y="4092575"/>
          <p14:tracePt t="163275" x="2854325" y="4092575"/>
          <p14:tracePt t="163289" x="2867025" y="4105275"/>
          <p14:tracePt t="163316" x="2879725" y="4105275"/>
          <p14:tracePt t="163342" x="2890838" y="4105275"/>
          <p14:tracePt t="163365" x="2916238" y="4105275"/>
          <p14:tracePt t="163401" x="2928938" y="4105275"/>
          <p14:tracePt t="163405" x="2941638" y="4105275"/>
          <p14:tracePt t="163421" x="2954338" y="4105275"/>
          <p14:tracePt t="163441" x="2967038" y="4105275"/>
          <p14:tracePt t="163447" x="2979738" y="4105275"/>
          <p14:tracePt t="163461" x="2992438" y="4105275"/>
          <p14:tracePt t="163471" x="3003550" y="4105275"/>
          <p14:tracePt t="163497" x="3028950" y="4105275"/>
          <p14:tracePt t="163501" x="3054350" y="4105275"/>
          <p14:tracePt t="163521" x="3079750" y="4105275"/>
          <p14:tracePt t="163709" x="3092450" y="4105275"/>
          <p14:tracePt t="163724" x="3103563" y="4105275"/>
          <p14:tracePt t="163739" x="3116263" y="4105275"/>
          <p14:tracePt t="163753" x="3128963" y="4105275"/>
          <p14:tracePt t="163769" x="3141663" y="4105275"/>
          <p14:tracePt t="163779" x="3154363" y="4079875"/>
          <p14:tracePt t="163783" x="3167063" y="4079875"/>
          <p14:tracePt t="164027" x="3141663" y="4079875"/>
          <p14:tracePt t="164037" x="3092450" y="4079875"/>
          <p14:tracePt t="164047" x="3067050" y="4079875"/>
          <p14:tracePt t="164051" x="2992438" y="4105275"/>
          <p14:tracePt t="164061" x="2954338" y="4117975"/>
          <p14:tracePt t="164067" x="2903538" y="4129088"/>
          <p14:tracePt t="164077" x="2867025" y="4141788"/>
          <p14:tracePt t="164087" x="2803525" y="4167188"/>
          <p14:tracePt t="164093" x="2767013" y="4179888"/>
          <p14:tracePt t="164103" x="2741613" y="4179888"/>
          <p14:tracePt t="164107" x="2716213" y="4179888"/>
          <p14:tracePt t="164118" x="2703513" y="4179888"/>
          <p14:tracePt t="164127" x="2678113" y="4192588"/>
          <p14:tracePt t="164143" x="2667000" y="4192588"/>
          <p14:tracePt t="164157" x="2654300" y="4192588"/>
          <p14:tracePt t="164173" x="2641600" y="4192588"/>
          <p14:tracePt t="164183" x="2616200" y="4192588"/>
          <p14:tracePt t="164187" x="2590800" y="4192588"/>
          <p14:tracePt t="164197" x="2565400" y="4205288"/>
          <p14:tracePt t="164207" x="2554288" y="4205288"/>
          <p14:tracePt t="164213" x="2516188" y="4205288"/>
          <p14:tracePt t="164223" x="2452688" y="4217988"/>
          <p14:tracePt t="164229" x="2378075" y="4217988"/>
          <p14:tracePt t="164240" x="2252663" y="4241800"/>
          <p14:tracePt t="164249" x="2190750" y="4254500"/>
          <p14:tracePt t="164253" x="2127250" y="4254500"/>
          <p14:tracePt t="164263" x="2103438" y="4254500"/>
          <p14:tracePt t="164280" x="2090738" y="4254500"/>
          <p14:tracePt t="164290" x="2078038" y="4254500"/>
          <p14:tracePt t="164293" x="2065338" y="4254500"/>
          <p14:tracePt t="164314" x="2052638" y="4254500"/>
          <p14:tracePt t="164419" x="2039938" y="4254500"/>
          <p14:tracePt t="164425" x="2027238" y="4254500"/>
          <p14:tracePt t="164435" x="2014538" y="4267200"/>
          <p14:tracePt t="164449" x="1990725" y="4267200"/>
          <p14:tracePt t="164466" x="1965325" y="4267200"/>
          <p14:tracePt t="164475" x="1952625" y="4292600"/>
          <p14:tracePt t="164485" x="1939925" y="4292600"/>
          <p14:tracePt t="164506" x="1927225" y="4292600"/>
          <p14:tracePt t="164525" x="1914525" y="4292600"/>
          <p14:tracePt t="164531" x="1903413" y="4292600"/>
          <p14:tracePt t="164541" x="1890713" y="4292600"/>
          <p14:tracePt t="164545" x="1865313" y="4292600"/>
          <p14:tracePt t="164556" x="1852613" y="4292600"/>
          <p14:tracePt t="164565" x="1827213" y="4292600"/>
          <p14:tracePt t="164573" x="1814513" y="4292600"/>
          <p14:tracePt t="164581" x="1801813" y="4292600"/>
          <p14:tracePt t="164585" x="1790700" y="4305300"/>
          <p14:tracePt t="164597" x="1778000" y="4305300"/>
          <p14:tracePt t="164607" x="1752600" y="4305300"/>
          <p14:tracePt t="164611" x="1727200" y="4305300"/>
          <p14:tracePt t="164621" x="1701800" y="4305300"/>
          <p14:tracePt t="164627" x="1677988" y="4318000"/>
          <p14:tracePt t="164638" x="1665288" y="4318000"/>
          <p14:tracePt t="164647" x="1652588" y="4318000"/>
          <p14:tracePt t="164661" x="1627188" y="4318000"/>
          <p14:tracePt t="164707" x="1614488" y="4318000"/>
          <p14:tracePt t="165293" x="1627188" y="4318000"/>
          <p14:tracePt t="165303" x="1639888" y="4318000"/>
          <p14:tracePt t="165307" x="1677988" y="4318000"/>
          <p14:tracePt t="165317" x="1701800" y="4318000"/>
          <p14:tracePt t="165328" x="1739900" y="4318000"/>
          <p14:tracePt t="165333" x="1778000" y="4318000"/>
          <p14:tracePt t="165343" x="1801813" y="4318000"/>
          <p14:tracePt t="165347" x="1839913" y="4318000"/>
          <p14:tracePt t="165359" x="1878013" y="4318000"/>
          <p14:tracePt t="165369" x="1903413" y="4318000"/>
          <p14:tracePt t="165373" x="1914525" y="4318000"/>
          <p14:tracePt t="165383" x="1927225" y="4318000"/>
          <p14:tracePt t="165399" x="1939925" y="4318000"/>
          <p14:tracePt t="165419" x="1952625" y="4318000"/>
          <p14:tracePt t="165439" x="1965325" y="4330700"/>
          <p14:tracePt t="165475" x="1978025" y="4330700"/>
          <p14:tracePt t="165501" x="1990725" y="4330700"/>
          <p14:tracePt t="165515" x="1990725" y="4341813"/>
          <p14:tracePt t="165529" x="2014538" y="4341813"/>
          <p14:tracePt t="165545" x="2027238" y="4341813"/>
          <p14:tracePt t="165555" x="2065338" y="4341813"/>
          <p14:tracePt t="165559" x="2078038" y="4354513"/>
          <p14:tracePt t="165569" x="2090738" y="4354513"/>
          <p14:tracePt t="165581" x="2116138" y="4354513"/>
          <p14:tracePt t="165585" x="2152650" y="4354513"/>
          <p14:tracePt t="165595" x="2203450" y="4354513"/>
          <p14:tracePt t="165611" x="2228850" y="4354513"/>
          <p14:tracePt t="165624" x="2252663" y="4354513"/>
          <p14:tracePt t="165625" x="2278063" y="4354513"/>
          <p14:tracePt t="165635" x="2316163" y="4354513"/>
          <p14:tracePt t="165641" x="2328863" y="4354513"/>
          <p14:tracePt t="165651" x="2365375" y="4354513"/>
          <p14:tracePt t="165661" x="2378075" y="4341813"/>
          <p14:tracePt t="165666" x="2403475" y="4341813"/>
          <p14:tracePt t="165675" x="2416175" y="4341813"/>
          <p14:tracePt t="165681" x="2428875" y="4341813"/>
          <p14:tracePt t="165691" x="2441575" y="4341813"/>
          <p14:tracePt t="165701" x="2452688" y="4341813"/>
          <p14:tracePt t="165705" x="2465388" y="4341813"/>
          <p14:tracePt t="165715" x="2478088" y="4341813"/>
          <p14:tracePt t="165722" x="2516188" y="4341813"/>
          <p14:tracePt t="165731" x="2565400" y="4341813"/>
          <p14:tracePt t="165757" x="2578100" y="4341813"/>
          <p14:tracePt t="165761" x="2590800" y="4341813"/>
          <p14:tracePt t="165772" x="2603500" y="4341813"/>
          <p14:tracePt t="165781" x="2616200" y="4341813"/>
          <p14:tracePt t="165797" x="2628900" y="4341813"/>
          <p14:tracePt t="165801" x="2667000" y="4341813"/>
          <p14:tracePt t="165811" x="2678113" y="4341813"/>
          <p14:tracePt t="165838" x="2703513" y="4341813"/>
          <p14:tracePt t="165854" x="2716213" y="4341813"/>
          <p14:tracePt t="165863" x="2728913" y="4341813"/>
          <p14:tracePt t="165867" x="2741613" y="4341813"/>
          <p14:tracePt t="165877" x="2778125" y="4341813"/>
          <p14:tracePt t="165883" x="2803525" y="4341813"/>
          <p14:tracePt t="165893" x="2828925" y="4341813"/>
          <p14:tracePt t="165917" x="2841625" y="4341813"/>
          <p14:tracePt t="165923" x="2854325" y="4341813"/>
          <p14:tracePt t="165933" x="2867025" y="4341813"/>
          <p14:tracePt t="165945" x="2890838" y="4341813"/>
          <p14:tracePt t="165949" x="2916238" y="4341813"/>
          <p14:tracePt t="165959" x="2954338" y="4341813"/>
          <p14:tracePt t="165963" x="2992438" y="4341813"/>
          <p14:tracePt t="165973" x="3016250" y="4341813"/>
          <p14:tracePt t="165983" x="3067050" y="4341813"/>
          <p14:tracePt t="165989" x="3103563" y="4341813"/>
          <p14:tracePt t="165999" x="3128963" y="4341813"/>
          <p14:tracePt t="166005" x="3154363" y="4341813"/>
          <p14:tracePt t="166013" x="3179763" y="4341813"/>
          <p14:tracePt t="166023" x="3192463" y="4341813"/>
          <p14:tracePt t="166029" x="3228975" y="4341813"/>
          <p14:tracePt t="166115" x="3241675" y="4341813"/>
          <p14:tracePt t="166125" x="3254375" y="4341813"/>
          <p14:tracePt t="166129" x="3267075" y="4341813"/>
          <p14:tracePt t="166140" x="3279775" y="4341813"/>
          <p14:tracePt t="166145" x="3305175" y="4341813"/>
          <p14:tracePt t="166155" x="3317875" y="4341813"/>
          <p14:tracePt t="166169" x="3341688" y="4341813"/>
          <p14:tracePt t="166185" x="3354388" y="4341813"/>
          <p14:tracePt t="166195" x="3367088" y="4341813"/>
          <p14:tracePt t="166211" x="3379788" y="4341813"/>
          <p14:tracePt t="166231" x="3392488" y="4341813"/>
          <p14:tracePt t="176221" x="3392488" y="4318000"/>
          <p14:tracePt t="176227" x="3392488" y="4267200"/>
          <p14:tracePt t="176237" x="3392488" y="4230688"/>
          <p14:tracePt t="176247" x="3392488" y="4179888"/>
          <p14:tracePt t="176253" x="3354388" y="4129088"/>
          <p14:tracePt t="176263" x="3341688" y="4117975"/>
          <p14:tracePt t="176267" x="3328988" y="4105275"/>
          <p14:tracePt t="176327" x="3317875" y="4105275"/>
          <p14:tracePt t="176344" x="3305175" y="4105275"/>
          <p14:tracePt t="176353" x="3267075" y="4105275"/>
          <p14:tracePt t="176357" x="3205163" y="4105275"/>
          <p14:tracePt t="176370" x="3092450" y="4105275"/>
          <p14:tracePt t="176380" x="2928938" y="4105275"/>
          <p14:tracePt t="176383" x="2728913" y="4167188"/>
          <p14:tracePt t="176395" x="2490788" y="4217988"/>
          <p14:tracePt t="176399" x="2252663" y="4279900"/>
          <p14:tracePt t="176409" x="2090738" y="4330700"/>
          <p14:tracePt t="176419" x="1927225" y="4379913"/>
          <p14:tracePt t="176423" x="1765300" y="4418013"/>
          <p14:tracePt t="176433" x="1614488" y="4467225"/>
          <p14:tracePt t="176440" x="1476375" y="4505325"/>
          <p14:tracePt t="176450" x="1352550" y="4543425"/>
          <p14:tracePt t="176459" x="1252538" y="4579938"/>
          <p14:tracePt t="176465" x="1176338" y="4592638"/>
          <p14:tracePt t="176475" x="1101725" y="4630738"/>
          <p14:tracePt t="176480" x="1076325" y="4656138"/>
          <p14:tracePt t="176489" x="1063625" y="4656138"/>
          <p14:tracePt t="176539" x="1063625" y="4667250"/>
          <p14:tracePt t="176545" x="1063625" y="4679950"/>
          <p14:tracePt t="176555" x="1063625" y="4692650"/>
          <p14:tracePt t="176562" x="1076325" y="4730750"/>
          <p14:tracePt t="176571" x="1163638" y="4743450"/>
          <p14:tracePt t="176581" x="1263650" y="4768850"/>
          <p14:tracePt t="176585" x="1401763" y="4779963"/>
          <p14:tracePt t="176596" x="1565275" y="4805363"/>
          <p14:tracePt t="176601" x="1778000" y="4805363"/>
          <p14:tracePt t="176612" x="1952625" y="4805363"/>
          <p14:tracePt t="176621" x="2178050" y="4805363"/>
          <p14:tracePt t="176625" x="2390775" y="4805363"/>
          <p14:tracePt t="176635" x="2590800" y="4805363"/>
          <p14:tracePt t="176641" x="2803525" y="4805363"/>
          <p14:tracePt t="176651" x="2979738" y="4805363"/>
          <p14:tracePt t="176663" x="3167063" y="4805363"/>
          <p14:tracePt t="176665" x="3292475" y="4805363"/>
          <p14:tracePt t="176675" x="3417888" y="4805363"/>
          <p14:tracePt t="176681" x="3467100" y="4805363"/>
          <p14:tracePt t="176701" x="3479800" y="4805363"/>
          <p14:tracePt t="176747" x="3479800" y="4792663"/>
          <p14:tracePt t="176757" x="3479800" y="4768850"/>
          <p14:tracePt t="176768" x="3417888" y="4743450"/>
          <p14:tracePt t="176771" x="3305175" y="4730750"/>
          <p14:tracePt t="176784" x="3228975" y="4730750"/>
          <p14:tracePt t="176787" x="3167063" y="4730750"/>
          <p14:tracePt t="176797" x="3092450" y="4730750"/>
          <p14:tracePt t="176807" x="3041650" y="4730750"/>
          <p14:tracePt t="176811" x="2992438" y="4730750"/>
          <p14:tracePt t="176823" x="2954338" y="4730750"/>
          <p14:tracePt t="176828" x="2916238" y="4730750"/>
          <p14:tracePt t="176837" x="2903538" y="4730750"/>
          <p14:tracePt t="176897" x="2890838" y="4730750"/>
          <p14:tracePt t="176907" x="2890838" y="4718050"/>
          <p14:tracePt t="176917" x="2890838" y="4705350"/>
          <p14:tracePt t="176923" x="2890838" y="4667250"/>
          <p14:tracePt t="176933" x="2928938" y="4618038"/>
          <p14:tracePt t="176939" x="2967038" y="4567238"/>
          <p14:tracePt t="176949" x="3041650" y="4530725"/>
          <p14:tracePt t="176960" x="3103563" y="4492625"/>
          <p14:tracePt t="176979" x="3216275" y="4405313"/>
          <p14:tracePt t="176989" x="3228975" y="4392613"/>
          <p14:tracePt t="176999" x="3241675" y="4379913"/>
          <p14:tracePt t="177075" x="3192463" y="4379913"/>
          <p14:tracePt t="177085" x="3128963" y="4379913"/>
          <p14:tracePt t="177089" x="3092450" y="4379913"/>
          <p14:tracePt t="177099" x="3041650" y="4379913"/>
          <p14:tracePt t="177105" x="3016250" y="4379913"/>
          <p14:tracePt t="177115" x="3003550" y="4379913"/>
          <p14:tracePt t="177125" x="2979738" y="4379913"/>
          <p14:tracePt t="177129" x="2967038" y="4379913"/>
          <p14:tracePt t="177251" x="2954338" y="4367213"/>
          <p14:tracePt t="177277" x="2954338" y="4354513"/>
          <p14:tracePt t="177287" x="2954338" y="4341813"/>
          <p14:tracePt t="177291" x="2967038" y="4341813"/>
          <p14:tracePt t="177301" x="2979738" y="4330700"/>
          <p14:tracePt t="177407" x="2992438" y="4330700"/>
          <p14:tracePt t="177423" x="3003550" y="4330700"/>
          <p14:tracePt t="177437" x="3028950" y="4330700"/>
          <p14:tracePt t="177453" x="3041650" y="4330700"/>
          <p14:tracePt t="177463" x="3054350" y="4330700"/>
          <p14:tracePt t="177477" x="3079750" y="4330700"/>
          <p14:tracePt t="177487" x="3092450" y="4330700"/>
          <p14:tracePt t="177494" x="3116263" y="4330700"/>
          <p14:tracePt t="177503" x="3141663" y="4330700"/>
          <p14:tracePt t="177509" x="3167063" y="4330700"/>
          <p14:tracePt t="177519" x="3216275" y="4330700"/>
          <p14:tracePt t="177529" x="3254375" y="4330700"/>
          <p14:tracePt t="177534" x="3279775" y="4341813"/>
          <p14:tracePt t="177544" x="3305175" y="4341813"/>
          <p14:tracePt t="177549" x="3328988" y="4341813"/>
          <p14:tracePt t="177559" x="3354388" y="4341813"/>
          <p14:tracePt t="177569" x="3379788" y="4341813"/>
          <p14:tracePt t="177583" x="3405188" y="4341813"/>
          <p14:tracePt t="177613" x="3417888" y="4341813"/>
          <p14:tracePt t="177927" x="3417888" y="4354513"/>
          <p14:tracePt t="177937" x="3405188" y="4354513"/>
          <p14:tracePt t="177947" x="3379788" y="4379913"/>
          <p14:tracePt t="177951" x="3367088" y="4379913"/>
          <p14:tracePt t="177961" x="3354388" y="4379913"/>
          <p14:tracePt t="177967" x="3341688" y="4379913"/>
          <p14:tracePt t="177978" x="3328988" y="4379913"/>
          <p14:tracePt t="177988" x="3317875" y="4392613"/>
          <p14:tracePt t="177994" x="3305175" y="4392613"/>
          <p14:tracePt t="178037" x="3292475" y="4392613"/>
          <p14:tracePt t="178341" x="3279775" y="4392613"/>
          <p14:tracePt t="178351" x="3254375" y="4392613"/>
          <p14:tracePt t="178361" x="3216275" y="4405313"/>
          <p14:tracePt t="178365" x="3167063" y="4405313"/>
          <p14:tracePt t="178375" x="3092450" y="4430713"/>
          <p14:tracePt t="178381" x="3054350" y="4430713"/>
          <p14:tracePt t="178392" x="2992438" y="4443413"/>
          <p14:tracePt t="178401" x="2941638" y="4443413"/>
          <p14:tracePt t="178405" x="2854325" y="4454525"/>
          <p14:tracePt t="178417" x="2828925" y="4467225"/>
          <p14:tracePt t="178421" x="2767013" y="4467225"/>
          <p14:tracePt t="178431" x="2716213" y="4467225"/>
          <p14:tracePt t="178444" x="2678113" y="4467225"/>
          <p14:tracePt t="178447" x="2654300" y="4492625"/>
          <p14:tracePt t="178457" x="2628900" y="4492625"/>
          <p14:tracePt t="178461" x="2616200" y="4492625"/>
          <p14:tracePt t="178471" x="2603500" y="4505325"/>
          <p14:tracePt t="178487" x="2578100" y="4505325"/>
          <p14:tracePt t="178497" x="2554288" y="4505325"/>
          <p14:tracePt t="178503" x="2528888" y="4518025"/>
          <p14:tracePt t="178513" x="2516188" y="4518025"/>
          <p14:tracePt t="178523" x="2503488" y="4518025"/>
          <p14:tracePt t="178527" x="2478088" y="4518025"/>
          <p14:tracePt t="178537" x="2478088" y="4530725"/>
          <p14:tracePt t="178543" x="2452688" y="4530725"/>
          <p14:tracePt t="178593" x="2441575" y="4530725"/>
          <p14:tracePt t="178603" x="2428875" y="4530725"/>
          <p14:tracePt t="178614" x="2403475" y="4530725"/>
          <p14:tracePt t="178617" x="2378075" y="4530725"/>
          <p14:tracePt t="178627" x="2365375" y="4530725"/>
          <p14:tracePt t="178633" x="2352675" y="4530725"/>
          <p14:tracePt t="178643" x="2339975" y="4530725"/>
          <p14:tracePt t="178654" x="2328863" y="4530725"/>
          <p14:tracePt t="178660" x="2316163" y="4530725"/>
          <p14:tracePt t="178683" x="2290763" y="4530725"/>
          <p14:tracePt t="178769" x="2278063" y="4543425"/>
          <p14:tracePt t="178829" x="2278063" y="4554538"/>
          <p14:tracePt t="178865" x="2278063" y="4567238"/>
          <p14:tracePt t="178869" x="2303463" y="4567238"/>
          <p14:tracePt t="178881" x="2365375" y="4567238"/>
          <p14:tracePt t="178886" x="2428875" y="4567238"/>
          <p14:tracePt t="178895" x="2503488" y="4567238"/>
          <p14:tracePt t="178905" x="2565400" y="4567238"/>
          <p14:tracePt t="178911" x="2654300" y="4567238"/>
          <p14:tracePt t="178921" x="2716213" y="4567238"/>
          <p14:tracePt t="178926" x="2803525" y="4567238"/>
          <p14:tracePt t="178935" x="2841625" y="4567238"/>
          <p14:tracePt t="178945" x="2867025" y="4567238"/>
          <p14:tracePt t="178961" x="2890838" y="4567238"/>
          <p14:tracePt t="178961" x="2916238" y="4567238"/>
          <p14:tracePt t="178987" x="2928938" y="4567238"/>
          <p14:tracePt t="179203" x="2941638" y="4567238"/>
          <p14:tracePt t="179217" x="2941638" y="4554538"/>
          <p14:tracePt t="179329" x="2941638" y="4543425"/>
          <p14:tracePt t="179339" x="2928938" y="4543425"/>
          <p14:tracePt t="179343" x="2903538" y="4579938"/>
          <p14:tracePt t="179355" x="2879725" y="4592638"/>
          <p14:tracePt t="179365" x="2854325" y="4618038"/>
          <p14:tracePt t="179369" x="2841625" y="4630738"/>
          <p14:tracePt t="179379" x="2816225" y="4643438"/>
          <p14:tracePt t="179385" x="2803525" y="4643438"/>
          <p14:tracePt t="179395" x="2803525" y="4656138"/>
          <p14:tracePt t="179405" x="2778125" y="4656138"/>
          <p14:tracePt t="179420" x="2767013" y="4667250"/>
          <p14:tracePt t="179426" x="2754313" y="4667250"/>
          <p14:tracePt t="179445" x="2741613" y="4679950"/>
          <p14:tracePt t="179449" x="2728913" y="4679950"/>
          <p14:tracePt t="179475" x="2703513" y="4705350"/>
          <p14:tracePt t="179505" x="2690813" y="4705350"/>
          <p14:tracePt t="179535" x="2678113" y="4705350"/>
          <p14:tracePt t="179597" x="2678113" y="4718050"/>
          <p14:tracePt t="179621" x="2667000" y="4718050"/>
          <p14:tracePt t="179667" x="2641600" y="4718050"/>
          <p14:tracePt t="179683" x="2628900" y="4718050"/>
          <p14:tracePt t="179693" x="2628900" y="4730750"/>
          <p14:tracePt t="179697" x="2616200" y="4743450"/>
          <p14:tracePt t="179707" x="2616200" y="4756150"/>
          <p14:tracePt t="179999" x="2603500" y="4779963"/>
          <p14:tracePt t="180005" x="2578100" y="4779963"/>
          <p14:tracePt t="180015" x="2541588" y="4779963"/>
          <p14:tracePt t="180019" x="2503488" y="4792663"/>
          <p14:tracePt t="180029" x="2478088" y="4818063"/>
          <p14:tracePt t="180039" x="2416175" y="4818063"/>
          <p14:tracePt t="180045" x="2339975" y="4830763"/>
          <p14:tracePt t="180055" x="2278063" y="4830763"/>
          <p14:tracePt t="180061" x="2203450" y="4856163"/>
          <p14:tracePt t="180071" x="2139950" y="4856163"/>
          <p14:tracePt t="180081" x="2090738" y="4856163"/>
          <p14:tracePt t="180085" x="2052638" y="4856163"/>
          <p14:tracePt t="180095" x="2003425" y="4856163"/>
          <p14:tracePt t="180101" x="1965325" y="4856163"/>
          <p14:tracePt t="180111" x="1927225" y="4856163"/>
          <p14:tracePt t="180121" x="1914525" y="4856163"/>
          <p14:tracePt t="180257" x="1890713" y="4856163"/>
          <p14:tracePt t="180281" x="1878013" y="4856163"/>
          <p14:tracePt t="180287" x="1865313" y="4856163"/>
          <p14:tracePt t="180297" x="1852613" y="4843463"/>
          <p14:tracePt t="180317" x="1852613" y="4830763"/>
          <p14:tracePt t="180323" x="1839913" y="4830763"/>
          <p14:tracePt t="180337" x="1839913" y="4818063"/>
          <p14:tracePt t="180347" x="1839913" y="4805363"/>
          <p14:tracePt t="180358" x="1827213" y="4792663"/>
          <p14:tracePt t="180363" x="1814513" y="4779963"/>
          <p14:tracePt t="180377" x="1801813" y="4756150"/>
          <p14:tracePt t="180390" x="1801813" y="4743450"/>
          <p14:tracePt t="180399" x="1790700" y="4730750"/>
          <p14:tracePt t="180403" x="1790700" y="4718050"/>
          <p14:tracePt t="180413" x="1778000" y="4705350"/>
          <p14:tracePt t="180429" x="1778000" y="4692650"/>
          <p14:tracePt t="181115" x="1778000" y="4679950"/>
          <p14:tracePt t="181140" x="1790700" y="4679950"/>
          <p14:tracePt t="181150" x="1801813" y="4679950"/>
          <p14:tracePt t="181165" x="1827213" y="4679950"/>
          <p14:tracePt t="181171" x="1852613" y="4679950"/>
          <p14:tracePt t="181191" x="1878013" y="4679950"/>
          <p14:tracePt t="181195" x="1903413" y="4679950"/>
          <p14:tracePt t="181206" x="1927225" y="4679950"/>
          <p14:tracePt t="181212" x="1952625" y="4679950"/>
          <p14:tracePt t="181221" x="1978025" y="4679950"/>
          <p14:tracePt t="181231" x="1990725" y="4679950"/>
          <p14:tracePt t="181235" x="2014538" y="4679950"/>
          <p14:tracePt t="181245" x="2039938" y="4679950"/>
          <p14:tracePt t="181251" x="2078038" y="4679950"/>
          <p14:tracePt t="181261" x="2116138" y="4692650"/>
          <p14:tracePt t="181271" x="2152650" y="4692650"/>
          <p14:tracePt t="181275" x="2178050" y="4692650"/>
          <p14:tracePt t="181285" x="2216150" y="4705350"/>
          <p14:tracePt t="181291" x="2228850" y="4705350"/>
          <p14:tracePt t="181301" x="2252663" y="4705350"/>
          <p14:tracePt t="181311" x="2278063" y="4705350"/>
          <p14:tracePt t="181315" x="2303463" y="4705350"/>
          <p14:tracePt t="181327" x="2328863" y="4705350"/>
          <p14:tracePt t="181341" x="2339975" y="4705350"/>
          <p14:tracePt t="181358" x="2352675" y="4705350"/>
          <p14:tracePt t="181381" x="2365375" y="4705350"/>
          <p14:tracePt t="181387" x="2378075" y="4692650"/>
          <p14:tracePt t="181397" x="2390775" y="4656138"/>
          <p14:tracePt t="181401" x="2403475" y="4605338"/>
          <p14:tracePt t="181411" x="2416175" y="4567238"/>
          <p14:tracePt t="181427" x="2428875" y="4554538"/>
          <p14:tracePt t="185457" x="2428875" y="4543425"/>
          <p14:tracePt t="185463" x="2428875" y="4492625"/>
          <p14:tracePt t="185473" x="2478088" y="4443413"/>
          <p14:tracePt t="185477" x="2528888" y="4354513"/>
          <p14:tracePt t="185487" x="2578100" y="4292600"/>
          <p14:tracePt t="185497" x="2641600" y="4205288"/>
          <p14:tracePt t="185504" x="2690813" y="4154488"/>
          <p14:tracePt t="185513" x="2703513" y="4117975"/>
          <p14:tracePt t="185517" x="2728913" y="4092575"/>
          <p14:tracePt t="185527" x="2741613" y="4079875"/>
          <p14:tracePt t="185537" x="2754313" y="4054475"/>
          <p14:tracePt t="185543" x="2767013" y="4041775"/>
          <p14:tracePt t="185554" x="2778125" y="4017963"/>
          <p14:tracePt t="185558" x="2790825" y="4005263"/>
          <p14:tracePt t="185567" x="2803525" y="3992563"/>
          <p14:tracePt t="185577" x="2828925" y="3967163"/>
          <p14:tracePt t="185593" x="2828925" y="3929063"/>
          <p14:tracePt t="185600" x="2854325" y="3916363"/>
          <p14:tracePt t="185609" x="2854325" y="3905250"/>
          <p14:tracePt t="185620" x="2879725" y="3892550"/>
          <p14:tracePt t="185633" x="2879725" y="3867150"/>
          <p14:tracePt t="185639" x="2890838" y="3829050"/>
          <p14:tracePt t="185649" x="2903538" y="3816350"/>
          <p14:tracePt t="185663" x="2903538" y="3792538"/>
          <p14:tracePt t="185673" x="2903538" y="3779838"/>
          <p14:tracePt t="185679" x="2903538" y="3767138"/>
          <p14:tracePt t="185699" x="2903538" y="3741738"/>
          <p14:tracePt t="185720" x="2903538" y="3729038"/>
          <p14:tracePt t="185729" x="2890838" y="3716338"/>
          <p14:tracePt t="185739" x="2890838" y="3703638"/>
          <p14:tracePt t="185746" x="2879725" y="3692525"/>
          <p14:tracePt t="185755" x="2867025" y="3679825"/>
          <p14:tracePt t="185759" x="2854325" y="3667125"/>
          <p14:tracePt t="185770" x="2841625" y="3654425"/>
          <p14:tracePt t="185779" x="2828925" y="3629025"/>
          <p14:tracePt t="185795" x="2828925" y="3616325"/>
          <p14:tracePt t="185803" x="2816225" y="3616325"/>
          <p14:tracePt t="185812" x="2803525" y="3590925"/>
          <p14:tracePt t="185820" x="2790825" y="3590925"/>
          <p14:tracePt t="185825" x="2778125" y="3590925"/>
          <p14:tracePt t="185835" x="2741613" y="3554413"/>
          <p14:tracePt t="185845" x="2716213" y="3541713"/>
          <p14:tracePt t="185849" x="2703513" y="3529013"/>
          <p14:tracePt t="185859" x="2690813" y="3503613"/>
          <p14:tracePt t="185865" x="2654300" y="3490913"/>
          <p14:tracePt t="185885" x="2628900" y="3467100"/>
          <p14:tracePt t="185889" x="2603500" y="3429000"/>
          <p14:tracePt t="185902" x="2578100" y="3390900"/>
          <p14:tracePt t="185905" x="2541588" y="3354388"/>
          <p14:tracePt t="185915" x="2516188" y="3316288"/>
          <p14:tracePt t="185925" x="2478088" y="3278188"/>
          <p14:tracePt t="185931" x="2452688" y="3241675"/>
          <p14:tracePt t="185941" x="2403475" y="3190875"/>
          <p14:tracePt t="185945" x="2365375" y="3141663"/>
          <p14:tracePt t="185955" x="2328863" y="3103563"/>
          <p14:tracePt t="185970" x="2290763" y="3054350"/>
          <p14:tracePt t="185972" x="2252663" y="3028950"/>
          <p14:tracePt t="185981" x="2190750" y="3003550"/>
          <p14:tracePt t="185986" x="2152650" y="2965450"/>
          <p14:tracePt t="185995" x="2078038" y="2928938"/>
          <p14:tracePt t="186005" x="2014538" y="2916238"/>
          <p14:tracePt t="186011" x="1978025" y="2903538"/>
          <p14:tracePt t="186021" x="1914525" y="2903538"/>
          <p14:tracePt t="186025" x="1865313" y="2903538"/>
          <p14:tracePt t="186036" x="1790700" y="2903538"/>
          <p14:tracePt t="186045" x="1714500" y="2903538"/>
          <p14:tracePt t="186051" x="1639888" y="2903538"/>
          <p14:tracePt t="186061" x="1601788" y="2916238"/>
          <p14:tracePt t="186067" x="1552575" y="2965450"/>
          <p14:tracePt t="186077" x="1489075" y="3041650"/>
          <p14:tracePt t="186087" x="1452563" y="3154363"/>
          <p14:tracePt t="186091" x="1376363" y="3267075"/>
          <p14:tracePt t="186101" x="1339850" y="3441700"/>
          <p14:tracePt t="186107" x="1339850" y="3590925"/>
          <p14:tracePt t="186118" x="1327150" y="3741738"/>
          <p14:tracePt t="186127" x="1327150" y="3905250"/>
          <p14:tracePt t="186131" x="1327150" y="4041775"/>
          <p14:tracePt t="186143" x="1363663" y="4179888"/>
          <p14:tracePt t="186147" x="1439863" y="4279900"/>
          <p14:tracePt t="186157" x="1489075" y="4354513"/>
          <p14:tracePt t="186168" x="1552575" y="4430713"/>
          <p14:tracePt t="186173" x="1627188" y="4505325"/>
          <p14:tracePt t="186183" x="1701800" y="4530725"/>
          <p14:tracePt t="186187" x="1801813" y="4618038"/>
          <p14:tracePt t="186197" x="1839913" y="4630738"/>
          <p14:tracePt t="186207" x="1939925" y="4667250"/>
          <p14:tracePt t="186213" x="2027238" y="4692650"/>
          <p14:tracePt t="186223" x="2116138" y="4705350"/>
          <p14:tracePt t="186227" x="2228850" y="4705350"/>
          <p14:tracePt t="186237" x="2316163" y="4705350"/>
          <p14:tracePt t="186247" x="2378075" y="4705350"/>
          <p14:tracePt t="186253" x="2465388" y="4692650"/>
          <p14:tracePt t="186263" x="2541588" y="4643438"/>
          <p14:tracePt t="186267" x="2603500" y="4579938"/>
          <p14:tracePt t="186280" x="2716213" y="4467225"/>
          <p14:tracePt t="186289" x="2828925" y="4367213"/>
          <p14:tracePt t="186294" x="2903538" y="4267200"/>
          <p14:tracePt t="186303" x="2941638" y="4154488"/>
          <p14:tracePt t="186309" x="2979738" y="4067175"/>
          <p14:tracePt t="186319" x="3003550" y="4017963"/>
          <p14:tracePt t="186329" x="3003550" y="3967163"/>
          <p14:tracePt t="186333" x="3003550" y="3905250"/>
          <p14:tracePt t="186343" x="3003550" y="3792538"/>
          <p14:tracePt t="186349" x="3003550" y="3729038"/>
          <p14:tracePt t="186359" x="2979738" y="3667125"/>
          <p14:tracePt t="186370" x="2928938" y="3603625"/>
          <p14:tracePt t="186373" x="2854325" y="3541713"/>
          <p14:tracePt t="186383" x="2767013" y="3490913"/>
          <p14:tracePt t="186389" x="2678113" y="3454400"/>
          <p14:tracePt t="186399" x="2503488" y="3416300"/>
          <p14:tracePt t="186409" x="2378075" y="3378200"/>
          <p14:tracePt t="186415" x="2239963" y="3378200"/>
          <p14:tracePt t="186425" x="2165350" y="3378200"/>
          <p14:tracePt t="186429" x="2052638" y="3378200"/>
          <p14:tracePt t="186439" x="1965325" y="3416300"/>
          <p14:tracePt t="186449" x="1839913" y="3467100"/>
          <p14:tracePt t="186455" x="1752600" y="3529013"/>
          <p14:tracePt t="186465" x="1677988" y="3579813"/>
          <p14:tracePt t="186471" x="1565275" y="3641725"/>
          <p14:tracePt t="186481" x="1527175" y="3679825"/>
          <p14:tracePt t="186491" x="1489075" y="3741738"/>
          <p14:tracePt t="186495" x="1452563" y="3792538"/>
          <p14:tracePt t="186505" x="1427163" y="3867150"/>
          <p14:tracePt t="186511" x="1427163" y="3905250"/>
          <p14:tracePt t="186521" x="1414463" y="3954463"/>
          <p14:tracePt t="186531" x="1414463" y="4029075"/>
          <p14:tracePt t="186536" x="1414463" y="4079875"/>
          <p14:tracePt t="186545" x="1414463" y="4141788"/>
          <p14:tracePt t="186551" x="1427163" y="4179888"/>
          <p14:tracePt t="186562" x="1465263" y="4241800"/>
          <p14:tracePt t="186571" x="1489075" y="4267200"/>
          <p14:tracePt t="186575" x="1514475" y="4305300"/>
          <p14:tracePt t="186586" x="1539875" y="4318000"/>
          <p14:tracePt t="186591" x="1565275" y="4341813"/>
          <p14:tracePt t="186602" x="1589088" y="4341813"/>
          <p14:tracePt t="186611" x="1639888" y="4354513"/>
          <p14:tracePt t="186615" x="1652588" y="4354513"/>
          <p14:tracePt t="186625" x="1677988" y="4354513"/>
          <p14:tracePt t="186631" x="1689100" y="4354513"/>
          <p14:tracePt t="186641" x="1714500" y="4354513"/>
          <p14:tracePt t="186651" x="1778000" y="4292600"/>
          <p14:tracePt t="186657" x="1839913" y="4205288"/>
          <p14:tracePt t="186667" x="1878013" y="4079875"/>
          <p14:tracePt t="186671" x="1914525" y="3941763"/>
          <p14:tracePt t="186681" x="1952625" y="3803650"/>
          <p14:tracePt t="186691" x="2003425" y="3654425"/>
          <p14:tracePt t="186697" x="2052638" y="3503613"/>
          <p14:tracePt t="186708" x="2052638" y="3367088"/>
          <p14:tracePt t="186711" x="2052638" y="3267075"/>
          <p14:tracePt t="186721" x="2052638" y="3228975"/>
          <p14:tracePt t="186733" x="2039938" y="3165475"/>
          <p14:tracePt t="186737" x="2014538" y="3141663"/>
          <p14:tracePt t="186747" x="1965325" y="3116263"/>
          <p14:tracePt t="186753" x="1939925" y="3090863"/>
          <p14:tracePt t="186763" x="1914525" y="3090863"/>
          <p14:tracePt t="186773" x="1890713" y="3065463"/>
          <p14:tracePt t="186787" x="1878013" y="3065463"/>
          <p14:tracePt t="186793" x="1865313" y="3065463"/>
          <p14:tracePt t="186803" x="1839913" y="3065463"/>
          <p14:tracePt t="186813" x="1814513" y="3078163"/>
          <p14:tracePt t="186819" x="1778000" y="3090863"/>
          <p14:tracePt t="186829" x="1765300" y="3103563"/>
          <p14:tracePt t="186833" x="1752600" y="3116263"/>
          <p14:tracePt t="186859" x="1739900" y="3128963"/>
          <p14:tracePt t="186899" x="1739900" y="3141663"/>
          <p14:tracePt t="186923" x="1739900" y="3154363"/>
          <p14:tracePt t="186930" x="1752600" y="3165475"/>
          <p14:tracePt t="186939" x="1778000" y="3190875"/>
          <p14:tracePt t="186949" x="1801813" y="3190875"/>
          <p14:tracePt t="186955" x="1878013" y="3228975"/>
          <p14:tracePt t="186969" x="1965325" y="3290888"/>
          <p14:tracePt t="186979" x="2027238" y="3328988"/>
          <p14:tracePt t="186989" x="2090738" y="3390900"/>
          <p14:tracePt t="186995" x="2127250" y="3416300"/>
          <p14:tracePt t="187005" x="2165350" y="3454400"/>
          <p14:tracePt t="187011" x="2178050" y="3479800"/>
          <p14:tracePt t="187021" x="2203450" y="3503613"/>
          <p14:tracePt t="187025" x="2203450" y="3554413"/>
          <p14:tracePt t="187036" x="2228850" y="3603625"/>
          <p14:tracePt t="187045" x="2228850" y="3654425"/>
          <p14:tracePt t="187052" x="2239963" y="3692525"/>
          <p14:tracePt t="187061" x="2239963" y="3754438"/>
          <p14:tracePt t="187065" x="2265363" y="3816350"/>
          <p14:tracePt t="187075" x="2265363" y="3867150"/>
          <p14:tracePt t="187085" x="2265363" y="3905250"/>
          <p14:tracePt t="187091" x="2265363" y="3941763"/>
          <p14:tracePt t="187102" x="2265363" y="3992563"/>
          <p14:tracePt t="187107" x="2265363" y="4017963"/>
          <p14:tracePt t="187118" x="2265363" y="4041775"/>
          <p14:tracePt t="187127" x="2265363" y="4067175"/>
          <p14:tracePt t="187131" x="2239963" y="4129088"/>
          <p14:tracePt t="187143" x="2216150" y="4154488"/>
          <p14:tracePt t="187153" x="2178050" y="4179888"/>
          <p14:tracePt t="187156" x="2152650" y="4217988"/>
          <p14:tracePt t="187165" x="2116138" y="4241800"/>
          <p14:tracePt t="187171" x="2078038" y="4254500"/>
          <p14:tracePt t="187181" x="2065338" y="4267200"/>
          <p14:tracePt t="187191" x="2027238" y="4292600"/>
          <p14:tracePt t="187196" x="1990725" y="4305300"/>
          <p14:tracePt t="187207" x="1965325" y="4305300"/>
          <p14:tracePt t="187211" x="1965325" y="4318000"/>
          <p14:tracePt t="187221" x="1952625" y="4318000"/>
          <p14:tracePt t="187268" x="1939925" y="4318000"/>
          <p14:tracePt t="187281" x="1927225" y="4305300"/>
          <p14:tracePt t="187291" x="1903413" y="4279900"/>
          <p14:tracePt t="187297" x="1903413" y="4217988"/>
          <p14:tracePt t="187307" x="1903413" y="4167188"/>
          <p14:tracePt t="187313" x="1903413" y="4092575"/>
          <p14:tracePt t="187323" x="1903413" y="4005263"/>
          <p14:tracePt t="187329" x="1903413" y="3905250"/>
          <p14:tracePt t="187339" x="1903413" y="3841750"/>
          <p14:tracePt t="187349" x="1903413" y="3754438"/>
          <p14:tracePt t="187353" x="1903413" y="3703638"/>
          <p14:tracePt t="187363" x="1903413" y="3641725"/>
          <p14:tracePt t="187369" x="1903413" y="3567113"/>
          <p14:tracePt t="187379" x="1903413" y="3529013"/>
          <p14:tracePt t="187389" x="1903413" y="3479800"/>
          <p14:tracePt t="187393" x="1903413" y="3441700"/>
          <p14:tracePt t="187405" x="1903413" y="3403600"/>
          <p14:tracePt t="187409" x="1903413" y="3367088"/>
          <p14:tracePt t="187420" x="1903413" y="3341688"/>
          <p14:tracePt t="187429" x="1903413" y="3316288"/>
          <p14:tracePt t="187436" x="1903413" y="3290888"/>
          <p14:tracePt t="187446" x="1914525" y="3267075"/>
          <p14:tracePt t="187449" x="1927225" y="3254375"/>
          <p14:tracePt t="187459" x="1939925" y="3254375"/>
          <p14:tracePt t="187469" x="1952625" y="3228975"/>
          <p14:tracePt t="187475" x="1965325" y="3216275"/>
          <p14:tracePt t="187485" x="1990725" y="3203575"/>
          <p14:tracePt t="187489" x="2014538" y="3190875"/>
          <p14:tracePt t="187499" x="2039938" y="3190875"/>
          <p14:tracePt t="187510" x="2065338" y="3190875"/>
          <p14:tracePt t="187515" x="2103438" y="3190875"/>
          <p14:tracePt t="187525" x="2152650" y="3190875"/>
          <p14:tracePt t="187529" x="2178050" y="3190875"/>
          <p14:tracePt t="187539" x="2216150" y="3190875"/>
          <p14:tracePt t="187552" x="2278063" y="3228975"/>
          <p14:tracePt t="187555" x="2328863" y="3267075"/>
          <p14:tracePt t="187565" x="2378075" y="3290888"/>
          <p14:tracePt t="187571" x="2452688" y="3341688"/>
          <p14:tracePt t="187581" x="2528888" y="3403600"/>
          <p14:tracePt t="187591" x="2578100" y="3454400"/>
          <p14:tracePt t="187595" x="2641600" y="3516313"/>
          <p14:tracePt t="187605" x="2678113" y="3567113"/>
          <p14:tracePt t="187611" x="2716213" y="3603625"/>
          <p14:tracePt t="187624" x="2728913" y="3641725"/>
          <p14:tracePt t="187631" x="2754313" y="3703638"/>
          <p14:tracePt t="187636" x="2778125" y="3729038"/>
          <p14:tracePt t="187645" x="2790825" y="3767138"/>
          <p14:tracePt t="187651" x="2790825" y="3803650"/>
          <p14:tracePt t="187661" x="2803525" y="3841750"/>
          <p14:tracePt t="187671" x="2803525" y="3867150"/>
          <p14:tracePt t="187677" x="2803525" y="3905250"/>
          <p14:tracePt t="187687" x="2803525" y="3929063"/>
          <p14:tracePt t="187691" x="2803525" y="3967163"/>
          <p14:tracePt t="187702" x="2803525" y="3992563"/>
          <p14:tracePt t="187711" x="2803525" y="4029075"/>
          <p14:tracePt t="187718" x="2778125" y="4079875"/>
          <p14:tracePt t="187727" x="2754313" y="4105275"/>
          <p14:tracePt t="187734" x="2728913" y="4167188"/>
          <p14:tracePt t="187743" x="2678113" y="4205288"/>
          <p14:tracePt t="187753" x="2641600" y="4254500"/>
          <p14:tracePt t="187757" x="2603500" y="4279900"/>
          <p14:tracePt t="187769" x="2554288" y="4318000"/>
          <p14:tracePt t="187777" x="2503488" y="4354513"/>
          <p14:tracePt t="187781" x="2441575" y="4392613"/>
          <p14:tracePt t="187792" x="2403475" y="4405313"/>
          <p14:tracePt t="187797" x="2378075" y="4418013"/>
          <p14:tracePt t="187808" x="2328863" y="4443413"/>
          <p14:tracePt t="187819" x="2290763" y="4443413"/>
          <p14:tracePt t="187821" x="2252663" y="4443413"/>
          <p14:tracePt t="187831" x="2228850" y="4467225"/>
          <p14:tracePt t="187837" x="2190750" y="4467225"/>
          <p14:tracePt t="187847" x="2165350" y="4467225"/>
          <p14:tracePt t="187857" x="2139950" y="4467225"/>
          <p14:tracePt t="187861" x="2103438" y="4467225"/>
          <p14:tracePt t="187873" x="2078038" y="4467225"/>
          <p14:tracePt t="187877" x="2052638" y="4467225"/>
          <p14:tracePt t="187887" x="2014538" y="4454525"/>
          <p14:tracePt t="187903" x="1990725" y="4443413"/>
          <p14:tracePt t="187928" x="1978025" y="4443413"/>
          <p14:tracePt t="188043" x="1978025" y="4418013"/>
          <p14:tracePt t="188053" x="1978025" y="4379913"/>
          <p14:tracePt t="188059" x="1978025" y="4330700"/>
          <p14:tracePt t="188069" x="1990725" y="4254500"/>
          <p14:tracePt t="188073" x="2027238" y="4167188"/>
          <p14:tracePt t="188084" x="2090738" y="4067175"/>
          <p14:tracePt t="188093" x="2139950" y="3992563"/>
          <p14:tracePt t="188100" x="2178050" y="3905250"/>
          <p14:tracePt t="188109" x="2239963" y="3841750"/>
          <p14:tracePt t="188116" x="2290763" y="3803650"/>
          <p14:tracePt t="188125" x="2328863" y="3741738"/>
          <p14:tracePt t="188135" x="2378075" y="3703638"/>
          <p14:tracePt t="188139" x="2452688" y="3654425"/>
          <p14:tracePt t="188149" x="2490788" y="3616325"/>
          <p14:tracePt t="188156" x="2541588" y="3603625"/>
          <p14:tracePt t="188168" x="2565400" y="3579813"/>
          <p14:tracePt t="188175" x="2603500" y="3541713"/>
          <p14:tracePt t="188179" x="2654300" y="3503613"/>
          <p14:tracePt t="188189" x="2678113" y="3490913"/>
          <p14:tracePt t="188195" x="2703513" y="3467100"/>
          <p14:tracePt t="188205" x="2754313" y="3416300"/>
          <p14:tracePt t="188216" x="2778125" y="3367088"/>
          <p14:tracePt t="188219" x="2778125" y="3328988"/>
          <p14:tracePt t="188229" x="2790825" y="3316288"/>
          <p14:tracePt t="188235" x="2790825" y="3290888"/>
          <p14:tracePt t="188245" x="2803525" y="3278188"/>
          <p14:tracePt t="188255" x="2803525" y="3254375"/>
          <p14:tracePt t="188261" x="2803525" y="3228975"/>
          <p14:tracePt t="188271" x="2803525" y="3216275"/>
          <p14:tracePt t="188275" x="2803525" y="3190875"/>
          <p14:tracePt t="188285" x="2803525" y="3178175"/>
          <p14:tracePt t="188295" x="2803525" y="3154363"/>
          <p14:tracePt t="188301" x="2790825" y="3128963"/>
          <p14:tracePt t="188311" x="2754313" y="3103563"/>
          <p14:tracePt t="188316" x="2716213" y="3090863"/>
          <p14:tracePt t="188325" x="2690813" y="3065463"/>
          <p14:tracePt t="188336" x="2641600" y="3054350"/>
          <p14:tracePt t="188341" x="2565400" y="3054350"/>
          <p14:tracePt t="188351" x="2528888" y="3054350"/>
          <p14:tracePt t="188357" x="2465388" y="3054350"/>
          <p14:tracePt t="188367" x="2416175" y="3054350"/>
          <p14:tracePt t="188377" x="2365375" y="3054350"/>
          <p14:tracePt t="188382" x="2316163" y="3054350"/>
          <p14:tracePt t="188391" x="2265363" y="3054350"/>
          <p14:tracePt t="188397" x="2216150" y="3065463"/>
          <p14:tracePt t="188407" x="2152650" y="3090863"/>
          <p14:tracePt t="188419" x="2103438" y="3128963"/>
          <p14:tracePt t="188421" x="2027238" y="3165475"/>
          <p14:tracePt t="188431" x="1965325" y="3203575"/>
          <p14:tracePt t="188437" x="1939925" y="3254375"/>
          <p14:tracePt t="188447" x="1890713" y="3290888"/>
          <p14:tracePt t="188457" x="1827213" y="3354388"/>
          <p14:tracePt t="188463" x="1778000" y="3429000"/>
          <p14:tracePt t="188473" x="1714500" y="3490913"/>
          <p14:tracePt t="188477" x="1665288" y="3554413"/>
          <p14:tracePt t="188487" x="1639888" y="3603625"/>
          <p14:tracePt t="188497" x="1601788" y="3654425"/>
          <p14:tracePt t="188503" x="1577975" y="3716338"/>
          <p14:tracePt t="188513" x="1539875" y="3767138"/>
          <p14:tracePt t="188517" x="1527175" y="3841750"/>
          <p14:tracePt t="188527" x="1527175" y="3867150"/>
          <p14:tracePt t="188538" x="1514475" y="3916363"/>
          <p14:tracePt t="188544" x="1514475" y="3992563"/>
          <p14:tracePt t="188554" x="1514475" y="4041775"/>
          <p14:tracePt t="188557" x="1514475" y="4079875"/>
          <p14:tracePt t="188568" x="1514475" y="4141788"/>
          <p14:tracePt t="188577" x="1514475" y="4205288"/>
          <p14:tracePt t="188584" x="1514475" y="4279900"/>
          <p14:tracePt t="188593" x="1514475" y="4330700"/>
          <p14:tracePt t="188599" x="1514475" y="4367213"/>
          <p14:tracePt t="188609" x="1539875" y="4430713"/>
          <p14:tracePt t="188619" x="1565275" y="4479925"/>
          <p14:tracePt t="188623" x="1577975" y="4518025"/>
          <p14:tracePt t="188634" x="1589088" y="4567238"/>
          <p14:tracePt t="188639" x="1601788" y="4592638"/>
          <p14:tracePt t="188649" x="1639888" y="4630738"/>
          <p14:tracePt t="188659" x="1639888" y="4656138"/>
          <p14:tracePt t="188663" x="1665288" y="4679950"/>
          <p14:tracePt t="188673" x="1677988" y="4692650"/>
          <p14:tracePt t="188679" x="1714500" y="4730750"/>
          <p14:tracePt t="188700" x="1727200" y="4743450"/>
          <p14:tracePt t="188706" x="1739900" y="4756150"/>
          <p14:tracePt t="188717" x="1752600" y="4768850"/>
          <p14:tracePt t="188719" x="1778000" y="4768850"/>
          <p14:tracePt t="188729" x="1801813" y="4792663"/>
          <p14:tracePt t="188739" x="1827213" y="4792663"/>
          <p14:tracePt t="188745" x="1852613" y="4805363"/>
          <p14:tracePt t="188756" x="1890713" y="4818063"/>
          <p14:tracePt t="188759" x="1914525" y="4818063"/>
          <p14:tracePt t="188769" x="1939925" y="4818063"/>
          <p14:tracePt t="188781" x="1990725" y="4818063"/>
          <p14:tracePt t="188785" x="2027238" y="4818063"/>
          <p14:tracePt t="188795" x="2052638" y="4818063"/>
          <p14:tracePt t="188802" x="2103438" y="4818063"/>
          <p14:tracePt t="188811" x="2178050" y="4818063"/>
          <p14:tracePt t="188821" x="2216150" y="4818063"/>
          <p14:tracePt t="188825" x="2239963" y="4818063"/>
          <p14:tracePt t="188835" x="2290763" y="4818063"/>
          <p14:tracePt t="188841" x="2328863" y="4818063"/>
          <p14:tracePt t="188851" x="2365375" y="4818063"/>
          <p14:tracePt t="188861" x="2378075" y="4818063"/>
          <p14:tracePt t="188865" x="2441575" y="4779963"/>
          <p14:tracePt t="188875" x="2478088" y="4756150"/>
          <p14:tracePt t="188883" x="2516188" y="4743450"/>
          <p14:tracePt t="188891" x="2578100" y="4692650"/>
          <p14:tracePt t="188901" x="2603500" y="4667250"/>
          <p14:tracePt t="188905" x="2641600" y="4630738"/>
          <p14:tracePt t="188916" x="2678113" y="4554538"/>
          <p14:tracePt t="188921" x="2716213" y="4479925"/>
          <p14:tracePt t="188931" x="2754313" y="4405313"/>
          <p14:tracePt t="188941" x="2790825" y="4318000"/>
          <p14:tracePt t="188947" x="2803525" y="4230688"/>
          <p14:tracePt t="188957" x="2828925" y="4167188"/>
          <p14:tracePt t="188961" x="2841625" y="4092575"/>
          <p14:tracePt t="188971" x="2854325" y="4054475"/>
          <p14:tracePt t="188981" x="2854325" y="3979863"/>
          <p14:tracePt t="188987" x="2867025" y="3929063"/>
          <p14:tracePt t="188997" x="2867025" y="3879850"/>
          <p14:tracePt t="189001" x="2867025" y="3829050"/>
          <p14:tracePt t="189011" x="2890838" y="3754438"/>
          <p14:tracePt t="189021" x="2890838" y="3703638"/>
          <p14:tracePt t="189027" x="2890838" y="3629025"/>
          <p14:tracePt t="189037" x="2890838" y="3590925"/>
          <p14:tracePt t="189043" x="2890838" y="3541713"/>
          <p14:tracePt t="189053" x="2890838" y="3516313"/>
          <p14:tracePt t="189063" x="2879725" y="3479800"/>
          <p14:tracePt t="189067" x="2879725" y="3454400"/>
          <p14:tracePt t="189077" x="2867025" y="3429000"/>
          <p14:tracePt t="189083" x="2854325" y="3390900"/>
          <p14:tracePt t="189093" x="2841625" y="3367088"/>
          <p14:tracePt t="189103" x="2816225" y="3341688"/>
          <p14:tracePt t="189107" x="2816225" y="3328988"/>
          <p14:tracePt t="189117" x="2816225" y="3316288"/>
          <p14:tracePt t="189123" x="2790825" y="3303588"/>
          <p14:tracePt t="189133" x="2778125" y="3267075"/>
          <p14:tracePt t="189143" x="2767013" y="3241675"/>
          <p14:tracePt t="189150" x="2754313" y="3228975"/>
          <p14:tracePt t="189159" x="2728913" y="3203575"/>
          <p14:tracePt t="189163" x="2716213" y="3190875"/>
          <p14:tracePt t="189174" x="2690813" y="3154363"/>
          <p14:tracePt t="189184" x="2678113" y="3141663"/>
          <p14:tracePt t="189193" x="2654300" y="3128963"/>
          <p14:tracePt t="189209" x="2654300" y="3116263"/>
          <p14:tracePt t="189223" x="2641600" y="3116263"/>
          <p14:tracePt t="189266" x="2641600" y="3103563"/>
          <p14:tracePt t="189299" x="2628900" y="3103563"/>
          <p14:tracePt t="189320" x="2616200" y="3103563"/>
          <p14:tracePt t="189345" x="2603500" y="3103563"/>
          <p14:tracePt t="189351" x="2590800" y="3103563"/>
          <p14:tracePt t="189361" x="2578100" y="3103563"/>
          <p14:tracePt t="189371" x="2565400" y="3103563"/>
          <p14:tracePt t="189375" x="2554288" y="3103563"/>
          <p14:tracePt t="189385" x="2528888" y="3103563"/>
          <p14:tracePt t="189391" x="2516188" y="3103563"/>
          <p14:tracePt t="189401" x="2490788" y="3128963"/>
          <p14:tracePt t="189411" x="2452688" y="3154363"/>
          <p14:tracePt t="189415" x="2390775" y="3190875"/>
          <p14:tracePt t="189425" x="2365375" y="3216275"/>
          <p14:tracePt t="189432" x="2339975" y="3254375"/>
          <p14:tracePt t="189441" x="2290763" y="3303588"/>
          <p14:tracePt t="189451" x="2265363" y="3328988"/>
          <p14:tracePt t="189455" x="2228850" y="3378200"/>
          <p14:tracePt t="189465" x="2203450" y="3416300"/>
          <p14:tracePt t="189471" x="2178050" y="3441700"/>
          <p14:tracePt t="189482" x="2152650" y="3479800"/>
          <p14:tracePt t="189491" x="2127250" y="3516313"/>
          <p14:tracePt t="189495" x="2116138" y="3541713"/>
          <p14:tracePt t="189505" x="2090738" y="3590925"/>
          <p14:tracePt t="189511" x="2078038" y="3616325"/>
          <p14:tracePt t="189521" x="2052638" y="3667125"/>
          <p14:tracePt t="189531" x="2052638" y="3679825"/>
          <p14:tracePt t="189537" x="2039938" y="3716338"/>
          <p14:tracePt t="189547" x="2014538" y="3779838"/>
          <p14:tracePt t="189561" x="2003425" y="3829050"/>
          <p14:tracePt t="189571" x="1990725" y="3867150"/>
          <p14:tracePt t="189577" x="1965325" y="3941763"/>
          <p14:tracePt t="189587" x="1965325" y="3992563"/>
          <p14:tracePt t="189592" x="1965325" y="4029075"/>
          <p14:tracePt t="189603" x="1965325" y="4079875"/>
          <p14:tracePt t="189613" x="1965325" y="4141788"/>
          <p14:tracePt t="189617" x="1965325" y="4179888"/>
          <p14:tracePt t="189627" x="1965325" y="4230688"/>
          <p14:tracePt t="189633" x="1965325" y="4292600"/>
          <p14:tracePt t="189643" x="1965325" y="4330700"/>
          <p14:tracePt t="189653" x="1965325" y="4367213"/>
          <p14:tracePt t="189657" x="1965325" y="4418013"/>
          <p14:tracePt t="189667" x="1990725" y="4443413"/>
          <p14:tracePt t="189673" x="2003425" y="4492625"/>
          <p14:tracePt t="189683" x="2027238" y="4530725"/>
          <p14:tracePt t="189693" x="2065338" y="4554538"/>
          <p14:tracePt t="189697" x="2103438" y="4605338"/>
          <p14:tracePt t="189707" x="2127250" y="4618038"/>
          <p14:tracePt t="189714" x="2139950" y="4630738"/>
          <p14:tracePt t="189723" x="2178050" y="4667250"/>
          <p14:tracePt t="189739" x="2203450" y="4692650"/>
          <p14:tracePt t="189750" x="2216150" y="4692650"/>
          <p14:tracePt t="189753" x="2239963" y="4692650"/>
          <p14:tracePt t="189763" x="2265363" y="4718050"/>
          <p14:tracePt t="189773" x="2303463" y="4730750"/>
          <p14:tracePt t="189779" x="2316163" y="4730750"/>
          <p14:tracePt t="189789" x="2339975" y="4730750"/>
          <p14:tracePt t="189793" x="2390775" y="4730750"/>
          <p14:tracePt t="189803" x="2428875" y="4730750"/>
          <p14:tracePt t="189813" x="2452688" y="4730750"/>
          <p14:tracePt t="189819" x="2478088" y="4730750"/>
          <p14:tracePt t="189829" x="2503488" y="4730750"/>
          <p14:tracePt t="189834" x="2541588" y="4692650"/>
          <p14:tracePt t="189843" x="2578100" y="4667250"/>
          <p14:tracePt t="189855" x="2603500" y="4643438"/>
          <p14:tracePt t="189859" x="2616200" y="4618038"/>
          <p14:tracePt t="189869" x="2641600" y="4543425"/>
          <p14:tracePt t="189875" x="2678113" y="4467225"/>
          <p14:tracePt t="189885" x="2703513" y="4341813"/>
          <p14:tracePt t="189895" x="2703513" y="4279900"/>
          <p14:tracePt t="189900" x="2716213" y="4205288"/>
          <p14:tracePt t="189909" x="2716213" y="4141788"/>
          <p14:tracePt t="189916" x="2716213" y="4092575"/>
          <p14:tracePt t="189925" x="2716213" y="4054475"/>
          <p14:tracePt t="189935" x="2716213" y="4029075"/>
          <p14:tracePt t="189941" x="2716213" y="4005263"/>
          <p14:tracePt t="189951" x="2716213" y="3967163"/>
          <p14:tracePt t="189955" x="2716213" y="3941763"/>
          <p14:tracePt t="189966" x="2716213" y="3929063"/>
          <p14:tracePt t="189975" x="2716213" y="3916363"/>
          <p14:tracePt t="189991" x="2716213" y="3905250"/>
          <p14:tracePt t="190005" x="2716213" y="3892550"/>
          <p14:tracePt t="191387" x="2703513" y="3892550"/>
          <p14:tracePt t="191765" x="2678113" y="3916363"/>
          <p14:tracePt t="191775" x="2667000" y="3916363"/>
          <p14:tracePt t="191801" x="2654300" y="3929063"/>
          <p14:tracePt t="191805" x="2641600" y="3941763"/>
          <p14:tracePt t="191857" x="2628900" y="3941763"/>
          <p14:tracePt t="191877" x="2628900" y="3954463"/>
          <p14:tracePt t="191897" x="2616200" y="3954463"/>
          <p14:tracePt t="191903" x="2616200" y="3967163"/>
          <p14:tracePt t="191923" x="2603500" y="3967163"/>
          <p14:tracePt t="191927" x="2590800" y="3979863"/>
          <p14:tracePt t="191937" x="2590800" y="3992563"/>
          <p14:tracePt t="191948" x="2565400" y="3992563"/>
          <p14:tracePt t="191965" x="2554288" y="4017963"/>
          <p14:tracePt t="191967" x="2554288" y="4029075"/>
          <p14:tracePt t="191987" x="2541588" y="4029075"/>
          <p14:tracePt t="191994" x="2516188" y="4041775"/>
          <p14:tracePt t="192009" x="2503488" y="4054475"/>
          <p14:tracePt t="192029" x="2478088" y="4079875"/>
          <p14:tracePt t="192043" x="2465388" y="4092575"/>
          <p14:tracePt t="192049" x="2452688" y="4092575"/>
          <p14:tracePt t="192059" x="2441575" y="4105275"/>
          <p14:tracePt t="192070" x="2428875" y="4117975"/>
          <p14:tracePt t="192073" x="2365375" y="4117975"/>
          <p14:tracePt t="192083" x="2365375" y="4129088"/>
          <p14:tracePt t="192089" x="2328863" y="4141788"/>
          <p14:tracePt t="192099" x="2316163" y="4141788"/>
          <p14:tracePt t="192109" x="2290763" y="4141788"/>
          <p14:tracePt t="192115" x="2265363" y="4141788"/>
          <p14:tracePt t="192123" x="2228850" y="4154488"/>
          <p14:tracePt t="192130" x="2203450" y="4154488"/>
          <p14:tracePt t="192139" x="2178050" y="4167188"/>
          <p14:tracePt t="192153" x="2152650" y="4167188"/>
          <p14:tracePt t="192164" x="2127250" y="4167188"/>
          <p14:tracePt t="192179" x="2116138" y="4167188"/>
          <p14:tracePt t="192190" x="2090738" y="4179888"/>
          <p14:tracePt t="192205" x="2078038" y="4179888"/>
          <p14:tracePt t="192219" x="2065338" y="4192588"/>
          <p14:tracePt t="192235" x="2052638" y="4192588"/>
          <p14:tracePt t="192295" x="2039938" y="4192588"/>
          <p14:tracePt t="192447" x="2027238" y="4192588"/>
          <p14:tracePt t="192487" x="2014538" y="4192588"/>
          <p14:tracePt t="192523" x="1990725" y="4205288"/>
          <p14:tracePt t="192548" x="1978025" y="4205288"/>
          <p14:tracePt t="193295" x="1965325" y="4205288"/>
          <p14:tracePt t="193305" x="1952625" y="4217988"/>
          <p14:tracePt t="193309" x="1939925" y="4217988"/>
          <p14:tracePt t="193319" x="1927225" y="4217988"/>
          <p14:tracePt t="193325" x="1903413" y="4217988"/>
          <p14:tracePt t="193335" x="1878013" y="4217988"/>
          <p14:tracePt t="193346" x="1865313" y="4217988"/>
          <p14:tracePt t="193349" x="1852613" y="4217988"/>
          <p14:tracePt t="193359" x="1839913" y="4217988"/>
          <p14:tracePt t="193385" x="1827213" y="4230688"/>
          <p14:tracePt t="193431" x="1801813" y="4230688"/>
          <p14:tracePt t="193485" x="1790700" y="4230688"/>
          <p14:tracePt t="193496" x="1778000" y="4230688"/>
          <p14:tracePt t="193522" x="1765300" y="4230688"/>
          <p14:tracePt t="193915" x="1752600" y="4230688"/>
          <p14:tracePt t="194203" x="1752600" y="4217988"/>
          <p14:tracePt t="194212" x="1765300" y="4217988"/>
          <p14:tracePt t="194217" x="1778000" y="4217988"/>
          <p14:tracePt t="194227" x="1790700" y="4217988"/>
          <p14:tracePt t="194233" x="1801813" y="4217988"/>
          <p14:tracePt t="194244" x="1827213" y="4217988"/>
          <p14:tracePt t="194253" x="1852613" y="4217988"/>
          <p14:tracePt t="194257" x="1865313" y="4217988"/>
          <p14:tracePt t="194267" x="1890713" y="4217988"/>
          <p14:tracePt t="194273" x="1903413" y="4217988"/>
          <p14:tracePt t="194283" x="1927225" y="4217988"/>
          <p14:tracePt t="194291" x="1939925" y="4217988"/>
          <p14:tracePt t="194299" x="1952625" y="4217988"/>
          <p14:tracePt t="194309" x="1965325" y="4217988"/>
          <p14:tracePt t="194323" x="1978025" y="4217988"/>
          <p14:tracePt t="194350" x="2003425" y="4217988"/>
          <p14:tracePt t="194509" x="2014538" y="4217988"/>
          <p14:tracePt t="194631" x="2027238" y="4217988"/>
          <p14:tracePt t="194641" x="2039938" y="4217988"/>
          <p14:tracePt t="194671" x="2052638" y="4217988"/>
          <p14:tracePt t="194687" x="2078038" y="4217988"/>
          <p14:tracePt t="194697" x="2090738" y="4217988"/>
          <p14:tracePt t="194701" x="2103438" y="4217988"/>
          <p14:tracePt t="194711" x="2116138" y="4217988"/>
          <p14:tracePt t="194721" x="2139950" y="4217988"/>
          <p14:tracePt t="194728" x="2178050" y="4217988"/>
          <p14:tracePt t="194737" x="2203450" y="4217988"/>
          <p14:tracePt t="194741" x="2239963" y="4217988"/>
          <p14:tracePt t="194751" x="2290763" y="4217988"/>
          <p14:tracePt t="194762" x="2339975" y="4217988"/>
          <p14:tracePt t="194767" x="2378075" y="4217988"/>
          <p14:tracePt t="194778" x="2428875" y="4217988"/>
          <p14:tracePt t="194781" x="2490788" y="4217988"/>
          <p14:tracePt t="194791" x="2528888" y="4217988"/>
          <p14:tracePt t="194803" x="2578100" y="4217988"/>
          <p14:tracePt t="194807" x="2628900" y="4192588"/>
          <p14:tracePt t="194817" x="2654300" y="4192588"/>
          <p14:tracePt t="194823" x="2678113" y="4192588"/>
          <p14:tracePt t="194833" x="2716213" y="4179888"/>
          <p14:tracePt t="194843" x="2728913" y="4179888"/>
          <p14:tracePt t="194879" x="2741613" y="4179888"/>
          <p14:tracePt t="194907" x="2754313" y="4179888"/>
          <p14:tracePt t="194929" x="2767013" y="4179888"/>
          <p14:tracePt t="194943" x="2778125" y="4179888"/>
          <p14:tracePt t="194953" x="2790825" y="4179888"/>
          <p14:tracePt t="194983" x="2803525" y="4167188"/>
          <p14:tracePt t="195015" x="2816225" y="4167188"/>
          <p14:tracePt t="195045" x="2841625" y="4167188"/>
          <p14:tracePt t="195055" x="2867025" y="4154488"/>
          <p14:tracePt t="195065" x="2890838" y="4154488"/>
          <p14:tracePt t="195069" x="2941638" y="4141788"/>
          <p14:tracePt t="195079" x="2954338" y="4141788"/>
          <p14:tracePt t="195085" x="2979738" y="4129088"/>
          <p14:tracePt t="195095" x="2992438" y="4129088"/>
          <p14:tracePt t="195106" x="3003550" y="4129088"/>
          <p14:tracePt t="195110" x="3028950" y="4129088"/>
          <p14:tracePt t="195119" x="3054350" y="4129088"/>
          <p14:tracePt t="195125" x="3067050" y="4117975"/>
          <p14:tracePt t="195135" x="3079750" y="4117975"/>
          <p14:tracePt t="195145" x="3103563" y="4117975"/>
          <p14:tracePt t="195149" x="3116263" y="4117975"/>
          <p14:tracePt t="195159" x="3141663" y="4117975"/>
          <p14:tracePt t="195165" x="3154363" y="4117975"/>
          <p14:tracePt t="195185" x="3167063" y="4117975"/>
          <p14:tracePt t="195201" x="3179763" y="4117975"/>
          <p14:tracePt t="195222" x="3192463" y="4117975"/>
          <p14:tracePt t="195301" x="3205163" y="4117975"/>
          <p14:tracePt t="195327" x="3216275" y="4105275"/>
          <p14:tracePt t="195341" x="3241675" y="4105275"/>
          <p14:tracePt t="195351" x="3254375" y="4105275"/>
          <p14:tracePt t="195357" x="3279775" y="4105275"/>
          <p14:tracePt t="195367" x="3292475" y="4092575"/>
          <p14:tracePt t="195371" x="3305175" y="4092575"/>
          <p14:tracePt t="195397" x="3317875" y="4092575"/>
          <p14:tracePt t="195443" x="3328988" y="4092575"/>
          <p14:tracePt t="195457" x="3328988" y="4079875"/>
          <p14:tracePt t="195509" x="3328988" y="4067175"/>
          <p14:tracePt t="195523" x="3328988" y="4041775"/>
          <p14:tracePt t="195533" x="3328988" y="4029075"/>
          <p14:tracePt t="195539" x="3328988" y="4017963"/>
          <p14:tracePt t="195549" x="3328988" y="4005263"/>
          <p14:tracePt t="195563" x="3328988" y="3979863"/>
          <p14:tracePt t="195579" x="3317875" y="3967163"/>
          <p14:tracePt t="195589" x="3305175" y="3941763"/>
          <p14:tracePt t="195599" x="3292475" y="3929063"/>
          <p14:tracePt t="195603" x="3267075" y="3916363"/>
          <p14:tracePt t="195613" x="3216275" y="3879850"/>
          <p14:tracePt t="195619" x="3192463" y="3867150"/>
          <p14:tracePt t="195629" x="3167063" y="3854450"/>
          <p14:tracePt t="195639" x="3116263" y="3841750"/>
          <p14:tracePt t="195645" x="3079750" y="3803650"/>
          <p14:tracePt t="195655" x="3028950" y="3792538"/>
          <p14:tracePt t="195660" x="2979738" y="3767138"/>
          <p14:tracePt t="195669" x="2967038" y="3767138"/>
          <p14:tracePt t="195679" x="2903538" y="3754438"/>
          <p14:tracePt t="195686" x="2867025" y="3729038"/>
          <p14:tracePt t="195695" x="2816225" y="3729038"/>
          <p14:tracePt t="195699" x="2778125" y="3716338"/>
          <p14:tracePt t="195709" x="2741613" y="3703638"/>
          <p14:tracePt t="195719" x="2667000" y="3679825"/>
          <p14:tracePt t="195726" x="2628900" y="3679825"/>
          <p14:tracePt t="195735" x="2590800" y="3679825"/>
          <p14:tracePt t="195742" x="2565400" y="3667125"/>
          <p14:tracePt t="195751" x="2503488" y="3667125"/>
          <p14:tracePt t="195761" x="2478088" y="3667125"/>
          <p14:tracePt t="195765" x="2428875" y="3667125"/>
          <p14:tracePt t="195777" x="2390775" y="3654425"/>
          <p14:tracePt t="195781" x="2352675" y="3654425"/>
          <p14:tracePt t="195791" x="2328863" y="3641725"/>
          <p14:tracePt t="195801" x="2303463" y="3641725"/>
          <p14:tracePt t="195805" x="2290763" y="3641725"/>
          <p14:tracePt t="195815" x="2265363" y="3641725"/>
          <p14:tracePt t="195821" x="2239963" y="3641725"/>
          <p14:tracePt t="195831" x="2203450" y="3641725"/>
          <p14:tracePt t="195848" x="2190750" y="3641725"/>
          <p14:tracePt t="195857" x="2178050" y="3641725"/>
          <p14:tracePt t="195861" x="2152650" y="3641725"/>
          <p14:tracePt t="195881" x="2127250" y="3641725"/>
          <p14:tracePt t="195887" x="2116138" y="3641725"/>
          <p14:tracePt t="195897" x="2090738" y="3641725"/>
          <p14:tracePt t="195901" x="2078038" y="3641725"/>
          <p14:tracePt t="195911" x="2039938" y="3641725"/>
          <p14:tracePt t="195921" x="2027238" y="3654425"/>
          <p14:tracePt t="195928" x="2014538" y="3667125"/>
          <p14:tracePt t="195937" x="2003425" y="3667125"/>
          <p14:tracePt t="195941" x="1990725" y="3692525"/>
          <p14:tracePt t="195964" x="1978025" y="3703638"/>
          <p14:tracePt t="195977" x="1965325" y="3716338"/>
          <p14:tracePt t="195983" x="1952625" y="3729038"/>
          <p14:tracePt t="195995" x="1952625" y="3754438"/>
          <p14:tracePt t="196017" x="1952625" y="3767138"/>
          <p14:tracePt t="196023" x="1939925" y="3792538"/>
          <p14:tracePt t="196043" x="1939925" y="3803650"/>
          <p14:tracePt t="196047" x="1927225" y="3841750"/>
          <p14:tracePt t="196063" x="1927225" y="3867150"/>
          <p14:tracePt t="196073" x="1927225" y="3879850"/>
          <p14:tracePt t="196084" x="1927225" y="3892550"/>
          <p14:tracePt t="196087" x="1927225" y="3916363"/>
          <p14:tracePt t="196103" x="1927225" y="3941763"/>
          <p14:tracePt t="196123" x="1927225" y="3967163"/>
          <p14:tracePt t="196139" x="1927225" y="3979863"/>
          <p14:tracePt t="196143" x="1939925" y="3992563"/>
          <p14:tracePt t="196163" x="1952625" y="4005263"/>
          <p14:tracePt t="196179" x="1965325" y="4017963"/>
          <p14:tracePt t="196185" x="1978025" y="4029075"/>
          <p14:tracePt t="196195" x="1990725" y="4041775"/>
          <p14:tracePt t="196205" x="2003425" y="4054475"/>
          <p14:tracePt t="196219" x="2014538" y="4067175"/>
          <p14:tracePt t="196225" x="2027238" y="4079875"/>
          <p14:tracePt t="196235" x="2039938" y="4092575"/>
          <p14:tracePt t="196245" x="2078038" y="4105275"/>
          <p14:tracePt t="196249" x="2090738" y="4117975"/>
          <p14:tracePt t="196260" x="2127250" y="4141788"/>
          <p14:tracePt t="196265" x="2190750" y="4167188"/>
          <p14:tracePt t="196276" x="2216150" y="4179888"/>
          <p14:tracePt t="196285" x="2239963" y="4205288"/>
          <p14:tracePt t="196289" x="2316163" y="4230688"/>
          <p14:tracePt t="196302" x="2365375" y="4241800"/>
          <p14:tracePt t="196305" x="2441575" y="4267200"/>
          <p14:tracePt t="196315" x="2503488" y="4279900"/>
          <p14:tracePt t="196325" x="2578100" y="4305300"/>
          <p14:tracePt t="196331" x="2616200" y="4305300"/>
          <p14:tracePt t="196343" x="2678113" y="4318000"/>
          <p14:tracePt t="196345" x="2754313" y="4318000"/>
          <p14:tracePt t="196355" x="2816225" y="4318000"/>
          <p14:tracePt t="196365" x="2903538" y="4318000"/>
          <p14:tracePt t="196371" x="2992438" y="4318000"/>
          <p14:tracePt t="196381" x="3067050" y="4318000"/>
          <p14:tracePt t="196385" x="3141663" y="4318000"/>
          <p14:tracePt t="196395" x="3205163" y="4318000"/>
          <p14:tracePt t="196405" x="3279775" y="4318000"/>
          <p14:tracePt t="196411" x="3328988" y="4318000"/>
          <p14:tracePt t="196421" x="3367088" y="4318000"/>
          <p14:tracePt t="196425" x="3417888" y="4318000"/>
          <p14:tracePt t="196437" x="3454400" y="4318000"/>
          <p14:tracePt t="196448" x="3479800" y="4318000"/>
          <p14:tracePt t="196451" x="3505200" y="4318000"/>
          <p14:tracePt t="196462" x="3517900" y="4318000"/>
          <p14:tracePt t="196467" x="3530600" y="4318000"/>
          <p14:tracePt t="196478" x="3541713" y="4318000"/>
          <p14:tracePt t="196487" x="3554413" y="4292600"/>
          <p14:tracePt t="196503" x="3579813" y="4279900"/>
          <p14:tracePt t="196507" x="3579813" y="4267200"/>
          <p14:tracePt t="196517" x="3605213" y="4254500"/>
          <p14:tracePt t="196527" x="3605213" y="4230688"/>
          <p14:tracePt t="196533" x="3630613" y="4192588"/>
          <p14:tracePt t="196543" x="3643313" y="4167188"/>
          <p14:tracePt t="196547" x="3654425" y="4141788"/>
          <p14:tracePt t="196557" x="3667125" y="4117975"/>
          <p14:tracePt t="196567" x="3667125" y="4092575"/>
          <p14:tracePt t="196573" x="3679825" y="4067175"/>
          <p14:tracePt t="196583" x="3692525" y="4029075"/>
          <p14:tracePt t="196597" x="3692525" y="4005263"/>
          <p14:tracePt t="196607" x="3717925" y="3967163"/>
          <p14:tracePt t="196614" x="3717925" y="3941763"/>
          <p14:tracePt t="196623" x="3717925" y="3916363"/>
          <p14:tracePt t="196628" x="3717925" y="3892550"/>
          <p14:tracePt t="196637" x="3717925" y="3879850"/>
          <p14:tracePt t="196647" x="3717925" y="3854450"/>
          <p14:tracePt t="196653" x="3717925" y="3841750"/>
          <p14:tracePt t="196663" x="3717925" y="3829050"/>
          <p14:tracePt t="196669" x="3717925" y="3816350"/>
          <p14:tracePt t="196679" x="3705225" y="3816350"/>
          <p14:tracePt t="196689" x="3692525" y="3792538"/>
          <p14:tracePt t="196693" x="3679825" y="3792538"/>
          <p14:tracePt t="196704" x="3654425" y="3754438"/>
          <p14:tracePt t="196710" x="3617913" y="3741738"/>
          <p14:tracePt t="196719" x="3567113" y="3729038"/>
          <p14:tracePt t="196729" x="3492500" y="3692525"/>
          <p14:tracePt t="196733" x="3454400" y="3692525"/>
          <p14:tracePt t="196743" x="3379788" y="3654425"/>
          <p14:tracePt t="196749" x="3328988" y="3654425"/>
          <p14:tracePt t="196759" x="3254375" y="3616325"/>
          <p14:tracePt t="196769" x="3228975" y="3616325"/>
          <p14:tracePt t="196773" x="3154363" y="3603625"/>
          <p14:tracePt t="196785" x="3103563" y="3590925"/>
          <p14:tracePt t="196789" x="3003550" y="3567113"/>
          <p14:tracePt t="196799" x="2967038" y="3567113"/>
          <p14:tracePt t="196810" x="2903538" y="3567113"/>
          <p14:tracePt t="196815" x="2867025" y="3554413"/>
          <p14:tracePt t="196826" x="2790825" y="3554413"/>
          <p14:tracePt t="196829" x="2728913" y="3529013"/>
          <p14:tracePt t="196839" x="2667000" y="3529013"/>
          <p14:tracePt t="196849" x="2628900" y="3529013"/>
          <p14:tracePt t="196855" x="2578100" y="3529013"/>
          <p14:tracePt t="196865" x="2554288" y="3529013"/>
          <p14:tracePt t="196871" x="2528888" y="3529013"/>
          <p14:tracePt t="196883" x="2490788" y="3529013"/>
          <p14:tracePt t="196894" x="2465388" y="3529013"/>
          <p14:tracePt t="196895" x="2441575" y="3529013"/>
          <p14:tracePt t="196905" x="2416175" y="3529013"/>
          <p14:tracePt t="196911" x="2390775" y="3529013"/>
          <p14:tracePt t="196921" x="2365375" y="3529013"/>
          <p14:tracePt t="196935" x="2352675" y="3529013"/>
          <p14:tracePt t="196945" x="2339975" y="3529013"/>
          <p14:tracePt t="196951" x="2316163" y="3529013"/>
          <p14:tracePt t="196976" x="2303463" y="3554413"/>
          <p14:tracePt t="196985" x="2278063" y="3567113"/>
          <p14:tracePt t="197002" x="2265363" y="3590925"/>
          <p14:tracePt t="197011" x="2265363" y="3616325"/>
          <p14:tracePt t="197017" x="2239963" y="3629025"/>
          <p14:tracePt t="197027" x="2239963" y="3641725"/>
          <p14:tracePt t="197031" x="2228850" y="3667125"/>
          <p14:tracePt t="197041" x="2228850" y="3679825"/>
          <p14:tracePt t="197051" x="2216150" y="3703638"/>
          <p14:tracePt t="197057" x="2216150" y="3716338"/>
          <p14:tracePt t="197067" x="2216150" y="3729038"/>
          <p14:tracePt t="197071" x="2203450" y="3754438"/>
          <p14:tracePt t="197091" x="2203450" y="3779838"/>
          <p14:tracePt t="197097" x="2203450" y="3792538"/>
          <p14:tracePt t="197108" x="2203450" y="3803650"/>
          <p14:tracePt t="197114" x="2203450" y="3841750"/>
          <p14:tracePt t="197123" x="2203450" y="3867150"/>
          <p14:tracePt t="197133" x="2203450" y="3892550"/>
          <p14:tracePt t="197137" x="2203450" y="3905250"/>
          <p14:tracePt t="197147" x="2216150" y="3941763"/>
          <p14:tracePt t="197153" x="2228850" y="3967163"/>
          <p14:tracePt t="197163" x="2265363" y="3992563"/>
          <p14:tracePt t="197173" x="2278063" y="4005263"/>
          <p14:tracePt t="197177" x="2316163" y="4017963"/>
          <p14:tracePt t="197188" x="2328863" y="4029075"/>
          <p14:tracePt t="197193" x="2339975" y="4041775"/>
          <p14:tracePt t="197203" x="2390775" y="4054475"/>
          <p14:tracePt t="197213" x="2416175" y="4067175"/>
          <p14:tracePt t="197219" x="2452688" y="4092575"/>
          <p14:tracePt t="197229" x="2490788" y="4092575"/>
          <p14:tracePt t="197233" x="2554288" y="4117975"/>
          <p14:tracePt t="197243" x="2578100" y="4129088"/>
          <p14:tracePt t="197253" x="2641600" y="4129088"/>
          <p14:tracePt t="197259" x="2690813" y="4141788"/>
          <p14:tracePt t="197269" x="2728913" y="4141788"/>
          <p14:tracePt t="197273" x="2754313" y="4141788"/>
          <p14:tracePt t="197283" x="2790825" y="4154488"/>
          <p14:tracePt t="197300" x="2803525" y="4154488"/>
          <p14:tracePt t="197310" x="2816225" y="4154488"/>
          <p14:tracePt t="197313" x="2828925" y="4154488"/>
          <p14:tracePt t="197333" x="2854325" y="4154488"/>
          <p14:tracePt t="197349" x="2879725" y="4154488"/>
          <p14:tracePt t="197355" x="2928938" y="4154488"/>
          <p14:tracePt t="197365" x="2954338" y="4154488"/>
          <p14:tracePt t="197375" x="2979738" y="4154488"/>
          <p14:tracePt t="197379" x="3016250" y="4154488"/>
          <p14:tracePt t="197390" x="3041650" y="4154488"/>
          <p14:tracePt t="197395" x="3079750" y="4154488"/>
          <p14:tracePt t="197405" x="3128963" y="4154488"/>
          <p14:tracePt t="197415" x="3154363" y="4154488"/>
          <p14:tracePt t="197419" x="3192463" y="4154488"/>
          <p14:tracePt t="197429" x="3216275" y="4154488"/>
          <p14:tracePt t="197435" x="3241675" y="4154488"/>
          <p14:tracePt t="197445" x="3267075" y="4154488"/>
          <p14:tracePt t="197455" x="3292475" y="4154488"/>
          <p14:tracePt t="197460" x="3317875" y="4154488"/>
          <p14:tracePt t="197471" x="3328988" y="4154488"/>
          <p14:tracePt t="197475" x="3341688" y="4154488"/>
          <p14:tracePt t="197485" x="3354388" y="4154488"/>
          <p14:tracePt t="197501" x="3367088" y="4154488"/>
          <p14:tracePt t="197531" x="3367088" y="4167188"/>
          <p14:tracePt t="197556" x="3379788" y="4167188"/>
          <p14:tracePt t="197622" x="3392488" y="4167188"/>
          <p14:tracePt t="197637" x="3405188" y="4167188"/>
          <p14:tracePt t="197651" x="3429000" y="4167188"/>
          <p14:tracePt t="197667" x="3454400" y="4179888"/>
          <p14:tracePt t="197708" x="3467100" y="4179888"/>
          <p14:tracePt t="197723" x="3479800" y="4179888"/>
          <p14:tracePt t="197727" x="3492500" y="4192588"/>
          <p14:tracePt t="197747" x="3505200" y="4192588"/>
          <p14:tracePt t="197869" x="3505200" y="4205288"/>
          <p14:tracePt t="197893" x="3505200" y="4217988"/>
          <p14:tracePt t="197899" x="3505200" y="4230688"/>
          <p14:tracePt t="197909" x="3492500" y="4230688"/>
          <p14:tracePt t="197919" x="3479800" y="4230688"/>
          <p14:tracePt t="197923" x="3454400" y="4241800"/>
          <p14:tracePt t="197933" x="3441700" y="4241800"/>
          <p14:tracePt t="197939" x="3429000" y="4241800"/>
          <p14:tracePt t="197949" x="3417888" y="4241800"/>
          <p14:tracePt t="197959" x="3392488" y="4254500"/>
          <p14:tracePt t="197976" x="3367088" y="4254500"/>
          <p14:tracePt t="197979" x="3341688" y="4254500"/>
          <p14:tracePt t="197989" x="3328988" y="4254500"/>
          <p14:tracePt t="197999" x="3305175" y="4254500"/>
          <p14:tracePt t="198005" x="3279775" y="4267200"/>
          <p14:tracePt t="198015" x="3241675" y="4267200"/>
          <p14:tracePt t="198019" x="3205163" y="4279900"/>
          <p14:tracePt t="198031" x="3154363" y="4279900"/>
          <p14:tracePt t="198042" x="3103563" y="4279900"/>
          <p14:tracePt t="198046" x="3054350" y="4305300"/>
          <p14:tracePt t="198055" x="2992438" y="4305300"/>
          <p14:tracePt t="198061" x="2941638" y="4305300"/>
          <p14:tracePt t="198071" x="2903538" y="4305300"/>
          <p14:tracePt t="198082" x="2854325" y="4305300"/>
          <p14:tracePt t="198085" x="2816225" y="4305300"/>
          <p14:tracePt t="198095" x="2767013" y="4305300"/>
          <p14:tracePt t="198101" x="2690813" y="4305300"/>
          <p14:tracePt t="198112" x="2667000" y="4305300"/>
          <p14:tracePt t="198121" x="2628900" y="4330700"/>
          <p14:tracePt t="198125" x="2578100" y="4330700"/>
          <p14:tracePt t="198137" x="2554288" y="4330700"/>
          <p14:tracePt t="198142" x="2516188" y="4330700"/>
          <p14:tracePt t="198151" x="2465388" y="4330700"/>
          <p14:tracePt t="198161" x="2428875" y="4330700"/>
          <p14:tracePt t="198167" x="2378075" y="4330700"/>
          <p14:tracePt t="198177" x="2339975" y="4330700"/>
          <p14:tracePt t="198181" x="2290763" y="4330700"/>
          <p14:tracePt t="198191" x="2265363" y="4330700"/>
          <p14:tracePt t="198201" x="2228850" y="4330700"/>
          <p14:tracePt t="198208" x="2178050" y="4330700"/>
          <p14:tracePt t="198217" x="2139950" y="4330700"/>
          <p14:tracePt t="198221" x="2090738" y="4330700"/>
          <p14:tracePt t="198231" x="2052638" y="4330700"/>
          <p14:tracePt t="198242" x="1990725" y="4330700"/>
          <p14:tracePt t="198248" x="1927225" y="4330700"/>
          <p14:tracePt t="198260" x="1890713" y="4330700"/>
          <p14:tracePt t="198263" x="1839913" y="4341813"/>
          <p14:tracePt t="198271" x="1814513" y="4341813"/>
          <p14:tracePt t="198283" x="1790700" y="4354513"/>
          <p14:tracePt t="198287" x="1778000" y="4354513"/>
          <p14:tracePt t="198297" x="1765300" y="4354513"/>
          <p14:tracePt t="198303" x="1739900" y="4354513"/>
          <p14:tracePt t="198313" x="1727200" y="4354513"/>
          <p14:tracePt t="198324" x="1727200" y="4367213"/>
          <p14:tracePt t="198327" x="1714500" y="4367213"/>
          <p14:tracePt t="198762" x="1739900" y="4367213"/>
          <p14:tracePt t="198782" x="1765300" y="4367213"/>
          <p14:tracePt t="198787" x="1790700" y="4367213"/>
          <p14:tracePt t="198797" x="1814513" y="4367213"/>
          <p14:tracePt t="198803" x="1839913" y="4367213"/>
          <p14:tracePt t="198817" x="1878013" y="4367213"/>
          <p14:tracePt t="198827" x="1903413" y="4367213"/>
          <p14:tracePt t="198837" x="1927225" y="4367213"/>
          <p14:tracePt t="198843" x="1952625" y="4367213"/>
          <p14:tracePt t="198853" x="2003425" y="4367213"/>
          <p14:tracePt t="198859" x="2027238" y="4367213"/>
          <p14:tracePt t="198869" x="2065338" y="4367213"/>
          <p14:tracePt t="198879" x="2090738" y="4367213"/>
          <p14:tracePt t="198883" x="2127250" y="4354513"/>
          <p14:tracePt t="198893" x="2152650" y="4354513"/>
          <p14:tracePt t="198899" x="2178050" y="4354513"/>
          <p14:tracePt t="198909" x="2203450" y="4354513"/>
          <p14:tracePt t="198919" x="2216150" y="4354513"/>
          <p14:tracePt t="198924" x="2239963" y="4354513"/>
          <p14:tracePt t="198933" x="2278063" y="4354513"/>
          <p14:tracePt t="198939" x="2303463" y="4354513"/>
          <p14:tracePt t="198949" x="2328863" y="4354513"/>
          <p14:tracePt t="198959" x="2352675" y="4354513"/>
          <p14:tracePt t="198966" x="2378075" y="4354513"/>
          <p14:tracePt t="198975" x="2403475" y="4354513"/>
          <p14:tracePt t="198979" x="2428875" y="4354513"/>
          <p14:tracePt t="198989" x="2441575" y="4354513"/>
          <p14:tracePt t="198999" x="2452688" y="4354513"/>
          <p14:tracePt t="199005" x="2465388" y="4354513"/>
          <p14:tracePt t="199019" x="2478088" y="4354513"/>
          <p14:tracePt t="199291" x="2452688" y="4354513"/>
          <p14:tracePt t="199303" x="2428875" y="4354513"/>
          <p14:tracePt t="199307" x="2403475" y="4354513"/>
          <p14:tracePt t="199317" x="2365375" y="4354513"/>
          <p14:tracePt t="199324" x="2328863" y="4354513"/>
          <p14:tracePt t="199333" x="2278063" y="4367213"/>
          <p14:tracePt t="199343" x="2228850" y="4367213"/>
          <p14:tracePt t="199347" x="2190750" y="4367213"/>
          <p14:tracePt t="199357" x="2152650" y="4367213"/>
          <p14:tracePt t="199363" x="2103438" y="4367213"/>
          <p14:tracePt t="199374" x="2078038" y="4367213"/>
          <p14:tracePt t="199385" x="2052638" y="4367213"/>
          <p14:tracePt t="199387" x="2027238" y="4367213"/>
          <p14:tracePt t="199397" x="2014538" y="4367213"/>
          <p14:tracePt t="199403" x="2003425" y="4367213"/>
          <p14:tracePt t="199413" x="1978025" y="4367213"/>
          <p14:tracePt t="199431" x="1952625" y="4367213"/>
          <p14:tracePt t="199443" x="1939925" y="4367213"/>
          <p14:tracePt t="199463" x="1927225" y="4367213"/>
          <p14:tracePt t="199479" x="1914525" y="4367213"/>
          <p14:tracePt t="199493" x="1903413" y="4367213"/>
          <p14:tracePt t="199503" x="1890713" y="4367213"/>
          <p14:tracePt t="199509" x="1878013" y="4367213"/>
          <p14:tracePt t="199519" x="1865313" y="4367213"/>
          <p14:tracePt t="199523" x="1839913" y="4379913"/>
          <p14:tracePt t="199546" x="1814513" y="4379913"/>
          <p14:tracePt t="199550" x="1790700" y="4379913"/>
          <p14:tracePt t="199605" x="1778000" y="4392613"/>
          <p14:tracePt t="199687" x="1765300" y="4392613"/>
          <p14:tracePt t="199692" x="1752600" y="4392613"/>
          <p14:tracePt t="199701" x="1739900" y="4392613"/>
          <p14:tracePt t="199735" x="1727200" y="4392613"/>
          <p14:tracePt t="200508" x="1752600" y="4392613"/>
          <p14:tracePt t="200517" x="1801813" y="4392613"/>
          <p14:tracePt t="200528" x="1878013" y="4392613"/>
          <p14:tracePt t="200533" x="1914525" y="4392613"/>
          <p14:tracePt t="200543" x="1978025" y="4392613"/>
          <p14:tracePt t="200547" x="2039938" y="4392613"/>
          <p14:tracePt t="200559" x="2090738" y="4392613"/>
          <p14:tracePt t="200569" x="2127250" y="4392613"/>
          <p14:tracePt t="200573" x="2152650" y="4392613"/>
          <p14:tracePt t="200583" x="2203450" y="4392613"/>
          <p14:tracePt t="200590" x="2216150" y="4392613"/>
          <p14:tracePt t="200599" x="2239963" y="4392613"/>
          <p14:tracePt t="200609" x="2252663" y="4392613"/>
          <p14:tracePt t="200613" x="2278063" y="4392613"/>
          <p14:tracePt t="200623" x="2290763" y="4392613"/>
          <p14:tracePt t="200629" x="2316163" y="4392613"/>
          <p14:tracePt t="200639" x="2328863" y="4392613"/>
          <p14:tracePt t="200649" x="2339975" y="4392613"/>
          <p14:tracePt t="200653" x="2365375" y="4392613"/>
          <p14:tracePt t="200663" x="2378075" y="4392613"/>
          <p14:tracePt t="200679" x="2403475" y="4392613"/>
          <p14:tracePt t="200693" x="2416175" y="4392613"/>
          <p14:tracePt t="200716" x="2428875" y="4392613"/>
          <p14:tracePt t="200735" x="2441575" y="4392613"/>
          <p14:tracePt t="200749" x="2452688" y="4392613"/>
          <p14:tracePt t="200765" x="2465388" y="4392613"/>
          <p14:tracePt t="200775" x="2490788" y="4392613"/>
          <p14:tracePt t="200779" x="2516188" y="4392613"/>
          <p14:tracePt t="200789" x="2528888" y="4392613"/>
          <p14:tracePt t="200799" x="2541588" y="4392613"/>
          <p14:tracePt t="200805" x="2565400" y="4392613"/>
          <p14:tracePt t="200819" x="2590800" y="4392613"/>
          <p14:tracePt t="200846" x="2603500" y="4392613"/>
          <p14:tracePt t="200856" x="2616200" y="4392613"/>
          <p14:tracePt t="200871" x="2628900" y="4392613"/>
          <p14:tracePt t="200881" x="2641600" y="4392613"/>
          <p14:tracePt t="200895" x="2654300" y="4392613"/>
          <p14:tracePt t="200911" x="2667000" y="4392613"/>
          <p14:tracePt t="200922" x="2678113" y="4392613"/>
          <p14:tracePt t="200939" x="2703513" y="4392613"/>
          <p14:tracePt t="200961" x="2716213" y="4392613"/>
          <p14:tracePt t="200978" x="2728913" y="4392613"/>
          <p14:tracePt t="201007" x="2741613" y="4392613"/>
          <p14:tracePt t="201057" x="2754313" y="4392613"/>
          <p14:tracePt t="201159" x="2767013" y="4392613"/>
          <p14:tracePt t="201173" x="2790825" y="4392613"/>
          <p14:tracePt t="201189" x="2803525" y="4392613"/>
          <p14:tracePt t="201209" x="2841625" y="4392613"/>
          <p14:tracePt t="201229" x="2854325" y="4392613"/>
          <p14:tracePt t="201239" x="2867025" y="4392613"/>
          <p14:tracePt t="201249" x="2879725" y="4405313"/>
          <p14:tracePt t="201285" x="2890838" y="4405313"/>
          <p14:tracePt t="201401" x="2890838" y="4418013"/>
          <p14:tracePt t="201421" x="2903538" y="4418013"/>
          <p14:tracePt t="201435" x="2916238" y="4430713"/>
          <p14:tracePt t="211633" x="2879725" y="4405313"/>
          <p14:tracePt t="211645" x="2790825" y="4341813"/>
          <p14:tracePt t="211649" x="2703513" y="4292600"/>
          <p14:tracePt t="211659" x="2603500" y="4254500"/>
          <p14:tracePt t="211669" x="2516188" y="4217988"/>
          <p14:tracePt t="211675" x="2378075" y="4167188"/>
          <p14:tracePt t="211685" x="2290763" y="4129088"/>
          <p14:tracePt t="211689" x="2165350" y="4105275"/>
          <p14:tracePt t="211699" x="2116138" y="4092575"/>
          <p14:tracePt t="211709" x="2039938" y="4067175"/>
          <p14:tracePt t="211716" x="2003425" y="4067175"/>
          <p14:tracePt t="211725" x="1965325" y="4054475"/>
          <p14:tracePt t="211730" x="1939925" y="4041775"/>
          <p14:tracePt t="211877" x="1927225" y="4041775"/>
          <p14:tracePt t="211898" x="1914525" y="4041775"/>
          <p14:tracePt t="212047" x="1927225" y="4041775"/>
          <p14:tracePt t="212057" x="1978025" y="4041775"/>
          <p14:tracePt t="212063" x="2014538" y="4041775"/>
          <p14:tracePt t="212073" x="2052638" y="4041775"/>
          <p14:tracePt t="212077" x="2078038" y="4041775"/>
          <p14:tracePt t="212087" x="2090738" y="4041775"/>
          <p14:tracePt t="212099" x="2116138" y="4041775"/>
          <p14:tracePt t="212113" x="2139950" y="4041775"/>
          <p14:tracePt t="212119" x="2152650" y="4017963"/>
          <p14:tracePt t="212129" x="2165350" y="4017963"/>
          <p14:tracePt t="212137" x="2190750" y="4005263"/>
          <p14:tracePt t="212143" x="2203450" y="4005263"/>
          <p14:tracePt t="212153" x="2216150" y="4005263"/>
          <p14:tracePt t="212163" x="2228850" y="3992563"/>
          <p14:tracePt t="212167" x="2252663" y="3992563"/>
          <p14:tracePt t="212183" x="2265363" y="3992563"/>
          <p14:tracePt t="212194" x="2278063" y="3992563"/>
          <p14:tracePt t="212203" x="2303463" y="3992563"/>
          <p14:tracePt t="212207" x="2316163" y="3992563"/>
          <p14:tracePt t="212217" x="2328863" y="3992563"/>
          <p14:tracePt t="212223" x="2339975" y="3992563"/>
          <p14:tracePt t="212243" x="2352675" y="3992563"/>
          <p14:tracePt t="212269" x="2365375" y="3992563"/>
          <p14:tracePt t="212399" x="2352675" y="3992563"/>
          <p14:tracePt t="212409" x="2328863" y="4005263"/>
          <p14:tracePt t="212415" x="2290763" y="4017963"/>
          <p14:tracePt t="212425" x="2228850" y="4041775"/>
          <p14:tracePt t="212435" x="2178050" y="4054475"/>
          <p14:tracePt t="212439" x="2152650" y="4054475"/>
          <p14:tracePt t="212450" x="2103438" y="4067175"/>
          <p14:tracePt t="212455" x="2090738" y="4067175"/>
          <p14:tracePt t="212465" x="2078038" y="4079875"/>
          <p14:tracePt t="212475" x="2065338" y="4079875"/>
          <p14:tracePt t="212491" x="2052638" y="4079875"/>
          <p14:tracePt t="212531" x="2039938" y="4079875"/>
          <p14:tracePt t="212663" x="2039938" y="4092575"/>
          <p14:tracePt t="212672" x="2027238" y="4092575"/>
          <p14:tracePt t="213197" x="2052638" y="4092575"/>
          <p14:tracePt t="213208" x="2090738" y="4092575"/>
          <p14:tracePt t="213217" x="2152650" y="4092575"/>
          <p14:tracePt t="213221" x="2203450" y="4092575"/>
          <p14:tracePt t="213231" x="2265363" y="4092575"/>
          <p14:tracePt t="213237" x="2352675" y="4092575"/>
          <p14:tracePt t="213247" x="2452688" y="4092575"/>
          <p14:tracePt t="213257" x="2565400" y="4092575"/>
          <p14:tracePt t="213261" x="2641600" y="4092575"/>
          <p14:tracePt t="213271" x="2703513" y="4092575"/>
          <p14:tracePt t="213278" x="2778125" y="4092575"/>
          <p14:tracePt t="213287" x="2841625" y="4092575"/>
          <p14:tracePt t="213297" x="2879725" y="4092575"/>
          <p14:tracePt t="213303" x="2941638" y="4092575"/>
          <p14:tracePt t="213313" x="2992438" y="4092575"/>
          <p14:tracePt t="213317" x="3028950" y="4092575"/>
          <p14:tracePt t="213328" x="3054350" y="4092575"/>
          <p14:tracePt t="213337" x="3092450" y="4092575"/>
          <p14:tracePt t="213345" x="3103563" y="4092575"/>
          <p14:tracePt t="213753" x="3116263" y="4105275"/>
          <p14:tracePt t="213757" x="3116263" y="4117975"/>
          <p14:tracePt t="213768" x="3103563" y="4129088"/>
          <p14:tracePt t="213777" x="3092450" y="4129088"/>
          <p14:tracePt t="213781" x="3067050" y="4154488"/>
          <p14:tracePt t="213791" x="3028950" y="4167188"/>
          <p14:tracePt t="213797" x="3016250" y="4167188"/>
          <p14:tracePt t="213807" x="2992438" y="4179888"/>
          <p14:tracePt t="213817" x="2928938" y="4205288"/>
          <p14:tracePt t="213821" x="2903538" y="4205288"/>
          <p14:tracePt t="213832" x="2890838" y="4205288"/>
          <p14:tracePt t="213837" x="2867025" y="4205288"/>
          <p14:tracePt t="213847" x="2828925" y="4205288"/>
          <p14:tracePt t="213857" x="2790825" y="4230688"/>
          <p14:tracePt t="213874" x="2778125" y="4230688"/>
          <p14:tracePt t="214099" x="2803525" y="4230688"/>
          <p14:tracePt t="214109" x="2854325" y="4230688"/>
          <p14:tracePt t="214115" x="2879725" y="4230688"/>
          <p14:tracePt t="214125" x="2903538" y="4230688"/>
          <p14:tracePt t="214135" x="2928938" y="4230688"/>
          <p14:tracePt t="214139" x="2954338" y="4230688"/>
          <p14:tracePt t="214149" x="2967038" y="4230688"/>
          <p14:tracePt t="214165" x="2979738" y="4230688"/>
          <p14:tracePt t="214255" x="2967038" y="4230688"/>
          <p14:tracePt t="214261" x="2916238" y="4254500"/>
          <p14:tracePt t="214271" x="2890838" y="4267200"/>
          <p14:tracePt t="214276" x="2841625" y="4292600"/>
          <p14:tracePt t="214287" x="2816225" y="4292600"/>
          <p14:tracePt t="214297" x="2778125" y="4318000"/>
          <p14:tracePt t="214401" x="2816225" y="4318000"/>
          <p14:tracePt t="214407" x="2879725" y="4318000"/>
          <p14:tracePt t="214417" x="2903538" y="4318000"/>
          <p14:tracePt t="214423" x="2928938" y="4318000"/>
          <p14:tracePt t="214443" x="2941638" y="4318000"/>
          <p14:tracePt t="214533" x="2928938" y="4318000"/>
          <p14:tracePt t="214543" x="2916238" y="4318000"/>
          <p14:tracePt t="214665" x="2928938" y="4318000"/>
          <p14:tracePt t="214669" x="2954338" y="4318000"/>
          <p14:tracePt t="214679" x="2979738" y="4318000"/>
          <p14:tracePt t="214689" x="3003550" y="4318000"/>
          <p14:tracePt t="214719" x="3028950" y="4318000"/>
          <p14:tracePt t="214952" x="3041650" y="4318000"/>
          <p14:tracePt t="214961" x="3054350" y="4318000"/>
          <p14:tracePt t="214971" x="3067050" y="4318000"/>
          <p14:tracePt t="214977" x="3079750" y="4318000"/>
          <p14:tracePt t="214987" x="3103563" y="4318000"/>
          <p14:tracePt t="214993" x="3116263" y="4318000"/>
          <p14:tracePt t="215003" x="3154363" y="4318000"/>
          <p14:tracePt t="215013" x="3205163" y="4318000"/>
          <p14:tracePt t="215017" x="3292475" y="4318000"/>
          <p14:tracePt t="215028" x="3392488" y="4318000"/>
          <p14:tracePt t="215033" x="3505200" y="4318000"/>
          <p14:tracePt t="215043" x="3617913" y="4318000"/>
          <p14:tracePt t="215053" x="3743325" y="4318000"/>
          <p14:tracePt t="215059" x="3856038" y="4318000"/>
          <p14:tracePt t="215067" x="3943350" y="4292600"/>
          <p14:tracePt t="215073" x="4043363" y="4279900"/>
          <p14:tracePt t="215083" x="4105275" y="4254500"/>
          <p14:tracePt t="215093" x="4143375" y="4241800"/>
          <p14:tracePt t="215097" x="4156075" y="4230688"/>
          <p14:tracePt t="215107" x="4181475" y="4217988"/>
          <p14:tracePt t="215179" x="4181475" y="4192588"/>
          <p14:tracePt t="215183" x="4181475" y="4179888"/>
          <p14:tracePt t="215193" x="4181475" y="4154488"/>
          <p14:tracePt t="215200" x="4168775" y="4117975"/>
          <p14:tracePt t="215209" x="4143375" y="4092575"/>
          <p14:tracePt t="215219" x="4117975" y="4054475"/>
          <p14:tracePt t="215225" x="4043363" y="3992563"/>
          <p14:tracePt t="215235" x="3968750" y="3954463"/>
          <p14:tracePt t="215239" x="3867150" y="3905250"/>
          <p14:tracePt t="215249" x="3767138" y="3867150"/>
          <p14:tracePt t="215260" x="3679825" y="3841750"/>
          <p14:tracePt t="215265" x="3554413" y="3829050"/>
          <p14:tracePt t="215275" x="3454400" y="3816350"/>
          <p14:tracePt t="215279" x="3367088" y="3803650"/>
          <p14:tracePt t="215289" x="3267075" y="3803650"/>
          <p14:tracePt t="215299" x="3205163" y="3803650"/>
          <p14:tracePt t="215305" x="3141663" y="3803650"/>
          <p14:tracePt t="215315" x="3067050" y="3803650"/>
          <p14:tracePt t="215319" x="3028950" y="3803650"/>
          <p14:tracePt t="215329" x="2992438" y="3829050"/>
          <p14:tracePt t="215339" x="2967038" y="3829050"/>
          <p14:tracePt t="215345" x="2928938" y="3854450"/>
          <p14:tracePt t="215355" x="2916238" y="3854450"/>
          <p14:tracePt t="215361" x="2890838" y="3905250"/>
          <p14:tracePt t="215372" x="2890838" y="3954463"/>
          <p14:tracePt t="215381" x="2879725" y="4005263"/>
          <p14:tracePt t="215385" x="2879725" y="4105275"/>
          <p14:tracePt t="215395" x="2879725" y="4192588"/>
          <p14:tracePt t="215402" x="2903538" y="4267200"/>
          <p14:tracePt t="215411" x="2992438" y="4354513"/>
          <p14:tracePt t="215421" x="3041650" y="4405313"/>
          <p14:tracePt t="215425" x="3116263" y="4443413"/>
          <p14:tracePt t="215435" x="3167063" y="4467225"/>
          <p14:tracePt t="215442" x="3241675" y="4492625"/>
          <p14:tracePt t="215451" x="3341688" y="4505325"/>
          <p14:tracePt t="215461" x="3429000" y="4505325"/>
          <p14:tracePt t="215467" x="3541713" y="4505325"/>
          <p14:tracePt t="215477" x="3630613" y="4505325"/>
          <p14:tracePt t="215481" x="3743325" y="4443413"/>
          <p14:tracePt t="215492" x="3830638" y="4379913"/>
          <p14:tracePt t="215501" x="3905250" y="4305300"/>
          <p14:tracePt t="215510" x="3943350" y="4230688"/>
          <p14:tracePt t="215517" x="3968750" y="4141788"/>
          <p14:tracePt t="215521" x="3968750" y="4054475"/>
          <p14:tracePt t="215531" x="3968750" y="3967163"/>
          <p14:tracePt t="215544" x="3943350" y="3879850"/>
          <p14:tracePt t="215547" x="3892550" y="3829050"/>
          <p14:tracePt t="215560" x="3867150" y="3792538"/>
          <p14:tracePt t="215561" x="3805238" y="3716338"/>
          <p14:tracePt t="215571" x="3779838" y="3703638"/>
          <p14:tracePt t="215583" x="3717925" y="3692525"/>
          <p14:tracePt t="215587" x="3654425" y="3679825"/>
          <p14:tracePt t="215597" x="3567113" y="3679825"/>
          <p14:tracePt t="215603" x="3467100" y="3679825"/>
          <p14:tracePt t="215613" x="3354388" y="3679825"/>
          <p14:tracePt t="215624" x="3267075" y="3679825"/>
          <p14:tracePt t="215627" x="3167063" y="3679825"/>
          <p14:tracePt t="215637" x="3092450" y="3692525"/>
          <p14:tracePt t="215643" x="3016250" y="3767138"/>
          <p14:tracePt t="215653" x="2992438" y="3792538"/>
          <p14:tracePt t="215663" x="2941638" y="3854450"/>
          <p14:tracePt t="215667" x="2928938" y="3905250"/>
          <p14:tracePt t="215677" x="2903538" y="3967163"/>
          <p14:tracePt t="215683" x="2903538" y="4005263"/>
          <p14:tracePt t="215693" x="2903538" y="4041775"/>
          <p14:tracePt t="215703" x="2903538" y="4067175"/>
          <p14:tracePt t="215709" x="2903538" y="4092575"/>
          <p14:tracePt t="215719" x="2903538" y="4117975"/>
          <p14:tracePt t="215724" x="2903538" y="4141788"/>
          <p14:tracePt t="215733" x="2903538" y="4179888"/>
          <p14:tracePt t="215743" x="2916238" y="4192588"/>
          <p14:tracePt t="215749" x="2928938" y="4205288"/>
          <p14:tracePt t="215759" x="2954338" y="4230688"/>
          <p14:tracePt t="215763" x="2967038" y="4230688"/>
          <p14:tracePt t="215783" x="2967038" y="4241800"/>
          <p14:tracePt t="215799" x="2979738" y="4241800"/>
          <p14:tracePt t="215815" x="2992438" y="4254500"/>
          <p14:tracePt t="215839" x="3003550" y="4254500"/>
          <p14:tracePt t="215849" x="3016250" y="4254500"/>
          <p14:tracePt t="216207" x="3003550" y="4254500"/>
          <p14:tracePt t="216213" x="2992438" y="4254500"/>
          <p14:tracePt t="216223" x="2979738" y="4254500"/>
          <p14:tracePt t="216247" x="2967038" y="4254500"/>
          <p14:tracePt t="216254" x="2954338" y="4254500"/>
          <p14:tracePt t="216263" x="2941638" y="4254500"/>
          <p14:tracePt t="216275" x="2928938" y="4254500"/>
          <p14:tracePt t="216290" x="2916238" y="4254500"/>
          <p14:tracePt t="216293" x="2903538" y="4254500"/>
          <p14:tracePt t="216313" x="2890838" y="4254500"/>
          <p14:tracePt t="216319" x="2890838" y="4241800"/>
          <p14:tracePt t="216330" x="2879725" y="4241800"/>
          <p14:tracePt t="216343" x="2867025" y="4230688"/>
          <p14:tracePt t="216353" x="2854325" y="4230688"/>
          <p14:tracePt t="216369" x="2828925" y="4217988"/>
          <p14:tracePt t="216385" x="2816225" y="4217988"/>
          <p14:tracePt t="216395" x="2803525" y="4205288"/>
          <p14:tracePt t="216399" x="2790825" y="4205288"/>
          <p14:tracePt t="216409" x="2778125" y="4192588"/>
          <p14:tracePt t="216425" x="2754313" y="4179888"/>
          <p14:tracePt t="216455" x="2741613" y="4167188"/>
          <p14:tracePt t="216475" x="2728913" y="4167188"/>
          <p14:tracePt t="216479" x="2703513" y="4154488"/>
          <p14:tracePt t="216495" x="2690813" y="4141788"/>
          <p14:tracePt t="216505" x="2678113" y="4141788"/>
          <p14:tracePt t="216515" x="2667000" y="4129088"/>
          <p14:tracePt t="216521" x="2654300" y="4129088"/>
          <p14:tracePt t="216531" x="2641600" y="4117975"/>
          <p14:tracePt t="216535" x="2628900" y="4105275"/>
          <p14:tracePt t="216545" x="2616200" y="4105275"/>
          <p14:tracePt t="216561" x="2590800" y="4105275"/>
          <p14:tracePt t="216572" x="2578100" y="4105275"/>
          <p14:tracePt t="216575" x="2565400" y="4092575"/>
          <p14:tracePt t="216617" x="2554288" y="4092575"/>
          <p14:tracePt t="216631" x="2541588" y="4092575"/>
          <p14:tracePt t="216651" x="2528888" y="4092575"/>
          <p14:tracePt t="216657" x="2516188" y="4092575"/>
          <p14:tracePt t="216667" x="2503488" y="4092575"/>
          <p14:tracePt t="216681" x="2478088" y="4092575"/>
          <p14:tracePt t="216733" x="2465388" y="4092575"/>
          <p14:tracePt t="216793" x="2452688" y="4092575"/>
          <p14:tracePt t="216827" x="2441575" y="4092575"/>
          <p14:tracePt t="216833" x="2428875" y="4092575"/>
          <p14:tracePt t="216849" x="2416175" y="4092575"/>
          <p14:tracePt t="216869" x="2390775" y="4105275"/>
          <p14:tracePt t="216883" x="2378075" y="4105275"/>
          <p14:tracePt t="216919" x="2365375" y="4105275"/>
          <p14:tracePt t="216953" x="2352675" y="4105275"/>
          <p14:tracePt t="217045" x="2339975" y="4117975"/>
          <p14:tracePt t="217049" x="2316163" y="4117975"/>
          <p14:tracePt t="217075" x="2290763" y="4117975"/>
          <p14:tracePt t="217143" x="2278063" y="4117975"/>
          <p14:tracePt t="217177" x="2265363" y="4117975"/>
          <p14:tracePt t="217197" x="2252663" y="4117975"/>
          <p14:tracePt t="217231" x="2239963" y="4117975"/>
          <p14:tracePt t="217251" x="2228850" y="4117975"/>
          <p14:tracePt t="217343" x="2203450" y="4117975"/>
          <p14:tracePt t="217443" x="2190750" y="4129088"/>
          <p14:tracePt t="217735" x="2178050" y="4129088"/>
          <p14:tracePt t="217801" x="2165350" y="4129088"/>
          <p14:tracePt t="219445" x="2152650" y="4129088"/>
          <p14:tracePt t="219465" x="2139950" y="4129088"/>
          <p14:tracePt t="220223" x="2203450" y="4141788"/>
          <p14:tracePt t="220227" x="2303463" y="4167188"/>
          <p14:tracePt t="220237" x="2428875" y="4205288"/>
          <p14:tracePt t="220247" x="2516188" y="4205288"/>
          <p14:tracePt t="220254" x="2578100" y="4217988"/>
          <p14:tracePt t="220263" x="2667000" y="4241800"/>
          <p14:tracePt t="220267" x="2728913" y="4241800"/>
          <p14:tracePt t="220277" x="2778125" y="4254500"/>
          <p14:tracePt t="220289" x="2803525" y="4254500"/>
          <p14:tracePt t="220293" x="2816225" y="4267200"/>
          <p14:tracePt t="220309" x="2828925" y="4267200"/>
          <p14:tracePt t="220409" x="2841625" y="4267200"/>
          <p14:tracePt t="220426" x="2867025" y="4267200"/>
          <p14:tracePt t="220429" x="2903538" y="4254500"/>
          <p14:tracePt t="220439" x="2928938" y="4230688"/>
          <p14:tracePt t="220449" x="2954338" y="4205288"/>
          <p14:tracePt t="220455" x="3016250" y="4167188"/>
          <p14:tracePt t="220465" x="3028950" y="4154488"/>
          <p14:tracePt t="220470" x="3067050" y="4129088"/>
          <p14:tracePt t="220479" x="3092450" y="4105275"/>
          <p14:tracePt t="220489" x="3116263" y="4079875"/>
          <p14:tracePt t="220495" x="3179763" y="4054475"/>
          <p14:tracePt t="220505" x="3192463" y="4029075"/>
          <p14:tracePt t="220511" x="3228975" y="4029075"/>
          <p14:tracePt t="220521" x="3279775" y="4005263"/>
          <p14:tracePt t="220531" x="3305175" y="4005263"/>
          <p14:tracePt t="220536" x="3328988" y="4005263"/>
          <p14:tracePt t="220545" x="3354388" y="3979863"/>
          <p14:tracePt t="220551" x="3379788" y="3979863"/>
          <p14:tracePt t="220561" x="3392488" y="3979863"/>
          <p14:tracePt t="220572" x="3405188" y="3979863"/>
          <p14:tracePt t="220575" x="3417888" y="3979863"/>
          <p14:tracePt t="220591" x="3429000" y="3979863"/>
          <p14:tracePt t="220615" x="3454400" y="3979863"/>
          <p14:tracePt t="220625" x="3454400" y="3992563"/>
          <p14:tracePt t="220632" x="3467100" y="4017963"/>
          <p14:tracePt t="220641" x="3467100" y="4029075"/>
          <p14:tracePt t="220651" x="3467100" y="4041775"/>
          <p14:tracePt t="220657" x="3467100" y="4067175"/>
          <p14:tracePt t="220667" x="3467100" y="4079875"/>
          <p14:tracePt t="220671" x="3467100" y="4092575"/>
          <p14:tracePt t="220697" x="3467100" y="4105275"/>
          <p14:tracePt t="224963" x="3467100" y="4129088"/>
          <p14:tracePt t="224983" x="3467100" y="4141788"/>
          <p14:tracePt t="225000" x="3454400" y="4154488"/>
          <p14:tracePt t="225015" x="3441700" y="4167188"/>
          <p14:tracePt t="225023" x="3417888" y="4192588"/>
          <p14:tracePt t="225029" x="3379788" y="4205288"/>
          <p14:tracePt t="225039" x="3341688" y="4217988"/>
          <p14:tracePt t="225045" x="3228975" y="4254500"/>
          <p14:tracePt t="225055" x="3141663" y="4267200"/>
          <p14:tracePt t="225066" x="3028950" y="4318000"/>
          <p14:tracePt t="225069" x="2903538" y="4341813"/>
          <p14:tracePt t="225079" x="2741613" y="4379913"/>
          <p14:tracePt t="225085" x="2565400" y="4392613"/>
          <p14:tracePt t="225095" x="2378075" y="4418013"/>
          <p14:tracePt t="225105" x="2203450" y="4443413"/>
          <p14:tracePt t="225109" x="2003425" y="4479925"/>
          <p14:tracePt t="225119" x="1890713" y="4479925"/>
          <p14:tracePt t="225125" x="1778000" y="4479925"/>
          <p14:tracePt t="225135" x="1689100" y="4479925"/>
          <p14:tracePt t="225145" x="1639888" y="4479925"/>
          <p14:tracePt t="225149" x="1614488" y="4479925"/>
          <p14:tracePt t="225186" x="1601788" y="4479925"/>
          <p14:tracePt t="225201" x="1589088" y="4467225"/>
          <p14:tracePt t="225217" x="1565275" y="4443413"/>
          <p14:tracePt t="225241" x="1552575" y="4430713"/>
          <p14:tracePt t="225338" x="1527175" y="4430713"/>
          <p14:tracePt t="225377" x="1514475" y="4443413"/>
          <p14:tracePt t="225393" x="1514475" y="4454525"/>
          <p14:tracePt t="225957" x="1539875" y="4454525"/>
          <p14:tracePt t="225967" x="1627188" y="4443413"/>
          <p14:tracePt t="225977" x="1727200" y="4405313"/>
          <p14:tracePt t="225983" x="1790700" y="4379913"/>
          <p14:tracePt t="225993" x="1878013" y="4341813"/>
          <p14:tracePt t="225997" x="1965325" y="4305300"/>
          <p14:tracePt t="226007" x="2014538" y="4292600"/>
          <p14:tracePt t="226017" x="2127250" y="4267200"/>
          <p14:tracePt t="226023" x="2190750" y="4254500"/>
          <p14:tracePt t="226034" x="2265363" y="4254500"/>
          <p14:tracePt t="226037" x="2303463" y="4241800"/>
          <p14:tracePt t="226047" x="2352675" y="4241800"/>
          <p14:tracePt t="226057" x="2390775" y="4241800"/>
          <p14:tracePt t="226065" x="2403475" y="4241800"/>
          <p14:tracePt t="226073" x="2441575" y="4241800"/>
          <p14:tracePt t="226105" x="2452688" y="4241800"/>
          <p14:tracePt t="226119" x="2465388" y="4241800"/>
          <p14:tracePt t="226139" x="2478088" y="4241800"/>
          <p14:tracePt t="226155" x="2490788" y="4241800"/>
          <p14:tracePt t="226179" x="2503488" y="4241800"/>
          <p14:tracePt t="226195" x="2516188" y="4241800"/>
          <p14:tracePt t="226212" x="2516188" y="4254500"/>
          <p14:tracePt t="226221" x="2528888" y="4267200"/>
          <p14:tracePt t="226225" x="2541588" y="4267200"/>
          <p14:tracePt t="226245" x="2541588" y="4279900"/>
          <p14:tracePt t="226367" x="2554288" y="4279900"/>
          <p14:tracePt t="226371" x="2565400" y="4279900"/>
          <p14:tracePt t="226391" x="2590800" y="4279900"/>
          <p14:tracePt t="226398" x="2616200" y="4279900"/>
          <p14:tracePt t="226411" x="2641600" y="4279900"/>
          <p14:tracePt t="226421" x="2678113" y="4292600"/>
          <p14:tracePt t="226431" x="2703513" y="4292600"/>
          <p14:tracePt t="226437" x="2716213" y="4305300"/>
          <p14:tracePt t="226448" x="2728913" y="4305300"/>
          <p14:tracePt t="226453" x="2754313" y="4318000"/>
          <p14:tracePt t="226517" x="2767013" y="4330700"/>
          <p14:tracePt t="226561" x="2778125" y="4341813"/>
          <p14:tracePt t="226700" x="2790825" y="4341813"/>
          <p14:tracePt t="226725" x="2803525" y="4341813"/>
          <p14:tracePt t="226745" x="2816225" y="4341813"/>
          <p14:tracePt t="226937" x="2816225" y="4354513"/>
          <p14:tracePt t="226951" x="2828925" y="4354513"/>
          <p14:tracePt t="226962" x="2841625" y="4354513"/>
          <p14:tracePt t="226977" x="2841625" y="4367213"/>
          <p14:tracePt t="227027" x="2854325" y="4367213"/>
          <p14:tracePt t="227043" x="2854325" y="4379913"/>
          <p14:tracePt t="227047" x="2867025" y="4379913"/>
          <p14:tracePt t="227123" x="2867025" y="4392613"/>
          <p14:tracePt t="228101" x="2879725" y="4392613"/>
          <p14:tracePt t="228369" x="2879725" y="4379913"/>
          <p14:tracePt t="228379" x="2879725" y="4354513"/>
          <p14:tracePt t="228395" x="2879725" y="4341813"/>
          <p14:tracePt t="228399" x="2879725" y="4330700"/>
          <p14:tracePt t="229549" x="2879725" y="4305300"/>
          <p14:tracePt t="229559" x="2879725" y="4292600"/>
          <p14:tracePt t="229569" x="2879725" y="4279900"/>
          <p14:tracePt t="229576" x="2879725" y="4267200"/>
          <p14:tracePt t="229585" x="2879725" y="4254500"/>
          <p14:tracePt t="229605" x="2879725" y="4241800"/>
          <p14:tracePt t="230034" x="2867025" y="4241800"/>
          <p14:tracePt t="230039" x="2854325" y="4241800"/>
          <p14:tracePt t="230050" x="2841625" y="4241800"/>
          <p14:tracePt t="230062" x="2828925" y="4241800"/>
          <p14:tracePt t="230073" x="2803525" y="4241800"/>
          <p14:tracePt t="230089" x="2790825" y="4241800"/>
          <p14:tracePt t="230099" x="2778125" y="4241800"/>
          <p14:tracePt t="230119" x="2767013" y="4241800"/>
          <p14:tracePt t="230190" x="2754313" y="4254500"/>
          <p14:tracePt t="230201" x="2741613" y="4254500"/>
          <p14:tracePt t="230205" x="2728913" y="4267200"/>
          <p14:tracePt t="230215" x="2716213" y="4267200"/>
          <p14:tracePt t="230335" x="2703513" y="4267200"/>
          <p14:tracePt t="230346" x="2703513" y="4254500"/>
          <p14:tracePt t="230361" x="2703513" y="4241800"/>
          <p14:tracePt t="230377" x="2716213" y="4241800"/>
          <p14:tracePt t="230609" x="2728913" y="4230688"/>
          <p14:tracePt t="230613" x="2728913" y="4217988"/>
          <p14:tracePt t="230624" x="2728913" y="4205288"/>
          <p14:tracePt t="230633" x="2690813" y="4154488"/>
          <p14:tracePt t="230649" x="2690813" y="4129088"/>
          <p14:tracePt t="230653" x="2678113" y="4117975"/>
          <p14:tracePt t="230745" x="2667000" y="4117975"/>
          <p14:tracePt t="230749" x="2654300" y="4117975"/>
          <p14:tracePt t="230759" x="2641600" y="4117975"/>
          <p14:tracePt t="230765" x="2616200" y="4117975"/>
          <p14:tracePt t="230775" x="2590800" y="4117975"/>
          <p14:tracePt t="230785" x="2565400" y="4117975"/>
          <p14:tracePt t="230792" x="2516188" y="4117975"/>
          <p14:tracePt t="230801" x="2503488" y="4129088"/>
          <p14:tracePt t="230805" x="2465388" y="4129088"/>
          <p14:tracePt t="230815" x="2441575" y="4129088"/>
          <p14:tracePt t="230826" x="2428875" y="4141788"/>
          <p14:tracePt t="230831" x="2403475" y="4141788"/>
          <p14:tracePt t="230841" x="2378075" y="4154488"/>
          <p14:tracePt t="230855" x="2365375" y="4154488"/>
          <p14:tracePt t="230865" x="2352675" y="4154488"/>
          <p14:tracePt t="230873" x="2328863" y="4179888"/>
          <p14:tracePt t="230895" x="2316163" y="4179888"/>
          <p14:tracePt t="230905" x="2303463" y="4179888"/>
          <p14:tracePt t="230911" x="2278063" y="4179888"/>
          <p14:tracePt t="230922" x="2252663" y="4154488"/>
          <p14:tracePt t="230929" x="2178050" y="4141788"/>
          <p14:tracePt t="230937" x="2090738" y="4105275"/>
          <p14:tracePt t="230947" x="2039938" y="4079875"/>
          <p14:tracePt t="230951" x="1990725" y="4054475"/>
          <p14:tracePt t="230962" x="1939925" y="4041775"/>
          <p14:tracePt t="230967" x="1914525" y="4017963"/>
          <p14:tracePt t="230977" x="1903413" y="4017963"/>
          <p14:tracePt t="230988" x="1878013" y="4017963"/>
          <p14:tracePt t="230992" x="1878013" y="4005263"/>
          <p14:tracePt t="231001" x="1865313" y="4005263"/>
          <p14:tracePt t="231149" x="1852613" y="4005263"/>
          <p14:tracePt t="231179" x="1865313" y="4005263"/>
          <p14:tracePt t="231194" x="1890713" y="4017963"/>
          <p14:tracePt t="231204" x="1903413" y="4017963"/>
          <p14:tracePt t="231209" x="1939925" y="4017963"/>
          <p14:tracePt t="231219" x="1965325" y="4041775"/>
          <p14:tracePt t="231233" x="1990725" y="4041775"/>
          <p14:tracePt t="231244" x="2014538" y="4041775"/>
          <p14:tracePt t="231249" x="2039938" y="4041775"/>
          <p14:tracePt t="231259" x="2065338" y="4041775"/>
          <p14:tracePt t="231273" x="2090738" y="4041775"/>
          <p14:tracePt t="231284" x="2116138" y="4041775"/>
          <p14:tracePt t="231289" x="2139950" y="4041775"/>
          <p14:tracePt t="231305" x="2165350" y="4041775"/>
          <p14:tracePt t="231329" x="2178050" y="4041775"/>
          <p14:tracePt t="231345" x="2190750" y="4041775"/>
          <p14:tracePt t="231385" x="2203450" y="4041775"/>
          <p14:tracePt t="231415" x="2216150" y="4041775"/>
          <p14:tracePt t="231571" x="2216150" y="4054475"/>
          <p14:tracePt t="231578" x="2216150" y="4067175"/>
          <p14:tracePt t="231583" x="2190750" y="4092575"/>
          <p14:tracePt t="231593" x="2178050" y="4092575"/>
          <p14:tracePt t="231603" x="2152650" y="4117975"/>
          <p14:tracePt t="231607" x="2127250" y="4117975"/>
          <p14:tracePt t="231617" x="2103438" y="4129088"/>
          <p14:tracePt t="231623" x="2103438" y="4141788"/>
          <p14:tracePt t="231633" x="2065338" y="4141788"/>
          <p14:tracePt t="231657" x="2052638" y="4141788"/>
          <p14:tracePt t="231663" x="2039938" y="4154488"/>
          <p14:tracePt t="231673" x="2027238" y="4154488"/>
          <p14:tracePt t="231683" x="2003425" y="4154488"/>
          <p14:tracePt t="231713" x="1990725" y="4154488"/>
          <p14:tracePt t="231728" x="1978025" y="4154488"/>
          <p14:tracePt t="231859" x="2003425" y="4167188"/>
          <p14:tracePt t="231865" x="2039938" y="4167188"/>
          <p14:tracePt t="231876" x="2078038" y="4167188"/>
          <p14:tracePt t="231879" x="2127250" y="4167188"/>
          <p14:tracePt t="231889" x="2139950" y="4167188"/>
          <p14:tracePt t="231899" x="2152650" y="4167188"/>
          <p14:tracePt t="231915" x="2165350" y="4167188"/>
          <p14:tracePt t="232091" x="2152650" y="4167188"/>
          <p14:tracePt t="232128" x="2139950" y="4167188"/>
          <p14:tracePt t="232273" x="2152650" y="4167188"/>
          <p14:tracePt t="232289" x="2165350" y="4167188"/>
          <p14:tracePt t="232299" x="2203450" y="4167188"/>
          <p14:tracePt t="232313" x="2228850" y="4167188"/>
          <p14:tracePt t="232515" x="2216150" y="4167188"/>
          <p14:tracePt t="232541" x="2203450" y="4167188"/>
          <p14:tracePt t="232983" x="2239963" y="4167188"/>
          <p14:tracePt t="232993" x="2290763" y="4167188"/>
          <p14:tracePt t="233003" x="2316163" y="4167188"/>
          <p14:tracePt t="233009" x="2339975" y="4167188"/>
          <p14:tracePt t="233025" x="2365375" y="4167188"/>
          <p14:tracePt t="233035" x="2403475" y="4154488"/>
          <p14:tracePt t="233045" x="2416175" y="4154488"/>
          <p14:tracePt t="233049" x="2452688" y="4154488"/>
          <p14:tracePt t="233059" x="2465388" y="4141788"/>
          <p14:tracePt t="233065" x="2478088" y="4141788"/>
          <p14:tracePt t="233076" x="2490788" y="4129088"/>
          <p14:tracePt t="233085" x="2516188" y="4129088"/>
          <p14:tracePt t="233089" x="2528888" y="4129088"/>
          <p14:tracePt t="233102" x="2528888" y="4117975"/>
          <p14:tracePt t="233105" x="2554288" y="4117975"/>
          <p14:tracePt t="233125" x="2565400" y="4117975"/>
          <p14:tracePt t="233165" x="2590800" y="4117975"/>
          <p14:tracePt t="233606" x="2603500" y="4117975"/>
          <p14:tracePt t="233619" x="2616200" y="4117975"/>
          <p14:tracePt t="233629" x="2628900" y="4117975"/>
          <p14:tracePt t="233650" x="2641600" y="4117975"/>
          <p14:tracePt t="233671" x="2654300" y="4117975"/>
          <p14:tracePt t="233695" x="2667000" y="4117975"/>
          <p14:tracePt t="233715" x="2678113" y="4117975"/>
          <p14:tracePt t="233731" x="2690813" y="4129088"/>
          <p14:tracePt t="233745" x="2703513" y="4129088"/>
          <p14:tracePt t="233755" x="2716213" y="4129088"/>
          <p14:tracePt t="233761" x="2728913" y="4129088"/>
          <p14:tracePt t="233771" x="2741613" y="4129088"/>
          <p14:tracePt t="233777" x="2754313" y="4129088"/>
          <p14:tracePt t="233787" x="2767013" y="4154488"/>
          <p14:tracePt t="233795" x="2790825" y="4154488"/>
          <p14:tracePt t="233801" x="2828925" y="4154488"/>
          <p14:tracePt t="233811" x="2854325" y="4154488"/>
          <p14:tracePt t="233817" x="2879725" y="4154488"/>
          <p14:tracePt t="233827" x="2903538" y="4154488"/>
          <p14:tracePt t="233837" x="2941638" y="4154488"/>
          <p14:tracePt t="233842" x="2967038" y="4154488"/>
          <p14:tracePt t="233851" x="2979738" y="4154488"/>
          <p14:tracePt t="233858" x="3003550" y="4154488"/>
          <p14:tracePt t="233867" x="3016250" y="4154488"/>
          <p14:tracePt t="233877" x="3028950" y="4154488"/>
          <p14:tracePt t="233897" x="3054350" y="4154488"/>
          <p14:tracePt t="233917" x="3067050" y="4154488"/>
          <p14:tracePt t="233933" x="3079750" y="4154488"/>
          <p14:tracePt t="233973" x="3092450" y="4154488"/>
          <p14:tracePt t="233983" x="3103563" y="4154488"/>
          <p14:tracePt t="233997" x="3116263" y="4154488"/>
          <p14:tracePt t="234007" x="3128963" y="4154488"/>
          <p14:tracePt t="234039" x="3141663" y="4154488"/>
          <p14:tracePt t="234199" x="3167063" y="4154488"/>
          <p14:tracePt t="234219" x="3179763" y="4154488"/>
          <p14:tracePt t="234225" x="3192463" y="4154488"/>
          <p14:tracePt t="234235" x="3205163" y="4167188"/>
          <p14:tracePt t="234239" x="3216275" y="4167188"/>
          <p14:tracePt t="234250" x="3228975" y="4167188"/>
          <p14:tracePt t="234260" x="3241675" y="4167188"/>
          <p14:tracePt t="234265" x="3254375" y="4167188"/>
          <p14:tracePt t="235320" x="3267075" y="4179888"/>
          <p14:tracePt t="235405" x="3267075" y="4192588"/>
          <p14:tracePt t="235415" x="3279775" y="4205288"/>
          <p14:tracePt t="235431" x="3305175" y="4205288"/>
          <p14:tracePt t="235456" x="3317875" y="4217988"/>
          <p14:tracePt t="236217" x="3328988" y="4230688"/>
          <p14:tracePt t="236221" x="3341688" y="4241800"/>
          <p14:tracePt t="236237" x="3354388" y="4241800"/>
          <p14:tracePt t="236339" x="3367088" y="4241800"/>
          <p14:tracePt t="236353" x="3417888" y="4241800"/>
          <p14:tracePt t="236363" x="3479800" y="4179888"/>
          <p14:tracePt t="236374" x="3554413" y="4105275"/>
          <p14:tracePt t="236379" x="3617913" y="4029075"/>
          <p14:tracePt t="236390" x="3667125" y="3954463"/>
          <p14:tracePt t="236393" x="3705225" y="3929063"/>
          <p14:tracePt t="236403" x="3767138" y="3867150"/>
          <p14:tracePt t="236413" x="3792538" y="3829050"/>
          <p14:tracePt t="236419" x="3867150" y="3754438"/>
          <p14:tracePt t="236429" x="3943350" y="3692525"/>
          <p14:tracePt t="236433" x="4005263" y="3629025"/>
          <p14:tracePt t="236443" x="4056063" y="3579813"/>
          <p14:tracePt t="236453" x="4192588" y="3490913"/>
          <p14:tracePt t="236459" x="4318000" y="3390900"/>
          <p14:tracePt t="236469" x="4394200" y="3328988"/>
          <p14:tracePt t="236473" x="4430713" y="3254375"/>
          <p14:tracePt t="236486" x="4443413" y="3228975"/>
          <p14:tracePt t="236495" x="4456113" y="3203575"/>
          <p14:tracePt t="236519" x="4456113" y="3190875"/>
          <p14:tracePt t="236533" x="4456113" y="3178175"/>
          <p14:tracePt t="236553" x="4456113" y="3165475"/>
          <p14:tracePt t="236559" x="4443413" y="3165475"/>
          <p14:tracePt t="236570" x="4406900" y="3128963"/>
          <p14:tracePt t="236574" x="4381500" y="3128963"/>
          <p14:tracePt t="236585" x="4318000" y="3103563"/>
          <p14:tracePt t="236595" x="4243388" y="3065463"/>
          <p14:tracePt t="236599" x="4168775" y="3041650"/>
          <p14:tracePt t="236609" x="4081463" y="3028950"/>
          <p14:tracePt t="236615" x="3979863" y="2978150"/>
          <p14:tracePt t="236625" x="3830638" y="2952750"/>
          <p14:tracePt t="236637" x="3692525" y="2903538"/>
          <p14:tracePt t="236639" x="3541713" y="2903538"/>
          <p14:tracePt t="236649" x="3367088" y="2878138"/>
          <p14:tracePt t="236655" x="3205163" y="2865438"/>
          <p14:tracePt t="236665" x="3016250" y="2828925"/>
          <p14:tracePt t="236675" x="2803525" y="2828925"/>
          <p14:tracePt t="236679" x="2628900" y="2828925"/>
          <p14:tracePt t="236689" x="2478088" y="2828925"/>
          <p14:tracePt t="236696" x="2365375" y="2828925"/>
          <p14:tracePt t="236705" x="2239963" y="2828925"/>
          <p14:tracePt t="236715" x="2178050" y="2828925"/>
          <p14:tracePt t="236722" x="2090738" y="2852738"/>
          <p14:tracePt t="236731" x="2027238" y="2865438"/>
          <p14:tracePt t="236735" x="1990725" y="2903538"/>
          <p14:tracePt t="236745" x="1914525" y="2952750"/>
          <p14:tracePt t="236757" x="1865313" y="2990850"/>
          <p14:tracePt t="236761" x="1852613" y="3028950"/>
          <p14:tracePt t="236771" x="1839913" y="3090863"/>
          <p14:tracePt t="236777" x="1814513" y="3190875"/>
          <p14:tracePt t="236787" x="1801813" y="3267075"/>
          <p14:tracePt t="236799" x="1801813" y="3341688"/>
          <p14:tracePt t="236801" x="1801813" y="3441700"/>
          <p14:tracePt t="236811" x="1801813" y="3479800"/>
          <p14:tracePt t="236817" x="1801813" y="3567113"/>
          <p14:tracePt t="236828" x="1814513" y="3603625"/>
          <p14:tracePt t="236838" x="1839913" y="3679825"/>
          <p14:tracePt t="236841" x="1878013" y="3716338"/>
          <p14:tracePt t="236851" x="1878013" y="3741738"/>
          <p14:tracePt t="236858" x="1903413" y="3779838"/>
          <p14:tracePt t="236867" x="1914525" y="3779838"/>
          <p14:tracePt t="236877" x="1952625" y="3803650"/>
          <p14:tracePt t="236881" x="1978025" y="3803650"/>
          <p14:tracePt t="236891" x="2027238" y="3803650"/>
          <p14:tracePt t="236897" x="2065338" y="3803650"/>
          <p14:tracePt t="236907" x="2116138" y="3803650"/>
          <p14:tracePt t="236917" x="2190750" y="3767138"/>
          <p14:tracePt t="236922" x="2265363" y="3692525"/>
          <p14:tracePt t="236931" x="2316163" y="3654425"/>
          <p14:tracePt t="236938" x="2339975" y="3616325"/>
          <p14:tracePt t="236947" x="2390775" y="3567113"/>
          <p14:tracePt t="236957" x="2416175" y="3490913"/>
          <p14:tracePt t="236964" x="2428875" y="3403600"/>
          <p14:tracePt t="236974" x="2428875" y="3316288"/>
          <p14:tracePt t="236977" x="2428875" y="3241675"/>
          <p14:tracePt t="236988" x="2428875" y="3178175"/>
          <p14:tracePt t="236997" x="2428875" y="3141663"/>
          <p14:tracePt t="237004" x="2428875" y="3116263"/>
          <p14:tracePt t="237013" x="2403475" y="3090863"/>
          <p14:tracePt t="237017" x="2403475" y="3078163"/>
          <p14:tracePt t="237027" x="2378075" y="3065463"/>
          <p14:tracePt t="237039" x="2352675" y="3065463"/>
          <p14:tracePt t="237043" x="2328863" y="3065463"/>
          <p14:tracePt t="237054" x="2278063" y="3065463"/>
          <p14:tracePt t="237059" x="2265363" y="3065463"/>
          <p14:tracePt t="237069" x="2228850" y="3078163"/>
          <p14:tracePt t="237079" x="2203450" y="3116263"/>
          <p14:tracePt t="237083" x="2165350" y="3190875"/>
          <p14:tracePt t="237093" x="2139950" y="3216275"/>
          <p14:tracePt t="237099" x="2139950" y="3267075"/>
          <p14:tracePt t="237109" x="2116138" y="3316288"/>
          <p14:tracePt t="237119" x="2116138" y="3354388"/>
          <p14:tracePt t="237125" x="2116138" y="3390900"/>
          <p14:tracePt t="237135" x="2116138" y="3441700"/>
          <p14:tracePt t="237139" x="2116138" y="3479800"/>
          <p14:tracePt t="237149" x="2116138" y="3503613"/>
          <p14:tracePt t="237159" x="2127250" y="3516313"/>
          <p14:tracePt t="237165" x="2139950" y="3529013"/>
          <p14:tracePt t="237176" x="2165350" y="3567113"/>
          <p14:tracePt t="237189" x="2190750" y="3590925"/>
          <p14:tracePt t="237199" x="2228850" y="3590925"/>
          <p14:tracePt t="237205" x="2252663" y="3590925"/>
          <p14:tracePt t="237220" x="2278063" y="3590925"/>
          <p14:tracePt t="237239" x="2303463" y="3590925"/>
          <p14:tracePt t="237256" x="2328863" y="3590925"/>
          <p14:tracePt t="237769" x="2339975" y="3579813"/>
          <p14:tracePt t="237785" x="2339975" y="3567113"/>
          <p14:tracePt t="237795" x="2365375" y="3516313"/>
          <p14:tracePt t="237799" x="2416175" y="3516313"/>
          <p14:tracePt t="237809" x="2490788" y="3490913"/>
          <p14:tracePt t="237820" x="2565400" y="3479800"/>
          <p14:tracePt t="237825" x="2616200" y="3454400"/>
          <p14:tracePt t="237835" x="2641600" y="3454400"/>
          <p14:tracePt t="237839" x="2654300" y="3441700"/>
          <p14:tracePt t="237851" x="2667000" y="3441700"/>
          <p14:tracePt t="237861" x="2678113" y="3441700"/>
          <p14:tracePt t="237885" x="2690813" y="3441700"/>
          <p14:tracePt t="237915" x="2703513" y="3441700"/>
          <p14:tracePt t="238607" x="2703513" y="3454400"/>
          <p14:tracePt t="238611" x="2703513" y="3467100"/>
          <p14:tracePt t="238627" x="2703513" y="3490913"/>
          <p14:tracePt t="238955" x="2703513" y="3503613"/>
          <p14:tracePt t="238970" x="2703513" y="3516313"/>
          <p14:tracePt t="238975" x="2703513" y="3529013"/>
          <p14:tracePt t="238985" x="2703513" y="3541713"/>
          <p14:tracePt t="238995" x="2703513" y="3554413"/>
          <p14:tracePt t="238999" x="2716213" y="3554413"/>
          <p14:tracePt t="239010" x="2728913" y="3579813"/>
          <p14:tracePt t="239025" x="2741613" y="3579813"/>
          <p14:tracePt t="239041" x="2741613" y="3590925"/>
          <p14:tracePt t="239287" x="2754313" y="3616325"/>
          <p14:tracePt t="239293" x="2767013" y="3654425"/>
          <p14:tracePt t="239303" x="2767013" y="3667125"/>
          <p14:tracePt t="239313" x="2778125" y="3692525"/>
          <p14:tracePt t="239317" x="2790825" y="3716338"/>
          <p14:tracePt t="239327" x="2790825" y="3729038"/>
          <p14:tracePt t="239333" x="2790825" y="3741738"/>
          <p14:tracePt t="239343" x="2803525" y="3767138"/>
          <p14:tracePt t="239353" x="2803525" y="3779838"/>
          <p14:tracePt t="239359" x="2816225" y="3803650"/>
          <p14:tracePt t="239371" x="2828925" y="3841750"/>
          <p14:tracePt t="239383" x="2828925" y="3867150"/>
          <p14:tracePt t="239393" x="2854325" y="3892550"/>
          <p14:tracePt t="239409" x="2854325" y="3905250"/>
          <p14:tracePt t="239413" x="2867025" y="3916363"/>
          <p14:tracePt t="239423" x="2879725" y="3916363"/>
          <p14:tracePt t="239433" x="2890838" y="3929063"/>
          <p14:tracePt t="239439" x="2916238" y="3941763"/>
          <p14:tracePt t="239449" x="2967038" y="3954463"/>
          <p14:tracePt t="239455" x="3003550" y="3954463"/>
          <p14:tracePt t="239465" x="3079750" y="3954463"/>
          <p14:tracePt t="239475" x="3128963" y="3954463"/>
          <p14:tracePt t="239479" x="3167063" y="3954463"/>
          <p14:tracePt t="239490" x="3216275" y="3954463"/>
          <p14:tracePt t="239495" x="3228975" y="3954463"/>
          <p14:tracePt t="239506" x="3254375" y="3954463"/>
          <p14:tracePt t="239566" x="3267075" y="3954463"/>
          <p14:tracePt t="239595" x="3267075" y="3941763"/>
          <p14:tracePt t="239605" x="3267075" y="3929063"/>
          <p14:tracePt t="239611" x="3267075" y="3916363"/>
          <p14:tracePt t="239626" x="3254375" y="3916363"/>
          <p14:tracePt t="239636" x="3254375" y="3905250"/>
          <p14:tracePt t="239645" x="3241675" y="3892550"/>
          <p14:tracePt t="239671" x="3228975" y="3892550"/>
          <p14:tracePt t="239701" x="3228975" y="3879850"/>
          <p14:tracePt t="239707" x="3228975" y="3854450"/>
          <p14:tracePt t="239717" x="3216275" y="3829050"/>
          <p14:tracePt t="239727" x="3216275" y="3767138"/>
          <p14:tracePt t="239731" x="3205163" y="3692525"/>
          <p14:tracePt t="239742" x="3205163" y="3616325"/>
          <p14:tracePt t="239747" x="3192463" y="3541713"/>
          <p14:tracePt t="239757" x="3179763" y="3479800"/>
          <p14:tracePt t="239768" x="3167063" y="3390900"/>
          <p14:tracePt t="239771" x="3141663" y="3316288"/>
          <p14:tracePt t="239783" x="3116263" y="3228975"/>
          <p14:tracePt t="239787" x="3103563" y="3203575"/>
          <p14:tracePt t="239797" x="3067050" y="3128963"/>
          <p14:tracePt t="239807" x="3028950" y="3054350"/>
          <p14:tracePt t="239813" x="3003550" y="3003550"/>
          <p14:tracePt t="239823" x="2979738" y="2978150"/>
          <p14:tracePt t="239827" x="2967038" y="2952750"/>
          <p14:tracePt t="239837" x="2941638" y="2941638"/>
          <p14:tracePt t="239847" x="2928938" y="2916238"/>
          <p14:tracePt t="239853" x="2916238" y="2903538"/>
          <p14:tracePt t="239863" x="2903538" y="2903538"/>
          <p14:tracePt t="239868" x="2879725" y="2890838"/>
          <p14:tracePt t="239887" x="2828925" y="2890838"/>
          <p14:tracePt t="239893" x="2803525" y="2890838"/>
          <p14:tracePt t="239903" x="2778125" y="2890838"/>
          <p14:tracePt t="239907" x="2741613" y="2890838"/>
          <p14:tracePt t="239918" x="2716213" y="2890838"/>
          <p14:tracePt t="239928" x="2690813" y="2890838"/>
          <p14:tracePt t="239933" x="2641600" y="2890838"/>
          <p14:tracePt t="239943" x="2616200" y="2890838"/>
          <p14:tracePt t="239949" x="2590800" y="2890838"/>
          <p14:tracePt t="239969" x="2528888" y="2890838"/>
          <p14:tracePt t="239983" x="2503488" y="2890838"/>
          <p14:tracePt t="239989" x="2490788" y="2890838"/>
          <p14:tracePt t="239999" x="2452688" y="2890838"/>
          <p14:tracePt t="240009" x="2428875" y="2890838"/>
          <p14:tracePt t="240013" x="2416175" y="2903538"/>
          <p14:tracePt t="240025" x="2403475" y="2903538"/>
          <p14:tracePt t="240029" x="2378075" y="2928938"/>
          <p14:tracePt t="240039" x="2365375" y="2952750"/>
          <p14:tracePt t="240052" x="2339975" y="2978150"/>
          <p14:tracePt t="240056" x="2316163" y="3028950"/>
          <p14:tracePt t="240065" x="2303463" y="3065463"/>
          <p14:tracePt t="240069" x="2290763" y="3103563"/>
          <p14:tracePt t="240079" x="2278063" y="3154363"/>
          <p14:tracePt t="240089" x="2278063" y="3190875"/>
          <p14:tracePt t="240096" x="2278063" y="3216275"/>
          <p14:tracePt t="240105" x="2278063" y="3267075"/>
          <p14:tracePt t="240111" x="2278063" y="3290888"/>
          <p14:tracePt t="240119" x="2278063" y="3316288"/>
          <p14:tracePt t="240129" x="2278063" y="3354388"/>
          <p14:tracePt t="240135" x="2278063" y="3367088"/>
          <p14:tracePt t="240145" x="2278063" y="3378200"/>
          <p14:tracePt t="240149" x="2278063" y="3416300"/>
          <p14:tracePt t="240161" x="2290763" y="3416300"/>
          <p14:tracePt t="240171" x="2303463" y="3429000"/>
          <p14:tracePt t="240187" x="2316163" y="3429000"/>
          <p14:tracePt t="240191" x="2339975" y="3429000"/>
          <p14:tracePt t="240203" x="2365375" y="3429000"/>
          <p14:tracePt t="240211" x="2378075" y="3429000"/>
          <p14:tracePt t="240215" x="2428875" y="3403600"/>
          <p14:tracePt t="240225" x="2441575" y="3378200"/>
          <p14:tracePt t="240233" x="2465388" y="3354388"/>
          <p14:tracePt t="240241" x="2478088" y="3328988"/>
          <p14:tracePt t="240252" x="2490788" y="3303588"/>
          <p14:tracePt t="240255" x="2490788" y="3267075"/>
          <p14:tracePt t="240265" x="2490788" y="3216275"/>
          <p14:tracePt t="240271" x="2490788" y="3154363"/>
          <p14:tracePt t="240281" x="2490788" y="3090863"/>
          <p14:tracePt t="240291" x="2490788" y="3078163"/>
          <p14:tracePt t="240299" x="2490788" y="3065463"/>
          <p14:tracePt t="240310" x="2490788" y="3054350"/>
          <p14:tracePt t="240311" x="2478088" y="3041650"/>
          <p14:tracePt t="240321" x="2465388" y="3028950"/>
          <p14:tracePt t="240331" x="2452688" y="3003550"/>
          <p14:tracePt t="240338" x="2416175" y="3003550"/>
          <p14:tracePt t="240347" x="2390775" y="3003550"/>
          <p14:tracePt t="240353" x="2352675" y="3003550"/>
          <p14:tracePt t="240363" x="2328863" y="3003550"/>
          <p14:tracePt t="240373" x="2303463" y="3003550"/>
          <p14:tracePt t="240377" x="2278063" y="3003550"/>
          <p14:tracePt t="240387" x="2265363" y="3016250"/>
          <p14:tracePt t="240394" x="2216150" y="3078163"/>
          <p14:tracePt t="240403" x="2203450" y="3116263"/>
          <p14:tracePt t="240413" x="2165350" y="3190875"/>
          <p14:tracePt t="240417" x="2116138" y="3278188"/>
          <p14:tracePt t="240427" x="2103438" y="3367088"/>
          <p14:tracePt t="240436" x="2090738" y="3441700"/>
          <p14:tracePt t="240443" x="2090738" y="3479800"/>
          <p14:tracePt t="240454" x="2090738" y="3529013"/>
          <p14:tracePt t="240458" x="2090738" y="3554413"/>
          <p14:tracePt t="240468" x="2090738" y="3579813"/>
          <p14:tracePt t="240493" x="2090738" y="3603625"/>
          <p14:tracePt t="240509" x="2103438" y="3616325"/>
          <p14:tracePt t="240513" x="2127250" y="3616325"/>
          <p14:tracePt t="240523" x="2152650" y="3616325"/>
          <p14:tracePt t="240533" x="2190750" y="3579813"/>
          <p14:tracePt t="240539" x="2228850" y="3529013"/>
          <p14:tracePt t="240549" x="2265363" y="3454400"/>
          <p14:tracePt t="240553" x="2316163" y="3354388"/>
          <p14:tracePt t="240563" x="2328863" y="3278188"/>
          <p14:tracePt t="240573" x="2352675" y="3190875"/>
          <p14:tracePt t="240579" x="2352675" y="3078163"/>
          <p14:tracePt t="240589" x="2352675" y="3041650"/>
          <p14:tracePt t="240593" x="2352675" y="3003550"/>
          <p14:tracePt t="240604" x="2352675" y="2965450"/>
          <p14:tracePt t="240613" x="2352675" y="2941638"/>
          <p14:tracePt t="240629" x="2352675" y="2916238"/>
          <p14:tracePt t="240636" x="2339975" y="2916238"/>
          <p14:tracePt t="240645" x="2328863" y="2916238"/>
          <p14:tracePt t="240655" x="2303463" y="2916238"/>
          <p14:tracePt t="240659" x="2278063" y="2916238"/>
          <p14:tracePt t="240669" x="2239963" y="2916238"/>
          <p14:tracePt t="240675" x="2228850" y="2916238"/>
          <p14:tracePt t="240685" x="2178050" y="2965450"/>
          <p14:tracePt t="240696" x="2152650" y="3041650"/>
          <p14:tracePt t="240699" x="2127250" y="3103563"/>
          <p14:tracePt t="240711" x="2103438" y="3228975"/>
          <p14:tracePt t="240715" x="2065338" y="3354388"/>
          <p14:tracePt t="240728" x="2065338" y="3416300"/>
          <p14:tracePt t="240737" x="2065338" y="3490913"/>
          <p14:tracePt t="240741" x="2065338" y="3541713"/>
          <p14:tracePt t="240752" x="2065338" y="3603625"/>
          <p14:tracePt t="240755" x="2090738" y="3654425"/>
          <p14:tracePt t="240765" x="2116138" y="3692525"/>
          <p14:tracePt t="240775" x="2139950" y="3716338"/>
          <p14:tracePt t="240781" x="2165350" y="3741738"/>
          <p14:tracePt t="240791" x="2190750" y="3741738"/>
          <p14:tracePt t="240795" x="2216150" y="3741738"/>
          <p14:tracePt t="240816" x="2252663" y="3741738"/>
          <p14:tracePt t="240821" x="2278063" y="3716338"/>
          <p14:tracePt t="240831" x="2278063" y="3692525"/>
          <p14:tracePt t="240835" x="2278063" y="3603625"/>
          <p14:tracePt t="240845" x="2278063" y="3541713"/>
          <p14:tracePt t="240855" x="2278063" y="3467100"/>
          <p14:tracePt t="240861" x="2278063" y="3429000"/>
          <p14:tracePt t="240871" x="2278063" y="3390900"/>
          <p14:tracePt t="240878" x="2278063" y="3378200"/>
          <p14:tracePt t="240887" x="2278063" y="3354388"/>
          <p14:tracePt t="240897" x="2252663" y="3328988"/>
          <p14:tracePt t="240911" x="2252663" y="3316288"/>
          <p14:tracePt t="240931" x="2239963" y="3316288"/>
          <p14:tracePt t="240937" x="2228850" y="3328988"/>
          <p14:tracePt t="240947" x="2203450" y="3354388"/>
          <p14:tracePt t="240951" x="2203450" y="3367088"/>
          <p14:tracePt t="240973" x="2178050" y="3403600"/>
          <p14:tracePt t="240977" x="2178050" y="3416300"/>
          <p14:tracePt t="240987" x="2165350" y="3441700"/>
          <p14:tracePt t="240993" x="2165350" y="3467100"/>
          <p14:tracePt t="241003" x="2165350" y="3490913"/>
          <p14:tracePt t="241013" x="2152650" y="3516313"/>
          <p14:tracePt t="241018" x="2152650" y="3529013"/>
          <p14:tracePt t="241027" x="2152650" y="3541713"/>
          <p14:tracePt t="241033" x="2152650" y="3567113"/>
          <p14:tracePt t="241043" x="2152650" y="3579813"/>
          <p14:tracePt t="241053" x="2152650" y="3603625"/>
          <p14:tracePt t="241059" x="2152650" y="3616325"/>
          <p14:tracePt t="241070" x="2139950" y="3629025"/>
          <p14:tracePt t="241199" x="2152650" y="3629025"/>
          <p14:tracePt t="241203" x="2165350" y="3629025"/>
          <p14:tracePt t="241215" x="2165350" y="3616325"/>
          <p14:tracePt t="241225" x="2178050" y="3616325"/>
          <p14:tracePt t="241229" x="2178050" y="3603625"/>
          <p14:tracePt t="241450" x="2190750" y="3603625"/>
          <p14:tracePt t="241457" x="2203450" y="3590925"/>
          <p14:tracePt t="241487" x="2216150" y="3579813"/>
          <p14:tracePt t="241497" x="2216150" y="3567113"/>
          <p14:tracePt t="241507" x="2252663" y="3567113"/>
          <p14:tracePt t="241522" x="2265363" y="3567113"/>
          <p14:tracePt t="241527" x="2278063" y="3567113"/>
          <p14:tracePt t="241537" x="2303463" y="3567113"/>
          <p14:tracePt t="241547" x="2316163" y="3567113"/>
          <p14:tracePt t="241553" x="2328863" y="3567113"/>
          <p14:tracePt t="241563" x="2365375" y="3579813"/>
          <p14:tracePt t="241569" x="2390775" y="3616325"/>
          <p14:tracePt t="241578" x="2416175" y="3629025"/>
          <p14:tracePt t="241589" x="2428875" y="3654425"/>
          <p14:tracePt t="241593" x="2452688" y="3679825"/>
          <p14:tracePt t="241603" x="2478088" y="3716338"/>
          <p14:tracePt t="241607" x="2503488" y="3741738"/>
          <p14:tracePt t="241618" x="2528888" y="3779838"/>
          <p14:tracePt t="241627" x="2528888" y="3816350"/>
          <p14:tracePt t="241634" x="2554288" y="3841750"/>
          <p14:tracePt t="241644" x="2565400" y="3867150"/>
          <p14:tracePt t="241647" x="2578100" y="3892550"/>
          <p14:tracePt t="241659" x="2590800" y="3916363"/>
          <p14:tracePt t="241673" x="2603500" y="3929063"/>
          <p14:tracePt t="241825" x="2603500" y="3941763"/>
          <p14:tracePt t="241835" x="2590800" y="3954463"/>
          <p14:tracePt t="241839" x="2554288" y="3979863"/>
          <p14:tracePt t="241850" x="2541588" y="3979863"/>
          <p14:tracePt t="241859" x="2503488" y="4005263"/>
          <p14:tracePt t="241866" x="2465388" y="4017963"/>
          <p14:tracePt t="241875" x="2441575" y="4041775"/>
          <p14:tracePt t="241879" x="2416175" y="4054475"/>
          <p14:tracePt t="241891" x="2390775" y="4067175"/>
          <p14:tracePt t="241901" x="2352675" y="4092575"/>
          <p14:tracePt t="241906" x="2339975" y="4092575"/>
          <p14:tracePt t="241916" x="2316163" y="4092575"/>
          <p14:tracePt t="241921" x="2290763" y="4092575"/>
          <p14:tracePt t="241931" x="2278063" y="4117975"/>
          <p14:tracePt t="241941" x="2265363" y="4117975"/>
          <p14:tracePt t="241967" x="2252663" y="4117975"/>
          <p14:tracePt t="241985" x="2239963" y="4117975"/>
          <p14:tracePt t="242138" x="2228850" y="4117975"/>
          <p14:tracePt t="242187" x="2252663" y="4117975"/>
          <p14:tracePt t="242200" x="2278063" y="4117975"/>
          <p14:tracePt t="242204" x="2303463" y="4117975"/>
          <p14:tracePt t="242213" x="2328863" y="4117975"/>
          <p14:tracePt t="242223" x="2378075" y="4117975"/>
          <p14:tracePt t="242229" x="2403475" y="4117975"/>
          <p14:tracePt t="242239" x="2441575" y="4117975"/>
          <p14:tracePt t="242243" x="2465388" y="4117975"/>
          <p14:tracePt t="242253" x="2503488" y="4117975"/>
          <p14:tracePt t="242264" x="2528888" y="4105275"/>
          <p14:tracePt t="242269" x="2541588" y="4105275"/>
          <p14:tracePt t="242369" x="2503488" y="4105275"/>
          <p14:tracePt t="242375" x="2452688" y="4105275"/>
          <p14:tracePt t="242385" x="2428875" y="4105275"/>
          <p14:tracePt t="242389" x="2403475" y="4105275"/>
          <p14:tracePt t="242400" x="2378075" y="4105275"/>
          <p14:tracePt t="242409" x="2352675" y="4105275"/>
          <p14:tracePt t="242415" x="2339975" y="4105275"/>
          <p14:tracePt t="242541" x="2365375" y="4105275"/>
          <p14:tracePt t="242553" x="2416175" y="4105275"/>
          <p14:tracePt t="242555" x="2452688" y="4105275"/>
          <p14:tracePt t="242565" x="2503488" y="4105275"/>
          <p14:tracePt t="242581" x="2528888" y="4105275"/>
          <p14:tracePt t="242591" x="2528888" y="4092575"/>
          <p14:tracePt t="242723" x="2503488" y="4092575"/>
          <p14:tracePt t="242733" x="2478088" y="4105275"/>
          <p14:tracePt t="242743" x="2441575" y="4105275"/>
          <p14:tracePt t="242749" x="2428875" y="4117975"/>
          <p14:tracePt t="242757" x="2390775" y="4117975"/>
          <p14:tracePt t="242763" x="2365375" y="4117975"/>
          <p14:tracePt t="242773" x="2339975" y="4129088"/>
          <p14:tracePt t="242784" x="2328863" y="4129088"/>
          <p14:tracePt t="242790" x="2316163" y="4129088"/>
          <p14:tracePt t="242800" x="2303463" y="4141788"/>
          <p14:tracePt t="242813" x="2290763" y="4141788"/>
          <p14:tracePt t="242965" x="2316163" y="4141788"/>
          <p14:tracePt t="242975" x="2365375" y="4141788"/>
          <p14:tracePt t="242979" x="2441575" y="4141788"/>
          <p14:tracePt t="242989" x="2478088" y="4129088"/>
          <p14:tracePt t="242995" x="2578100" y="4117975"/>
          <p14:tracePt t="243005" x="2654300" y="4092575"/>
          <p14:tracePt t="243016" x="2728913" y="4054475"/>
          <p14:tracePt t="243019" x="2767013" y="4054475"/>
          <p14:tracePt t="243029" x="2828925" y="4041775"/>
          <p14:tracePt t="243035" x="2890838" y="4017963"/>
          <p14:tracePt t="243045" x="2928938" y="4017963"/>
          <p14:tracePt t="243055" x="2979738" y="4005263"/>
          <p14:tracePt t="243071" x="2992438" y="4005263"/>
          <p14:tracePt t="243171" x="2967038" y="4005263"/>
          <p14:tracePt t="243177" x="2903538" y="4005263"/>
          <p14:tracePt t="243187" x="2854325" y="4005263"/>
          <p14:tracePt t="243191" x="2816225" y="4005263"/>
          <p14:tracePt t="243201" x="2767013" y="4005263"/>
          <p14:tracePt t="243211" x="2703513" y="4005263"/>
          <p14:tracePt t="243218" x="2678113" y="4005263"/>
          <p14:tracePt t="243227" x="2641600" y="4005263"/>
          <p14:tracePt t="243261" x="2628900" y="4005263"/>
          <p14:tracePt t="243337" x="2654300" y="4005263"/>
          <p14:tracePt t="243347" x="2678113" y="4005263"/>
          <p14:tracePt t="243354" x="2728913" y="4005263"/>
          <p14:tracePt t="243363" x="2767013" y="4005263"/>
          <p14:tracePt t="243369" x="2778125" y="4005263"/>
          <p14:tracePt t="243379" x="2803525" y="4005263"/>
          <p14:tracePt t="243389" x="2828925" y="4005263"/>
          <p14:tracePt t="243595" x="2841625" y="4005263"/>
          <p14:tracePt t="243611" x="2854325" y="4005263"/>
          <p14:tracePt t="243641" x="2867025" y="4005263"/>
          <p14:tracePt t="243671" x="2867025" y="4017963"/>
          <p14:tracePt t="243715" x="2867025" y="4041775"/>
          <p14:tracePt t="244155" x="2854325" y="4054475"/>
          <p14:tracePt t="244159" x="2841625" y="4079875"/>
          <p14:tracePt t="244181" x="2828925" y="4105275"/>
          <p14:tracePt t="244185" x="2816225" y="4141788"/>
          <p14:tracePt t="244195" x="2803525" y="4154488"/>
          <p14:tracePt t="244201" x="2767013" y="4179888"/>
          <p14:tracePt t="244211" x="2767013" y="4192588"/>
          <p14:tracePt t="244221" x="2741613" y="4217988"/>
          <p14:tracePt t="244226" x="2741613" y="4241800"/>
          <p14:tracePt t="244236" x="2716213" y="4254500"/>
          <p14:tracePt t="244241" x="2716213" y="4279900"/>
          <p14:tracePt t="244251" x="2716213" y="4292600"/>
          <p14:tracePt t="244262" x="2716213" y="4305300"/>
          <p14:tracePt t="244265" x="2716213" y="4318000"/>
          <p14:tracePt t="244367" x="2703513" y="4318000"/>
          <p14:tracePt t="244371" x="2690813" y="4318000"/>
          <p14:tracePt t="244382" x="2678113" y="4318000"/>
          <p14:tracePt t="244387" x="2641600" y="4292600"/>
          <p14:tracePt t="244398" x="2603500" y="4254500"/>
          <p14:tracePt t="244407" x="2590800" y="4217988"/>
          <p14:tracePt t="244413" x="2578100" y="4205288"/>
          <p14:tracePt t="244423" x="2554288" y="4179888"/>
          <p14:tracePt t="244427" x="2528888" y="4154488"/>
          <p14:tracePt t="244437" x="2516188" y="4154488"/>
          <p14:tracePt t="244448" x="2478088" y="4129088"/>
          <p14:tracePt t="244453" x="2452688" y="4117975"/>
          <p14:tracePt t="244464" x="2441575" y="4117975"/>
          <p14:tracePt t="244467" x="2390775" y="4117975"/>
          <p14:tracePt t="244477" x="2352675" y="4117975"/>
          <p14:tracePt t="244487" x="2328863" y="4117975"/>
          <p14:tracePt t="244493" x="2290763" y="4117975"/>
          <p14:tracePt t="244503" x="2252663" y="4117975"/>
          <p14:tracePt t="244507" x="2216150" y="4117975"/>
          <p14:tracePt t="244517" x="2190750" y="4117975"/>
          <p14:tracePt t="244527" x="2165350" y="4129088"/>
          <p14:tracePt t="244533" x="2127250" y="4154488"/>
          <p14:tracePt t="244543" x="2090738" y="4192588"/>
          <p14:tracePt t="244547" x="2065338" y="4217988"/>
          <p14:tracePt t="244557" x="2039938" y="4254500"/>
          <p14:tracePt t="244569" x="2003425" y="4318000"/>
          <p14:tracePt t="244573" x="1990725" y="4354513"/>
          <p14:tracePt t="244583" x="1952625" y="4430713"/>
          <p14:tracePt t="244589" x="1939925" y="4479925"/>
          <p14:tracePt t="244599" x="1939925" y="4554538"/>
          <p14:tracePt t="244609" x="1927225" y="4605338"/>
          <p14:tracePt t="244613" x="1927225" y="4679950"/>
          <p14:tracePt t="244624" x="1927225" y="4705350"/>
          <p14:tracePt t="244630" x="1927225" y="4756150"/>
          <p14:tracePt t="244639" x="1927225" y="4779963"/>
          <p14:tracePt t="244649" x="1927225" y="4805363"/>
          <p14:tracePt t="244655" x="1927225" y="4843463"/>
          <p14:tracePt t="244665" x="1927225" y="4856163"/>
          <p14:tracePt t="244680" x="1939925" y="4868863"/>
          <p14:tracePt t="244689" x="1952625" y="4879975"/>
          <p14:tracePt t="244695" x="1952625" y="4892675"/>
          <p14:tracePt t="244705" x="1965325" y="4892675"/>
          <p14:tracePt t="244709" x="1990725" y="4892675"/>
          <p14:tracePt t="244719" x="2003425" y="4892675"/>
          <p14:tracePt t="244730" x="2027238" y="4892675"/>
          <p14:tracePt t="244745" x="2039938" y="4892675"/>
          <p14:tracePt t="244805" x="2039938" y="4879975"/>
          <p14:tracePt t="244822" x="2039938" y="4868863"/>
          <p14:tracePt t="244831" x="2014538" y="4856163"/>
          <p14:tracePt t="244835" x="1990725" y="4856163"/>
          <p14:tracePt t="244845" x="1978025" y="4843463"/>
          <p14:tracePt t="244857" x="1965325" y="4843463"/>
          <p14:tracePt t="244861" x="1952625" y="4830763"/>
          <p14:tracePt t="245013" x="1978025" y="4830763"/>
          <p14:tracePt t="245023" x="2014538" y="4830763"/>
          <p14:tracePt t="245027" x="2039938" y="4830763"/>
          <p14:tracePt t="245037" x="2065338" y="4830763"/>
          <p14:tracePt t="245043" x="2116138" y="4830763"/>
          <p14:tracePt t="245053" x="2139950" y="4818063"/>
          <p14:tracePt t="245064" x="2165350" y="4818063"/>
          <p14:tracePt t="245067" x="2203450" y="4792663"/>
          <p14:tracePt t="245078" x="2228850" y="4792663"/>
          <p14:tracePt t="245093" x="2265363" y="4792663"/>
          <p14:tracePt t="245103" x="2278063" y="4792663"/>
          <p14:tracePt t="245108" x="2303463" y="4792663"/>
          <p14:tracePt t="245117" x="2316163" y="4779963"/>
          <p14:tracePt t="245236" x="2316163" y="4768850"/>
          <p14:tracePt t="245239" x="2316163" y="4756150"/>
          <p14:tracePt t="245249" x="2290763" y="4743450"/>
          <p14:tracePt t="245255" x="2265363" y="4730750"/>
          <p14:tracePt t="245265" x="2252663" y="4730750"/>
          <p14:tracePt t="245275" x="2228850" y="4718050"/>
          <p14:tracePt t="245289" x="2203450" y="4705350"/>
          <p14:tracePt t="245305" x="2190750" y="4692650"/>
          <p14:tracePt t="245931" x="2127250" y="4692650"/>
          <p14:tracePt t="245941" x="2078038" y="4692650"/>
          <p14:tracePt t="245951" x="2027238" y="4692650"/>
          <p14:tracePt t="245955" x="1952625" y="4692650"/>
          <p14:tracePt t="245980" x="1839913" y="4692650"/>
          <p14:tracePt t="245981" x="1765300" y="4692650"/>
          <p14:tracePt t="245991" x="1677988" y="4692650"/>
          <p14:tracePt t="245995" x="1601788" y="4692650"/>
          <p14:tracePt t="246005" x="1539875" y="4692650"/>
          <p14:tracePt t="246012" x="1489075" y="4692650"/>
          <p14:tracePt t="246021" x="1452563" y="4692650"/>
          <p14:tracePt t="246031" x="1439863" y="4692650"/>
          <p14:tracePt t="246035" x="1401763" y="4692650"/>
          <p14:tracePt t="246045" x="1376363" y="4692650"/>
          <p14:tracePt t="246375" x="1389063" y="4692650"/>
          <p14:tracePt t="246379" x="1401763" y="4692650"/>
          <p14:tracePt t="246391" x="1427163" y="4692650"/>
          <p14:tracePt t="246405" x="1452563" y="4692650"/>
          <p14:tracePt t="246415" x="1476375" y="4692650"/>
          <p14:tracePt t="246531" x="1489075" y="4692650"/>
          <p14:tracePt t="246777" x="1501775" y="4679950"/>
          <p14:tracePt t="246889" x="1514475" y="4679950"/>
          <p14:tracePt t="246909" x="1527175" y="4679950"/>
          <p14:tracePt t="246913" x="1527175" y="4692650"/>
          <p14:tracePt t="246929" x="1527175" y="4705350"/>
          <p14:tracePt t="246939" x="1539875" y="4705350"/>
          <p14:tracePt t="246949" x="1552575" y="4718050"/>
          <p14:tracePt t="246966" x="1565275" y="4718050"/>
          <p14:tracePt t="246990" x="1589088" y="4718050"/>
          <p14:tracePt t="246996" x="1614488" y="4718050"/>
          <p14:tracePt t="247019" x="1627188" y="4718050"/>
          <p14:tracePt t="247035" x="1639888" y="4718050"/>
          <p14:tracePt t="247049" x="1652588" y="4718050"/>
          <p14:tracePt t="247059" x="1665288" y="4718050"/>
          <p14:tracePt t="247069" x="1677988" y="4718050"/>
          <p14:tracePt t="247085" x="1689100" y="4718050"/>
          <p14:tracePt t="247092" x="1701800" y="4718050"/>
          <p14:tracePt t="247112" x="1727200" y="4718050"/>
          <p14:tracePt t="247131" x="1752600" y="4718050"/>
          <p14:tracePt t="247357" x="1765300" y="4718050"/>
          <p14:tracePt t="247367" x="1778000" y="4718050"/>
          <p14:tracePt t="247393" x="1778000" y="4705350"/>
          <p14:tracePt t="247483" x="1790700" y="4692650"/>
          <p14:tracePt t="247493" x="1801813" y="4692650"/>
          <p14:tracePt t="247529" x="1801813" y="4679950"/>
          <p14:tracePt t="247565" x="1801813" y="4667250"/>
          <p14:tracePt t="247569" x="1801813" y="4656138"/>
          <p14:tracePt t="247595" x="1814513" y="4643438"/>
          <p14:tracePt t="247610" x="1814513" y="4630738"/>
          <p14:tracePt t="247615" x="1827213" y="4630738"/>
          <p14:tracePt t="247681" x="1839913" y="4630738"/>
          <p14:tracePt t="247701" x="1852613" y="4618038"/>
          <p14:tracePt t="247735" x="1865313" y="4618038"/>
          <p14:tracePt t="247751" x="1878013" y="4618038"/>
          <p14:tracePt t="247765" x="1890713" y="4618038"/>
          <p14:tracePt t="247778" x="1890713" y="4605338"/>
          <p14:tracePt t="247781" x="1903413" y="4605338"/>
          <p14:tracePt t="247821" x="1927225" y="4605338"/>
          <p14:tracePt t="247851" x="1939925" y="4605338"/>
          <p14:tracePt t="247923" x="1952625" y="4605338"/>
          <p14:tracePt t="247963" x="1965325" y="4605338"/>
          <p14:tracePt t="247967" x="1978025" y="4605338"/>
          <p14:tracePt t="247978" x="1990725" y="4605338"/>
          <p14:tracePt t="247987" x="2003425" y="4605338"/>
          <p14:tracePt t="247993" x="2014538" y="4605338"/>
          <p14:tracePt t="248007" x="2039938" y="4605338"/>
          <p14:tracePt t="248018" x="2065338" y="4605338"/>
          <p14:tracePt t="248029" x="2090738" y="4605338"/>
          <p14:tracePt t="248045" x="2116138" y="4605338"/>
          <p14:tracePt t="248049" x="2139950" y="4605338"/>
          <p14:tracePt t="248069" x="2165350" y="4605338"/>
          <p14:tracePt t="248073" x="2190750" y="4605338"/>
          <p14:tracePt t="248083" x="2216150" y="4605338"/>
          <p14:tracePt t="248089" x="2239963" y="4605338"/>
          <p14:tracePt t="248109" x="2265363" y="4605338"/>
          <p14:tracePt t="248125" x="2278063" y="4605338"/>
          <p14:tracePt t="248129" x="2290763" y="4605338"/>
          <p14:tracePt t="248139" x="2303463" y="4605338"/>
          <p14:tracePt t="248155" x="2316163" y="4605338"/>
          <p14:tracePt t="248165" x="2328863" y="4605338"/>
          <p14:tracePt t="248179" x="2352675" y="4605338"/>
          <p14:tracePt t="248195" x="2365375" y="4605338"/>
          <p14:tracePt t="248205" x="2378075" y="4605338"/>
          <p14:tracePt t="248211" x="2390775" y="4605338"/>
          <p14:tracePt t="248221" x="2416175" y="4618038"/>
          <p14:tracePt t="248235" x="2428875" y="4630738"/>
          <p14:tracePt t="248245" x="2452688" y="4630738"/>
          <p14:tracePt t="248251" x="2452688" y="4643438"/>
          <p14:tracePt t="248261" x="2465388" y="4643438"/>
          <p14:tracePt t="248275" x="2478088" y="4656138"/>
          <p14:tracePt t="248285" x="2490788" y="4656138"/>
          <p14:tracePt t="248291" x="2503488" y="4656138"/>
          <p14:tracePt t="248301" x="2503488" y="4667250"/>
          <p14:tracePt t="248463" x="2516188" y="4667250"/>
          <p14:tracePt t="248483" x="2528888" y="4667250"/>
          <p14:tracePt t="248503" x="2541588" y="4667250"/>
          <p14:tracePt t="248515" x="2541588" y="4679950"/>
          <p14:tracePt t="248530" x="2554288" y="4679950"/>
          <p14:tracePt t="248563" x="2578100" y="4679950"/>
          <p14:tracePt t="248594" x="2590800" y="4679950"/>
          <p14:tracePt t="248603" x="2603500" y="4679950"/>
          <p14:tracePt t="248619" x="2616200" y="4679950"/>
          <p14:tracePt t="248669" x="2616200" y="4692650"/>
          <p14:tracePt t="248755" x="2628900" y="4692650"/>
          <p14:tracePt t="248779" x="2641600" y="4692650"/>
          <p14:tracePt t="248895" x="2667000" y="4692650"/>
          <p14:tracePt t="248911" x="2678113" y="4692650"/>
          <p14:tracePt t="248921" x="2690813" y="4692650"/>
          <p14:tracePt t="248937" x="2703513" y="4692650"/>
          <p14:tracePt t="248941" x="2728913" y="4692650"/>
          <p14:tracePt t="248961" x="2741613" y="4692650"/>
          <p14:tracePt t="249001" x="2741613" y="4705350"/>
          <p14:tracePt t="249093" x="2754313" y="4705350"/>
          <p14:tracePt t="249138" x="2767013" y="4705350"/>
          <p14:tracePt t="249153" x="2778125" y="4705350"/>
          <p14:tracePt t="249189" x="2790825" y="4692650"/>
          <p14:tracePt t="249219" x="2803525" y="4692650"/>
          <p14:tracePt t="249229" x="2803525" y="4679950"/>
          <p14:tracePt t="249263" x="2816225" y="4667250"/>
          <p14:tracePt t="249482" x="2828925" y="4667250"/>
          <p14:tracePt t="249485" x="2841625" y="4667250"/>
          <p14:tracePt t="249501" x="2867025" y="4667250"/>
          <p14:tracePt t="249511" x="2890838" y="4667250"/>
          <p14:tracePt t="249521" x="2916238" y="4667250"/>
          <p14:tracePt t="249527" x="2941638" y="4667250"/>
          <p14:tracePt t="249537" x="2967038" y="4667250"/>
          <p14:tracePt t="249541" x="3003550" y="4667250"/>
          <p14:tracePt t="249551" x="3054350" y="4667250"/>
          <p14:tracePt t="249561" x="3092450" y="4667250"/>
          <p14:tracePt t="249567" x="3128963" y="4667250"/>
          <p14:tracePt t="249577" x="3141663" y="4667250"/>
          <p14:tracePt t="249581" x="3205163" y="4656138"/>
          <p14:tracePt t="249592" x="3228975" y="4656138"/>
          <p14:tracePt t="249607" x="3241675" y="4656138"/>
          <p14:tracePt t="249617" x="3254375" y="4656138"/>
          <p14:tracePt t="249623" x="3267075" y="4656138"/>
          <p14:tracePt t="249644" x="3292475" y="4656138"/>
          <p14:tracePt t="249657" x="3317875" y="4656138"/>
          <p14:tracePt t="249663" x="3328988" y="4656138"/>
          <p14:tracePt t="249673" x="3341688" y="4656138"/>
          <p14:tracePt t="249679" x="3367088" y="4656138"/>
          <p14:tracePt t="249699" x="3392488" y="4656138"/>
          <p14:tracePt t="249703" x="3417888" y="4656138"/>
          <p14:tracePt t="249713" x="3417888" y="4643438"/>
          <p14:tracePt t="249719" x="3441700" y="4643438"/>
          <p14:tracePt t="249739" x="3467100" y="4643438"/>
          <p14:tracePt t="249829" x="3492500" y="4643438"/>
          <p14:tracePt t="249885" x="3505200" y="4630738"/>
          <p14:tracePt t="250087" x="3517900" y="4618038"/>
          <p14:tracePt t="250103" x="3530600" y="4618038"/>
          <p14:tracePt t="250143" x="3541713" y="4618038"/>
          <p14:tracePt t="250147" x="3541713" y="4605338"/>
          <p14:tracePt t="250627" x="3554413" y="4605338"/>
          <p14:tracePt t="250651" x="3579813" y="4605338"/>
          <p14:tracePt t="250677" x="3592513" y="4605338"/>
          <p14:tracePt t="250683" x="3605213" y="4605338"/>
          <p14:tracePt t="250693" x="3617913" y="4605338"/>
          <p14:tracePt t="250707" x="3630613" y="4605338"/>
          <p14:tracePt t="250727" x="3643313" y="4605338"/>
          <p14:tracePt t="250753" x="3667125" y="4605338"/>
          <p14:tracePt t="250779" x="3679825" y="4605338"/>
          <p14:tracePt t="250783" x="3692525" y="4605338"/>
          <p14:tracePt t="250793" x="3705225" y="4605338"/>
          <p14:tracePt t="250799" x="3717925" y="4605338"/>
          <p14:tracePt t="250809" x="3730625" y="4605338"/>
          <p14:tracePt t="250819" x="3743325" y="4605338"/>
          <p14:tracePt t="250834" x="3756025" y="4605338"/>
          <p14:tracePt t="250859" x="3779838" y="4605338"/>
          <p14:tracePt t="250873" x="3805238" y="4605338"/>
          <p14:tracePt t="250903" x="3817938" y="4605338"/>
          <p14:tracePt t="250923" x="3830638" y="4605338"/>
          <p14:tracePt t="250949" x="3843338" y="4605338"/>
          <p14:tracePt t="250975" x="3856038" y="4605338"/>
          <p14:tracePt t="250995" x="3867150" y="4605338"/>
          <p14:tracePt t="251019" x="3892550" y="4605338"/>
          <p14:tracePt t="251035" x="3917950" y="4605338"/>
          <p14:tracePt t="251060" x="3943350" y="4605338"/>
          <p14:tracePt t="251069" x="3968750" y="4605338"/>
          <p14:tracePt t="251077" x="4005263" y="4605338"/>
          <p14:tracePt t="251085" x="4043363" y="4605338"/>
          <p14:tracePt t="251092" x="4081463" y="4605338"/>
          <p14:tracePt t="251099" x="4143375" y="4605338"/>
          <p14:tracePt t="251109" x="4168775" y="4605338"/>
          <p14:tracePt t="251115" x="4205288" y="4605338"/>
          <p14:tracePt t="251125" x="4230688" y="4605338"/>
          <p14:tracePt t="251131" x="4243388" y="4605338"/>
          <p14:tracePt t="251142" x="4256088" y="4605338"/>
          <p14:tracePt t="251151" x="4268788" y="4605338"/>
          <p14:tracePt t="251464" x="4243388" y="4605338"/>
          <p14:tracePt t="251473" x="4205288" y="4605338"/>
          <p14:tracePt t="251483" x="4143375" y="4605338"/>
          <p14:tracePt t="251489" x="4092575" y="4605338"/>
          <p14:tracePt t="251499" x="4030663" y="4605338"/>
          <p14:tracePt t="251503" x="3956050" y="4605338"/>
          <p14:tracePt t="251513" x="3892550" y="4605338"/>
          <p14:tracePt t="251527" x="3792538" y="4605338"/>
          <p14:tracePt t="251529" x="3692525" y="4605338"/>
          <p14:tracePt t="251539" x="3579813" y="4605338"/>
          <p14:tracePt t="251543" x="3492500" y="4605338"/>
          <p14:tracePt t="251553" x="3405188" y="4592638"/>
          <p14:tracePt t="251563" x="3328988" y="4567238"/>
          <p14:tracePt t="251569" x="3267075" y="4567238"/>
          <p14:tracePt t="251579" x="3192463" y="4567238"/>
          <p14:tracePt t="251583" x="3167063" y="4567238"/>
          <p14:tracePt t="251595" x="3154363" y="4567238"/>
          <p14:tracePt t="251605" x="3141663" y="4567238"/>
          <p14:tracePt t="251609" x="3116263" y="4567238"/>
          <p14:tracePt t="251619" x="3092450" y="4567238"/>
          <p14:tracePt t="251645" x="3067050" y="4567238"/>
          <p14:tracePt t="251669" x="3054350" y="4567238"/>
          <p14:tracePt t="251679" x="3041650" y="4567238"/>
          <p14:tracePt t="251695" x="3028950" y="4567238"/>
          <p14:tracePt t="251711" x="3016250" y="4567238"/>
          <p14:tracePt t="251722" x="3003550" y="4567238"/>
          <p14:tracePt t="251861" x="3003550" y="4579938"/>
          <p14:tracePt t="251898" x="3041650" y="4579938"/>
          <p14:tracePt t="251908" x="3079750" y="4579938"/>
          <p14:tracePt t="251918" x="3103563" y="4579938"/>
          <p14:tracePt t="251923" x="3154363" y="4579938"/>
          <p14:tracePt t="251933" x="3205163" y="4567238"/>
          <p14:tracePt t="251937" x="3216275" y="4567238"/>
          <p14:tracePt t="251947" x="3241675" y="4567238"/>
          <p14:tracePt t="251958" x="3267075" y="4567238"/>
          <p14:tracePt t="251963" x="3305175" y="4554538"/>
          <p14:tracePt t="251974" x="3317875" y="4554538"/>
          <p14:tracePt t="251977" x="3328988" y="4554538"/>
          <p14:tracePt t="251987" x="3341688" y="4554538"/>
          <p14:tracePt t="251997" x="3354388" y="4554538"/>
          <p14:tracePt t="252029" x="3367088" y="4543425"/>
          <p14:tracePt t="252083" x="3379788" y="4543425"/>
          <p14:tracePt t="252099" x="3379788" y="4530725"/>
          <p14:tracePt t="252633" x="3354388" y="4530725"/>
          <p14:tracePt t="252649" x="3341688" y="4530725"/>
          <p14:tracePt t="252659" x="3328988" y="4530725"/>
          <p14:tracePt t="252674" x="3317875" y="4530725"/>
          <p14:tracePt t="252690" x="3305175" y="4530725"/>
          <p14:tracePt t="253455" x="3279775" y="4530725"/>
          <p14:tracePt t="253471" x="3267075" y="4530725"/>
          <p14:tracePt t="253485" x="3267075" y="4543425"/>
          <p14:tracePt t="253495" x="3254375" y="4543425"/>
          <p14:tracePt t="253684" x="3292475" y="4505325"/>
          <p14:tracePt t="253688" x="3354388" y="4443413"/>
          <p14:tracePt t="253697" x="3392488" y="4367213"/>
          <p14:tracePt t="253707" x="3429000" y="4279900"/>
          <p14:tracePt t="253713" x="3467100" y="4205288"/>
          <p14:tracePt t="253723" x="3541713" y="4079875"/>
          <p14:tracePt t="253727" x="3592513" y="3954463"/>
          <p14:tracePt t="253737" x="3630613" y="3854450"/>
          <p14:tracePt t="253747" x="3630613" y="3779838"/>
          <p14:tracePt t="253753" x="3630613" y="3729038"/>
          <p14:tracePt t="253763" x="3654425" y="3679825"/>
          <p14:tracePt t="253767" x="3654425" y="3654425"/>
          <p14:tracePt t="253779" x="3654425" y="3603625"/>
          <p14:tracePt t="253789" x="3654425" y="3567113"/>
          <p14:tracePt t="253793" x="3630613" y="3541713"/>
          <p14:tracePt t="253803" x="3617913" y="3529013"/>
          <p14:tracePt t="253809" x="3541713" y="3503613"/>
          <p14:tracePt t="253819" x="3492500" y="3467100"/>
          <p14:tracePt t="253829" x="3417888" y="3467100"/>
          <p14:tracePt t="253833" x="3328988" y="3454400"/>
          <p14:tracePt t="253843" x="3267075" y="3454400"/>
          <p14:tracePt t="253849" x="3167063" y="3454400"/>
          <p14:tracePt t="253859" x="3079750" y="3454400"/>
          <p14:tracePt t="253869" x="2979738" y="3454400"/>
          <p14:tracePt t="253873" x="2867025" y="3454400"/>
          <p14:tracePt t="253884" x="2767013" y="3454400"/>
          <p14:tracePt t="253890" x="2667000" y="3454400"/>
          <p14:tracePt t="253899" x="2541588" y="3467100"/>
          <p14:tracePt t="253909" x="2428875" y="3490913"/>
          <p14:tracePt t="253915" x="2328863" y="3503613"/>
          <p14:tracePt t="253925" x="2239963" y="3529013"/>
          <p14:tracePt t="253930" x="2152650" y="3529013"/>
          <p14:tracePt t="253939" x="2078038" y="3541713"/>
          <p14:tracePt t="253949" x="2027238" y="3541713"/>
          <p14:tracePt t="253956" x="1978025" y="3541713"/>
          <p14:tracePt t="253974" x="1914525" y="3541713"/>
          <p14:tracePt t="253981" x="1890713" y="3541713"/>
          <p14:tracePt t="253991" x="1865313" y="3541713"/>
          <p14:tracePt t="253995" x="1827213" y="3541713"/>
          <p14:tracePt t="254006" x="1814513" y="3541713"/>
          <p14:tracePt t="254031" x="1790700" y="3541713"/>
          <p14:tracePt t="254101" x="1778000" y="3541713"/>
          <p14:tracePt t="254127" x="1765300" y="3541713"/>
          <p14:tracePt t="254147" x="1752600" y="3541713"/>
          <p14:tracePt t="254151" x="1739900" y="3541713"/>
          <p14:tracePt t="254182" x="1739900" y="3529013"/>
          <p14:tracePt t="254201" x="1727200" y="3516313"/>
          <p14:tracePt t="254237" x="1714500" y="3516313"/>
          <p14:tracePt t="254243" x="1714500" y="3503613"/>
          <p14:tracePt t="254263" x="1701800" y="3503613"/>
          <p14:tracePt t="254267" x="1689100" y="3490913"/>
          <p14:tracePt t="254277" x="1677988" y="3479800"/>
          <p14:tracePt t="254293" x="1652588" y="3454400"/>
          <p14:tracePt t="254307" x="1639888" y="3454400"/>
          <p14:tracePt t="254323" x="1627188" y="3454400"/>
          <p14:tracePt t="254333" x="1627188" y="3441700"/>
          <p14:tracePt t="254343" x="1614488" y="3441700"/>
          <p14:tracePt t="254349" x="1601788" y="3441700"/>
          <p14:tracePt t="254363" x="1589088" y="3441700"/>
          <p14:tracePt t="254611" x="1589088" y="3429000"/>
          <p14:tracePt t="254721" x="1614488" y="3429000"/>
          <p14:tracePt t="254737" x="1627188" y="3429000"/>
          <p14:tracePt t="254747" x="1639888" y="3429000"/>
          <p14:tracePt t="254758" x="1652588" y="3429000"/>
          <p14:tracePt t="254761" x="1677988" y="3429000"/>
          <p14:tracePt t="254772" x="1701800" y="3429000"/>
          <p14:tracePt t="254777" x="1714500" y="3429000"/>
          <p14:tracePt t="254787" x="1739900" y="3429000"/>
          <p14:tracePt t="254797" x="1752600" y="3429000"/>
          <p14:tracePt t="254804" x="1778000" y="3429000"/>
          <p14:tracePt t="254813" x="1801813" y="3429000"/>
          <p14:tracePt t="254818" x="1839913" y="3429000"/>
          <p14:tracePt t="254827" x="1865313" y="3429000"/>
          <p14:tracePt t="254838" x="1890713" y="3429000"/>
          <p14:tracePt t="254843" x="1914525" y="3429000"/>
          <p14:tracePt t="254854" x="1939925" y="3429000"/>
          <p14:tracePt t="254858" x="1965325" y="3429000"/>
          <p14:tracePt t="254867" x="1978025" y="3429000"/>
          <p14:tracePt t="254877" x="1990725" y="3429000"/>
          <p14:tracePt t="254883" x="2003425" y="3429000"/>
          <p14:tracePt t="254893" x="2014538" y="3429000"/>
          <p14:tracePt t="254907" x="2039938" y="3429000"/>
          <p14:tracePt t="255039" x="2003425" y="3429000"/>
          <p14:tracePt t="255049" x="1939925" y="3429000"/>
          <p14:tracePt t="255055" x="1878013" y="3429000"/>
          <p14:tracePt t="255065" x="1801813" y="3429000"/>
          <p14:tracePt t="255075" x="1752600" y="3429000"/>
          <p14:tracePt t="255079" x="1727200" y="3429000"/>
          <p14:tracePt t="255089" x="1701800" y="3429000"/>
          <p14:tracePt t="255095" x="1689100" y="3429000"/>
          <p14:tracePt t="255105" x="1677988" y="3429000"/>
          <p14:tracePt t="255299" x="1665288" y="3429000"/>
          <p14:tracePt t="255321" x="1689100" y="3429000"/>
          <p14:tracePt t="255331" x="1739900" y="3429000"/>
          <p14:tracePt t="255338" x="1778000" y="3429000"/>
          <p14:tracePt t="255347" x="1865313" y="3416300"/>
          <p14:tracePt t="255351" x="1914525" y="3403600"/>
          <p14:tracePt t="255361" x="2014538" y="3390900"/>
          <p14:tracePt t="255371" x="2103438" y="3390900"/>
          <p14:tracePt t="255377" x="2178050" y="3367088"/>
          <p14:tracePt t="255389" x="2278063" y="3354388"/>
          <p14:tracePt t="255391" x="2339975" y="3354388"/>
          <p14:tracePt t="255404" x="2378075" y="3354388"/>
          <p14:tracePt t="255413" x="2428875" y="3328988"/>
          <p14:tracePt t="255417" x="2441575" y="3328988"/>
          <p14:tracePt t="255427" x="2452688" y="3328988"/>
          <p14:tracePt t="255434" x="2465388" y="3328988"/>
          <p14:tracePt t="255559" x="2428875" y="3328988"/>
          <p14:tracePt t="255569" x="2378075" y="3367088"/>
          <p14:tracePt t="255573" x="2352675" y="3367088"/>
          <p14:tracePt t="255583" x="2290763" y="3390900"/>
          <p14:tracePt t="255595" x="2278063" y="3390900"/>
          <p14:tracePt t="255600" x="2252663" y="3390900"/>
          <p14:tracePt t="255609" x="2216150" y="3390900"/>
          <p14:tracePt t="255615" x="2190750" y="3390900"/>
          <p14:tracePt t="255626" x="2152650" y="3390900"/>
          <p14:tracePt t="255635" x="2127250" y="3390900"/>
          <p14:tracePt t="255639" x="2116138" y="3390900"/>
          <p14:tracePt t="255649" x="2103438" y="3390900"/>
          <p14:tracePt t="255655" x="2103438" y="3403600"/>
          <p14:tracePt t="255665" x="2090738" y="3403600"/>
          <p14:tracePt t="255847" x="2078038" y="3403600"/>
          <p14:tracePt t="256447" x="2127250" y="3416300"/>
          <p14:tracePt t="256451" x="2190750" y="3441700"/>
          <p14:tracePt t="256461" x="2265363" y="3479800"/>
          <p14:tracePt t="256471" x="2339975" y="3516313"/>
          <p14:tracePt t="256477" x="2403475" y="3554413"/>
          <p14:tracePt t="256487" x="2465388" y="3603625"/>
          <p14:tracePt t="256491" x="2554288" y="3667125"/>
          <p14:tracePt t="256501" x="2616200" y="3716338"/>
          <p14:tracePt t="256511" x="2678113" y="3779838"/>
          <p14:tracePt t="256517" x="2741613" y="3829050"/>
          <p14:tracePt t="256527" x="2778125" y="3854450"/>
          <p14:tracePt t="256531" x="2803525" y="3879850"/>
          <p14:tracePt t="256543" x="2828925" y="3905250"/>
          <p14:tracePt t="256554" x="2841625" y="3929063"/>
          <p14:tracePt t="256557" x="2854325" y="3954463"/>
          <p14:tracePt t="256571" x="2867025" y="3967163"/>
          <p14:tracePt t="256573" x="2879725" y="3979863"/>
          <p14:tracePt t="256583" x="2890838" y="4005263"/>
          <p14:tracePt t="256589" x="2890838" y="4017963"/>
          <p14:tracePt t="256599" x="2903538" y="4029075"/>
          <p14:tracePt t="256609" x="2916238" y="4041775"/>
          <p14:tracePt t="256613" x="2928938" y="4054475"/>
          <p14:tracePt t="256629" x="2941638" y="4079875"/>
          <p14:tracePt t="256641" x="2941638" y="4092575"/>
          <p14:tracePt t="256649" x="2954338" y="4092575"/>
          <p14:tracePt t="256654" x="2954338" y="4105275"/>
          <p14:tracePt t="256663" x="2967038" y="4117975"/>
          <p14:tracePt t="256671" x="2979738" y="4141788"/>
          <p14:tracePt t="256689" x="2979738" y="4154488"/>
          <p14:tracePt t="256695" x="2992438" y="4167188"/>
          <p14:tracePt t="256709" x="3003550" y="4179888"/>
          <p14:tracePt t="256720" x="3003550" y="4192588"/>
          <p14:tracePt t="256729" x="3003550" y="4217988"/>
          <p14:tracePt t="256735" x="3016250" y="4230688"/>
          <p14:tracePt t="256745" x="3028950" y="4254500"/>
          <p14:tracePt t="256749" x="3028950" y="4267200"/>
          <p14:tracePt t="256761" x="3041650" y="4292600"/>
          <p14:tracePt t="256771" x="3054350" y="4330700"/>
          <p14:tracePt t="256775" x="3054350" y="4354513"/>
          <p14:tracePt t="256785" x="3054350" y="4379913"/>
          <p14:tracePt t="256791" x="3054350" y="4418013"/>
          <p14:tracePt t="256803" x="3067050" y="4430713"/>
          <p14:tracePt t="256811" x="3067050" y="4454525"/>
          <p14:tracePt t="256815" x="3067050" y="4467225"/>
          <p14:tracePt t="256825" x="3067050" y="4492625"/>
          <p14:tracePt t="256831" x="3079750" y="4518025"/>
          <p14:tracePt t="256841" x="3079750" y="4530725"/>
          <p14:tracePt t="256852" x="3092450" y="4554538"/>
          <p14:tracePt t="256877" x="3103563" y="4567238"/>
          <p14:tracePt t="256891" x="3103563" y="4579938"/>
          <p14:tracePt t="256897" x="3116263" y="4579938"/>
          <p14:tracePt t="256907" x="3116263" y="4592638"/>
          <p14:tracePt t="256921" x="3116263" y="4605338"/>
          <p14:tracePt t="256947" x="3116263" y="4618038"/>
          <p14:tracePt t="256957" x="3116263" y="4630738"/>
          <p14:tracePt t="256961" x="3116263" y="4643438"/>
          <p14:tracePt t="256973" x="3116263" y="4656138"/>
          <p14:tracePt t="256981" x="3116263" y="4667250"/>
          <p14:tracePt t="256986" x="3128963" y="4679950"/>
          <p14:tracePt t="256997" x="3128963" y="4692650"/>
          <p14:tracePt t="258313" x="3128963" y="4705350"/>
          <p14:tracePt t="258413" x="3141663" y="4705350"/>
          <p14:tracePt t="258685" x="3154363" y="4705350"/>
          <p14:tracePt t="258695" x="3167063" y="4705350"/>
          <p14:tracePt t="258725" x="3192463" y="4705350"/>
          <p14:tracePt t="260351" x="3205163" y="4705350"/>
          <p14:tracePt t="260709" x="3228975" y="4705350"/>
          <p14:tracePt t="260743" x="3241675" y="4705350"/>
          <p14:tracePt t="260779" x="3254375" y="4705350"/>
          <p14:tracePt t="260789" x="3267075" y="4705350"/>
          <p14:tracePt t="260935" x="3254375" y="4705350"/>
          <p14:tracePt t="260962" x="3241675" y="4705350"/>
          <p14:tracePt t="260982" x="3228975" y="4705350"/>
          <p14:tracePt t="261499" x="3254375" y="4705350"/>
          <p14:tracePt t="261545" x="3267075" y="4705350"/>
          <p14:tracePt t="261565" x="3279775" y="4705350"/>
          <p14:tracePt t="261585" x="3292475" y="4705350"/>
          <p14:tracePt t="261637" x="3305175" y="4705350"/>
          <p14:tracePt t="261651" x="3305175" y="4692650"/>
          <p14:tracePt t="261661" x="3317875" y="4692650"/>
          <p14:tracePt t="261668" x="3317875" y="4679950"/>
          <p14:tracePt t="261687" x="3341688" y="4667250"/>
          <p14:tracePt t="261693" x="3354388" y="4667250"/>
          <p14:tracePt t="261703" x="3354388" y="4656138"/>
          <p14:tracePt t="261709" x="3367088" y="4656138"/>
          <p14:tracePt t="261719" x="3392488" y="4656138"/>
          <p14:tracePt t="261729" x="3405188" y="4643438"/>
          <p14:tracePt t="261733" x="3405188" y="4630738"/>
          <p14:tracePt t="261743" x="3417888" y="4630738"/>
          <p14:tracePt t="261759" x="3441700" y="4618038"/>
          <p14:tracePt t="261769" x="3454400" y="4618038"/>
          <p14:tracePt t="261783" x="3479800" y="4618038"/>
          <p14:tracePt t="261813" x="3492500" y="4618038"/>
          <p14:tracePt t="261823" x="3505200" y="4605338"/>
          <p14:tracePt t="262105" x="3517900" y="4592638"/>
          <p14:tracePt t="262121" x="3530600" y="4592638"/>
          <p14:tracePt t="262135" x="3541713" y="4592638"/>
          <p14:tracePt t="262161" x="3567113" y="4592638"/>
          <p14:tracePt t="262176" x="3579813" y="4592638"/>
          <p14:tracePt t="262185" x="3592513" y="4592638"/>
          <p14:tracePt t="262191" x="3605213" y="4592638"/>
          <p14:tracePt t="262201" x="3617913" y="4592638"/>
          <p14:tracePt t="262208" x="3630613" y="4592638"/>
          <p14:tracePt t="262217" x="3643313" y="4605338"/>
          <p14:tracePt t="262227" x="3654425" y="4605338"/>
          <p14:tracePt t="262232" x="3667125" y="4605338"/>
          <p14:tracePt t="262248" x="3679825" y="4605338"/>
          <p14:tracePt t="262258" x="3679825" y="4618038"/>
          <p14:tracePt t="262271" x="3705225" y="4618038"/>
          <p14:tracePt t="262311" x="3717925" y="4618038"/>
          <p14:tracePt t="262323" x="3730625" y="4618038"/>
          <p14:tracePt t="262327" x="3743325" y="4618038"/>
          <p14:tracePt t="262337" x="3756025" y="4618038"/>
          <p14:tracePt t="262344" x="3767138" y="4618038"/>
          <p14:tracePt t="262365" x="3792538" y="4618038"/>
          <p14:tracePt t="262367" x="3817938" y="4618038"/>
          <p14:tracePt t="262383" x="3830638" y="4618038"/>
          <p14:tracePt t="262393" x="3843338" y="4618038"/>
          <p14:tracePt t="262403" x="3856038" y="4618038"/>
          <p14:tracePt t="262409" x="3867150" y="4618038"/>
          <p14:tracePt t="262419" x="3879850" y="4618038"/>
          <p14:tracePt t="262433" x="3892550" y="4618038"/>
          <p14:tracePt t="262459" x="3905250" y="4618038"/>
          <p14:tracePt t="262483" x="3917950" y="4618038"/>
          <p14:tracePt t="262499" x="3930650" y="4618038"/>
          <p14:tracePt t="262515" x="3943350" y="4618038"/>
          <p14:tracePt t="262525" x="3956050" y="4618038"/>
          <p14:tracePt t="262535" x="3968750" y="4618038"/>
          <p14:tracePt t="262539" x="3979863" y="4618038"/>
          <p14:tracePt t="262549" x="3992563" y="4618038"/>
          <p14:tracePt t="262575" x="4017963" y="4618038"/>
          <p14:tracePt t="262609" x="4030663" y="4618038"/>
          <p14:tracePt t="262665" x="4043363" y="4618038"/>
          <p14:tracePt t="262705" x="4056063" y="4618038"/>
          <p14:tracePt t="262732" x="4068763" y="4618038"/>
          <p14:tracePt t="262755" x="4081463" y="4618038"/>
          <p14:tracePt t="262791" x="4105275" y="4618038"/>
          <p14:tracePt t="262807" x="4117975" y="4618038"/>
          <p14:tracePt t="262817" x="4130675" y="4618038"/>
          <p14:tracePt t="262831" x="4143375" y="4618038"/>
          <p14:tracePt t="262841" x="4156075" y="4618038"/>
          <p14:tracePt t="262847" x="4168775" y="4618038"/>
          <p14:tracePt t="262857" x="4181475" y="4618038"/>
          <p14:tracePt t="262867" x="4192588" y="4618038"/>
          <p14:tracePt t="262871" x="4217988" y="4618038"/>
          <p14:tracePt t="262883" x="4230688" y="4592638"/>
          <p14:tracePt t="262887" x="4256088" y="4579938"/>
          <p14:tracePt t="262897" x="4281488" y="4567238"/>
          <p14:tracePt t="262907" x="4305300" y="4554538"/>
          <p14:tracePt t="262914" x="4330700" y="4554538"/>
          <p14:tracePt t="262923" x="4356100" y="4554538"/>
          <p14:tracePt t="262927" x="4381500" y="4554538"/>
          <p14:tracePt t="262937" x="4406900" y="4554538"/>
          <p14:tracePt t="262947" x="4418013" y="4554538"/>
          <p14:tracePt t="262964" x="4430713" y="4543425"/>
          <p14:tracePt t="264415" x="4418013" y="4543425"/>
          <p14:tracePt t="264421" x="4406900" y="4543425"/>
          <p14:tracePt t="264431" x="4381500" y="4543425"/>
          <p14:tracePt t="264435" x="4368800" y="4543425"/>
          <p14:tracePt t="264446" x="4356100" y="4543425"/>
          <p14:tracePt t="264455" x="4330700" y="4554538"/>
          <p14:tracePt t="264471" x="4318000" y="4554538"/>
          <p14:tracePt t="264475" x="4305300" y="4567238"/>
          <p14:tracePt t="264486" x="4294188" y="4567238"/>
          <p14:tracePt t="264497" x="4281488" y="4567238"/>
          <p14:tracePt t="264501" x="4268788" y="4567238"/>
          <p14:tracePt t="264511" x="4256088" y="4567238"/>
          <p14:tracePt t="264517" x="4230688" y="4579938"/>
          <p14:tracePt t="264528" x="4181475" y="4579938"/>
          <p14:tracePt t="264537" x="4143375" y="4579938"/>
          <p14:tracePt t="264541" x="4117975" y="4579938"/>
          <p14:tracePt t="264551" x="4092575" y="4592638"/>
          <p14:tracePt t="264557" x="4056063" y="4592638"/>
          <p14:tracePt t="264567" x="4017963" y="4605338"/>
          <p14:tracePt t="264579" x="3992563" y="4605338"/>
          <p14:tracePt t="264583" x="3968750" y="4605338"/>
          <p14:tracePt t="264593" x="3930650" y="4618038"/>
          <p14:tracePt t="264597" x="3892550" y="4618038"/>
          <p14:tracePt t="264607" x="3879850" y="4618038"/>
          <p14:tracePt t="264623" x="3856038" y="4618038"/>
          <p14:tracePt t="264637" x="3843338" y="4630738"/>
          <p14:tracePt t="264687" x="3830638" y="4630738"/>
          <p14:tracePt t="264697" x="3817938" y="4630738"/>
          <p14:tracePt t="264843" x="3805238" y="4643438"/>
          <p14:tracePt t="264859" x="3805238" y="4656138"/>
          <p14:tracePt t="264869" x="3830638" y="4679950"/>
          <p14:tracePt t="264879" x="3867150" y="4679950"/>
          <p14:tracePt t="264885" x="3892550" y="4692650"/>
          <p14:tracePt t="264895" x="3956050" y="4718050"/>
          <p14:tracePt t="264900" x="3968750" y="4718050"/>
          <p14:tracePt t="264909" x="4017963" y="4718050"/>
          <p14:tracePt t="264919" x="4043363" y="4730750"/>
          <p14:tracePt t="264925" x="4056063" y="4730750"/>
          <p14:tracePt t="264935" x="4068763" y="4730750"/>
          <p14:tracePt t="265305" x="4056063" y="4718050"/>
          <p14:tracePt t="265833" x="4056063" y="4692650"/>
          <p14:tracePt t="265843" x="4056063" y="4656138"/>
          <p14:tracePt t="265857" x="4068763" y="4630738"/>
          <p14:tracePt t="265867" x="4081463" y="4618038"/>
          <p14:tracePt t="265873" x="4081463" y="4605338"/>
          <p14:tracePt t="265883" x="4092575" y="4592638"/>
          <p14:tracePt t="266609" x="4092575" y="4579938"/>
          <p14:tracePt t="266629" x="4105275" y="4579938"/>
          <p14:tracePt t="266685" x="4117975" y="4579938"/>
          <p14:tracePt t="266705" x="4130675" y="4579938"/>
          <p14:tracePt t="266721" x="4143375" y="4579938"/>
          <p14:tracePt t="266751" x="4168775" y="4592638"/>
          <p14:tracePt t="266785" x="4181475" y="4592638"/>
          <p14:tracePt t="266795" x="4192588" y="4592638"/>
          <p14:tracePt t="266811" x="4205288" y="4605338"/>
          <p14:tracePt t="266827" x="4217988" y="4605338"/>
          <p14:tracePt t="266837" x="4230688" y="4605338"/>
          <p14:tracePt t="266842" x="4243388" y="4605338"/>
          <p14:tracePt t="266867" x="4256088" y="4618038"/>
          <p14:tracePt t="266911" x="4281488" y="4618038"/>
          <p14:tracePt t="266973" x="4294188" y="4618038"/>
          <p14:tracePt t="267044" x="4305300" y="4630738"/>
          <p14:tracePt t="267113" x="4318000" y="4630738"/>
          <p14:tracePt t="267186" x="4330700" y="4630738"/>
          <p14:tracePt t="267205" x="4330700" y="4643438"/>
          <p14:tracePt t="267211" x="4343400" y="4643438"/>
          <p14:tracePt t="268525" x="4318000" y="4656138"/>
          <p14:tracePt t="268537" x="4318000" y="4667250"/>
          <p14:tracePt t="268561" x="4305300" y="4679950"/>
          <p14:tracePt t="269757" x="4294188" y="4679950"/>
          <p14:tracePt t="269761" x="4281488" y="4679950"/>
          <p14:tracePt t="269771" x="4256088" y="4679950"/>
          <p14:tracePt t="269781" x="4243388" y="4679950"/>
          <p14:tracePt t="269787" x="4230688" y="4679950"/>
          <p14:tracePt t="269797" x="4217988" y="4679950"/>
          <p14:tracePt t="269801" x="4192588" y="4679950"/>
          <p14:tracePt t="269812" x="4181475" y="4679950"/>
          <p14:tracePt t="269823" x="4156075" y="4667250"/>
          <p14:tracePt t="269827" x="4143375" y="4667250"/>
          <p14:tracePt t="269837" x="4117975" y="4656138"/>
          <p14:tracePt t="269843" x="4092575" y="4656138"/>
          <p14:tracePt t="269853" x="4056063" y="4643438"/>
          <p14:tracePt t="269863" x="4043363" y="4643438"/>
          <p14:tracePt t="269867" x="3992563" y="4630738"/>
          <p14:tracePt t="269877" x="3943350" y="4605338"/>
          <p14:tracePt t="269883" x="3892550" y="4592638"/>
          <p14:tracePt t="269893" x="3867150" y="4592638"/>
          <p14:tracePt t="269904" x="3830638" y="4579938"/>
          <p14:tracePt t="269909" x="3792538" y="4567238"/>
          <p14:tracePt t="269919" x="3767138" y="4567238"/>
          <p14:tracePt t="269924" x="3717925" y="4530725"/>
          <p14:tracePt t="269933" x="3692525" y="4530725"/>
          <p14:tracePt t="269943" x="3643313" y="4518025"/>
          <p14:tracePt t="269949" x="3617913" y="4518025"/>
          <p14:tracePt t="269974" x="3567113" y="4505325"/>
          <p14:tracePt t="269976" x="3517900" y="4479925"/>
          <p14:tracePt t="269979" x="3505200" y="4479925"/>
          <p14:tracePt t="269989" x="3479800" y="4479925"/>
          <p14:tracePt t="270005" x="3467100" y="4479925"/>
          <p14:tracePt t="270016" x="3454400" y="4479925"/>
          <p14:tracePt t="270031" x="3441700" y="4479925"/>
          <p14:tracePt t="270115" x="3441700" y="4492625"/>
          <p14:tracePt t="270121" x="3441700" y="4518025"/>
          <p14:tracePt t="270131" x="3467100" y="4530725"/>
          <p14:tracePt t="270141" x="3505200" y="4543425"/>
          <p14:tracePt t="270147" x="3541713" y="4543425"/>
          <p14:tracePt t="270158" x="3579813" y="4554538"/>
          <p14:tracePt t="270161" x="3654425" y="4554538"/>
          <p14:tracePt t="270171" x="3717925" y="4554538"/>
          <p14:tracePt t="270181" x="3792538" y="4554538"/>
          <p14:tracePt t="270189" x="3856038" y="4554538"/>
          <p14:tracePt t="270198" x="3905250" y="4554538"/>
          <p14:tracePt t="270201" x="3968750" y="4554538"/>
          <p14:tracePt t="270211" x="4017963" y="4518025"/>
          <p14:tracePt t="270221" x="4056063" y="4518025"/>
          <p14:tracePt t="270227" x="4092575" y="4479925"/>
          <p14:tracePt t="270237" x="4117975" y="4479925"/>
          <p14:tracePt t="270251" x="4130675" y="4454525"/>
          <p14:tracePt t="270268" x="4130675" y="4443413"/>
          <p14:tracePt t="270277" x="4130675" y="4418013"/>
          <p14:tracePt t="270283" x="4130675" y="4405313"/>
          <p14:tracePt t="270293" x="4130675" y="4379913"/>
          <p14:tracePt t="270305" x="4130675" y="4341813"/>
          <p14:tracePt t="270307" x="4105275" y="4292600"/>
          <p14:tracePt t="270317" x="4081463" y="4267200"/>
          <p14:tracePt t="270324" x="4005263" y="4230688"/>
          <p14:tracePt t="270333" x="3917950" y="4192588"/>
          <p14:tracePt t="270343" x="3805238" y="4167188"/>
          <p14:tracePt t="270349" x="3692525" y="4129088"/>
          <p14:tracePt t="270357" x="3554413" y="4129088"/>
          <p14:tracePt t="270363" x="3392488" y="4129088"/>
          <p14:tracePt t="270374" x="3241675" y="4129088"/>
          <p14:tracePt t="270383" x="3079750" y="4129088"/>
          <p14:tracePt t="270391" x="2954338" y="4129088"/>
          <p14:tracePt t="270399" x="2841625" y="4129088"/>
          <p14:tracePt t="270403" x="2778125" y="4129088"/>
          <p14:tracePt t="270413" x="2703513" y="4129088"/>
          <p14:tracePt t="270425" x="2641600" y="4167188"/>
          <p14:tracePt t="270429" x="2603500" y="4167188"/>
          <p14:tracePt t="270441" x="2554288" y="4192588"/>
          <p14:tracePt t="270443" x="2516188" y="4217988"/>
          <p14:tracePt t="270453" x="2478088" y="4217988"/>
          <p14:tracePt t="270463" x="2428875" y="4230688"/>
          <p14:tracePt t="270469" x="2365375" y="4254500"/>
          <p14:tracePt t="270479" x="2290763" y="4292600"/>
          <p14:tracePt t="270485" x="2203450" y="4318000"/>
          <p14:tracePt t="270495" x="2127250" y="4354513"/>
          <p14:tracePt t="270505" x="2052638" y="4392613"/>
          <p14:tracePt t="270509" x="2014538" y="4405313"/>
          <p14:tracePt t="270519" x="1939925" y="4443413"/>
          <p14:tracePt t="270525" x="1890713" y="4467225"/>
          <p14:tracePt t="270535" x="1852613" y="4467225"/>
          <p14:tracePt t="270545" x="1801813" y="4479925"/>
          <p14:tracePt t="270549" x="1765300" y="4492625"/>
          <p14:tracePt t="270559" x="1739900" y="4492625"/>
          <p14:tracePt t="270565" x="1714500" y="4505325"/>
          <p14:tracePt t="270591" x="1689100" y="4505325"/>
          <p14:tracePt t="270701" x="1689100" y="4518025"/>
          <p14:tracePt t="270711" x="1689100" y="4543425"/>
          <p14:tracePt t="270717" x="1727200" y="4567238"/>
          <p14:tracePt t="270727" x="1790700" y="4579938"/>
          <p14:tracePt t="270731" x="1865313" y="4618038"/>
          <p14:tracePt t="270741" x="1939925" y="4618038"/>
          <p14:tracePt t="270751" x="2027238" y="4643438"/>
          <p14:tracePt t="270758" x="2127250" y="4656138"/>
          <p14:tracePt t="270767" x="2239963" y="4656138"/>
          <p14:tracePt t="270771" x="2378075" y="4679950"/>
          <p14:tracePt t="270781" x="2490788" y="4679950"/>
          <p14:tracePt t="270791" x="2616200" y="4679950"/>
          <p14:tracePt t="270797" x="2728913" y="4679950"/>
          <p14:tracePt t="270807" x="2790825" y="4679950"/>
          <p14:tracePt t="270811" x="2867025" y="4679950"/>
          <p14:tracePt t="270824" x="2916238" y="4679950"/>
          <p14:tracePt t="270831" x="2967038" y="4679950"/>
          <p14:tracePt t="270837" x="3003550" y="4679950"/>
          <p14:tracePt t="270847" x="3041650" y="4679950"/>
          <p14:tracePt t="270857" x="3092450" y="4679950"/>
          <p14:tracePt t="270861" x="3116263" y="4679950"/>
          <p14:tracePt t="270871" x="3141663" y="4679950"/>
          <p14:tracePt t="270877" x="3167063" y="4679950"/>
          <p14:tracePt t="270887" x="3205163" y="4679950"/>
          <p14:tracePt t="270901" x="3241675" y="4679950"/>
          <p14:tracePt t="270911" x="3267075" y="4679950"/>
          <p14:tracePt t="270917" x="3305175" y="4679950"/>
          <p14:tracePt t="270927" x="3341688" y="4679950"/>
          <p14:tracePt t="270937" x="3392488" y="4679950"/>
          <p14:tracePt t="270941" x="3429000" y="4679950"/>
          <p14:tracePt t="270951" x="3492500" y="4679950"/>
          <p14:tracePt t="270957" x="3554413" y="4679950"/>
          <p14:tracePt t="270974" x="3630613" y="4679950"/>
          <p14:tracePt t="270977" x="3692525" y="4679950"/>
          <p14:tracePt t="270981" x="3767138" y="4679950"/>
          <p14:tracePt t="270993" x="3830638" y="4679950"/>
          <p14:tracePt t="270997" x="3892550" y="4679950"/>
          <p14:tracePt t="271007" x="3968750" y="4679950"/>
          <p14:tracePt t="271017" x="4030663" y="4679950"/>
          <p14:tracePt t="271023" x="4081463" y="4679950"/>
          <p14:tracePt t="271033" x="4143375" y="4679950"/>
          <p14:tracePt t="271037" x="4192588" y="4679950"/>
          <p14:tracePt t="271047" x="4217988" y="4679950"/>
          <p14:tracePt t="271057" x="4243388" y="4679950"/>
          <p14:tracePt t="271063" x="4294188" y="4679950"/>
          <p14:tracePt t="271074" x="4318000" y="4679950"/>
          <p14:tracePt t="271080" x="4356100" y="4679950"/>
          <p14:tracePt t="271091" x="4381500" y="4679950"/>
          <p14:tracePt t="271099" x="4418013" y="4667250"/>
          <p14:tracePt t="271103" x="4443413" y="4667250"/>
          <p14:tracePt t="271113" x="4456113" y="4656138"/>
          <p14:tracePt t="271119" x="4481513" y="4656138"/>
          <p14:tracePt t="271129" x="4506913" y="4643438"/>
          <p14:tracePt t="271143" x="4530725" y="4630738"/>
          <p14:tracePt t="271153" x="4543425" y="4630738"/>
          <p14:tracePt t="271159" x="4556125" y="4618038"/>
          <p14:tracePt t="271169" x="4568825" y="4618038"/>
          <p14:tracePt t="271179" x="4594225" y="4605338"/>
          <p14:tracePt t="271183" x="4606925" y="4605338"/>
          <p14:tracePt t="271207" x="4619625" y="4605338"/>
          <p14:tracePt t="271216" x="4630738" y="4592638"/>
          <p14:tracePt t="271229" x="4630738" y="4579938"/>
          <p14:tracePt t="271335" x="4556125" y="4579938"/>
          <p14:tracePt t="271346" x="4394200" y="4592638"/>
          <p14:tracePt t="271357" x="4217988" y="4605338"/>
          <p14:tracePt t="271361" x="4005263" y="4643438"/>
          <p14:tracePt t="271371" x="3717925" y="4679950"/>
          <p14:tracePt t="271375" x="3467100" y="4705350"/>
          <p14:tracePt t="271385" x="3167063" y="4705350"/>
          <p14:tracePt t="271395" x="2903538" y="4730750"/>
          <p14:tracePt t="271401" x="2667000" y="4730750"/>
          <p14:tracePt t="271411" x="2478088" y="4730750"/>
          <p14:tracePt t="271417" x="2328863" y="4730750"/>
          <p14:tracePt t="271427" x="2203450" y="4730750"/>
          <p14:tracePt t="271437" x="2078038" y="4730750"/>
          <p14:tracePt t="271441" x="2014538" y="4730750"/>
          <p14:tracePt t="271451" x="1914525" y="4730750"/>
          <p14:tracePt t="271457" x="1852613" y="4730750"/>
          <p14:tracePt t="271467" x="1814513" y="4730750"/>
          <p14:tracePt t="271478" x="1778000" y="4730750"/>
          <p14:tracePt t="271481" x="1739900" y="4730750"/>
          <p14:tracePt t="271491" x="1701800" y="4730750"/>
          <p14:tracePt t="271497" x="1677988" y="4730750"/>
          <p14:tracePt t="271507" x="1652588" y="4730750"/>
          <p14:tracePt t="271521" x="1601788" y="4730750"/>
          <p14:tracePt t="271531" x="1589088" y="4730750"/>
          <p14:tracePt t="271537" x="1552575" y="4718050"/>
          <p14:tracePt t="271547" x="1514475" y="4718050"/>
          <p14:tracePt t="271557" x="1465263" y="4718050"/>
          <p14:tracePt t="271561" x="1427163" y="4705350"/>
          <p14:tracePt t="271573" x="1314450" y="4667250"/>
          <p14:tracePt t="271577" x="1239838" y="4643438"/>
          <p14:tracePt t="271589" x="1163638" y="4630738"/>
          <p14:tracePt t="271597" x="1089025" y="4630738"/>
          <p14:tracePt t="271604" x="1014413" y="4605338"/>
          <p14:tracePt t="271614" x="925513" y="4567238"/>
          <p14:tracePt t="271617" x="876300" y="4554538"/>
          <p14:tracePt t="271627" x="850900" y="4554538"/>
          <p14:tracePt t="271639" x="825500" y="4543425"/>
          <p14:tracePt t="271643" x="788988" y="4530725"/>
          <p14:tracePt t="271653" x="763588" y="4530725"/>
          <p14:tracePt t="271659" x="750888" y="4518025"/>
          <p14:tracePt t="271775" x="801688" y="4518025"/>
          <p14:tracePt t="271785" x="914400" y="4518025"/>
          <p14:tracePt t="271795" x="1063625" y="4518025"/>
          <p14:tracePt t="271799" x="1263650" y="4518025"/>
          <p14:tracePt t="271810" x="1501775" y="4518025"/>
          <p14:tracePt t="271815" x="1852613" y="4518025"/>
          <p14:tracePt t="271825" x="2190750" y="4518025"/>
          <p14:tracePt t="271835" x="2565400" y="4518025"/>
          <p14:tracePt t="271839" x="2967038" y="4518025"/>
          <p14:tracePt t="271849" x="3379788" y="4518025"/>
          <p14:tracePt t="271856" x="3692525" y="4518025"/>
          <p14:tracePt t="271865" x="3930650" y="4518025"/>
          <p14:tracePt t="271875" x="4156075" y="4479925"/>
          <p14:tracePt t="271879" x="4305300" y="4454525"/>
          <p14:tracePt t="271892" x="4394200" y="4430713"/>
          <p14:tracePt t="271895" x="4456113" y="4430713"/>
          <p14:tracePt t="271906" x="4481513" y="4418013"/>
          <p14:tracePt t="271915" x="4506913" y="4418013"/>
          <p14:tracePt t="272081" x="4481513" y="4405313"/>
          <p14:tracePt t="272098" x="4430713" y="4405313"/>
          <p14:tracePt t="272108" x="4406900" y="4405313"/>
          <p14:tracePt t="272118" x="4368800" y="4405313"/>
          <p14:tracePt t="272123" x="4318000" y="4405313"/>
          <p14:tracePt t="272133" x="4230688" y="4405313"/>
          <p14:tracePt t="272137" x="4168775" y="4405313"/>
          <p14:tracePt t="272147" x="4092575" y="4405313"/>
          <p14:tracePt t="272157" x="4005263" y="4430713"/>
          <p14:tracePt t="272163" x="3905250" y="4430713"/>
          <p14:tracePt t="272173" x="3843338" y="4430713"/>
          <p14:tracePt t="272178" x="3756025" y="4430713"/>
          <p14:tracePt t="272188" x="3705225" y="4430713"/>
          <p14:tracePt t="272197" x="3654425" y="4430713"/>
          <p14:tracePt t="272203" x="3643313" y="4430713"/>
          <p14:tracePt t="272213" x="3630613" y="4430713"/>
          <p14:tracePt t="272349" x="3617913" y="4443413"/>
          <p14:tracePt t="272360" x="3605213" y="4443413"/>
          <p14:tracePt t="272375" x="3592513" y="4454525"/>
          <p14:tracePt t="272385" x="3579813" y="4454525"/>
          <p14:tracePt t="272399" x="3579813" y="4467225"/>
          <p14:tracePt t="272409" x="3579813" y="4479925"/>
          <p14:tracePt t="272425" x="3579813" y="4492625"/>
          <p14:tracePt t="272449" x="3579813" y="4505325"/>
          <p14:tracePt t="272471" x="3579813" y="4530725"/>
          <p14:tracePt t="272729" x="3579813" y="4543425"/>
          <p14:tracePt t="272743" x="3605213" y="4543425"/>
          <p14:tracePt t="272753" x="3630613" y="4543425"/>
          <p14:tracePt t="272763" x="3654425" y="4543425"/>
          <p14:tracePt t="272769" x="3692525" y="4543425"/>
          <p14:tracePt t="272779" x="3730625" y="4543425"/>
          <p14:tracePt t="272783" x="3743325" y="4543425"/>
          <p14:tracePt t="272803" x="3767138" y="4543425"/>
          <p14:tracePt t="272826" x="3779838" y="4543425"/>
          <p14:tracePt t="272845" x="3805238" y="4554538"/>
          <p14:tracePt t="272865" x="3817938" y="4554538"/>
          <p14:tracePt t="272875" x="3830638" y="4554538"/>
          <p14:tracePt t="272889" x="3843338" y="4554538"/>
          <p14:tracePt t="272905" x="3856038" y="4554538"/>
          <p14:tracePt t="272932" x="3867150" y="4554538"/>
          <p14:tracePt t="272955" x="3879850" y="4554538"/>
          <p14:tracePt t="272981" x="3905250" y="4554538"/>
          <p14:tracePt t="272995" x="3917950" y="4554538"/>
          <p14:tracePt t="273005" x="3930650" y="4554538"/>
          <p14:tracePt t="273012" x="3956050" y="4554538"/>
          <p14:tracePt t="273021" x="3979863" y="4554538"/>
          <p14:tracePt t="273032" x="4017963" y="4554538"/>
          <p14:tracePt t="273035" x="4068763" y="4554538"/>
          <p14:tracePt t="273047" x="4117975" y="4554538"/>
          <p14:tracePt t="273051" x="4156075" y="4554538"/>
          <p14:tracePt t="273061" x="4205288" y="4554538"/>
          <p14:tracePt t="273072" x="4243388" y="4554538"/>
          <p14:tracePt t="273077" x="4268788" y="4554538"/>
          <p14:tracePt t="273088" x="4318000" y="4554538"/>
          <p14:tracePt t="273091" x="4343400" y="4554538"/>
          <p14:tracePt t="273101" x="4381500" y="4554538"/>
          <p14:tracePt t="273111" x="4406900" y="4554538"/>
          <p14:tracePt t="273118" x="4443413" y="4554538"/>
          <p14:tracePt t="273127" x="4456113" y="4554538"/>
          <p14:tracePt t="273141" x="4481513" y="4554538"/>
          <p14:tracePt t="273151" x="4506913" y="4554538"/>
          <p14:tracePt t="273167" x="4506913" y="4543425"/>
          <p14:tracePt t="273419" x="4481513" y="4543425"/>
          <p14:tracePt t="273425" x="4443413" y="4543425"/>
          <p14:tracePt t="273437" x="4418013" y="4554538"/>
          <p14:tracePt t="273439" x="4406900" y="4554538"/>
          <p14:tracePt t="273449" x="4356100" y="4567238"/>
          <p14:tracePt t="273459" x="4343400" y="4567238"/>
          <p14:tracePt t="273465" x="4330700" y="4579938"/>
          <p14:tracePt t="273473" x="4318000" y="4579938"/>
          <p14:tracePt t="273857" x="4305300" y="4579938"/>
          <p14:tracePt t="273944" x="4305300" y="4567238"/>
          <p14:tracePt t="274099" x="4305300" y="4554538"/>
          <p14:tracePt t="274175" x="4318000" y="4543425"/>
          <p14:tracePt t="274195" x="4343400" y="4543425"/>
          <p14:tracePt t="274201" x="4343400" y="4530725"/>
          <p14:tracePt t="274215" x="4356100" y="4518025"/>
          <p14:tracePt t="274225" x="4381500" y="4505325"/>
          <p14:tracePt t="274252" x="4394200" y="4505325"/>
          <p14:tracePt t="274275" x="4406900" y="4505325"/>
          <p14:tracePt t="274291" x="4418013" y="4505325"/>
          <p14:tracePt t="274332" x="4430713" y="4505325"/>
          <p14:tracePt t="276015" x="4443413" y="4505325"/>
          <p14:tracePt t="276031" x="4456113" y="4505325"/>
          <p14:tracePt t="276047" x="4468813" y="4518025"/>
          <p14:tracePt t="276057" x="4481513" y="4518025"/>
          <p14:tracePt t="276067" x="4494213" y="4518025"/>
          <p14:tracePt t="276081" x="4506913" y="4518025"/>
          <p14:tracePt t="276097" x="4518025" y="4518025"/>
          <p14:tracePt t="276943" x="4518025" y="4530725"/>
          <p14:tracePt t="277029" x="4506913" y="4530725"/>
          <p14:tracePt t="277923" x="4494213" y="4530725"/>
          <p14:tracePt t="277937" x="4481513" y="4530725"/>
          <p14:tracePt t="277943" x="4481513" y="4518025"/>
          <p14:tracePt t="277953" x="4494213" y="4492625"/>
          <p14:tracePt t="277967" x="4506913" y="4467225"/>
          <p14:tracePt t="277977" x="4530725" y="4454525"/>
          <p14:tracePt t="277984" x="4556125" y="4405313"/>
          <p14:tracePt t="277993" x="4568825" y="4367213"/>
          <p14:tracePt t="278003" x="4594225" y="4318000"/>
          <p14:tracePt t="278007" x="4606925" y="4292600"/>
          <p14:tracePt t="278017" x="4630738" y="4230688"/>
          <p14:tracePt t="278023" x="4656138" y="4154488"/>
          <p14:tracePt t="278033" x="4656138" y="4129088"/>
          <p14:tracePt t="278043" x="4668838" y="4054475"/>
          <p14:tracePt t="278050" x="4668838" y="3992563"/>
          <p14:tracePt t="278059" x="4668838" y="3929063"/>
          <p14:tracePt t="278063" x="4668838" y="3854450"/>
          <p14:tracePt t="278073" x="4668838" y="3792538"/>
          <p14:tracePt t="278083" x="4668838" y="3716338"/>
          <p14:tracePt t="278089" x="4668838" y="3654425"/>
          <p14:tracePt t="278099" x="4656138" y="3579813"/>
          <p14:tracePt t="278103" x="4619625" y="3503613"/>
          <p14:tracePt t="278113" x="4581525" y="3416300"/>
          <p14:tracePt t="278125" x="4543425" y="3354388"/>
          <p14:tracePt t="278129" x="4494213" y="3267075"/>
          <p14:tracePt t="278139" x="4430713" y="3203575"/>
          <p14:tracePt t="278145" x="4356100" y="3116263"/>
          <p14:tracePt t="278156" x="4281488" y="3054350"/>
          <p14:tracePt t="278167" x="4217988" y="3003550"/>
          <p14:tracePt t="278169" x="4105275" y="2941638"/>
          <p14:tracePt t="278179" x="4005263" y="2878138"/>
          <p14:tracePt t="278185" x="3892550" y="2828925"/>
          <p14:tracePt t="278195" x="3792538" y="2778125"/>
          <p14:tracePt t="278205" x="3705225" y="2752725"/>
          <p14:tracePt t="278212" x="3617913" y="2703513"/>
          <p14:tracePt t="278221" x="3541713" y="2678113"/>
          <p14:tracePt t="278225" x="3429000" y="2640013"/>
          <p14:tracePt t="278236" x="3367088" y="2616200"/>
          <p14:tracePt t="278245" x="3292475" y="2578100"/>
          <p14:tracePt t="278251" x="3216275" y="2540000"/>
          <p14:tracePt t="278261" x="3141663" y="2516188"/>
          <p14:tracePt t="278266" x="3092450" y="2503488"/>
          <p14:tracePt t="278275" x="3041650" y="2478088"/>
          <p14:tracePt t="278285" x="3016250" y="2478088"/>
          <p14:tracePt t="278291" x="2967038" y="2478088"/>
          <p14:tracePt t="278301" x="2954338" y="2478088"/>
          <p14:tracePt t="278305" x="2916238" y="2478088"/>
          <p14:tracePt t="278315" x="2903538" y="2478088"/>
          <p14:tracePt t="278325" x="2867025" y="2478088"/>
          <p14:tracePt t="278332" x="2854325" y="2478088"/>
          <p14:tracePt t="278341" x="2828925" y="2478088"/>
          <p14:tracePt t="278345" x="2803525" y="2478088"/>
          <p14:tracePt t="278355" x="2778125" y="2503488"/>
          <p14:tracePt t="278365" x="2767013" y="2527300"/>
          <p14:tracePt t="278371" x="2741613" y="2565400"/>
          <p14:tracePt t="278381" x="2703513" y="2640013"/>
          <p14:tracePt t="278387" x="2703513" y="2665413"/>
          <p14:tracePt t="278397" x="2678113" y="2716213"/>
          <p14:tracePt t="278407" x="2667000" y="2803525"/>
          <p14:tracePt t="278411" x="2641600" y="2928938"/>
          <p14:tracePt t="278421" x="2641600" y="2978150"/>
          <p14:tracePt t="278427" x="2641600" y="3078163"/>
          <p14:tracePt t="278437" x="2641600" y="3141663"/>
          <p14:tracePt t="278447" x="2641600" y="3267075"/>
          <p14:tracePt t="278453" x="2678113" y="3341688"/>
          <p14:tracePt t="278463" x="2741613" y="3454400"/>
          <p14:tracePt t="278467" x="2803525" y="3554413"/>
          <p14:tracePt t="278477" x="2879725" y="3629025"/>
          <p14:tracePt t="278487" x="2954338" y="3703638"/>
          <p14:tracePt t="278493" x="3067050" y="3803650"/>
          <p14:tracePt t="278503" x="3167063" y="3867150"/>
          <p14:tracePt t="278507" x="3305175" y="3905250"/>
          <p14:tracePt t="278518" x="3429000" y="3954463"/>
          <p14:tracePt t="278527" x="3567113" y="3992563"/>
          <p14:tracePt t="278534" x="3705225" y="4005263"/>
          <p14:tracePt t="278543" x="3830638" y="4029075"/>
          <p14:tracePt t="278547" x="3956050" y="4029075"/>
          <p14:tracePt t="278557" x="4068763" y="4029075"/>
          <p14:tracePt t="278569" x="4168775" y="4029075"/>
          <p14:tracePt t="278573" x="4243388" y="4005263"/>
          <p14:tracePt t="278583" x="4305300" y="3967163"/>
          <p14:tracePt t="278589" x="4330700" y="3941763"/>
          <p14:tracePt t="278600" x="4343400" y="3929063"/>
          <p14:tracePt t="278612" x="4368800" y="3867150"/>
          <p14:tracePt t="278614" x="4394200" y="3816350"/>
          <p14:tracePt t="278623" x="4394200" y="3767138"/>
          <p14:tracePt t="278629" x="4394200" y="3679825"/>
          <p14:tracePt t="278639" x="4394200" y="3616325"/>
          <p14:tracePt t="278650" x="4394200" y="3516313"/>
          <p14:tracePt t="278653" x="4394200" y="3429000"/>
          <p14:tracePt t="278663" x="4394200" y="3354388"/>
          <p14:tracePt t="278669" x="4381500" y="3290888"/>
          <p14:tracePt t="278679" x="4343400" y="3216275"/>
          <p14:tracePt t="278689" x="4318000" y="3178175"/>
          <p14:tracePt t="278693" x="4256088" y="3154363"/>
          <p14:tracePt t="278703" x="4156075" y="3141663"/>
          <p14:tracePt t="278709" x="4017963" y="3141663"/>
          <p14:tracePt t="278719" x="3843338" y="3141663"/>
          <p14:tracePt t="278729" x="3617913" y="3141663"/>
          <p14:tracePt t="278735" x="3367088" y="3141663"/>
          <p14:tracePt t="278746" x="3103563" y="3141663"/>
          <p14:tracePt t="278749" x="2754313" y="3141663"/>
          <p14:tracePt t="278759" x="2441575" y="3241675"/>
          <p14:tracePt t="278769" x="2165350" y="3316288"/>
          <p14:tracePt t="278775" x="1965325" y="3378200"/>
          <p14:tracePt t="278785" x="1827213" y="3441700"/>
          <p14:tracePt t="278791" x="1714500" y="3516313"/>
          <p14:tracePt t="278801" x="1639888" y="3567113"/>
          <p14:tracePt t="278811" x="1601788" y="3603625"/>
          <p14:tracePt t="278815" x="1589088" y="3667125"/>
          <p14:tracePt t="278825" x="1577975" y="3716338"/>
          <p14:tracePt t="278834" x="1577975" y="3754438"/>
          <p14:tracePt t="278841" x="1577975" y="3816350"/>
          <p14:tracePt t="278851" x="1577975" y="3929063"/>
          <p14:tracePt t="278855" x="1577975" y="4029075"/>
          <p14:tracePt t="278866" x="1614488" y="4141788"/>
          <p14:tracePt t="278871" x="1689100" y="4254500"/>
          <p14:tracePt t="278881" x="1752600" y="4367213"/>
          <p14:tracePt t="278891" x="1814513" y="4479925"/>
          <p14:tracePt t="278895" x="1865313" y="4567238"/>
          <p14:tracePt t="278905" x="1939925" y="4667250"/>
          <p14:tracePt t="278911" x="2014538" y="4756150"/>
          <p14:tracePt t="278921" x="2090738" y="4868863"/>
          <p14:tracePt t="278932" x="2152650" y="4930775"/>
          <p14:tracePt t="278937" x="2228850" y="4981575"/>
          <p14:tracePt t="278948" x="2290763" y="5030788"/>
          <p14:tracePt t="278953" x="2365375" y="5081588"/>
          <p14:tracePt t="278970" x="2428875" y="5081588"/>
          <p14:tracePt t="278971" x="2490788" y="5105400"/>
          <p14:tracePt t="278977" x="2565400" y="5105400"/>
          <p14:tracePt t="278987" x="2628900" y="5105400"/>
          <p14:tracePt t="278991" x="2703513" y="5105400"/>
          <p14:tracePt t="279001" x="2816225" y="5092700"/>
          <p14:tracePt t="279011" x="2928938" y="5005388"/>
          <p14:tracePt t="279017" x="3016250" y="4905375"/>
          <p14:tracePt t="279027" x="3116263" y="4792663"/>
          <p14:tracePt t="279031" x="3154363" y="4679950"/>
          <p14:tracePt t="279043" x="3228975" y="4492625"/>
          <p14:tracePt t="279053" x="3292475" y="4318000"/>
          <p14:tracePt t="279057" x="3317875" y="4179888"/>
          <p14:tracePt t="279067" x="3354388" y="4029075"/>
          <p14:tracePt t="279073" x="3367088" y="3916363"/>
          <p14:tracePt t="279083" x="3367088" y="3816350"/>
          <p14:tracePt t="279093" x="3367088" y="3729038"/>
          <p14:tracePt t="279097" x="3367088" y="3692525"/>
          <p14:tracePt t="279107" x="3367088" y="3641725"/>
          <p14:tracePt t="279113" x="3367088" y="3590925"/>
          <p14:tracePt t="279123" x="3341688" y="3554413"/>
          <p14:tracePt t="279133" x="3317875" y="3503613"/>
          <p14:tracePt t="279139" x="3279775" y="3467100"/>
          <p14:tracePt t="279149" x="3216275" y="3454400"/>
          <p14:tracePt t="279153" x="3154363" y="3416300"/>
          <p14:tracePt t="279164" x="3067050" y="3416300"/>
          <p14:tracePt t="279173" x="2967038" y="3403600"/>
          <p14:tracePt t="279179" x="2867025" y="3403600"/>
          <p14:tracePt t="279189" x="2728913" y="3403600"/>
          <p14:tracePt t="279193" x="2590800" y="3416300"/>
          <p14:tracePt t="279203" x="2452688" y="3454400"/>
          <p14:tracePt t="279213" x="2316163" y="3541713"/>
          <p14:tracePt t="279219" x="2228850" y="3616325"/>
          <p14:tracePt t="279229" x="2139950" y="3692525"/>
          <p14:tracePt t="279233" x="2103438" y="3792538"/>
          <p14:tracePt t="279243" x="2052638" y="3879850"/>
          <p14:tracePt t="279253" x="2027238" y="3954463"/>
          <p14:tracePt t="279259" x="2014538" y="4017963"/>
          <p14:tracePt t="279270" x="2014538" y="4117975"/>
          <p14:tracePt t="279273" x="2014538" y="4192588"/>
          <p14:tracePt t="279283" x="2014538" y="4267200"/>
          <p14:tracePt t="279295" x="2014538" y="4318000"/>
          <p14:tracePt t="279299" x="2065338" y="4418013"/>
          <p14:tracePt t="279309" x="2090738" y="4467225"/>
          <p14:tracePt t="279317" x="2139950" y="4505325"/>
          <p14:tracePt t="279325" x="2203450" y="4554538"/>
          <p14:tracePt t="279335" x="2252663" y="4567238"/>
          <p14:tracePt t="279339" x="2290763" y="4567238"/>
          <p14:tracePt t="279349" x="2352675" y="4567238"/>
          <p14:tracePt t="279355" x="2452688" y="4567238"/>
          <p14:tracePt t="279365" x="2541588" y="4505325"/>
          <p14:tracePt t="279375" x="2654300" y="4430713"/>
          <p14:tracePt t="279382" x="2778125" y="4305300"/>
          <p14:tracePt t="279391" x="2903538" y="4117975"/>
          <p14:tracePt t="279395" x="3003550" y="3916363"/>
          <p14:tracePt t="279405" x="3079750" y="3767138"/>
          <p14:tracePt t="279418" x="3128963" y="3616325"/>
          <p14:tracePt t="279423" x="3141663" y="3467100"/>
          <p14:tracePt t="279432" x="3154363" y="3341688"/>
          <p14:tracePt t="279435" x="3154363" y="3228975"/>
          <p14:tracePt t="279445" x="3154363" y="3128963"/>
          <p14:tracePt t="279455" x="3154363" y="3078163"/>
          <p14:tracePt t="279461" x="3154363" y="3028950"/>
          <p14:tracePt t="279471" x="3128963" y="3003550"/>
          <p14:tracePt t="279477" x="3103563" y="2978150"/>
          <p14:tracePt t="279485" x="3079750" y="2952750"/>
          <p14:tracePt t="279498" x="3054350" y="2952750"/>
          <p14:tracePt t="279501" x="2992438" y="2952750"/>
          <p14:tracePt t="279511" x="2928938" y="2952750"/>
          <p14:tracePt t="279517" x="2803525" y="2952750"/>
          <p14:tracePt t="279527" x="2741613" y="2952750"/>
          <p14:tracePt t="279537" x="2628900" y="2990850"/>
          <p14:tracePt t="279541" x="2528888" y="3054350"/>
          <p14:tracePt t="279551" x="2416175" y="3128963"/>
          <p14:tracePt t="279557" x="2303463" y="3241675"/>
          <p14:tracePt t="279567" x="2203450" y="3341688"/>
          <p14:tracePt t="279577" x="2103438" y="3441700"/>
          <p14:tracePt t="279582" x="2039938" y="3541713"/>
          <p14:tracePt t="279591" x="1990725" y="3654425"/>
          <p14:tracePt t="279598" x="1952625" y="3741738"/>
          <p14:tracePt t="279607" x="1914525" y="3816350"/>
          <p14:tracePt t="279617" x="1903413" y="3892550"/>
          <p14:tracePt t="279621" x="1903413" y="3954463"/>
          <p14:tracePt t="279633" x="1903413" y="4005263"/>
          <p14:tracePt t="279637" x="1903413" y="4041775"/>
          <p14:tracePt t="279648" x="1903413" y="4105275"/>
          <p14:tracePt t="279657" x="1927225" y="4154488"/>
          <p14:tracePt t="279664" x="1965325" y="4241800"/>
          <p14:tracePt t="279673" x="2014538" y="4330700"/>
          <p14:tracePt t="279677" x="2078038" y="4405313"/>
          <p14:tracePt t="279687" x="2127250" y="4479925"/>
          <p14:tracePt t="279699" x="2190750" y="4567238"/>
          <p14:tracePt t="279703" x="2265363" y="4656138"/>
          <p14:tracePt t="279714" x="2316163" y="4718050"/>
          <p14:tracePt t="279719" x="2365375" y="4779963"/>
          <p14:tracePt t="279729" x="2416175" y="4818063"/>
          <p14:tracePt t="279739" x="2465388" y="4856163"/>
          <p14:tracePt t="279743" x="2503488" y="4868863"/>
          <p14:tracePt t="279753" x="2554288" y="4879975"/>
          <p14:tracePt t="279759" x="2590800" y="4892675"/>
          <p14:tracePt t="279769" x="2678113" y="4905375"/>
          <p14:tracePt t="279779" x="2728913" y="4918075"/>
          <p14:tracePt t="279783" x="2803525" y="4918075"/>
          <p14:tracePt t="279793" x="2867025" y="4918075"/>
          <p14:tracePt t="279799" x="2916238" y="4918075"/>
          <p14:tracePt t="279809" x="2992438" y="4918075"/>
          <p14:tracePt t="279819" x="3028950" y="4918075"/>
          <p14:tracePt t="279823" x="3054350" y="4918075"/>
          <p14:tracePt t="279833" x="3092450" y="4905375"/>
          <p14:tracePt t="279839" x="3116263" y="4892675"/>
          <p14:tracePt t="279849" x="3179763" y="4868863"/>
          <p14:tracePt t="279859" x="3205163" y="4856163"/>
          <p14:tracePt t="279865" x="3241675" y="4843463"/>
          <p14:tracePt t="279875" x="3279775" y="4830763"/>
          <p14:tracePt t="279879" x="3305175" y="4830763"/>
          <p14:tracePt t="279889" x="3354388" y="4805363"/>
          <p14:tracePt t="279899" x="3379788" y="4805363"/>
          <p14:tracePt t="279915" x="3405188" y="4805363"/>
          <p14:tracePt t="279930" x="3429000" y="4805363"/>
          <p14:tracePt t="279939" x="3441700" y="4805363"/>
          <p14:tracePt t="279945" x="3454400" y="4805363"/>
          <p14:tracePt t="279955" x="3467100" y="4805363"/>
          <p14:tracePt t="279959" x="3492500" y="4805363"/>
          <p14:tracePt t="279969" x="3505200" y="4805363"/>
          <p14:tracePt t="279979" x="3530600" y="4805363"/>
          <p14:tracePt t="279995" x="3554413" y="4805363"/>
          <p14:tracePt t="280001" x="3567113" y="4805363"/>
          <p14:tracePt t="280012" x="3592513" y="4805363"/>
          <p14:tracePt t="280021" x="3605213" y="4805363"/>
          <p14:tracePt t="280025" x="3630613" y="4792663"/>
          <p14:tracePt t="280035" x="3643313" y="4779963"/>
          <p14:tracePt t="280041" x="3654425" y="4779963"/>
          <p14:tracePt t="280051" x="3667125" y="4779963"/>
          <p14:tracePt t="280061" x="3679825" y="4756150"/>
          <p14:tracePt t="280075" x="3692525" y="4756150"/>
          <p14:tracePt t="280082" x="3705225" y="4743450"/>
          <p14:tracePt t="280181" x="3717925" y="4730750"/>
          <p14:tracePt t="280247" x="3717925" y="4718050"/>
          <p14:tracePt t="280268" x="3730625" y="4718050"/>
          <p14:tracePt t="280353" x="3743325" y="4718050"/>
          <p14:tracePt t="280359" x="3756025" y="4718050"/>
          <p14:tracePt t="280384" x="3767138" y="4718050"/>
          <p14:tracePt t="280711" x="3779838" y="4718050"/>
          <p14:tracePt t="280721" x="3792538" y="4718050"/>
          <p14:tracePt t="280731" x="3805238" y="4730750"/>
          <p14:tracePt t="280747" x="3830638" y="4730750"/>
          <p14:tracePt t="280761" x="3856038" y="4756150"/>
          <p14:tracePt t="281725" x="3867150" y="4756150"/>
          <p14:tracePt t="281735" x="3879850" y="4756150"/>
          <p14:tracePt t="281741" x="3892550" y="4756150"/>
          <p14:tracePt t="281761" x="3905250" y="4756150"/>
          <p14:tracePt t="281765" x="3917950" y="4756150"/>
          <p14:tracePt t="281775" x="3930650" y="4743450"/>
          <p14:tracePt t="281801" x="3943350" y="4730750"/>
          <p14:tracePt t="281825" x="3956050" y="4705350"/>
          <p14:tracePt t="281891" x="3956050" y="4692650"/>
          <p14:tracePt t="281911" x="3968750" y="4692650"/>
          <p14:tracePt t="281917" x="3968750" y="4679950"/>
          <p14:tracePt t="281927" x="3979863" y="4679950"/>
          <p14:tracePt t="281953" x="3979863" y="4656138"/>
          <p14:tracePt t="281977" x="3992563" y="4643438"/>
          <p14:tracePt t="282013" x="3992563" y="4630738"/>
          <p14:tracePt t="282235" x="3992563" y="4618038"/>
          <p14:tracePt t="282255" x="3992563" y="4605338"/>
          <p14:tracePt t="282265" x="3979863" y="4605338"/>
          <p14:tracePt t="282269" x="3968750" y="4605338"/>
          <p14:tracePt t="282281" x="3956050" y="4605338"/>
          <p14:tracePt t="282296" x="3943350" y="4605338"/>
          <p14:tracePt t="282305" x="3930650" y="4592638"/>
          <p14:tracePt t="282322" x="3917950" y="4592638"/>
          <p14:tracePt t="282335" x="3905250" y="4592638"/>
          <p14:tracePt t="282346" x="3892550" y="4592638"/>
          <p14:tracePt t="282351" x="3879850" y="4592638"/>
          <p14:tracePt t="282361" x="3856038" y="4592638"/>
          <p14:tracePt t="282371" x="3843338" y="4592638"/>
          <p14:tracePt t="282375" x="3830638" y="4592638"/>
          <p14:tracePt t="282385" x="3817938" y="4592638"/>
          <p14:tracePt t="282401" x="3805238" y="4592638"/>
          <p14:tracePt t="282412" x="3792538" y="4592638"/>
          <p14:tracePt t="282417" x="3779838" y="4592638"/>
          <p14:tracePt t="282431" x="3743325" y="4592638"/>
          <p14:tracePt t="282441" x="3730625" y="4592638"/>
          <p14:tracePt t="282457" x="3705225" y="4592638"/>
          <p14:tracePt t="282467" x="3667125" y="4592638"/>
          <p14:tracePt t="282482" x="3643313" y="4592638"/>
          <p14:tracePt t="282491" x="3643313" y="4605338"/>
          <p14:tracePt t="282497" x="3630613" y="4605338"/>
          <p14:tracePt t="282911" x="3654425" y="4605338"/>
          <p14:tracePt t="282915" x="3692525" y="4605338"/>
          <p14:tracePt t="282925" x="3756025" y="4579938"/>
          <p14:tracePt t="282931" x="3817938" y="4567238"/>
          <p14:tracePt t="282941" x="3892550" y="4530725"/>
          <p14:tracePt t="282951" x="3956050" y="4505325"/>
          <p14:tracePt t="282955" x="4005263" y="4505325"/>
          <p14:tracePt t="282981" x="4117975" y="4479925"/>
          <p14:tracePt t="282982" x="4156075" y="4467225"/>
          <p14:tracePt t="282991" x="4205288" y="4443413"/>
          <p14:tracePt t="282997" x="4256088" y="4430713"/>
          <p14:tracePt t="283007" x="4281488" y="4430713"/>
          <p14:tracePt t="283012" x="4305300" y="4430713"/>
          <p14:tracePt t="283021" x="4343400" y="4430713"/>
          <p14:tracePt t="283031" x="4368800" y="4418013"/>
          <p14:tracePt t="283037" x="4394200" y="4405313"/>
          <p14:tracePt t="283047" x="4418013" y="4405313"/>
          <p14:tracePt t="283051" x="4456113" y="4379913"/>
          <p14:tracePt t="283062" x="4468813" y="4379913"/>
          <p14:tracePt t="283071" x="4481513" y="4379913"/>
          <p14:tracePt t="283078" x="4494213" y="4379913"/>
          <p14:tracePt t="283087" x="4518025" y="4379913"/>
          <p14:tracePt t="283094" x="4530725" y="4367213"/>
          <p14:tracePt t="283104" x="4543425" y="4354513"/>
          <p14:tracePt t="283113" x="4568825" y="4354513"/>
          <p14:tracePt t="283117" x="4606925" y="4330700"/>
          <p14:tracePt t="283127" x="4630738" y="4318000"/>
          <p14:tracePt t="283133" x="4656138" y="4305300"/>
          <p14:tracePt t="283145" x="4668838" y="4292600"/>
          <p14:tracePt t="283153" x="4681538" y="4292600"/>
          <p14:tracePt t="283157" x="4719638" y="4279900"/>
          <p14:tracePt t="283169" x="4756150" y="4241800"/>
          <p14:tracePt t="283173" x="4781550" y="4230688"/>
          <p14:tracePt t="283183" x="4832350" y="4179888"/>
          <p14:tracePt t="283195" x="4868863" y="4167188"/>
          <p14:tracePt t="283199" x="4894263" y="4141788"/>
          <p14:tracePt t="283209" x="4932363" y="4105275"/>
          <p14:tracePt t="283213" x="4981575" y="4041775"/>
          <p14:tracePt t="283223" x="5019675" y="3992563"/>
          <p14:tracePt t="283233" x="5068888" y="3941763"/>
          <p14:tracePt t="283239" x="5094288" y="3892550"/>
          <p14:tracePt t="283249" x="5106988" y="3867150"/>
          <p14:tracePt t="283253" x="5132388" y="3829050"/>
          <p14:tracePt t="283263" x="5157788" y="3767138"/>
          <p14:tracePt t="283273" x="5170488" y="3754438"/>
          <p14:tracePt t="283280" x="5194300" y="3716338"/>
          <p14:tracePt t="283289" x="5194300" y="3703638"/>
          <p14:tracePt t="283294" x="5194300" y="3667125"/>
          <p14:tracePt t="283303" x="5194300" y="3654425"/>
          <p14:tracePt t="283313" x="5194300" y="3629025"/>
          <p14:tracePt t="283319" x="5194300" y="3603625"/>
          <p14:tracePt t="283329" x="5194300" y="3579813"/>
          <p14:tracePt t="283336" x="5194300" y="3567113"/>
          <p14:tracePt t="283345" x="5194300" y="3554413"/>
          <p14:tracePt t="283355" x="5194300" y="3529013"/>
          <p14:tracePt t="283359" x="5194300" y="3516313"/>
          <p14:tracePt t="283369" x="5194300" y="3503613"/>
          <p14:tracePt t="283375" x="5194300" y="3479800"/>
          <p14:tracePt t="283385" x="5194300" y="3467100"/>
          <p14:tracePt t="283399" x="5194300" y="3441700"/>
          <p14:tracePt t="283415" x="5194300" y="3416300"/>
          <p14:tracePt t="283425" x="5194300" y="3403600"/>
          <p14:tracePt t="283435" x="5194300" y="3378200"/>
          <p14:tracePt t="283451" x="5181600" y="3354388"/>
          <p14:tracePt t="283455" x="5181600" y="3341688"/>
          <p14:tracePt t="283465" x="5170488" y="3341688"/>
          <p14:tracePt t="283475" x="5170488" y="3328988"/>
          <p14:tracePt t="283481" x="5157788" y="3316288"/>
          <p14:tracePt t="283491" x="5145088" y="3290888"/>
          <p14:tracePt t="283505" x="5132388" y="3278188"/>
          <p14:tracePt t="283517" x="5094288" y="3254375"/>
          <p14:tracePt t="283521" x="5094288" y="3241675"/>
          <p14:tracePt t="283531" x="5081588" y="3228975"/>
          <p14:tracePt t="283537" x="5068888" y="3216275"/>
          <p14:tracePt t="283547" x="5057775" y="3216275"/>
          <p14:tracePt t="283557" x="5019675" y="3190875"/>
          <p14:tracePt t="283561" x="5006975" y="3178175"/>
          <p14:tracePt t="283571" x="4981575" y="3165475"/>
          <p14:tracePt t="283578" x="4945063" y="3154363"/>
          <p14:tracePt t="283587" x="4919663" y="3141663"/>
          <p14:tracePt t="283597" x="4894263" y="3128963"/>
          <p14:tracePt t="283601" x="4868863" y="3128963"/>
          <p14:tracePt t="283611" x="4832350" y="3090863"/>
          <p14:tracePt t="283617" x="4794250" y="3090863"/>
          <p14:tracePt t="283628" x="4756150" y="3078163"/>
          <p14:tracePt t="283637" x="4743450" y="3078163"/>
          <p14:tracePt t="283641" x="4719638" y="3065463"/>
          <p14:tracePt t="283651" x="4694238" y="3065463"/>
          <p14:tracePt t="283657" x="4643438" y="3054350"/>
          <p14:tracePt t="283667" x="4619625" y="3041650"/>
          <p14:tracePt t="283678" x="4581525" y="3041650"/>
          <p14:tracePt t="283683" x="4556125" y="3041650"/>
          <p14:tracePt t="283693" x="4530725" y="3016250"/>
          <p14:tracePt t="283697" x="4518025" y="3016250"/>
          <p14:tracePt t="283707" x="4494213" y="3016250"/>
          <p14:tracePt t="283717" x="4468813" y="3016250"/>
          <p14:tracePt t="283723" x="4430713" y="3016250"/>
          <p14:tracePt t="283733" x="4394200" y="3016250"/>
          <p14:tracePt t="283737" x="4368800" y="3016250"/>
          <p14:tracePt t="283747" x="4330700" y="3016250"/>
          <p14:tracePt t="283760" x="4281488" y="3016250"/>
          <p14:tracePt t="283763" x="4230688" y="3016250"/>
          <p14:tracePt t="283773" x="4181475" y="3016250"/>
          <p14:tracePt t="283779" x="4130675" y="3016250"/>
          <p14:tracePt t="283789" x="4056063" y="3016250"/>
          <p14:tracePt t="283799" x="3992563" y="3016250"/>
          <p14:tracePt t="283803" x="3943350" y="3016250"/>
          <p14:tracePt t="283813" x="3856038" y="3016250"/>
          <p14:tracePt t="283819" x="3779838" y="3016250"/>
          <p14:tracePt t="283829" x="3679825" y="3028950"/>
          <p14:tracePt t="283839" x="3579813" y="3041650"/>
          <p14:tracePt t="283844" x="3479800" y="3054350"/>
          <p14:tracePt t="283853" x="3354388" y="3090863"/>
          <p14:tracePt t="283860" x="3267075" y="3103563"/>
          <p14:tracePt t="283869" x="3141663" y="3128963"/>
          <p14:tracePt t="283879" x="3079750" y="3141663"/>
          <p14:tracePt t="283885" x="2979738" y="3165475"/>
          <p14:tracePt t="283895" x="2890838" y="3203575"/>
          <p14:tracePt t="283899" x="2828925" y="3216275"/>
          <p14:tracePt t="283910" x="2778125" y="3228975"/>
          <p14:tracePt t="283919" x="2741613" y="3241675"/>
          <p14:tracePt t="283925" x="2703513" y="3241675"/>
          <p14:tracePt t="283935" x="2678113" y="3267075"/>
          <p14:tracePt t="283939" x="2654300" y="3267075"/>
          <p14:tracePt t="283949" x="2628900" y="3290888"/>
          <p14:tracePt t="283960" x="2616200" y="3290888"/>
          <p14:tracePt t="283979" x="2590800" y="3290888"/>
          <p14:tracePt t="283990" x="2578100" y="3316288"/>
          <p14:tracePt t="284035" x="2565400" y="3316288"/>
          <p14:tracePt t="284055" x="2565400" y="3328988"/>
          <p14:tracePt t="284071" x="2565400" y="3354388"/>
          <p14:tracePt t="284075" x="2565400" y="3378200"/>
          <p14:tracePt t="284085" x="2565400" y="3403600"/>
          <p14:tracePt t="284095" x="2565400" y="3429000"/>
          <p14:tracePt t="284101" x="2565400" y="3467100"/>
          <p14:tracePt t="284111" x="2565400" y="3490913"/>
          <p14:tracePt t="284115" x="2565400" y="3516313"/>
          <p14:tracePt t="284135" x="2565400" y="3541713"/>
          <p14:tracePt t="284141" x="2565400" y="3567113"/>
          <p14:tracePt t="284157" x="2565400" y="3579813"/>
          <p14:tracePt t="284178" x="2578100" y="3590925"/>
          <p14:tracePt t="284181" x="2590800" y="3603625"/>
          <p14:tracePt t="284197" x="2616200" y="3616325"/>
          <p14:tracePt t="284207" x="2628900" y="3616325"/>
          <p14:tracePt t="284217" x="2654300" y="3629025"/>
          <p14:tracePt t="284221" x="2667000" y="3629025"/>
          <p14:tracePt t="284233" x="2678113" y="3629025"/>
          <p14:tracePt t="284237" x="2703513" y="3629025"/>
          <p14:tracePt t="284247" x="2728913" y="3629025"/>
          <p14:tracePt t="284257" x="2754313" y="3629025"/>
          <p14:tracePt t="284263" x="2767013" y="3629025"/>
          <p14:tracePt t="284277" x="2778125" y="3629025"/>
          <p14:tracePt t="284287" x="2790825" y="3629025"/>
          <p14:tracePt t="284297" x="2803525" y="3629025"/>
          <p14:tracePt t="284313" x="2816225" y="3629025"/>
          <p14:tracePt t="284333" x="2828925" y="3629025"/>
          <p14:tracePt t="284353" x="2841625" y="3616325"/>
          <p14:tracePt t="284370" x="2867025" y="3603625"/>
          <p14:tracePt t="284383" x="2879725" y="3590925"/>
          <p14:tracePt t="284394" x="2879725" y="3579813"/>
          <p14:tracePt t="284399" x="2890838" y="3579813"/>
          <p14:tracePt t="284409" x="2903538" y="3567113"/>
          <p14:tracePt t="284413" x="2916238" y="3554413"/>
          <p14:tracePt t="284423" x="2928938" y="3541713"/>
          <p14:tracePt t="284433" x="2928938" y="3529013"/>
          <p14:tracePt t="284439" x="2954338" y="3516313"/>
          <p14:tracePt t="284450" x="2954338" y="3503613"/>
          <p14:tracePt t="284453" x="2979738" y="3479800"/>
          <p14:tracePt t="284476" x="2992438" y="3479800"/>
          <p14:tracePt t="284480" x="3003550" y="3454400"/>
          <p14:tracePt t="284489" x="3016250" y="3441700"/>
          <p14:tracePt t="284505" x="3041650" y="3416300"/>
          <p14:tracePt t="284515" x="3041650" y="3390900"/>
          <p14:tracePt t="284529" x="3067050" y="3378200"/>
          <p14:tracePt t="284535" x="3067050" y="3367088"/>
          <p14:tracePt t="284545" x="3079750" y="3367088"/>
          <p14:tracePt t="284555" x="3103563" y="3354388"/>
          <p14:tracePt t="284560" x="3103563" y="3341688"/>
          <p14:tracePt t="284569" x="3116263" y="3341688"/>
          <p14:tracePt t="284576" x="3128963" y="3328988"/>
          <p14:tracePt t="284585" x="3154363" y="3303588"/>
          <p14:tracePt t="284596" x="3154363" y="3290888"/>
          <p14:tracePt t="284601" x="3179763" y="3278188"/>
          <p14:tracePt t="284612" x="3179763" y="3267075"/>
          <p14:tracePt t="284615" x="3179763" y="3254375"/>
          <p14:tracePt t="284626" x="3179763" y="3216275"/>
          <p14:tracePt t="284635" x="3179763" y="3203575"/>
          <p14:tracePt t="284641" x="3179763" y="3178175"/>
          <p14:tracePt t="284651" x="3179763" y="3154363"/>
          <p14:tracePt t="284655" x="3179763" y="3128963"/>
          <p14:tracePt t="284666" x="3179763" y="3103563"/>
          <p14:tracePt t="284677" x="3179763" y="3065463"/>
          <p14:tracePt t="284681" x="3179763" y="3054350"/>
          <p14:tracePt t="284691" x="3167063" y="3028950"/>
          <p14:tracePt t="284697" x="3154363" y="3016250"/>
          <p14:tracePt t="284707" x="3128963" y="3003550"/>
          <p14:tracePt t="284717" x="3067050" y="2990850"/>
          <p14:tracePt t="284721" x="3041650" y="2965450"/>
          <p14:tracePt t="284731" x="3016250" y="2965450"/>
          <p14:tracePt t="284737" x="2967038" y="2965450"/>
          <p14:tracePt t="284747" x="2928938" y="2965450"/>
          <p14:tracePt t="284757" x="2879725" y="2965450"/>
          <p14:tracePt t="284761" x="2841625" y="2965450"/>
          <p14:tracePt t="284771" x="2790825" y="2965450"/>
          <p14:tracePt t="284778" x="2767013" y="2965450"/>
          <p14:tracePt t="284788" x="2741613" y="2965450"/>
          <p14:tracePt t="284797" x="2703513" y="2965450"/>
          <p14:tracePt t="284801" x="2667000" y="2978150"/>
          <p14:tracePt t="284817" x="2641600" y="2978150"/>
          <p14:tracePt t="284827" x="2628900" y="2990850"/>
          <p14:tracePt t="284837" x="2616200" y="2990850"/>
          <p14:tracePt t="284843" x="2590800" y="3003550"/>
          <p14:tracePt t="284858" x="2565400" y="3016250"/>
          <p14:tracePt t="284867" x="2541588" y="3028950"/>
          <p14:tracePt t="284883" x="2516188" y="3054350"/>
          <p14:tracePt t="284894" x="2503488" y="3065463"/>
          <p14:tracePt t="284897" x="2490788" y="3090863"/>
          <p14:tracePt t="284907" x="2478088" y="3090863"/>
          <p14:tracePt t="284917" x="2465388" y="3103563"/>
          <p14:tracePt t="284923" x="2465388" y="3116263"/>
          <p14:tracePt t="284933" x="2441575" y="3128963"/>
          <p14:tracePt t="284949" x="2441575" y="3141663"/>
          <p14:tracePt t="284960" x="2441575" y="3154363"/>
          <p14:tracePt t="284977" x="2441575" y="3178175"/>
          <p14:tracePt t="284979" x="2441575" y="3190875"/>
          <p14:tracePt t="284999" x="2441575" y="3203575"/>
          <p14:tracePt t="285013" x="2441575" y="3216275"/>
          <p14:tracePt t="285029" x="2441575" y="3228975"/>
          <p14:tracePt t="285049" x="2452688" y="3241675"/>
          <p14:tracePt t="285069" x="2465388" y="3254375"/>
          <p14:tracePt t="285079" x="2478088" y="3254375"/>
          <p14:tracePt t="285095" x="2503488" y="3267075"/>
          <p14:tracePt t="285105" x="2516188" y="3278188"/>
          <p14:tracePt t="285110" x="2528888" y="3278188"/>
          <p14:tracePt t="285119" x="2541588" y="3278188"/>
          <p14:tracePt t="285131" x="2565400" y="3278188"/>
          <p14:tracePt t="285135" x="2578100" y="3278188"/>
          <p14:tracePt t="285145" x="2603500" y="3278188"/>
          <p14:tracePt t="285152" x="2628900" y="3278188"/>
          <p14:tracePt t="285161" x="2654300" y="3278188"/>
          <p14:tracePt t="285171" x="2678113" y="3278188"/>
          <p14:tracePt t="285175" x="2728913" y="3278188"/>
          <p14:tracePt t="285185" x="2767013" y="3278188"/>
          <p14:tracePt t="285192" x="2816225" y="3278188"/>
          <p14:tracePt t="285201" x="2841625" y="3278188"/>
          <p14:tracePt t="285211" x="2879725" y="3278188"/>
          <p14:tracePt t="285215" x="2903538" y="3278188"/>
          <p14:tracePt t="285231" x="2928938" y="3278188"/>
          <p14:tracePt t="285241" x="2941638" y="3278188"/>
          <p14:tracePt t="285251" x="2954338" y="3278188"/>
          <p14:tracePt t="285255" x="2979738" y="3278188"/>
          <p14:tracePt t="285265" x="2992438" y="3278188"/>
          <p14:tracePt t="285271" x="3003550" y="3278188"/>
          <p14:tracePt t="285291" x="3016250" y="3278188"/>
          <p14:tracePt t="285297" x="3028950" y="3278188"/>
          <p14:tracePt t="285307" x="3054350" y="3278188"/>
          <p14:tracePt t="285313" x="3079750" y="3278188"/>
          <p14:tracePt t="285323" x="3092450" y="3278188"/>
          <p14:tracePt t="285327" x="3103563" y="3278188"/>
          <p14:tracePt t="285337" x="3116263" y="3278188"/>
          <p14:tracePt t="285347" x="3154363" y="3278188"/>
          <p14:tracePt t="285353" x="3179763" y="3278188"/>
          <p14:tracePt t="285363" x="3205163" y="3278188"/>
          <p14:tracePt t="285366" x="3216275" y="3278188"/>
          <p14:tracePt t="285377" x="3254375" y="3278188"/>
          <p14:tracePt t="285387" x="3267075" y="3278188"/>
          <p14:tracePt t="285393" x="3279775" y="3278188"/>
          <p14:tracePt t="285403" x="3305175" y="3278188"/>
          <p14:tracePt t="285419" x="3328988" y="3278188"/>
          <p14:tracePt t="285469" x="3341688" y="3267075"/>
          <p14:tracePt t="285503" x="3341688" y="3241675"/>
          <p14:tracePt t="285510" x="3341688" y="3228975"/>
          <p14:tracePt t="285519" x="3341688" y="3190875"/>
          <p14:tracePt t="285529" x="3341688" y="3178175"/>
          <p14:tracePt t="285533" x="3341688" y="3165475"/>
          <p14:tracePt t="285545" x="3328988" y="3128963"/>
          <p14:tracePt t="285549" x="3305175" y="3103563"/>
          <p14:tracePt t="285560" x="3279775" y="3103563"/>
          <p14:tracePt t="285569" x="3254375" y="3065463"/>
          <p14:tracePt t="285574" x="3228975" y="3065463"/>
          <p14:tracePt t="285583" x="3179763" y="3054350"/>
          <p14:tracePt t="285589" x="3141663" y="3054350"/>
          <p14:tracePt t="285599" x="3116263" y="3054350"/>
          <p14:tracePt t="285609" x="3067050" y="3041650"/>
          <p14:tracePt t="285613" x="3028950" y="3041650"/>
          <p14:tracePt t="285623" x="2992438" y="3041650"/>
          <p14:tracePt t="285629" x="2954338" y="3041650"/>
          <p14:tracePt t="285639" x="2916238" y="3041650"/>
          <p14:tracePt t="285649" x="2890838" y="3041650"/>
          <p14:tracePt t="285655" x="2867025" y="3041650"/>
          <p14:tracePt t="285665" x="2841625" y="3041650"/>
          <p14:tracePt t="285669" x="2816225" y="3041650"/>
          <p14:tracePt t="285679" x="2803525" y="3041650"/>
          <p14:tracePt t="285689" x="2778125" y="3041650"/>
          <p14:tracePt t="285695" x="2741613" y="3065463"/>
          <p14:tracePt t="285709" x="2716213" y="3078163"/>
          <p14:tracePt t="285721" x="2716213" y="3090863"/>
          <p14:tracePt t="285731" x="2703513" y="3090863"/>
          <p14:tracePt t="285735" x="2678113" y="3090863"/>
          <p14:tracePt t="285745" x="2678113" y="3103563"/>
          <p14:tracePt t="285771" x="2654300" y="3116263"/>
          <p14:tracePt t="285785" x="2654300" y="3128963"/>
          <p14:tracePt t="285801" x="2654300" y="3141663"/>
          <p14:tracePt t="285815" x="2654300" y="3154363"/>
          <p14:tracePt t="285827" x="2654300" y="3165475"/>
          <p14:tracePt t="285844" x="2654300" y="3178175"/>
          <p14:tracePt t="285858" x="2654300" y="3190875"/>
          <p14:tracePt t="285881" x="2654300" y="3216275"/>
          <p14:tracePt t="285897" x="2654300" y="3241675"/>
          <p14:tracePt t="285908" x="2654300" y="3254375"/>
          <p14:tracePt t="285911" x="2667000" y="3267075"/>
          <p14:tracePt t="285921" x="2667000" y="3278188"/>
          <p14:tracePt t="285933" x="2703513" y="3290888"/>
          <p14:tracePt t="285937" x="2728913" y="3290888"/>
          <p14:tracePt t="285948" x="2741613" y="3303588"/>
          <p14:tracePt t="285963" x="2767013" y="3303588"/>
          <p14:tracePt t="285977" x="2790825" y="3303588"/>
          <p14:tracePt t="285987" x="2803525" y="3303588"/>
          <p14:tracePt t="285994" x="2816225" y="3303588"/>
          <p14:tracePt t="286003" x="2828925" y="3303588"/>
          <p14:tracePt t="286013" x="2841625" y="3303588"/>
          <p14:tracePt t="286159" x="2841625" y="3316288"/>
          <p14:tracePt t="286189" x="2841625" y="3328988"/>
          <p14:tracePt t="286199" x="2841625" y="3341688"/>
          <p14:tracePt t="286229" x="2841625" y="3354388"/>
          <p14:tracePt t="286245" x="2828925" y="3354388"/>
          <p14:tracePt t="286275" x="2816225" y="3367088"/>
          <p14:tracePt t="286395" x="2828925" y="3367088"/>
          <p14:tracePt t="286401" x="2841625" y="3367088"/>
          <p14:tracePt t="286411" x="2867025" y="3367088"/>
          <p14:tracePt t="286415" x="2903538" y="3367088"/>
          <p14:tracePt t="286425" x="2941638" y="3367088"/>
          <p14:tracePt t="286435" x="2967038" y="3367088"/>
          <p14:tracePt t="286441" x="3003550" y="3367088"/>
          <p14:tracePt t="286451" x="3054350" y="3367088"/>
          <p14:tracePt t="286459" x="3079750" y="3367088"/>
          <p14:tracePt t="286467" x="3116263" y="3367088"/>
          <p14:tracePt t="286478" x="3141663" y="3367088"/>
          <p14:tracePt t="286481" x="3154363" y="3367088"/>
          <p14:tracePt t="286492" x="3179763" y="3367088"/>
          <p14:tracePt t="286508" x="3192463" y="3367088"/>
          <p14:tracePt t="286521" x="3205163" y="3367088"/>
          <p14:tracePt t="286962" x="3216275" y="3367088"/>
          <p14:tracePt t="286968" x="3241675" y="3367088"/>
          <p14:tracePt t="286977" x="3279775" y="3367088"/>
          <p14:tracePt t="286987" x="3305175" y="3390900"/>
          <p14:tracePt t="287008" x="3317875" y="3390900"/>
          <p14:tracePt t="287017" x="3328988" y="3390900"/>
          <p14:tracePt t="287047" x="3341688" y="3390900"/>
          <p14:tracePt t="287057" x="3354388" y="3390900"/>
          <p14:tracePt t="287067" x="3367088" y="3390900"/>
          <p14:tracePt t="287071" x="3379788" y="3390900"/>
          <p14:tracePt t="287083" x="3405188" y="3390900"/>
          <p14:tracePt t="287087" x="3429000" y="3390900"/>
          <p14:tracePt t="287097" x="3467100" y="3390900"/>
          <p14:tracePt t="287107" x="3492500" y="3390900"/>
          <p14:tracePt t="287113" x="3505200" y="3390900"/>
          <p14:tracePt t="287123" x="3530600" y="3378200"/>
          <p14:tracePt t="287137" x="3554413" y="3378200"/>
          <p14:tracePt t="287153" x="3579813" y="3367088"/>
          <p14:tracePt t="287163" x="3592513" y="3367088"/>
          <p14:tracePt t="287177" x="3605213" y="3367088"/>
          <p14:tracePt t="287187" x="3617913" y="3367088"/>
          <p14:tracePt t="287203" x="3630613" y="3367088"/>
          <p14:tracePt t="287339" x="3643313" y="3367088"/>
          <p14:tracePt t="287521" x="3643313" y="3378200"/>
          <p14:tracePt t="287542" x="3643313" y="3390900"/>
          <p14:tracePt t="287844" x="3654425" y="3390900"/>
          <p14:tracePt t="287849" x="3679825" y="3390900"/>
          <p14:tracePt t="287859" x="3705225" y="3390900"/>
          <p14:tracePt t="287869" x="3743325" y="3390900"/>
          <p14:tracePt t="287874" x="3756025" y="3390900"/>
          <p14:tracePt t="287883" x="3779838" y="3390900"/>
          <p14:tracePt t="287891" x="3792538" y="3390900"/>
          <p14:tracePt t="287899" x="3830638" y="3390900"/>
          <p14:tracePt t="287909" x="3843338" y="3390900"/>
          <p14:tracePt t="287913" x="3867150" y="3390900"/>
          <p14:tracePt t="287924" x="3879850" y="3390900"/>
          <p14:tracePt t="287940" x="3905250" y="3390900"/>
          <p14:tracePt t="287956" x="3917950" y="3390900"/>
          <p14:tracePt t="287985" x="3930650" y="3390900"/>
          <p14:tracePt t="288035" x="3943350" y="3390900"/>
          <p14:tracePt t="288041" x="3956050" y="3390900"/>
          <p14:tracePt t="288065" x="3979863" y="3390900"/>
          <p14:tracePt t="288081" x="4005263" y="3390900"/>
          <p14:tracePt t="288091" x="4017963" y="3390900"/>
          <p14:tracePt t="288095" x="4030663" y="3390900"/>
          <p14:tracePt t="288105" x="4056063" y="3390900"/>
          <p14:tracePt t="288115" x="4068763" y="3390900"/>
          <p14:tracePt t="288121" x="4092575" y="3390900"/>
          <p14:tracePt t="288131" x="4105275" y="3390900"/>
          <p14:tracePt t="288135" x="4117975" y="3390900"/>
          <p14:tracePt t="288157" x="4130675" y="3390900"/>
          <p14:tracePt t="288161" x="4143375" y="3390900"/>
          <p14:tracePt t="288187" x="4168775" y="3390900"/>
          <p14:tracePt t="288211" x="4181475" y="3378200"/>
          <p14:tracePt t="288837" x="4192588" y="3378200"/>
          <p14:tracePt t="288877" x="4205288" y="3378200"/>
          <p14:tracePt t="288893" x="4217988" y="3367088"/>
          <p14:tracePt t="288907" x="4217988" y="3354388"/>
          <p14:tracePt t="289138" x="4217988" y="3367088"/>
          <p14:tracePt t="289145" x="4230688" y="3378200"/>
          <p14:tracePt t="289159" x="4243388" y="3390900"/>
          <p14:tracePt t="289169" x="4243388" y="3403600"/>
          <p14:tracePt t="289175" x="4256088" y="3416300"/>
          <p14:tracePt t="289185" x="4268788" y="3441700"/>
          <p14:tracePt t="289196" x="4294188" y="3454400"/>
          <p14:tracePt t="289199" x="4294188" y="3467100"/>
          <p14:tracePt t="289209" x="4294188" y="3479800"/>
          <p14:tracePt t="289215" x="4330700" y="3529013"/>
          <p14:tracePt t="289226" x="4330700" y="3554413"/>
          <p14:tracePt t="289235" x="4356100" y="3603625"/>
          <p14:tracePt t="289241" x="4368800" y="3654425"/>
          <p14:tracePt t="289251" x="4381500" y="3692525"/>
          <p14:tracePt t="289257" x="4381500" y="3754438"/>
          <p14:tracePt t="289265" x="4381500" y="3792538"/>
          <p14:tracePt t="289275" x="4381500" y="3829050"/>
          <p14:tracePt t="289281" x="4381500" y="3867150"/>
          <p14:tracePt t="289291" x="4381500" y="3905250"/>
          <p14:tracePt t="289295" x="4381500" y="3954463"/>
          <p14:tracePt t="289307" x="4381500" y="4029075"/>
          <p14:tracePt t="289317" x="4381500" y="4079875"/>
          <p14:tracePt t="289321" x="4356100" y="4117975"/>
          <p14:tracePt t="289331" x="4343400" y="4167188"/>
          <p14:tracePt t="289338" x="4343400" y="4192588"/>
          <p14:tracePt t="289347" x="4330700" y="4217988"/>
          <p14:tracePt t="289357" x="4330700" y="4241800"/>
          <p14:tracePt t="289361" x="4318000" y="4254500"/>
          <p14:tracePt t="289785" x="4318000" y="4267200"/>
          <p14:tracePt t="289831" x="4318000" y="4279900"/>
          <p14:tracePt t="289841" x="4330700" y="4279900"/>
          <p14:tracePt t="289845" x="4343400" y="4279900"/>
          <p14:tracePt t="289865" x="4368800" y="4292600"/>
          <p14:tracePt t="289901" x="4381500" y="4318000"/>
          <p14:tracePt t="289917" x="4394200" y="4318000"/>
          <p14:tracePt t="289951" x="4406900" y="4318000"/>
          <p14:tracePt t="289977" x="4406900" y="4330700"/>
          <p14:tracePt t="289981" x="4418013" y="4330700"/>
          <p14:tracePt t="290053" x="4430713" y="4341813"/>
          <p14:tracePt t="290139" x="4443413" y="4341813"/>
          <p14:tracePt t="290143" x="4443413" y="4354513"/>
          <p14:tracePt t="290170" x="4456113" y="4354513"/>
          <p14:tracePt t="290183" x="4456113" y="4367213"/>
          <p14:tracePt t="290193" x="4468813" y="4367213"/>
          <p14:tracePt t="290276" x="4481513" y="4367213"/>
          <p14:tracePt t="291284" x="4481513" y="4379913"/>
          <p14:tracePt t="291288" x="4494213" y="4405313"/>
          <p14:tracePt t="291299" x="4494213" y="4430713"/>
          <p14:tracePt t="291309" x="4506913" y="4479925"/>
          <p14:tracePt t="291323" x="4518025" y="4505325"/>
          <p14:tracePt t="291807" x="4518025" y="4518025"/>
          <p14:tracePt t="291817" x="4506913" y="4505325"/>
          <p14:tracePt t="291823" x="4481513" y="4479925"/>
          <p14:tracePt t="291833" x="4481513" y="4467225"/>
          <p14:tracePt t="291843" x="4456113" y="4454525"/>
          <p14:tracePt t="291849" x="4430713" y="4418013"/>
          <p14:tracePt t="291859" x="4418013" y="4418013"/>
          <p14:tracePt t="291863" x="4394200" y="4392613"/>
          <p14:tracePt t="291873" x="4394200" y="4379913"/>
          <p14:tracePt t="291883" x="4356100" y="4354513"/>
          <p14:tracePt t="291889" x="4330700" y="4341813"/>
          <p14:tracePt t="291899" x="4305300" y="4330700"/>
          <p14:tracePt t="291904" x="4268788" y="4305300"/>
          <p14:tracePt t="291914" x="4243388" y="4305300"/>
          <p14:tracePt t="291923" x="4217988" y="4279900"/>
          <p14:tracePt t="291929" x="4181475" y="4267200"/>
          <p14:tracePt t="291939" x="4168775" y="4267200"/>
          <p14:tracePt t="291943" x="4117975" y="4267200"/>
          <p14:tracePt t="291954" x="4105275" y="4254500"/>
          <p14:tracePt t="291963" x="4081463" y="4254500"/>
          <p14:tracePt t="291971" x="4030663" y="4241800"/>
          <p14:tracePt t="291979" x="3992563" y="4241800"/>
          <p14:tracePt t="291986" x="3943350" y="4241800"/>
          <p14:tracePt t="291996" x="3917950" y="4241800"/>
          <p14:tracePt t="292005" x="3892550" y="4241800"/>
          <p14:tracePt t="292009" x="3856038" y="4241800"/>
          <p14:tracePt t="292019" x="3805238" y="4254500"/>
          <p14:tracePt t="292025" x="3767138" y="4254500"/>
          <p14:tracePt t="292035" x="3730625" y="4267200"/>
          <p14:tracePt t="292045" x="3705225" y="4279900"/>
          <p14:tracePt t="292049" x="3643313" y="4318000"/>
          <p14:tracePt t="292059" x="3617913" y="4318000"/>
          <p14:tracePt t="292065" x="3579813" y="4341813"/>
          <p14:tracePt t="292075" x="3567113" y="4354513"/>
          <p14:tracePt t="292085" x="3541713" y="4367213"/>
          <p14:tracePt t="292092" x="3517900" y="4379913"/>
          <p14:tracePt t="292115" x="3505200" y="4392613"/>
          <p14:tracePt t="292211" x="3517900" y="4392613"/>
          <p14:tracePt t="292215" x="3567113" y="4392613"/>
          <p14:tracePt t="292227" x="3643313" y="4392613"/>
          <p14:tracePt t="292237" x="3756025" y="4367213"/>
          <p14:tracePt t="292241" x="3879850" y="4354513"/>
          <p14:tracePt t="292252" x="3992563" y="4341813"/>
          <p14:tracePt t="292257" x="4130675" y="4318000"/>
          <p14:tracePt t="292267" x="4230688" y="4305300"/>
          <p14:tracePt t="292277" x="4356100" y="4279900"/>
          <p14:tracePt t="292281" x="4468813" y="4254500"/>
          <p14:tracePt t="292291" x="4606925" y="4230688"/>
          <p14:tracePt t="292297" x="4668838" y="4217988"/>
          <p14:tracePt t="292307" x="4732338" y="4205288"/>
          <p14:tracePt t="292318" x="4806950" y="4192588"/>
          <p14:tracePt t="292324" x="4843463" y="4167188"/>
          <p14:tracePt t="292333" x="4868863" y="4154488"/>
          <p14:tracePt t="292337" x="4881563" y="4154488"/>
          <p14:tracePt t="292454" x="4881563" y="4179888"/>
          <p14:tracePt t="292459" x="4881563" y="4192588"/>
          <p14:tracePt t="292470" x="4881563" y="4205288"/>
          <p14:tracePt t="292473" x="4881563" y="4230688"/>
          <p14:tracePt t="292493" x="4868863" y="4241800"/>
          <p14:tracePt t="292499" x="4868863" y="4254500"/>
          <p14:tracePt t="292509" x="4856163" y="4267200"/>
          <p14:tracePt t="292514" x="4856163" y="4279900"/>
          <p14:tracePt t="292523" x="4832350" y="4292600"/>
          <p14:tracePt t="292533" x="4832350" y="4305300"/>
          <p14:tracePt t="292651" x="4806950" y="4318000"/>
          <p14:tracePt t="292661" x="4806950" y="4330700"/>
          <p14:tracePt t="292665" x="4794250" y="4330700"/>
          <p14:tracePt t="292675" x="4794250" y="4341813"/>
          <p14:tracePt t="292686" x="4781550" y="4341813"/>
          <p14:tracePt t="292691" x="4781550" y="4354513"/>
          <p14:tracePt t="292705" x="4756150" y="4367213"/>
          <p14:tracePt t="292725" x="4756150" y="4379913"/>
          <p14:tracePt t="292871" x="4743450" y="4379913"/>
          <p14:tracePt t="292881" x="4706938" y="4379913"/>
          <p14:tracePt t="292891" x="4619625" y="4367213"/>
          <p14:tracePt t="292897" x="4518025" y="4367213"/>
          <p14:tracePt t="292907" x="4381500" y="4367213"/>
          <p14:tracePt t="292913" x="4256088" y="4354513"/>
          <p14:tracePt t="292924" x="4081463" y="4330700"/>
          <p14:tracePt t="292933" x="3930650" y="4318000"/>
          <p14:tracePt t="292937" x="3779838" y="4279900"/>
          <p14:tracePt t="292947" x="3592513" y="4267200"/>
          <p14:tracePt t="292953" x="3429000" y="4267200"/>
          <p14:tracePt t="292970" x="3267075" y="4267200"/>
          <p14:tracePt t="292973" x="3079750" y="4267200"/>
          <p14:tracePt t="292977" x="2941638" y="4267200"/>
          <p14:tracePt t="292987" x="2816225" y="4267200"/>
          <p14:tracePt t="292993" x="2703513" y="4267200"/>
          <p14:tracePt t="293003" x="2590800" y="4267200"/>
          <p14:tracePt t="293013" x="2503488" y="4267200"/>
          <p14:tracePt t="293019" x="2452688" y="4267200"/>
          <p14:tracePt t="293029" x="2416175" y="4267200"/>
          <p14:tracePt t="293033" x="2365375" y="4267200"/>
          <p14:tracePt t="293045" x="2339975" y="4267200"/>
          <p14:tracePt t="293053" x="2316163" y="4267200"/>
          <p14:tracePt t="293059" x="2303463" y="4267200"/>
          <p14:tracePt t="293069" x="2290763" y="4267200"/>
          <p14:tracePt t="293073" x="2265363" y="4254500"/>
          <p14:tracePt t="293083" x="2252663" y="4254500"/>
          <p14:tracePt t="293095" x="2239963" y="4254500"/>
          <p14:tracePt t="293099" x="2216150" y="4254500"/>
          <p14:tracePt t="293109" x="2203450" y="4254500"/>
          <p14:tracePt t="293115" x="2190750" y="4254500"/>
          <p14:tracePt t="293125" x="2178050" y="4254500"/>
          <p14:tracePt t="293136" x="2165350" y="4254500"/>
          <p14:tracePt t="293140" x="2152650" y="4254500"/>
          <p14:tracePt t="293150" x="2139950" y="4254500"/>
          <p14:tracePt t="293175" x="2116138" y="4254500"/>
          <p14:tracePt t="293211" x="2103438" y="4254500"/>
          <p14:tracePt t="293225" x="2090738" y="4267200"/>
          <p14:tracePt t="293241" x="2065338" y="4292600"/>
          <p14:tracePt t="293263" x="2052638" y="4305300"/>
          <p14:tracePt t="293266" x="2039938" y="4318000"/>
          <p14:tracePt t="293275" x="2027238" y="4341813"/>
          <p14:tracePt t="293281" x="2014538" y="4354513"/>
          <p14:tracePt t="293291" x="2003425" y="4379913"/>
          <p14:tracePt t="293301" x="1990725" y="4392613"/>
          <p14:tracePt t="293305" x="1978025" y="4405313"/>
          <p14:tracePt t="293316" x="1952625" y="4430713"/>
          <p14:tracePt t="293322" x="1952625" y="4443413"/>
          <p14:tracePt t="293331" x="1939925" y="4454525"/>
          <p14:tracePt t="293342" x="1927225" y="4467225"/>
          <p14:tracePt t="293346" x="1914525" y="4479925"/>
          <p14:tracePt t="293358" x="1890713" y="4505325"/>
          <p14:tracePt t="293371" x="1878013" y="4518025"/>
          <p14:tracePt t="293388" x="1865313" y="4530725"/>
          <p14:tracePt t="293397" x="1852613" y="4543425"/>
          <p14:tracePt t="293402" x="1852613" y="4567238"/>
          <p14:tracePt t="293411" x="1839913" y="4567238"/>
          <p14:tracePt t="293421" x="1839913" y="4579938"/>
          <p14:tracePt t="293437" x="1827213" y="4592638"/>
          <p14:tracePt t="293441" x="1814513" y="4592638"/>
          <p14:tracePt t="293452" x="1814513" y="4605338"/>
          <p14:tracePt t="293461" x="1814513" y="4618038"/>
          <p14:tracePt t="293467" x="1814513" y="4630738"/>
          <p14:tracePt t="293487" x="1814513" y="4643438"/>
          <p14:tracePt t="293507" x="1814513" y="4667250"/>
          <p14:tracePt t="293533" x="1814513" y="4692650"/>
          <p14:tracePt t="293567" x="1814513" y="4718050"/>
          <p14:tracePt t="293639" x="1814513" y="4730750"/>
          <p14:tracePt t="293669" x="1827213" y="4730750"/>
          <p14:tracePt t="293785" x="1827213" y="4743450"/>
          <p14:tracePt t="293811" x="1827213" y="4756150"/>
          <p14:tracePt t="293831" x="1839913" y="4768850"/>
          <p14:tracePt t="293911" x="1839913" y="4779963"/>
          <p14:tracePt t="294644" x="1839913" y="4805363"/>
          <p14:tracePt t="294654" x="1839913" y="4818063"/>
          <p14:tracePt t="295791" x="1852613" y="4818063"/>
          <p14:tracePt t="295803" x="1914525" y="4818063"/>
          <p14:tracePt t="295807" x="1990725" y="4818063"/>
          <p14:tracePt t="295817" x="2090738" y="4818063"/>
          <p14:tracePt t="295823" x="2178050" y="4818063"/>
          <p14:tracePt t="295833" x="2278063" y="4818063"/>
          <p14:tracePt t="295843" x="2378075" y="4818063"/>
          <p14:tracePt t="295847" x="2478088" y="4818063"/>
          <p14:tracePt t="295857" x="2578100" y="4818063"/>
          <p14:tracePt t="295863" x="2654300" y="4818063"/>
          <p14:tracePt t="295873" x="2728913" y="4818063"/>
          <p14:tracePt t="295883" x="2803525" y="4818063"/>
          <p14:tracePt t="295887" x="2867025" y="4818063"/>
          <p14:tracePt t="295901" x="2916238" y="4818063"/>
          <p14:tracePt t="295903" x="2954338" y="4818063"/>
          <p14:tracePt t="295913" x="3016250" y="4818063"/>
          <p14:tracePt t="295923" x="3041650" y="4818063"/>
          <p14:tracePt t="295929" x="3079750" y="4818063"/>
          <p14:tracePt t="295939" x="3103563" y="4818063"/>
          <p14:tracePt t="295943" x="3116263" y="4818063"/>
          <p14:tracePt t="295953" x="3141663" y="4818063"/>
          <p14:tracePt t="295967" x="3154363" y="4818063"/>
          <p14:tracePt t="295969" x="3167063" y="4818063"/>
          <p14:tracePt t="295979" x="3192463" y="4818063"/>
          <p14:tracePt t="295986" x="3205163" y="4818063"/>
          <p14:tracePt t="295995" x="3216275" y="4818063"/>
          <p14:tracePt t="296009" x="3241675" y="4818063"/>
          <p14:tracePt t="296035" x="3267075" y="4818063"/>
          <p14:tracePt t="296051" x="3279775" y="4818063"/>
          <p14:tracePt t="296059" x="3292475" y="4818063"/>
          <p14:tracePt t="296066" x="3305175" y="4818063"/>
          <p14:tracePt t="296075" x="3317875" y="4818063"/>
          <p14:tracePt t="296085" x="3328988" y="4818063"/>
          <p14:tracePt t="296089" x="3354388" y="4818063"/>
          <p14:tracePt t="296099" x="3367088" y="4818063"/>
          <p14:tracePt t="296116" x="3379788" y="4818063"/>
          <p14:tracePt t="296141" x="3405188" y="4818063"/>
          <p14:tracePt t="296155" x="3417888" y="4830763"/>
          <p14:tracePt t="296207" x="3429000" y="4830763"/>
          <p14:tracePt t="296453" x="3429000" y="4843463"/>
          <p14:tracePt t="296463" x="3429000" y="4856163"/>
          <p14:tracePt t="296469" x="3429000" y="4879975"/>
          <p14:tracePt t="296489" x="3405188" y="4905375"/>
          <p14:tracePt t="296503" x="3392488" y="4918075"/>
          <p14:tracePt t="296509" x="3392488" y="4930775"/>
          <p14:tracePt t="296519" x="3379788" y="4930775"/>
          <p14:tracePt t="296529" x="3379788" y="4943475"/>
          <p14:tracePt t="296545" x="3354388" y="4956175"/>
          <p14:tracePt t="296559" x="3328988" y="4968875"/>
          <p14:tracePt t="296575" x="3317875" y="4981575"/>
          <p14:tracePt t="296585" x="3305175" y="4981575"/>
          <p14:tracePt t="296589" x="3305175" y="4992688"/>
          <p14:tracePt t="296841" x="3317875" y="4992688"/>
          <p14:tracePt t="296847" x="3328988" y="4992688"/>
          <p14:tracePt t="296857" x="3367088" y="4992688"/>
          <p14:tracePt t="296861" x="3392488" y="4981575"/>
          <p14:tracePt t="296871" x="3429000" y="4968875"/>
          <p14:tracePt t="296882" x="3454400" y="4968875"/>
          <p14:tracePt t="296887" x="3479800" y="4956175"/>
          <p14:tracePt t="296898" x="3517900" y="4930775"/>
          <p14:tracePt t="296901" x="3530600" y="4930775"/>
          <p14:tracePt t="296911" x="3554413" y="4930775"/>
          <p14:tracePt t="296921" x="3592513" y="4930775"/>
          <p14:tracePt t="296927" x="3605213" y="4930775"/>
          <p14:tracePt t="296937" x="3630613" y="4930775"/>
          <p14:tracePt t="296943" x="3643313" y="4930775"/>
          <p14:tracePt t="296953" x="3654425" y="4930775"/>
          <p14:tracePt t="296983" x="3667125" y="4930775"/>
          <p14:tracePt t="297139" x="3692525" y="4930775"/>
          <p14:tracePt t="297149" x="3705225" y="4930775"/>
          <p14:tracePt t="297179" x="3717925" y="4930775"/>
          <p14:tracePt t="297185" x="3730625" y="4930775"/>
          <p14:tracePt t="297199" x="3756025" y="4918075"/>
          <p14:tracePt t="297219" x="3756025" y="4905375"/>
          <p14:tracePt t="297235" x="3767138" y="4905375"/>
          <p14:tracePt t="297251" x="3779838" y="4905375"/>
          <p14:tracePt t="297261" x="3792538" y="4905375"/>
          <p14:tracePt t="297331" x="3817938" y="4905375"/>
          <p14:tracePt t="297471" x="3830638" y="4905375"/>
          <p14:tracePt t="297482" x="3843338" y="4905375"/>
          <p14:tracePt t="297488" x="3856038" y="4905375"/>
          <p14:tracePt t="297497" x="3879850" y="4905375"/>
          <p14:tracePt t="297507" x="3905250" y="4905375"/>
          <p14:tracePt t="297514" x="3917950" y="4905375"/>
          <p14:tracePt t="297523" x="3943350" y="4905375"/>
          <p14:tracePt t="297527" x="3956050" y="4905375"/>
          <p14:tracePt t="297537" x="3968750" y="4905375"/>
          <p14:tracePt t="297553" x="3979863" y="4905375"/>
          <p14:tracePt t="297577" x="3992563" y="4905375"/>
          <p14:tracePt t="297613" x="3992563" y="4892675"/>
          <p14:tracePt t="297629" x="4005263" y="4892675"/>
          <p14:tracePt t="297643" x="4017963" y="4879975"/>
          <p14:tracePt t="297653" x="4030663" y="4879975"/>
          <p14:tracePt t="297669" x="4043363" y="4879975"/>
          <p14:tracePt t="297679" x="4056063" y="4879975"/>
          <p14:tracePt t="297683" x="4068763" y="4879975"/>
          <p14:tracePt t="297693" x="4092575" y="4879975"/>
          <p14:tracePt t="297703" x="4105275" y="4879975"/>
          <p14:tracePt t="297709" x="4117975" y="4879975"/>
          <p14:tracePt t="297719" x="4130675" y="4879975"/>
          <p14:tracePt t="297723" x="4143375" y="4879975"/>
          <p14:tracePt t="297735" x="4168775" y="4879975"/>
          <p14:tracePt t="297759" x="4192588" y="4879975"/>
          <p14:tracePt t="297789" x="4205288" y="4879975"/>
          <p14:tracePt t="297819" x="4217988" y="4879975"/>
          <p14:tracePt t="297835" x="4230688" y="4879975"/>
          <p14:tracePt t="297855" x="4243388" y="4879975"/>
          <p14:tracePt t="297871" x="4256088" y="4879975"/>
          <p14:tracePt t="297896" x="4268788" y="4868863"/>
          <p14:tracePt t="297901" x="4281488" y="4868863"/>
          <p14:tracePt t="297925" x="4294188" y="4868863"/>
          <p14:tracePt t="297935" x="4305300" y="4868863"/>
          <p14:tracePt t="297951" x="4318000" y="4868863"/>
          <p14:tracePt t="297964" x="4330700" y="4868863"/>
          <p14:tracePt t="297977" x="4343400" y="4868863"/>
          <p14:tracePt t="300211" x="4356100" y="4868863"/>
          <p14:tracePt t="301215" x="4356100" y="4856163"/>
          <p14:tracePt t="301229" x="4356100" y="4843463"/>
          <p14:tracePt t="301239" x="4356100" y="4830763"/>
          <p14:tracePt t="301245" x="4343400" y="4818063"/>
          <p14:tracePt t="301265" x="4343400" y="4805363"/>
          <p14:tracePt t="301301" x="4343400" y="4792663"/>
          <p14:tracePt t="301306" x="4343400" y="4779963"/>
          <p14:tracePt t="301315" x="4330700" y="4779963"/>
          <p14:tracePt t="301441" x="4330700" y="4768850"/>
          <p14:tracePt t="301551" x="4330700" y="4756150"/>
          <p14:tracePt t="301557" x="4318000" y="4756150"/>
          <p14:tracePt t="301567" x="4294188" y="4756150"/>
          <p14:tracePt t="301579" x="4281488" y="4805363"/>
          <p14:tracePt t="301583" x="4256088" y="4892675"/>
          <p14:tracePt t="301593" x="4256088" y="4930775"/>
          <p14:tracePt t="301599" x="4230688" y="4956175"/>
          <p14:tracePt t="301665" x="4217988" y="4968875"/>
          <p14:tracePt t="301699" x="4205288" y="4968875"/>
          <p14:tracePt t="301785" x="4192588" y="4968875"/>
          <p14:tracePt t="301931" x="4192588" y="4981575"/>
          <p14:tracePt t="301937" x="4192588" y="4992688"/>
          <p14:tracePt t="301947" x="4192588" y="5005388"/>
          <p14:tracePt t="301962" x="4181475" y="5018088"/>
          <p14:tracePt t="301987" x="4181475" y="5030788"/>
          <p14:tracePt t="302199" x="4181475" y="5018088"/>
          <p14:tracePt t="302657" x="4181475" y="5005388"/>
          <p14:tracePt t="302663" x="4181475" y="4981575"/>
          <p14:tracePt t="302677" x="4181475" y="4968875"/>
          <p14:tracePt t="302687" x="4181475" y="4956175"/>
          <p14:tracePt t="302697" x="4181475" y="4930775"/>
          <p14:tracePt t="302703" x="4181475" y="4918075"/>
          <p14:tracePt t="302713" x="4181475" y="4905375"/>
          <p14:tracePt t="302733" x="4181475" y="4892675"/>
          <p14:tracePt t="303157" x="4192588" y="4892675"/>
          <p14:tracePt t="303177" x="4205288" y="4892675"/>
          <p14:tracePt t="303213" x="4205288" y="4905375"/>
          <p14:tracePt t="303237" x="4217988" y="4905375"/>
          <p14:tracePt t="303280" x="4230688" y="4905375"/>
          <p14:tracePt t="303300" x="4243388" y="4905375"/>
          <p14:tracePt t="303339" x="4256088" y="4905375"/>
          <p14:tracePt t="303393" x="4256088" y="4892675"/>
          <p14:tracePt t="303419" x="4268788" y="4892675"/>
          <p14:tracePt t="303475" x="4281488" y="4879975"/>
          <p14:tracePt t="303485" x="4281488" y="4868863"/>
          <p14:tracePt t="303501" x="4294188" y="4856163"/>
          <p14:tracePt t="303515" x="4305300" y="4830763"/>
          <p14:tracePt t="303531" x="4318000" y="4818063"/>
          <p14:tracePt t="303551" x="4330700" y="4779963"/>
          <p14:tracePt t="303565" x="4343400" y="4779963"/>
          <p14:tracePt t="303571" x="4343400" y="4768850"/>
          <p14:tracePt t="303591" x="4343400" y="4743450"/>
          <p14:tracePt t="303595" x="4356100" y="4743450"/>
          <p14:tracePt t="303605" x="4356100" y="4730750"/>
          <p14:tracePt t="303621" x="4368800" y="4718050"/>
          <p14:tracePt t="303641" x="4368800" y="4705350"/>
          <p14:tracePt t="303647" x="4368800" y="4692650"/>
          <p14:tracePt t="303661" x="4381500" y="4679950"/>
          <p14:tracePt t="303671" x="4394200" y="4667250"/>
          <p14:tracePt t="303687" x="4394200" y="4643438"/>
          <p14:tracePt t="303697" x="4406900" y="4643438"/>
          <p14:tracePt t="303701" x="4406900" y="4630738"/>
          <p14:tracePt t="303711" x="4406900" y="4618038"/>
          <p14:tracePt t="303721" x="4406900" y="4605338"/>
          <p14:tracePt t="303737" x="4406900" y="4592638"/>
          <p14:tracePt t="303755" x="4406900" y="4579938"/>
          <p14:tracePt t="303793" x="4394200" y="4567238"/>
          <p14:tracePt t="303803" x="4368800" y="4567238"/>
          <p14:tracePt t="303813" x="4343400" y="4567238"/>
          <p14:tracePt t="303817" x="4305300" y="4567238"/>
          <p14:tracePt t="303828" x="4243388" y="4579938"/>
          <p14:tracePt t="303833" x="4181475" y="4579938"/>
          <p14:tracePt t="303843" x="4143375" y="4618038"/>
          <p14:tracePt t="303853" x="4117975" y="4618038"/>
          <p14:tracePt t="303859" x="4081463" y="4618038"/>
          <p14:tracePt t="303870" x="4030663" y="4643438"/>
          <p14:tracePt t="303873" x="4017963" y="4656138"/>
          <p14:tracePt t="303883" x="4005263" y="4667250"/>
          <p14:tracePt t="303893" x="3979863" y="4692650"/>
          <p14:tracePt t="303909" x="3968750" y="4692650"/>
          <p14:tracePt t="303913" x="3943350" y="4718050"/>
          <p14:tracePt t="303933" x="3943350" y="4730750"/>
          <p14:tracePt t="303939" x="3943350" y="4756150"/>
          <p14:tracePt t="303949" x="3930650" y="4768850"/>
          <p14:tracePt t="303959" x="3930650" y="4779963"/>
          <p14:tracePt t="303963" x="3930650" y="4805363"/>
          <p14:tracePt t="303979" x="3930650" y="4830763"/>
          <p14:tracePt t="303995" x="3943350" y="4868863"/>
          <p14:tracePt t="304015" x="3968750" y="4879975"/>
          <p14:tracePt t="304029" x="3968750" y="4892675"/>
          <p14:tracePt t="304037" x="3979863" y="4905375"/>
          <p14:tracePt t="304045" x="4005263" y="4905375"/>
          <p14:tracePt t="304059" x="4030663" y="4905375"/>
          <p14:tracePt t="304071" x="4056063" y="4905375"/>
          <p14:tracePt t="304076" x="4081463" y="4905375"/>
          <p14:tracePt t="304085" x="4105275" y="4905375"/>
          <p14:tracePt t="304095" x="4130675" y="4905375"/>
          <p14:tracePt t="304101" x="4156075" y="4905375"/>
          <p14:tracePt t="304111" x="4168775" y="4905375"/>
          <p14:tracePt t="304115" x="4181475" y="4892675"/>
          <p14:tracePt t="304142" x="4205288" y="4879975"/>
          <p14:tracePt t="304161" x="4205288" y="4868863"/>
          <p14:tracePt t="304187" x="4217988" y="4856163"/>
          <p14:tracePt t="304207" x="4217988" y="4843463"/>
          <p14:tracePt t="304217" x="4217988" y="4830763"/>
          <p14:tracePt t="304221" x="4217988" y="4818063"/>
          <p14:tracePt t="304231" x="4217988" y="4805363"/>
          <p14:tracePt t="304237" x="4217988" y="4792663"/>
          <p14:tracePt t="304247" x="4217988" y="4779963"/>
          <p14:tracePt t="304257" x="4192588" y="4756150"/>
          <p14:tracePt t="304261" x="4168775" y="4756150"/>
          <p14:tracePt t="304271" x="4117975" y="4730750"/>
          <p14:tracePt t="304277" x="4081463" y="4730750"/>
          <p14:tracePt t="304287" x="4005263" y="4718050"/>
          <p14:tracePt t="304297" x="3956050" y="4718050"/>
          <p14:tracePt t="304301" x="3917950" y="4718050"/>
          <p14:tracePt t="304311" x="3867150" y="4718050"/>
          <p14:tracePt t="304317" x="3830638" y="4718050"/>
          <p14:tracePt t="304327" x="3779838" y="4718050"/>
          <p14:tracePt t="304337" x="3743325" y="4718050"/>
          <p14:tracePt t="304343" x="3717925" y="4718050"/>
          <p14:tracePt t="304353" x="3705225" y="4718050"/>
          <p14:tracePt t="304358" x="3679825" y="4743450"/>
          <p14:tracePt t="304377" x="3654425" y="4768850"/>
          <p14:tracePt t="304383" x="3654425" y="4779963"/>
          <p14:tracePt t="304393" x="3643313" y="4792663"/>
          <p14:tracePt t="304397" x="3643313" y="4818063"/>
          <p14:tracePt t="304417" x="3643313" y="4830763"/>
          <p14:tracePt t="304423" x="3643313" y="4856163"/>
          <p14:tracePt t="304439" x="3643313" y="4879975"/>
          <p14:tracePt t="304459" x="3643313" y="4892675"/>
          <p14:tracePt t="304463" x="3643313" y="4905375"/>
          <p14:tracePt t="304479" x="3643313" y="4930775"/>
          <p14:tracePt t="304499" x="3679825" y="4930775"/>
          <p14:tracePt t="304503" x="3717925" y="4930775"/>
          <p14:tracePt t="304514" x="3756025" y="4930775"/>
          <p14:tracePt t="304519" x="3830638" y="4930775"/>
          <p14:tracePt t="304529" x="3867150" y="4930775"/>
          <p14:tracePt t="304539" x="3943350" y="4930775"/>
          <p14:tracePt t="304546" x="4005263" y="4905375"/>
          <p14:tracePt t="304555" x="4056063" y="4868863"/>
          <p14:tracePt t="304560" x="4092575" y="4843463"/>
          <p14:tracePt t="304569" x="4130675" y="4805363"/>
          <p14:tracePt t="304579" x="4156075" y="4792663"/>
          <p14:tracePt t="304595" x="4168775" y="4779963"/>
          <p14:tracePt t="304610" x="4168775" y="4768850"/>
          <p14:tracePt t="304625" x="4168775" y="4743450"/>
          <p14:tracePt t="304635" x="4168775" y="4718050"/>
          <p14:tracePt t="304651" x="4168775" y="4692650"/>
          <p14:tracePt t="304661" x="4168775" y="4679950"/>
          <p14:tracePt t="304665" x="4168775" y="4656138"/>
          <p14:tracePt t="304675" x="4156075" y="4643438"/>
          <p14:tracePt t="304681" x="4117975" y="4643438"/>
          <p14:tracePt t="304692" x="4092575" y="4643438"/>
          <p14:tracePt t="304701" x="4056063" y="4643438"/>
          <p14:tracePt t="304705" x="4030663" y="4643438"/>
          <p14:tracePt t="304715" x="3979863" y="4643438"/>
          <p14:tracePt t="304721" x="3943350" y="4643438"/>
          <p14:tracePt t="304731" x="3905250" y="4643438"/>
          <p14:tracePt t="304741" x="3892550" y="4667250"/>
          <p14:tracePt t="304745" x="3843338" y="4679950"/>
          <p14:tracePt t="304755" x="3817938" y="4718050"/>
          <p14:tracePt t="304761" x="3805238" y="4730750"/>
          <p14:tracePt t="304771" x="3792538" y="4743450"/>
          <p14:tracePt t="304781" x="3779838" y="4779963"/>
          <p14:tracePt t="304787" x="3779838" y="4792663"/>
          <p14:tracePt t="304797" x="3767138" y="4805363"/>
          <p14:tracePt t="304801" x="3767138" y="4830763"/>
          <p14:tracePt t="304812" x="3767138" y="4843463"/>
          <p14:tracePt t="304822" x="3767138" y="4868863"/>
          <p14:tracePt t="304828" x="3767138" y="4879975"/>
          <p14:tracePt t="304837" x="3767138" y="4892675"/>
          <p14:tracePt t="304842" x="3767138" y="4930775"/>
          <p14:tracePt t="304861" x="3792538" y="4930775"/>
          <p14:tracePt t="304867" x="3792538" y="4943475"/>
          <p14:tracePt t="304879" x="3817938" y="4943475"/>
          <p14:tracePt t="304883" x="3867150" y="4943475"/>
          <p14:tracePt t="304894" x="3892550" y="4943475"/>
          <p14:tracePt t="304903" x="3930650" y="4943475"/>
          <p14:tracePt t="304908" x="3956050" y="4943475"/>
          <p14:tracePt t="304917" x="3992563" y="4943475"/>
          <p14:tracePt t="304924" x="4017963" y="4918075"/>
          <p14:tracePt t="304933" x="4081463" y="4856163"/>
          <p14:tracePt t="304943" x="4092575" y="4830763"/>
          <p14:tracePt t="304947" x="4105275" y="4818063"/>
          <p14:tracePt t="304958" x="4117975" y="4805363"/>
          <p14:tracePt t="304963" x="4117975" y="4768850"/>
          <p14:tracePt t="304973" x="4117975" y="4743450"/>
          <p14:tracePt t="304983" x="4117975" y="4730750"/>
          <p14:tracePt t="304987" x="4117975" y="4718050"/>
          <p14:tracePt t="304999" x="4117975" y="4705350"/>
          <p14:tracePt t="305003" x="4117975" y="4679950"/>
          <p14:tracePt t="305023" x="4117975" y="4667250"/>
          <p14:tracePt t="305029" x="4117975" y="4656138"/>
          <p14:tracePt t="305040" x="4117975" y="4643438"/>
          <p14:tracePt t="305043" x="4105275" y="4643438"/>
          <p14:tracePt t="305053" x="4068763" y="4643438"/>
          <p14:tracePt t="305063" x="4017963" y="4643438"/>
          <p14:tracePt t="305069" x="3979863" y="4643438"/>
          <p14:tracePt t="305079" x="3943350" y="4643438"/>
          <p14:tracePt t="305083" x="3905250" y="4656138"/>
          <p14:tracePt t="305093" x="3856038" y="4679950"/>
          <p14:tracePt t="305103" x="3830638" y="4692650"/>
          <p14:tracePt t="305109" x="3830638" y="4705350"/>
          <p14:tracePt t="305119" x="3805238" y="4730750"/>
          <p14:tracePt t="305124" x="3805238" y="4743450"/>
          <p14:tracePt t="305135" x="3779838" y="4768850"/>
          <p14:tracePt t="305145" x="3767138" y="4779963"/>
          <p14:tracePt t="305149" x="3767138" y="4805363"/>
          <p14:tracePt t="305159" x="3767138" y="4818063"/>
          <p14:tracePt t="305165" x="3767138" y="4830763"/>
          <p14:tracePt t="305175" x="3767138" y="4843463"/>
          <p14:tracePt t="305189" x="3767138" y="4856163"/>
          <p14:tracePt t="305200" x="3767138" y="4868863"/>
          <p14:tracePt t="305226" x="3767138" y="4879975"/>
          <p14:tracePt t="305231" x="3767138" y="4892675"/>
          <p14:tracePt t="305246" x="3779838" y="4892675"/>
          <p14:tracePt t="305255" x="3792538" y="4892675"/>
          <p14:tracePt t="305265" x="3817938" y="4892675"/>
          <p14:tracePt t="305271" x="3843338" y="4892675"/>
          <p14:tracePt t="305281" x="3879850" y="4868863"/>
          <p14:tracePt t="305285" x="3905250" y="4843463"/>
          <p14:tracePt t="305295" x="3968750" y="4818063"/>
          <p14:tracePt t="305305" x="3979863" y="4805363"/>
          <p14:tracePt t="305311" x="4005263" y="4779963"/>
          <p14:tracePt t="305321" x="4017963" y="4743450"/>
          <p14:tracePt t="305327" x="4030663" y="4705350"/>
          <p14:tracePt t="305335" x="4030663" y="4679950"/>
          <p14:tracePt t="305347" x="4030663" y="4667250"/>
          <p14:tracePt t="305351" x="4030663" y="4656138"/>
          <p14:tracePt t="305361" x="4030663" y="4630738"/>
          <p14:tracePt t="305401" x="4030663" y="4618038"/>
          <p14:tracePt t="305417" x="4017963" y="4618038"/>
          <p14:tracePt t="305421" x="3992563" y="4618038"/>
          <p14:tracePt t="305441" x="3968750" y="4618038"/>
          <p14:tracePt t="305447" x="3956050" y="4618038"/>
          <p14:tracePt t="305457" x="3917950" y="4618038"/>
          <p14:tracePt t="305463" x="3905250" y="4618038"/>
          <p14:tracePt t="305474" x="3892550" y="4618038"/>
          <p14:tracePt t="305483" x="3879850" y="4630738"/>
          <p14:tracePt t="305487" x="3867150" y="4643438"/>
          <p14:tracePt t="305503" x="3856038" y="4656138"/>
          <p14:tracePt t="305537" x="3856038" y="4679950"/>
          <p14:tracePt t="305563" x="3856038" y="4692650"/>
          <p14:tracePt t="305567" x="3856038" y="4705350"/>
          <p14:tracePt t="305577" x="3879850" y="4718050"/>
          <p14:tracePt t="305587" x="3905250" y="4718050"/>
          <p14:tracePt t="305593" x="3956050" y="4718050"/>
          <p14:tracePt t="305603" x="3992563" y="4718050"/>
          <p14:tracePt t="305609" x="4056063" y="4718050"/>
          <p14:tracePt t="305619" x="4117975" y="4718050"/>
          <p14:tracePt t="305629" x="4181475" y="4705350"/>
          <p14:tracePt t="305633" x="4217988" y="4667250"/>
          <p14:tracePt t="305643" x="4256088" y="4656138"/>
          <p14:tracePt t="305651" x="4281488" y="4630738"/>
          <p14:tracePt t="305690" x="4281488" y="4618038"/>
          <p14:tracePt t="305700" x="4281488" y="4605338"/>
          <p14:tracePt t="305715" x="4281488" y="4579938"/>
          <p14:tracePt t="305719" x="4268788" y="4579938"/>
          <p14:tracePt t="305729" x="4243388" y="4567238"/>
          <p14:tracePt t="305739" x="4217988" y="4567238"/>
          <p14:tracePt t="305746" x="4192588" y="4567238"/>
          <p14:tracePt t="305756" x="4168775" y="4567238"/>
          <p14:tracePt t="305759" x="4143375" y="4567238"/>
          <p14:tracePt t="305769" x="4105275" y="4567238"/>
          <p14:tracePt t="305779" x="4081463" y="4567238"/>
          <p14:tracePt t="305785" x="4043363" y="4579938"/>
          <p14:tracePt t="305795" x="4017963" y="4592638"/>
          <p14:tracePt t="305801" x="4005263" y="4605338"/>
          <p14:tracePt t="305811" x="3968750" y="4618038"/>
          <p14:tracePt t="305821" x="3968750" y="4630738"/>
          <p14:tracePt t="305825" x="3956050" y="4630738"/>
          <p14:tracePt t="305835" x="3943350" y="4656138"/>
          <p14:tracePt t="305851" x="3930650" y="4656138"/>
          <p14:tracePt t="305865" x="3930650" y="4667250"/>
          <p14:tracePt t="305875" x="3917950" y="4667250"/>
          <p14:tracePt t="305895" x="3917950" y="4679950"/>
          <p14:tracePt t="305917" x="3917950" y="4692650"/>
          <p14:tracePt t="305937" x="3917950" y="4705350"/>
          <p14:tracePt t="305967" x="3930650" y="4718050"/>
          <p14:tracePt t="305991" x="3943350" y="4718050"/>
          <p14:tracePt t="306002" x="3943350" y="4730750"/>
          <p14:tracePt t="306007" x="3956050" y="4730750"/>
          <p14:tracePt t="306023" x="3968750" y="4743450"/>
          <p14:tracePt t="306054" x="3979863" y="4743450"/>
          <p14:tracePt t="306067" x="3992563" y="4756150"/>
          <p14:tracePt t="306113" x="4005263" y="4756150"/>
          <p14:tracePt t="306319" x="4017963" y="4756150"/>
          <p14:tracePt t="306357" x="4030663" y="4756150"/>
          <p14:tracePt t="306531" x="4043363" y="4756150"/>
          <p14:tracePt t="306739" x="4056063" y="4756150"/>
          <p14:tracePt t="306749" x="4068763" y="4756150"/>
          <p14:tracePt t="306753" x="4081463" y="4756150"/>
          <p14:tracePt t="306769" x="4105275" y="4756150"/>
          <p14:tracePt t="306789" x="4117975" y="4756150"/>
          <p14:tracePt t="306793" x="4143375" y="4756150"/>
          <p14:tracePt t="306803" x="4156075" y="4756150"/>
          <p14:tracePt t="306809" x="4192588" y="4756150"/>
          <p14:tracePt t="306819" x="4230688" y="4756150"/>
          <p14:tracePt t="306829" x="4256088" y="4756150"/>
          <p14:tracePt t="306833" x="4294188" y="4743450"/>
          <p14:tracePt t="306843" x="4305300" y="4743450"/>
          <p14:tracePt t="306850" x="4343400" y="4743450"/>
          <p14:tracePt t="306859" x="4368800" y="4743450"/>
          <p14:tracePt t="306869" x="4368800" y="4730750"/>
          <p14:tracePt t="306875" x="4381500" y="4730750"/>
          <p14:tracePt t="306886" x="4394200" y="4730750"/>
          <p14:tracePt t="306899" x="4406900" y="4730750"/>
          <p14:tracePt t="306940" x="4418013" y="4718050"/>
          <p14:tracePt t="307111" x="4430713" y="4718050"/>
          <p14:tracePt t="307127" x="4430713" y="4705350"/>
          <p14:tracePt t="307177" x="4456113" y="4705350"/>
          <p14:tracePt t="307601" x="4443413" y="4705350"/>
          <p14:tracePt t="307611" x="4418013" y="4705350"/>
          <p14:tracePt t="307615" x="4394200" y="4705350"/>
          <p14:tracePt t="307625" x="4381500" y="4705350"/>
          <p14:tracePt t="307635" x="4356100" y="4705350"/>
          <p14:tracePt t="307641" x="4343400" y="4705350"/>
          <p14:tracePt t="307651" x="4305300" y="4692650"/>
          <p14:tracePt t="307665" x="4294188" y="4692650"/>
          <p14:tracePt t="307677" x="4281488" y="4692650"/>
          <p14:tracePt t="307691" x="4256088" y="4692650"/>
          <p14:tracePt t="307717" x="4243388" y="4679950"/>
          <p14:tracePt t="307731" x="4230688" y="4679950"/>
          <p14:tracePt t="307747" x="4217988" y="4679950"/>
          <p14:tracePt t="307772" x="4205288" y="4679950"/>
          <p14:tracePt t="307787" x="4192588" y="4679950"/>
          <p14:tracePt t="307847" x="4181475" y="4679950"/>
          <p14:tracePt t="307877" x="4168775" y="4679950"/>
          <p14:tracePt t="307904" x="4143375" y="4679950"/>
          <p14:tracePt t="307920" x="4130675" y="4679950"/>
          <p14:tracePt t="307929" x="4117975" y="4692650"/>
          <p14:tracePt t="307933" x="4105275" y="4692650"/>
          <p14:tracePt t="307943" x="4105275" y="4705350"/>
          <p14:tracePt t="307949" x="4092575" y="4718050"/>
          <p14:tracePt t="307972" x="4081463" y="4718050"/>
          <p14:tracePt t="307973" x="4081463" y="4730750"/>
          <p14:tracePt t="307993" x="4068763" y="4730750"/>
          <p14:tracePt t="308015" x="4056063" y="4743450"/>
          <p14:tracePt t="308089" x="4043363" y="4756150"/>
          <p14:tracePt t="308105" x="4043363" y="4768850"/>
          <p14:tracePt t="308125" x="4043363" y="4779963"/>
          <p14:tracePt t="308141" x="4043363" y="4792663"/>
          <p14:tracePt t="308145" x="4056063" y="4805363"/>
          <p14:tracePt t="308155" x="4056063" y="4818063"/>
          <p14:tracePt t="308171" x="4081463" y="4830763"/>
          <p14:tracePt t="308185" x="4092575" y="4830763"/>
          <p14:tracePt t="308195" x="4117975" y="4843463"/>
          <p14:tracePt t="308211" x="4130675" y="4843463"/>
          <p14:tracePt t="308225" x="4156075" y="4843463"/>
          <p14:tracePt t="308251" x="4168775" y="4843463"/>
          <p14:tracePt t="308267" x="4181475" y="4843463"/>
          <p14:tracePt t="308288" x="4192588" y="4843463"/>
          <p14:tracePt t="308301" x="4205288" y="4843463"/>
          <p14:tracePt t="308387" x="4217988" y="4843463"/>
          <p14:tracePt t="308454" x="4230688" y="4843463"/>
          <p14:tracePt t="308529" x="4230688" y="4830763"/>
          <p14:tracePt t="309891" x="4230688" y="4818063"/>
          <p14:tracePt t="309911" x="4330700" y="4818063"/>
          <p14:tracePt t="309915" x="4381500" y="4818063"/>
          <p14:tracePt t="309925" x="4443413" y="4830763"/>
          <p14:tracePt t="309931" x="4518025" y="4830763"/>
          <p14:tracePt t="309941" x="4581525" y="4830763"/>
          <p14:tracePt t="309953" x="4656138" y="4830763"/>
          <p14:tracePt t="309957" x="4694238" y="4830763"/>
          <p14:tracePt t="309970" x="4719638" y="4830763"/>
          <p14:tracePt t="309971" x="4756150" y="4830763"/>
          <p14:tracePt t="309981" x="4794250" y="4830763"/>
          <p14:tracePt t="309997" x="4806950" y="4830763"/>
          <p14:tracePt t="310007" x="4819650" y="4830763"/>
          <p14:tracePt t="310021" x="4832350" y="4830763"/>
          <p14:tracePt t="310041" x="4843463" y="4830763"/>
          <p14:tracePt t="310057" x="4856163" y="4830763"/>
          <p14:tracePt t="310061" x="4868863" y="4830763"/>
          <p14:tracePt t="310081" x="4881563" y="4805363"/>
          <p14:tracePt t="310087" x="4894263" y="4805363"/>
          <p14:tracePt t="310097" x="4919663" y="4792663"/>
          <p14:tracePt t="310107" x="4932363" y="4779963"/>
          <p14:tracePt t="310111" x="4945063" y="4779963"/>
          <p14:tracePt t="310121" x="4956175" y="4779963"/>
          <p14:tracePt t="310127" x="4968875" y="4768850"/>
          <p14:tracePt t="310137" x="4981575" y="4768850"/>
          <p14:tracePt t="310147" x="4981575" y="4756150"/>
          <p14:tracePt t="310152" x="4994275" y="4743450"/>
          <p14:tracePt t="310167" x="4994275" y="4730750"/>
          <p14:tracePt t="310187" x="5019675" y="4730750"/>
          <p14:tracePt t="310203" x="5019675" y="4718050"/>
          <p14:tracePt t="310217" x="5032375" y="4705350"/>
          <p14:tracePt t="310399" x="4956175" y="4718050"/>
          <p14:tracePt t="310409" x="4819650" y="4743450"/>
          <p14:tracePt t="310415" x="4694238" y="4756150"/>
          <p14:tracePt t="310425" x="4581525" y="4756150"/>
          <p14:tracePt t="310430" x="4468813" y="4792663"/>
          <p14:tracePt t="310439" x="4356100" y="4805363"/>
          <p14:tracePt t="310449" x="4268788" y="4830763"/>
          <p14:tracePt t="310455" x="4205288" y="4830763"/>
          <p14:tracePt t="310465" x="4143375" y="4830763"/>
          <p14:tracePt t="310469" x="4105275" y="4830763"/>
          <p14:tracePt t="310479" x="4081463" y="4830763"/>
          <p14:tracePt t="310641" x="4130675" y="4830763"/>
          <p14:tracePt t="310645" x="4192588" y="4830763"/>
          <p14:tracePt t="310655" x="4305300" y="4830763"/>
          <p14:tracePt t="310667" x="4394200" y="4830763"/>
          <p14:tracePt t="310671" x="4506913" y="4818063"/>
          <p14:tracePt t="310681" x="4581525" y="4818063"/>
          <p14:tracePt t="310687" x="4668838" y="4792663"/>
          <p14:tracePt t="310697" x="4743450" y="4779963"/>
          <p14:tracePt t="310708" x="4806950" y="4779963"/>
          <p14:tracePt t="310711" x="4856163" y="4768850"/>
          <p14:tracePt t="310721" x="4906963" y="4756150"/>
          <p14:tracePt t="310727" x="4956175" y="4730750"/>
          <p14:tracePt t="310738" x="4981575" y="4718050"/>
          <p14:tracePt t="310747" x="5006975" y="4718050"/>
          <p14:tracePt t="310753" x="5032375" y="4718050"/>
          <p14:tracePt t="310763" x="5045075" y="4705350"/>
          <p14:tracePt t="310777" x="5045075" y="4692650"/>
          <p14:tracePt t="310787" x="5057775" y="4692650"/>
          <p14:tracePt t="310793" x="5057775" y="4679950"/>
          <p14:tracePt t="310803" x="5068888" y="4656138"/>
          <p14:tracePt t="310818" x="5081588" y="4656138"/>
          <p14:tracePt t="310827" x="5081588" y="4630738"/>
          <p14:tracePt t="310833" x="5094288" y="4630738"/>
          <p14:tracePt t="310843" x="5094288" y="4618038"/>
          <p14:tracePt t="310847" x="5106988" y="4605338"/>
          <p14:tracePt t="310873" x="5106988" y="4592638"/>
          <p14:tracePt t="310883" x="5106988" y="4579938"/>
          <p14:tracePt t="310899" x="5106988" y="4554538"/>
          <p14:tracePt t="310909" x="5106988" y="4543425"/>
          <p14:tracePt t="310913" x="5106988" y="4530725"/>
          <p14:tracePt t="310923" x="5106988" y="4505325"/>
          <p14:tracePt t="310929" x="5106988" y="4492625"/>
          <p14:tracePt t="310939" x="5106988" y="4454525"/>
          <p14:tracePt t="310949" x="5106988" y="4430713"/>
          <p14:tracePt t="310953" x="5106988" y="4392613"/>
          <p14:tracePt t="310969" x="5106988" y="4330700"/>
          <p14:tracePt t="310979" x="5106988" y="4305300"/>
          <p14:tracePt t="310989" x="5106988" y="4279900"/>
          <p14:tracePt t="310993" x="5106988" y="4254500"/>
          <p14:tracePt t="311003" x="5081588" y="4217988"/>
          <p14:tracePt t="311009" x="5068888" y="4192588"/>
          <p14:tracePt t="311019" x="5045075" y="4167188"/>
          <p14:tracePt t="311029" x="5032375" y="4141788"/>
          <p14:tracePt t="311036" x="5019675" y="4117975"/>
          <p14:tracePt t="311045" x="4994275" y="4092575"/>
          <p14:tracePt t="311049" x="4968875" y="4079875"/>
          <p14:tracePt t="311059" x="4945063" y="4041775"/>
          <p14:tracePt t="311069" x="4919663" y="4041775"/>
          <p14:tracePt t="311075" x="4856163" y="4017963"/>
          <p14:tracePt t="311085" x="4819650" y="3992563"/>
          <p14:tracePt t="311088" x="4768850" y="3979863"/>
          <p14:tracePt t="311099" x="4681538" y="3954463"/>
          <p14:tracePt t="311111" x="4619625" y="3941763"/>
          <p14:tracePt t="311115" x="4556125" y="3941763"/>
          <p14:tracePt t="311125" x="4494213" y="3929063"/>
          <p14:tracePt t="311132" x="4443413" y="3929063"/>
          <p14:tracePt t="311141" x="4394200" y="3929063"/>
          <p14:tracePt t="311152" x="4330700" y="3916363"/>
          <p14:tracePt t="311155" x="4268788" y="3916363"/>
          <p14:tracePt t="311165" x="4217988" y="3916363"/>
          <p14:tracePt t="311171" x="4168775" y="3892550"/>
          <p14:tracePt t="311181" x="4092575" y="3892550"/>
          <p14:tracePt t="311191" x="4056063" y="3892550"/>
          <p14:tracePt t="311195" x="3992563" y="3879850"/>
          <p14:tracePt t="311206" x="3956050" y="3867150"/>
          <p14:tracePt t="311211" x="3917950" y="3854450"/>
          <p14:tracePt t="311221" x="3879850" y="3854450"/>
          <p14:tracePt t="311232" x="3843338" y="3854450"/>
          <p14:tracePt t="311236" x="3792538" y="3854450"/>
          <p14:tracePt t="311245" x="3767138" y="3854450"/>
          <p14:tracePt t="311251" x="3717925" y="3829050"/>
          <p14:tracePt t="311261" x="3679825" y="3829050"/>
          <p14:tracePt t="311271" x="3643313" y="3816350"/>
          <p14:tracePt t="311277" x="3579813" y="3816350"/>
          <p14:tracePt t="311287" x="3530600" y="3792538"/>
          <p14:tracePt t="311291" x="3505200" y="3792538"/>
          <p14:tracePt t="311302" x="3467100" y="3792538"/>
          <p14:tracePt t="311311" x="3417888" y="3792538"/>
          <p14:tracePt t="311319" x="3379788" y="3792538"/>
          <p14:tracePt t="311327" x="3328988" y="3792538"/>
          <p14:tracePt t="311331" x="3279775" y="3767138"/>
          <p14:tracePt t="311341" x="3254375" y="3767138"/>
          <p14:tracePt t="311353" x="3205163" y="3767138"/>
          <p14:tracePt t="311357" x="3167063" y="3754438"/>
          <p14:tracePt t="311368" x="3128963" y="3754438"/>
          <p14:tracePt t="311373" x="3092450" y="3754438"/>
          <p14:tracePt t="311384" x="3067050" y="3754438"/>
          <p14:tracePt t="311395" x="3041650" y="3754438"/>
          <p14:tracePt t="311397" x="3028950" y="3754438"/>
          <p14:tracePt t="311407" x="3016250" y="3754438"/>
          <p14:tracePt t="311413" x="3003550" y="3754438"/>
          <p14:tracePt t="311424" x="2992438" y="3754438"/>
          <p14:tracePt t="311437" x="2967038" y="3754438"/>
          <p14:tracePt t="311473" x="2954338" y="3754438"/>
          <p14:tracePt t="311852" x="2941638" y="3754438"/>
          <p14:tracePt t="311861" x="2941638" y="3741738"/>
          <p14:tracePt t="311977" x="2941638" y="3729038"/>
          <p14:tracePt t="311983" x="2941638" y="3716338"/>
          <p14:tracePt t="311997" x="2941638" y="3692525"/>
          <p14:tracePt t="312007" x="2967038" y="3692525"/>
          <p14:tracePt t="312019" x="2979738" y="3692525"/>
          <p14:tracePt t="312023" x="3028950" y="3692525"/>
          <p14:tracePt t="312034" x="3041650" y="3667125"/>
          <p14:tracePt t="312039" x="3054350" y="3667125"/>
          <p14:tracePt t="312050" x="3079750" y="3667125"/>
          <p14:tracePt t="312059" x="3103563" y="3667125"/>
          <p14:tracePt t="312073" x="3116263" y="3667125"/>
          <p14:tracePt t="312079" x="3128963" y="3667125"/>
          <p14:tracePt t="312089" x="3141663" y="3641725"/>
          <p14:tracePt t="312109" x="3154363" y="3641725"/>
          <p14:tracePt t="312195" x="3167063" y="3641725"/>
          <p14:tracePt t="312199" x="3179763" y="3641725"/>
          <p14:tracePt t="312219" x="3192463" y="3641725"/>
          <p14:tracePt t="312239" x="3205163" y="3641725"/>
          <p14:tracePt t="312255" x="3216275" y="3641725"/>
          <p14:tracePt t="312275" x="3228975" y="3641725"/>
          <p14:tracePt t="312281" x="3254375" y="3667125"/>
          <p14:tracePt t="312291" x="3267075" y="3679825"/>
          <p14:tracePt t="312295" x="3292475" y="3716338"/>
          <p14:tracePt t="312305" x="3292475" y="3741738"/>
          <p14:tracePt t="312315" x="3305175" y="3741738"/>
          <p14:tracePt t="312321" x="3317875" y="3767138"/>
          <p14:tracePt t="312331" x="3354388" y="3779838"/>
          <p14:tracePt t="312335" x="3367088" y="3792538"/>
          <p14:tracePt t="312345" x="3379788" y="3792538"/>
          <p14:tracePt t="312357" x="3405188" y="3816350"/>
          <p14:tracePt t="312607" x="3341688" y="3816350"/>
          <p14:tracePt t="312619" x="3279775" y="3792538"/>
          <p14:tracePt t="312623" x="3205163" y="3779838"/>
          <p14:tracePt t="312634" x="3128963" y="3754438"/>
          <p14:tracePt t="312643" x="3003550" y="3741738"/>
          <p14:tracePt t="312651" x="2903538" y="3703638"/>
          <p14:tracePt t="312659" x="2778125" y="3679825"/>
          <p14:tracePt t="312663" x="2703513" y="3667125"/>
          <p14:tracePt t="312673" x="2616200" y="3641725"/>
          <p14:tracePt t="312684" x="2554288" y="3641725"/>
          <p14:tracePt t="312689" x="2528888" y="3641725"/>
          <p14:tracePt t="312699" x="2478088" y="3629025"/>
          <p14:tracePt t="312705" x="2452688" y="3629025"/>
          <p14:tracePt t="312715" x="2441575" y="3629025"/>
          <p14:tracePt t="312725" x="2416175" y="3616325"/>
          <p14:tracePt t="312745" x="2403475" y="3616325"/>
          <p14:tracePt t="313007" x="2452688" y="3629025"/>
          <p14:tracePt t="313011" x="2490788" y="3629025"/>
          <p14:tracePt t="313021" x="2554288" y="3641725"/>
          <p14:tracePt t="313031" x="2641600" y="3654425"/>
          <p14:tracePt t="313037" x="2716213" y="3667125"/>
          <p14:tracePt t="313047" x="2790825" y="3679825"/>
          <p14:tracePt t="313051" x="2903538" y="3679825"/>
          <p14:tracePt t="313061" x="2967038" y="3703638"/>
          <p14:tracePt t="313073" x="3067050" y="3703638"/>
          <p14:tracePt t="313077" x="3154363" y="3703638"/>
          <p14:tracePt t="313087" x="3254375" y="3703638"/>
          <p14:tracePt t="313093" x="3317875" y="3703638"/>
          <p14:tracePt t="313103" x="3392488" y="3703638"/>
          <p14:tracePt t="313113" x="3429000" y="3703638"/>
          <p14:tracePt t="313117" x="3479800" y="3703638"/>
          <p14:tracePt t="313127" x="3505200" y="3703638"/>
          <p14:tracePt t="313134" x="3517900" y="3703638"/>
          <p14:tracePt t="313143" x="3530600" y="3703638"/>
          <p14:tracePt t="313153" x="3554413" y="3703638"/>
          <p14:tracePt t="313169" x="3567113" y="3703638"/>
          <p14:tracePt t="313189" x="3579813" y="3703638"/>
          <p14:tracePt t="313199" x="3579813" y="3692525"/>
          <p14:tracePt t="313319" x="3541713" y="3692525"/>
          <p14:tracePt t="313325" x="3392488" y="3692525"/>
          <p14:tracePt t="313336" x="3267075" y="3692525"/>
          <p14:tracePt t="313342" x="3092450" y="3692525"/>
          <p14:tracePt t="313351" x="2954338" y="3692525"/>
          <p14:tracePt t="313361" x="2778125" y="3692525"/>
          <p14:tracePt t="313366" x="2654300" y="3692525"/>
          <p14:tracePt t="313375" x="2528888" y="3692525"/>
          <p14:tracePt t="313381" x="2452688" y="3692525"/>
          <p14:tracePt t="313391" x="2365375" y="3692525"/>
          <p14:tracePt t="313401" x="2339975" y="3692525"/>
          <p14:tracePt t="313405" x="2316163" y="3692525"/>
          <p14:tracePt t="313417" x="2303463" y="3692525"/>
          <p14:tracePt t="313551" x="2316163" y="3692525"/>
          <p14:tracePt t="313557" x="2378075" y="3692525"/>
          <p14:tracePt t="313567" x="2441575" y="3692525"/>
          <p14:tracePt t="313577" x="2516188" y="3692525"/>
          <p14:tracePt t="313584" x="2628900" y="3692525"/>
          <p14:tracePt t="313593" x="2703513" y="3692525"/>
          <p14:tracePt t="313597" x="2803525" y="3692525"/>
          <p14:tracePt t="313607" x="2916238" y="3692525"/>
          <p14:tracePt t="313617" x="3003550" y="3692525"/>
          <p14:tracePt t="313623" x="3067050" y="3692525"/>
          <p14:tracePt t="313633" x="3141663" y="3679825"/>
          <p14:tracePt t="313637" x="3192463" y="3679825"/>
          <p14:tracePt t="313648" x="3228975" y="3679825"/>
          <p14:tracePt t="313659" x="3241675" y="3679825"/>
          <p14:tracePt t="313663" x="3254375" y="3679825"/>
          <p14:tracePt t="313763" x="3216275" y="3679825"/>
          <p14:tracePt t="313773" x="3128963" y="3679825"/>
          <p14:tracePt t="313779" x="3028950" y="3692525"/>
          <p14:tracePt t="313789" x="2941638" y="3692525"/>
          <p14:tracePt t="313795" x="2854325" y="3716338"/>
          <p14:tracePt t="313805" x="2767013" y="3729038"/>
          <p14:tracePt t="313815" x="2716213" y="3729038"/>
          <p14:tracePt t="313819" x="2690813" y="3729038"/>
          <p14:tracePt t="313829" x="2667000" y="3741738"/>
          <p14:tracePt t="313849" x="2654300" y="3741738"/>
          <p14:tracePt t="313961" x="2690813" y="3741738"/>
          <p14:tracePt t="313966" x="2741613" y="3741738"/>
          <p14:tracePt t="313975" x="2803525" y="3729038"/>
          <p14:tracePt t="313981" x="2890838" y="3703638"/>
          <p14:tracePt t="313991" x="2954338" y="3703638"/>
          <p14:tracePt t="314001" x="3028950" y="3679825"/>
          <p14:tracePt t="314005" x="3116263" y="3667125"/>
          <p14:tracePt t="314017" x="3167063" y="3667125"/>
          <p14:tracePt t="314021" x="3228975" y="3667125"/>
          <p14:tracePt t="314033" x="3279775" y="3654425"/>
          <p14:tracePt t="314041" x="3305175" y="3654425"/>
          <p14:tracePt t="314048" x="3328988" y="3654425"/>
          <p14:tracePt t="314057" x="3341688" y="3654425"/>
          <p14:tracePt t="314139" x="3354388" y="3654425"/>
          <p14:tracePt t="314157" x="3367088" y="3654425"/>
          <p14:tracePt t="314163" x="3392488" y="3654425"/>
          <p14:tracePt t="314177" x="3405188" y="3654425"/>
          <p14:tracePt t="314187" x="3429000" y="3654425"/>
          <p14:tracePt t="314197" x="3441700" y="3654425"/>
          <p14:tracePt t="314213" x="3467100" y="3654425"/>
          <p14:tracePt t="314217" x="3492500" y="3654425"/>
          <p14:tracePt t="314227" x="3517900" y="3654425"/>
          <p14:tracePt t="314243" x="3541713" y="3641725"/>
          <p14:tracePt t="314259" x="3554413" y="3641725"/>
          <p14:tracePt t="314269" x="3567113" y="3629025"/>
          <p14:tracePt t="314310" x="3579813" y="3616325"/>
          <p14:tracePt t="314314" x="3579813" y="3603625"/>
          <p14:tracePt t="314323" x="3579813" y="3590925"/>
          <p14:tracePt t="314329" x="3579813" y="3579813"/>
          <p14:tracePt t="314339" x="3579813" y="3554413"/>
          <p14:tracePt t="314349" x="3579813" y="3541713"/>
          <p14:tracePt t="314355" x="3579813" y="3516313"/>
          <p14:tracePt t="314363" x="3579813" y="3503613"/>
          <p14:tracePt t="314369" x="3579813" y="3490913"/>
          <p14:tracePt t="314379" x="3579813" y="3479800"/>
          <p14:tracePt t="314389" x="3579813" y="3454400"/>
          <p14:tracePt t="314395" x="3567113" y="3429000"/>
          <p14:tracePt t="314409" x="3554413" y="3429000"/>
          <p14:tracePt t="314419" x="3530600" y="3429000"/>
          <p14:tracePt t="314429" x="3505200" y="3429000"/>
          <p14:tracePt t="314435" x="3467100" y="3416300"/>
          <p14:tracePt t="314445" x="3429000" y="3403600"/>
          <p14:tracePt t="314449" x="3379788" y="3403600"/>
          <p14:tracePt t="314461" x="3328988" y="3403600"/>
          <p14:tracePt t="314471" x="3254375" y="3403600"/>
          <p14:tracePt t="314475" x="3192463" y="3403600"/>
          <p14:tracePt t="314485" x="3141663" y="3403600"/>
          <p14:tracePt t="314491" x="3079750" y="3403600"/>
          <p14:tracePt t="314502" x="3028950" y="3403600"/>
          <p14:tracePt t="314512" x="3003550" y="3403600"/>
          <p14:tracePt t="314516" x="2954338" y="3403600"/>
          <p14:tracePt t="314525" x="2928938" y="3403600"/>
          <p14:tracePt t="314532" x="2903538" y="3403600"/>
          <p14:tracePt t="314541" x="2867025" y="3403600"/>
          <p14:tracePt t="314551" x="2841625" y="3403600"/>
          <p14:tracePt t="314555" x="2816225" y="3403600"/>
          <p14:tracePt t="314566" x="2767013" y="3403600"/>
          <p14:tracePt t="314571" x="2741613" y="3403600"/>
          <p14:tracePt t="314581" x="2703513" y="3403600"/>
          <p14:tracePt t="314598" x="2678113" y="3403600"/>
          <p14:tracePt t="314611" x="2667000" y="3403600"/>
          <p14:tracePt t="314621" x="2654300" y="3403600"/>
          <p14:tracePt t="314823" x="2716213" y="3390900"/>
          <p14:tracePt t="314834" x="2803525" y="3367088"/>
          <p14:tracePt t="314839" x="2879725" y="3367088"/>
          <p14:tracePt t="314849" x="2979738" y="3367088"/>
          <p14:tracePt t="314853" x="3054350" y="3367088"/>
          <p14:tracePt t="314864" x="3154363" y="3367088"/>
          <p14:tracePt t="314873" x="3241675" y="3367088"/>
          <p14:tracePt t="314879" x="3305175" y="3367088"/>
          <p14:tracePt t="314890" x="3367088" y="3367088"/>
          <p14:tracePt t="314895" x="3392488" y="3341688"/>
          <p14:tracePt t="314915" x="3405188" y="3341688"/>
          <p14:tracePt t="315035" x="3392488" y="3341688"/>
          <p14:tracePt t="315039" x="3328988" y="3341688"/>
          <p14:tracePt t="315051" x="3241675" y="3354388"/>
          <p14:tracePt t="315061" x="3179763" y="3367088"/>
          <p14:tracePt t="315065" x="3103563" y="3378200"/>
          <p14:tracePt t="315076" x="3003550" y="3378200"/>
          <p14:tracePt t="315082" x="2954338" y="3403600"/>
          <p14:tracePt t="315091" x="2890838" y="3403600"/>
          <p14:tracePt t="315101" x="2841625" y="3416300"/>
          <p14:tracePt t="315105" x="2816225" y="3416300"/>
          <p14:tracePt t="315117" x="2803525" y="3416300"/>
          <p14:tracePt t="315121" x="2790825" y="3416300"/>
          <p14:tracePt t="315132" x="2778125" y="3429000"/>
          <p14:tracePt t="315483" x="2790825" y="3429000"/>
          <p14:tracePt t="315499" x="2816225" y="3429000"/>
          <p14:tracePt t="315509" x="2841625" y="3429000"/>
          <p14:tracePt t="315525" x="2854325" y="3429000"/>
          <p14:tracePt t="315535" x="2890838" y="3416300"/>
          <p14:tracePt t="315550" x="2903538" y="3416300"/>
          <p14:tracePt t="315565" x="2916238" y="3416300"/>
          <p14:tracePt t="315665" x="2928938" y="3416300"/>
          <p14:tracePt t="315675" x="2941638" y="3403600"/>
          <p14:tracePt t="316527" x="2916238" y="3429000"/>
          <p14:tracePt t="316540" x="2890838" y="3467100"/>
          <p14:tracePt t="316548" x="2867025" y="3479800"/>
          <p14:tracePt t="316553" x="2867025" y="3490913"/>
          <p14:tracePt t="316564" x="2841625" y="3516313"/>
          <p14:tracePt t="316573" x="2816225" y="3516313"/>
          <p14:tracePt t="316577" x="2790825" y="3541713"/>
          <p14:tracePt t="316587" x="2778125" y="3541713"/>
          <p14:tracePt t="316593" x="2754313" y="3567113"/>
          <p14:tracePt t="316603" x="2728913" y="3579813"/>
          <p14:tracePt t="316617" x="2716213" y="3579813"/>
          <p14:tracePt t="316627" x="2716213" y="3590925"/>
          <p14:tracePt t="316633" x="2703513" y="3590925"/>
          <p14:tracePt t="316669" x="2690813" y="3590925"/>
          <p14:tracePt t="316789" x="2678113" y="3590925"/>
          <p14:tracePt t="316809" x="2654300" y="3590925"/>
          <p14:tracePt t="316815" x="2654300" y="3603625"/>
          <p14:tracePt t="316825" x="2641600" y="3616325"/>
          <p14:tracePt t="316839" x="2628900" y="3616325"/>
          <p14:tracePt t="316855" x="2603500" y="3616325"/>
          <p14:tracePt t="316865" x="2590800" y="3616325"/>
          <p14:tracePt t="316879" x="2578100" y="3616325"/>
          <p14:tracePt t="316895" x="2565400" y="3616325"/>
          <p14:tracePt t="316951" x="2541588" y="3616325"/>
          <p14:tracePt t="316971" x="2528888" y="3616325"/>
          <p14:tracePt t="316991" x="2516188" y="3616325"/>
          <p14:tracePt t="316997" x="2503488" y="3616325"/>
          <p14:tracePt t="317011" x="2490788" y="3616325"/>
          <p14:tracePt t="317032" x="2478088" y="3616325"/>
          <p14:tracePt t="317048" x="2465388" y="3616325"/>
          <p14:tracePt t="317051" x="2452688" y="3616325"/>
          <p14:tracePt t="317093" x="2428875" y="3616325"/>
          <p14:tracePt t="317123" x="2416175" y="3616325"/>
          <p14:tracePt t="317143" x="2390775" y="3641725"/>
          <p14:tracePt t="317157" x="2365375" y="3641725"/>
          <p14:tracePt t="317531" x="2378075" y="3641725"/>
          <p14:tracePt t="317541" x="2403475" y="3641725"/>
          <p14:tracePt t="317546" x="2416175" y="3641725"/>
          <p14:tracePt t="317555" x="2441575" y="3641725"/>
          <p14:tracePt t="317562" x="2452688" y="3641725"/>
          <p14:tracePt t="317571" x="2465388" y="3641725"/>
          <p14:tracePt t="317581" x="2478088" y="3641725"/>
          <p14:tracePt t="317598" x="2503488" y="3641725"/>
          <p14:tracePt t="317621" x="2516188" y="3641725"/>
          <p14:tracePt t="317627" x="2528888" y="3641725"/>
          <p14:tracePt t="317637" x="2541588" y="3641725"/>
          <p14:tracePt t="317641" x="2554288" y="3641725"/>
          <p14:tracePt t="317663" x="2565400" y="3641725"/>
          <p14:tracePt t="317693" x="2578100" y="3641725"/>
          <p14:tracePt t="317718" x="2590800" y="3641725"/>
          <p14:tracePt t="317747" x="2616200" y="3641725"/>
          <p14:tracePt t="317773" x="2628900" y="3641725"/>
          <p14:tracePt t="317787" x="2641600" y="3641725"/>
          <p14:tracePt t="317803" x="2654300" y="3641725"/>
          <p14:tracePt t="317813" x="2667000" y="3641725"/>
          <p14:tracePt t="317829" x="2678113" y="3641725"/>
          <p14:tracePt t="317859" x="2703513" y="3641725"/>
          <p14:tracePt t="317869" x="2728913" y="3641725"/>
          <p14:tracePt t="317880" x="2767013" y="3641725"/>
          <p14:tracePt t="317883" x="2816225" y="3641725"/>
          <p14:tracePt t="317894" x="2854325" y="3641725"/>
          <p14:tracePt t="317900" x="2879725" y="3641725"/>
          <p14:tracePt t="317909" x="2928938" y="3641725"/>
          <p14:tracePt t="317919" x="2954338" y="3641725"/>
          <p14:tracePt t="317925" x="2979738" y="3641725"/>
          <p14:tracePt t="317935" x="3003550" y="3641725"/>
          <p14:tracePt t="317939" x="3016250" y="3641725"/>
          <p14:tracePt t="317949" x="3028950" y="3641725"/>
          <p14:tracePt t="317965" x="3054350" y="3641725"/>
          <p14:tracePt t="317979" x="3067050" y="3641725"/>
          <p14:tracePt t="317989" x="3079750" y="3641725"/>
          <p14:tracePt t="318000" x="3092450" y="3641725"/>
          <p14:tracePt t="318005" x="3103563" y="3641725"/>
          <p14:tracePt t="318015" x="3128963" y="3641725"/>
          <p14:tracePt t="318019" x="3141663" y="3641725"/>
          <p14:tracePt t="318031" x="3179763" y="3641725"/>
          <p14:tracePt t="318039" x="3205163" y="3641725"/>
          <p14:tracePt t="318045" x="3228975" y="3641725"/>
          <p14:tracePt t="318055" x="3279775" y="3641725"/>
          <p14:tracePt t="318059" x="3317875" y="3641725"/>
          <p14:tracePt t="318071" x="3341688" y="3641725"/>
          <p14:tracePt t="318081" x="3379788" y="3654425"/>
          <p14:tracePt t="318085" x="3405188" y="3667125"/>
          <p14:tracePt t="318096" x="3429000" y="3667125"/>
          <p14:tracePt t="318101" x="3454400" y="3667125"/>
          <p14:tracePt t="318112" x="3467100" y="3667125"/>
          <p14:tracePt t="318121" x="3479800" y="3667125"/>
          <p14:tracePt t="318125" x="3492500" y="3667125"/>
          <p14:tracePt t="318135" x="3505200" y="3667125"/>
          <p14:tracePt t="318141" x="3517900" y="3667125"/>
          <p14:tracePt t="318151" x="3530600" y="3667125"/>
          <p14:tracePt t="318164" x="3541713" y="3667125"/>
          <p14:tracePt t="318179" x="3567113" y="3679825"/>
          <p14:tracePt t="318181" x="3579813" y="3692525"/>
          <p14:tracePt t="318191" x="3592513" y="3692525"/>
          <p14:tracePt t="318201" x="3605213" y="3692525"/>
          <p14:tracePt t="318207" x="3617913" y="3692525"/>
          <p14:tracePt t="318217" x="3630613" y="3692525"/>
          <p14:tracePt t="318221" x="3643313" y="3692525"/>
          <p14:tracePt t="318231" x="3654425" y="3692525"/>
          <p14:tracePt t="318247" x="3667125" y="3692525"/>
          <p14:tracePt t="318257" x="3679825" y="3692525"/>
          <p14:tracePt t="318273" x="3692525" y="3692525"/>
          <p14:tracePt t="318294" x="3705225" y="3692525"/>
          <p14:tracePt t="319186" x="3717925" y="3716338"/>
          <p14:tracePt t="319195" x="3730625" y="3716338"/>
          <p14:tracePt t="319211" x="3730625" y="3729038"/>
          <p14:tracePt t="319225" x="3743325" y="3729038"/>
          <p14:tracePt t="319235" x="3743325" y="3741738"/>
          <p14:tracePt t="319261" x="3756025" y="3741738"/>
          <p14:tracePt t="319265" x="3767138" y="3754438"/>
          <p14:tracePt t="319291" x="3779838" y="3779838"/>
          <p14:tracePt t="319301" x="3792538" y="3779838"/>
          <p14:tracePt t="319307" x="3805238" y="3792538"/>
          <p14:tracePt t="319317" x="3805238" y="3803650"/>
          <p14:tracePt t="319331" x="3817938" y="3816350"/>
          <p14:tracePt t="319517" x="3830638" y="3816350"/>
          <p14:tracePt t="319543" x="3843338" y="3816350"/>
          <p14:tracePt t="319563" x="3856038" y="3816350"/>
          <p14:tracePt t="319583" x="3879850" y="3816350"/>
          <p14:tracePt t="319603" x="3892550" y="3816350"/>
          <p14:tracePt t="319609" x="3917950" y="3803650"/>
          <p14:tracePt t="319619" x="3930650" y="3792538"/>
          <p14:tracePt t="319623" x="3956050" y="3779838"/>
          <p14:tracePt t="319633" x="3992563" y="3767138"/>
          <p14:tracePt t="319644" x="4017963" y="3767138"/>
          <p14:tracePt t="319649" x="4043363" y="3754438"/>
          <p14:tracePt t="319659" x="4081463" y="3754438"/>
          <p14:tracePt t="319663" x="4092575" y="3754438"/>
          <p14:tracePt t="319685" x="4117975" y="3754438"/>
          <p14:tracePt t="319705" x="4130675" y="3754438"/>
          <p14:tracePt t="319725" x="4143375" y="3754438"/>
          <p14:tracePt t="319745" x="4168775" y="3754438"/>
          <p14:tracePt t="319765" x="4192588" y="3767138"/>
          <p14:tracePt t="319789" x="4192588" y="3779838"/>
          <p14:tracePt t="319841" x="4205288" y="3779838"/>
          <p14:tracePt t="320047" x="4205288" y="3792538"/>
          <p14:tracePt t="320057" x="4205288" y="3803650"/>
          <p14:tracePt t="320083" x="4181475" y="3816350"/>
          <p14:tracePt t="320097" x="4156075" y="3816350"/>
          <p14:tracePt t="320107" x="4143375" y="3829050"/>
          <p14:tracePt t="320125" x="4130675" y="3841750"/>
          <p14:tracePt t="320139" x="4117975" y="3841750"/>
          <p14:tracePt t="320153" x="4105275" y="3841750"/>
          <p14:tracePt t="320451" x="4105275" y="3854450"/>
          <p14:tracePt t="320481" x="4117975" y="3854450"/>
          <p14:tracePt t="320497" x="4130675" y="3867150"/>
          <p14:tracePt t="320521" x="4143375" y="3867150"/>
          <p14:tracePt t="320551" x="4156075" y="3867150"/>
          <p14:tracePt t="320577" x="4168775" y="3879850"/>
          <p14:tracePt t="320593" x="4181475" y="3879850"/>
          <p14:tracePt t="320603" x="4192588" y="3879850"/>
          <p14:tracePt t="320614" x="4192588" y="3892550"/>
          <p14:tracePt t="320627" x="4205288" y="3892550"/>
          <p14:tracePt t="320673" x="4217988" y="3892550"/>
          <p14:tracePt t="320689" x="4230688" y="3892550"/>
          <p14:tracePt t="320699" x="4243388" y="3892550"/>
          <p14:tracePt t="320703" x="4268788" y="3892550"/>
          <p14:tracePt t="320713" x="4281488" y="3892550"/>
          <p14:tracePt t="320719" x="4305300" y="3892550"/>
          <p14:tracePt t="320729" x="4318000" y="3892550"/>
          <p14:tracePt t="320739" x="4330700" y="3892550"/>
          <p14:tracePt t="320743" x="4356100" y="3892550"/>
          <p14:tracePt t="320760" x="4368800" y="3879850"/>
          <p14:tracePt t="320779" x="4381500" y="3867150"/>
          <p14:tracePt t="320783" x="4394200" y="3867150"/>
          <p14:tracePt t="320794" x="4394200" y="3854450"/>
          <p14:tracePt t="320813" x="4406900" y="3854450"/>
          <p14:tracePt t="320819" x="4406900" y="3841750"/>
          <p14:tracePt t="320829" x="4418013" y="3829050"/>
          <p14:tracePt t="320845" x="4430713" y="3829050"/>
          <p14:tracePt t="320865" x="4443413" y="3829050"/>
          <p14:tracePt t="320879" x="4456113" y="3829050"/>
          <p14:tracePt t="320909" x="4481513" y="3829050"/>
          <p14:tracePt t="320955" x="4506913" y="3829050"/>
          <p14:tracePt t="320985" x="4518025" y="3829050"/>
          <p14:tracePt t="321001" x="4530725" y="3829050"/>
          <p14:tracePt t="321011" x="4543425" y="3829050"/>
          <p14:tracePt t="321021" x="4568825" y="3829050"/>
          <p14:tracePt t="321036" x="4594225" y="3829050"/>
          <p14:tracePt t="321044" x="4619625" y="3829050"/>
          <p14:tracePt t="321051" x="4656138" y="3829050"/>
          <p14:tracePt t="321061" x="4681538" y="3829050"/>
          <p14:tracePt t="321067" x="4706938" y="3829050"/>
          <p14:tracePt t="321081" x="4732338" y="3829050"/>
          <p14:tracePt t="321091" x="4743450" y="3829050"/>
          <p14:tracePt t="321101" x="4756150" y="3829050"/>
          <p14:tracePt t="321127" x="4781550" y="3829050"/>
          <p14:tracePt t="321227" x="4794250" y="3816350"/>
          <p14:tracePt t="321283" x="4806950" y="3816350"/>
          <p14:tracePt t="321299" x="4819650" y="3816350"/>
          <p14:tracePt t="321319" x="4832350" y="3816350"/>
          <p14:tracePt t="321333" x="4843463" y="3816350"/>
          <p14:tracePt t="321403" x="4868863" y="3816350"/>
          <p14:tracePt t="321439" x="4881563" y="3816350"/>
          <p14:tracePt t="321460" x="4894263" y="3803650"/>
          <p14:tracePt t="321475" x="4906963" y="3792538"/>
          <p14:tracePt t="321479" x="4919663" y="3779838"/>
          <p14:tracePt t="321489" x="4919663" y="3767138"/>
          <p14:tracePt t="321500" x="4932363" y="3741738"/>
          <p14:tracePt t="321515" x="4932363" y="3716338"/>
          <p14:tracePt t="321531" x="4945063" y="3703638"/>
          <p14:tracePt t="321545" x="4945063" y="3692525"/>
          <p14:tracePt t="322257" x="4945063" y="3703638"/>
          <p14:tracePt t="322267" x="4945063" y="3729038"/>
          <p14:tracePt t="322271" x="4945063" y="3754438"/>
          <p14:tracePt t="322281" x="4945063" y="3779838"/>
          <p14:tracePt t="322292" x="4968875" y="3803650"/>
          <p14:tracePt t="322297" x="4981575" y="3841750"/>
          <p14:tracePt t="322309" x="4981575" y="3879850"/>
          <p14:tracePt t="322313" x="4994275" y="3905250"/>
          <p14:tracePt t="322323" x="5006975" y="3954463"/>
          <p14:tracePt t="322329" x="5032375" y="4029075"/>
          <p14:tracePt t="322339" x="5032375" y="4067175"/>
          <p14:tracePt t="322349" x="5032375" y="4117975"/>
          <p14:tracePt t="322354" x="5045075" y="4179888"/>
          <p14:tracePt t="322363" x="5045075" y="4254500"/>
          <p14:tracePt t="322369" x="5045075" y="4292600"/>
          <p14:tracePt t="322379" x="5045075" y="4354513"/>
          <p14:tracePt t="322389" x="5045075" y="4379913"/>
          <p14:tracePt t="322393" x="5045075" y="4430713"/>
          <p14:tracePt t="322405" x="5045075" y="4467225"/>
          <p14:tracePt t="322409" x="5045075" y="4492625"/>
          <p14:tracePt t="322419" x="5045075" y="4518025"/>
          <p14:tracePt t="322430" x="5045075" y="4530725"/>
          <p14:tracePt t="322433" x="5045075" y="4567238"/>
          <p14:tracePt t="322443" x="5045075" y="4579938"/>
          <p14:tracePt t="322470" x="5045075" y="4605338"/>
          <p14:tracePt t="322520" x="5032375" y="4618038"/>
          <p14:tracePt t="322539" x="5019675" y="4618038"/>
          <p14:tracePt t="322555" x="5019675" y="4630738"/>
          <p14:tracePt t="322565" x="5019675" y="4643438"/>
          <p14:tracePt t="322580" x="5019675" y="4656138"/>
          <p14:tracePt t="322595" x="5006975" y="4656138"/>
          <p14:tracePt t="322609" x="5006975" y="4667250"/>
          <p14:tracePt t="322681" x="4994275" y="4667250"/>
          <p14:tracePt t="322701" x="4994275" y="4679950"/>
          <p14:tracePt t="322705" x="4981575" y="4692650"/>
          <p14:tracePt t="322715" x="4968875" y="4692650"/>
          <p14:tracePt t="322721" x="4968875" y="4705350"/>
          <p14:tracePt t="322732" x="4956175" y="4730750"/>
          <p14:tracePt t="322745" x="4932363" y="4743450"/>
          <p14:tracePt t="322755" x="4932363" y="4756150"/>
          <p14:tracePt t="322761" x="4919663" y="4768850"/>
          <p14:tracePt t="322781" x="4906963" y="4779963"/>
          <p14:tracePt t="322787" x="4906963" y="4792663"/>
          <p14:tracePt t="323901" x="4881563" y="4805363"/>
          <p14:tracePt t="323921" x="4868863" y="4830763"/>
          <p14:tracePt t="323925" x="4843463" y="4843463"/>
          <p14:tracePt t="323937" x="4768850" y="4879975"/>
          <p14:tracePt t="323941" x="4694238" y="4892675"/>
          <p14:tracePt t="323952" x="4581525" y="4918075"/>
          <p14:tracePt t="323974" x="4281488" y="4956175"/>
          <p14:tracePt t="323977" x="4081463" y="4981575"/>
          <p14:tracePt t="323981" x="3817938" y="5005388"/>
          <p14:tracePt t="323991" x="3467100" y="5030788"/>
          <p14:tracePt t="324001" x="3016250" y="5092700"/>
          <p14:tracePt t="324007" x="2703513" y="5092700"/>
          <p14:tracePt t="324018" x="2378075" y="5130800"/>
          <p14:tracePt t="324025" x="2116138" y="5181600"/>
          <p14:tracePt t="324033" x="1952625" y="5205413"/>
          <p14:tracePt t="324043" x="1827213" y="5230813"/>
          <p14:tracePt t="324047" x="1739900" y="5243513"/>
          <p14:tracePt t="324057" x="1665288" y="5281613"/>
          <p14:tracePt t="324063" x="1652588" y="5281613"/>
          <p14:tracePt t="324074" x="1614488" y="5294313"/>
          <p14:tracePt t="324083" x="1601788" y="5294313"/>
          <p14:tracePt t="324097" x="1589088" y="5305425"/>
          <p14:tracePt t="324113" x="1577975" y="5305425"/>
          <p14:tracePt t="324127" x="1565275" y="5305425"/>
          <p14:tracePt t="324137" x="1552575" y="5305425"/>
          <p14:tracePt t="324159" x="1552575" y="5318125"/>
          <p14:tracePt t="324173" x="1552575" y="5330825"/>
          <p14:tracePt t="324179" x="1527175" y="5343525"/>
          <p14:tracePt t="324199" x="1527175" y="5356225"/>
          <p14:tracePt t="324203" x="1527175" y="5381625"/>
          <p14:tracePt t="324219" x="1527175" y="5407025"/>
          <p14:tracePt t="324243" x="1527175" y="5418138"/>
          <p14:tracePt t="324264" x="1527175" y="5430838"/>
          <p14:tracePt t="324279" x="1527175" y="5443538"/>
          <p14:tracePt t="324295" x="1527175" y="5456238"/>
          <p14:tracePt t="324305" x="1539875" y="5481638"/>
          <p14:tracePt t="324310" x="1565275" y="5507038"/>
          <p14:tracePt t="324319" x="1601788" y="5543550"/>
          <p14:tracePt t="324329" x="1677988" y="5594350"/>
          <p14:tracePt t="324335" x="1790700" y="5630863"/>
          <p14:tracePt t="324345" x="1903413" y="5668963"/>
          <p14:tracePt t="324349" x="2027238" y="5732463"/>
          <p14:tracePt t="324359" x="2152650" y="5781675"/>
          <p14:tracePt t="324369" x="2252663" y="5819775"/>
          <p14:tracePt t="324375" x="2378075" y="5832475"/>
          <p14:tracePt t="324385" x="2490788" y="5868988"/>
          <p14:tracePt t="324390" x="2578100" y="5868988"/>
          <p14:tracePt t="324401" x="2654300" y="5894388"/>
          <p14:tracePt t="324411" x="2716213" y="5894388"/>
          <p14:tracePt t="324415" x="2741613" y="5894388"/>
          <p14:tracePt t="324425" x="2778125" y="5894388"/>
          <p14:tracePt t="324441" x="2803525" y="5894388"/>
          <p14:tracePt t="324451" x="2816225" y="5894388"/>
          <p14:tracePt t="324455" x="2816225" y="5881688"/>
          <p14:tracePt t="324474" x="2828925" y="5868988"/>
          <p14:tracePt t="324482" x="2828925" y="5856288"/>
          <p14:tracePt t="324491" x="2828925" y="5843588"/>
          <p14:tracePt t="324497" x="2828925" y="5807075"/>
          <p14:tracePt t="324507" x="2828925" y="5781675"/>
          <p14:tracePt t="324511" x="2828925" y="5756275"/>
          <p14:tracePt t="324521" x="2828925" y="5732463"/>
          <p14:tracePt t="324531" x="2828925" y="5694363"/>
          <p14:tracePt t="324537" x="2790825" y="5643563"/>
          <p14:tracePt t="324547" x="2767013" y="5619750"/>
          <p14:tracePt t="324551" x="2741613" y="5581650"/>
          <p14:tracePt t="324561" x="2678113" y="5518150"/>
          <p14:tracePt t="324571" x="2628900" y="5456238"/>
          <p14:tracePt t="324578" x="2578100" y="5418138"/>
          <p14:tracePt t="324587" x="2541588" y="5394325"/>
          <p14:tracePt t="324592" x="2503488" y="5368925"/>
          <p14:tracePt t="324601" x="2452688" y="5343525"/>
          <p14:tracePt t="324611" x="2416175" y="5330825"/>
          <p14:tracePt t="324617" x="2378075" y="5318125"/>
          <p14:tracePt t="324627" x="2352675" y="5305425"/>
          <p14:tracePt t="324631" x="2290763" y="5294313"/>
          <p14:tracePt t="324643" x="2265363" y="5268913"/>
          <p14:tracePt t="324653" x="2216150" y="5268913"/>
          <p14:tracePt t="324657" x="2139950" y="5243513"/>
          <p14:tracePt t="324668" x="2078038" y="5243513"/>
          <p14:tracePt t="324673" x="2003425" y="5243513"/>
          <p14:tracePt t="324683" x="1927225" y="5243513"/>
          <p14:tracePt t="324693" x="1827213" y="5243513"/>
          <p14:tracePt t="324697" x="1739900" y="5243513"/>
          <p14:tracePt t="324707" x="1652588" y="5243513"/>
          <p14:tracePt t="324713" x="1589088" y="5243513"/>
          <p14:tracePt t="324724" x="1539875" y="5243513"/>
          <p14:tracePt t="324733" x="1501775" y="5268913"/>
          <p14:tracePt t="324741" x="1476375" y="5268913"/>
          <p14:tracePt t="324749" x="1465263" y="5294313"/>
          <p14:tracePt t="324753" x="1452563" y="5294313"/>
          <p14:tracePt t="324773" x="1439863" y="5318125"/>
          <p14:tracePt t="324779" x="1427163" y="5330825"/>
          <p14:tracePt t="324789" x="1427163" y="5356225"/>
          <p14:tracePt t="324793" x="1427163" y="5381625"/>
          <p14:tracePt t="324803" x="1427163" y="5407025"/>
          <p14:tracePt t="324813" x="1427163" y="5443538"/>
          <p14:tracePt t="324819" x="1427163" y="5468938"/>
          <p14:tracePt t="324829" x="1427163" y="5507038"/>
          <p14:tracePt t="324835" x="1427163" y="5518150"/>
          <p14:tracePt t="324845" x="1452563" y="5568950"/>
          <p14:tracePt t="324857" x="1452563" y="5594350"/>
          <p14:tracePt t="324859" x="1489075" y="5643563"/>
          <p14:tracePt t="324871" x="1501775" y="5668963"/>
          <p14:tracePt t="324876" x="1527175" y="5694363"/>
          <p14:tracePt t="324886" x="1552575" y="5719763"/>
          <p14:tracePt t="324895" x="1601788" y="5743575"/>
          <p14:tracePt t="324899" x="1614488" y="5768975"/>
          <p14:tracePt t="324909" x="1665288" y="5807075"/>
          <p14:tracePt t="324915" x="1727200" y="5807075"/>
          <p14:tracePt t="324925" x="1790700" y="5832475"/>
          <p14:tracePt t="324935" x="1878013" y="5832475"/>
          <p14:tracePt t="324939" x="1965325" y="5832475"/>
          <p14:tracePt t="324949" x="2052638" y="5832475"/>
          <p14:tracePt t="324956" x="2152650" y="5832475"/>
          <p14:tracePt t="324973" x="2216150" y="5832475"/>
          <p14:tracePt t="324975" x="2303463" y="5807075"/>
          <p14:tracePt t="324979" x="2339975" y="5794375"/>
          <p14:tracePt t="324989" x="2403475" y="5756275"/>
          <p14:tracePt t="324995" x="2452688" y="5707063"/>
          <p14:tracePt t="325007" x="2452688" y="5694363"/>
          <p14:tracePt t="325015" x="2452688" y="5668963"/>
          <p14:tracePt t="325021" x="2478088" y="5630863"/>
          <p14:tracePt t="325031" x="2503488" y="5607050"/>
          <p14:tracePt t="325035" x="2503488" y="5581650"/>
          <p14:tracePt t="325045" x="2503488" y="5568950"/>
          <p14:tracePt t="325056" x="2503488" y="5556250"/>
          <p14:tracePt t="325071" x="2503488" y="5530850"/>
          <p14:tracePt t="325097" x="2490788" y="5518150"/>
          <p14:tracePt t="325101" x="2478088" y="5507038"/>
          <p14:tracePt t="325111" x="2465388" y="5494338"/>
          <p14:tracePt t="325117" x="2416175" y="5481638"/>
          <p14:tracePt t="325127" x="2352675" y="5468938"/>
          <p14:tracePt t="325138" x="2303463" y="5468938"/>
          <p14:tracePt t="325141" x="2239963" y="5468938"/>
          <p14:tracePt t="325151" x="2139950" y="5468938"/>
          <p14:tracePt t="325157" x="2065338" y="5468938"/>
          <p14:tracePt t="325167" x="2003425" y="5468938"/>
          <p14:tracePt t="325177" x="1965325" y="5468938"/>
          <p14:tracePt t="325183" x="1914525" y="5468938"/>
          <p14:tracePt t="325193" x="1852613" y="5494338"/>
          <p14:tracePt t="325197" x="1839913" y="5507038"/>
          <p14:tracePt t="325207" x="1814513" y="5518150"/>
          <p14:tracePt t="325217" x="1778000" y="5543550"/>
          <p14:tracePt t="325223" x="1778000" y="5556250"/>
          <p14:tracePt t="325233" x="1765300" y="5568950"/>
          <p14:tracePt t="325237" x="1752600" y="5594350"/>
          <p14:tracePt t="325248" x="1752600" y="5619750"/>
          <p14:tracePt t="325257" x="1752600" y="5656263"/>
          <p14:tracePt t="325263" x="1752600" y="5707063"/>
          <p14:tracePt t="325273" x="1752600" y="5768975"/>
          <p14:tracePt t="325277" x="1765300" y="5807075"/>
          <p14:tracePt t="325287" x="1801813" y="5868988"/>
          <p14:tracePt t="325297" x="1814513" y="5881688"/>
          <p14:tracePt t="325303" x="1839913" y="5919788"/>
          <p14:tracePt t="325313" x="1839913" y="5932488"/>
          <p14:tracePt t="325317" x="1839913" y="5956300"/>
          <p14:tracePt t="325327" x="1852613" y="5969000"/>
          <p14:tracePt t="325343" x="1852613" y="5981700"/>
          <p14:tracePt t="325390" x="1865313" y="5981700"/>
          <p14:tracePt t="325409" x="1878013" y="5981700"/>
          <p14:tracePt t="325425" x="1903413" y="5981700"/>
          <p14:tracePt t="325429" x="1927225" y="5981700"/>
          <p14:tracePt t="325439" x="1952625" y="5981700"/>
          <p14:tracePt t="325449" x="1990725" y="5981700"/>
          <p14:tracePt t="325455" x="2014538" y="5969000"/>
          <p14:tracePt t="325465" x="2052638" y="5932488"/>
          <p14:tracePt t="325469" x="2078038" y="5932488"/>
          <p14:tracePt t="325479" x="2116138" y="5907088"/>
          <p14:tracePt t="325489" x="2127250" y="5894388"/>
          <p14:tracePt t="325495" x="2165350" y="5894388"/>
          <p14:tracePt t="325549" x="2178050" y="5894388"/>
          <p14:tracePt t="325747" x="2178050" y="5907088"/>
          <p14:tracePt t="325751" x="2165350" y="5945188"/>
          <p14:tracePt t="325763" x="2165350" y="5956300"/>
          <p14:tracePt t="325767" x="2152650" y="5981700"/>
          <p14:tracePt t="325777" x="2127250" y="6007100"/>
          <p14:tracePt t="325788" x="2127250" y="6032500"/>
          <p14:tracePt t="325793" x="2116138" y="6032500"/>
          <p14:tracePt t="325804" x="2103438" y="6056313"/>
          <p14:tracePt t="325807" x="2090738" y="6056313"/>
          <p14:tracePt t="325817" x="2090738" y="6069013"/>
          <p14:tracePt t="325827" x="2065338" y="6081713"/>
          <p14:tracePt t="325843" x="2052638" y="6094413"/>
          <p14:tracePt t="325869" x="2039938" y="6107113"/>
          <p14:tracePt t="326609" x="2052638" y="6107113"/>
          <p14:tracePt t="326619" x="2127250" y="6045200"/>
          <p14:tracePt t="326625" x="2203450" y="5981700"/>
          <p14:tracePt t="326635" x="2265363" y="5932488"/>
          <p14:tracePt t="326645" x="2316163" y="5894388"/>
          <p14:tracePt t="326649" x="2352675" y="5881688"/>
          <p14:tracePt t="326660" x="2365375" y="5868988"/>
          <p14:tracePt t="326665" x="2416175" y="5832475"/>
          <p14:tracePt t="326685" x="2428875" y="5832475"/>
          <p14:tracePt t="326689" x="2428875" y="5819775"/>
          <p14:tracePt t="327119" x="2465388" y="5819775"/>
          <p14:tracePt t="327129" x="2503488" y="5819775"/>
          <p14:tracePt t="327139" x="2578100" y="5756275"/>
          <p14:tracePt t="327145" x="2628900" y="5707063"/>
          <p14:tracePt t="327155" x="2690813" y="5643563"/>
          <p14:tracePt t="327159" x="2778125" y="5543550"/>
          <p14:tracePt t="327170" x="2841625" y="5468938"/>
          <p14:tracePt t="327179" x="2941638" y="5356225"/>
          <p14:tracePt t="327187" x="3003550" y="5243513"/>
          <p14:tracePt t="327195" x="3092450" y="5118100"/>
          <p14:tracePt t="327199" x="3141663" y="5030788"/>
          <p14:tracePt t="327209" x="3179763" y="4956175"/>
          <p14:tracePt t="327220" x="3192463" y="4930775"/>
          <p14:tracePt t="327225" x="3216275" y="4892675"/>
          <p14:tracePt t="327245" x="3216275" y="4879975"/>
          <p14:tracePt t="327275" x="3216275" y="4868863"/>
          <p14:tracePt t="327301" x="3192463" y="4868863"/>
          <p14:tracePt t="327306" x="3167063" y="4856163"/>
          <p14:tracePt t="327315" x="3141663" y="4856163"/>
          <p14:tracePt t="327321" x="3103563" y="4856163"/>
          <p14:tracePt t="327331" x="3054350" y="4856163"/>
          <p14:tracePt t="327341" x="2979738" y="4843463"/>
          <p14:tracePt t="327345" x="2941638" y="4818063"/>
          <p14:tracePt t="327357" x="2890838" y="4818063"/>
          <p14:tracePt t="327361" x="2854325" y="4818063"/>
          <p14:tracePt t="327371" x="2828925" y="4805363"/>
          <p14:tracePt t="327381" x="2778125" y="4805363"/>
          <p14:tracePt t="327386" x="2741613" y="4792663"/>
          <p14:tracePt t="327395" x="2678113" y="4792663"/>
          <p14:tracePt t="327401" x="2641600" y="4792663"/>
          <p14:tracePt t="327411" x="2578100" y="4792663"/>
          <p14:tracePt t="327421" x="2528888" y="4792663"/>
          <p14:tracePt t="327428" x="2478088" y="4792663"/>
          <p14:tracePt t="327437" x="2441575" y="4792663"/>
          <p14:tracePt t="327442" x="2416175" y="4792663"/>
          <p14:tracePt t="327451" x="2378075" y="4792663"/>
          <p14:tracePt t="327461" x="2365375" y="4792663"/>
          <p14:tracePt t="327467" x="2339975" y="4792663"/>
          <p14:tracePt t="327477" x="2328863" y="4792663"/>
          <p14:tracePt t="327483" x="2303463" y="4792663"/>
          <p14:tracePt t="327493" x="2278063" y="4792663"/>
          <p14:tracePt t="327504" x="2265363" y="4792663"/>
          <p14:tracePt t="327506" x="2252663" y="4792663"/>
          <p14:tracePt t="327522" x="2239963" y="4779963"/>
          <p14:tracePt t="327524" x="2228850" y="4779963"/>
          <p14:tracePt t="327533" x="2216150" y="4779963"/>
          <p14:tracePt t="327543" x="2178050" y="4756150"/>
          <p14:tracePt t="327547" x="2152650" y="4756150"/>
          <p14:tracePt t="327557" x="2127250" y="4756150"/>
          <p14:tracePt t="327564" x="2090738" y="4718050"/>
          <p14:tracePt t="327573" x="2078038" y="4718050"/>
          <p14:tracePt t="327583" x="2027238" y="4692650"/>
          <p14:tracePt t="327587" x="1990725" y="4656138"/>
          <p14:tracePt t="327597" x="1965325" y="4643438"/>
          <p14:tracePt t="327604" x="1939925" y="4630738"/>
          <p14:tracePt t="327613" x="1890713" y="4592638"/>
          <p14:tracePt t="327623" x="1878013" y="4592638"/>
          <p14:tracePt t="327627" x="1852613" y="4567238"/>
          <p14:tracePt t="327639" x="1839913" y="4554538"/>
          <p14:tracePt t="327643" x="1827213" y="4543425"/>
          <p14:tracePt t="327659" x="1801813" y="4518025"/>
          <p14:tracePt t="327679" x="1790700" y="4518025"/>
          <p14:tracePt t="327686" x="1778000" y="4492625"/>
          <p14:tracePt t="327699" x="1752600" y="4492625"/>
          <p14:tracePt t="327709" x="1752600" y="4467225"/>
          <p14:tracePt t="327720" x="1739900" y="4467225"/>
          <p14:tracePt t="327725" x="1727200" y="4454525"/>
          <p14:tracePt t="327735" x="1701800" y="4443413"/>
          <p14:tracePt t="327752" x="1689100" y="4443413"/>
          <p14:tracePt t="327765" x="1677988" y="4430713"/>
          <p14:tracePt t="327775" x="1665288" y="4430713"/>
          <p14:tracePt t="327799" x="1652588" y="4430713"/>
          <p14:tracePt t="327839" x="1639888" y="4430713"/>
          <p14:tracePt t="327864" x="1627188" y="4430713"/>
          <p14:tracePt t="327880" x="1614488" y="4430713"/>
          <p14:tracePt t="327895" x="1601788" y="4430713"/>
          <p14:tracePt t="327921" x="1589088" y="4430713"/>
          <p14:tracePt t="327931" x="1577975" y="4430713"/>
          <p14:tracePt t="328037" x="1577975" y="4443413"/>
          <p14:tracePt t="328061" x="1577975" y="4454525"/>
          <p14:tracePt t="328077" x="1577975" y="4467225"/>
          <p14:tracePt t="328093" x="1589088" y="4467225"/>
          <p14:tracePt t="328103" x="1627188" y="4467225"/>
          <p14:tracePt t="328107" x="1665288" y="4467225"/>
          <p14:tracePt t="328118" x="1714500" y="4467225"/>
          <p14:tracePt t="328127" x="1752600" y="4467225"/>
          <p14:tracePt t="328133" x="1801813" y="4467225"/>
          <p14:tracePt t="328143" x="1852613" y="4467225"/>
          <p14:tracePt t="328147" x="1927225" y="4454525"/>
          <p14:tracePt t="328157" x="1990725" y="4443413"/>
          <p14:tracePt t="328169" x="2078038" y="4430713"/>
          <p14:tracePt t="328173" x="2190750" y="4405313"/>
          <p14:tracePt t="328183" x="2265363" y="4405313"/>
          <p14:tracePt t="328187" x="2365375" y="4392613"/>
          <p14:tracePt t="328199" x="2428875" y="4392613"/>
          <p14:tracePt t="328209" x="2490788" y="4367213"/>
          <p14:tracePt t="328213" x="2603500" y="4354513"/>
          <p14:tracePt t="328223" x="2678113" y="4354513"/>
          <p14:tracePt t="328229" x="2741613" y="4330700"/>
          <p14:tracePt t="328239" x="2828925" y="4330700"/>
          <p14:tracePt t="328249" x="2903538" y="4318000"/>
          <p14:tracePt t="328253" x="2992438" y="4318000"/>
          <p14:tracePt t="328263" x="3079750" y="4318000"/>
          <p14:tracePt t="328269" x="3141663" y="4318000"/>
          <p14:tracePt t="328279" x="3216275" y="4318000"/>
          <p14:tracePt t="328289" x="3267075" y="4318000"/>
          <p14:tracePt t="328293" x="3292475" y="4318000"/>
          <p14:tracePt t="328303" x="3317875" y="4318000"/>
          <p14:tracePt t="328309" x="3328988" y="4318000"/>
          <p14:tracePt t="328329" x="3341688" y="4318000"/>
          <p14:tracePt t="328345" x="3354388" y="4318000"/>
          <p14:tracePt t="328349" x="3367088" y="4318000"/>
          <p14:tracePt t="328376" x="3379788" y="4318000"/>
          <p14:tracePt t="328389" x="3405188" y="4330700"/>
          <p14:tracePt t="328409" x="3417888" y="4330700"/>
          <p14:tracePt t="328415" x="3441700" y="4341813"/>
          <p14:tracePt t="328425" x="3454400" y="4341813"/>
          <p14:tracePt t="328441" x="3479800" y="4341813"/>
          <p14:tracePt t="328455" x="3492500" y="4341813"/>
          <p14:tracePt t="328475" x="3505200" y="4341813"/>
          <p14:tracePt t="328561" x="3517900" y="4341813"/>
          <p14:tracePt t="328567" x="3530600" y="4354513"/>
          <p14:tracePt t="328581" x="3541713" y="4367213"/>
          <p14:tracePt t="328591" x="3554413" y="4379913"/>
          <p14:tracePt t="328617" x="3567113" y="4405313"/>
          <p14:tracePt t="328621" x="3579813" y="4418013"/>
          <p14:tracePt t="328647" x="3592513" y="4430713"/>
          <p14:tracePt t="328773" x="3617913" y="4430713"/>
          <p14:tracePt t="328823" x="3630613" y="4430713"/>
          <p14:tracePt t="328839" x="3643313" y="4430713"/>
          <p14:tracePt t="328889" x="3654425" y="4430713"/>
          <p14:tracePt t="328989" x="3667125" y="4443413"/>
          <p14:tracePt t="328995" x="3667125" y="4454525"/>
          <p14:tracePt t="329015" x="3667125" y="4467225"/>
          <p14:tracePt t="329041" x="3667125" y="4492625"/>
          <p14:tracePt t="329071" x="3667125" y="4505325"/>
          <p14:tracePt t="329075" x="3667125" y="4518025"/>
          <p14:tracePt t="329095" x="3667125" y="4530725"/>
          <p14:tracePt t="329111" x="3667125" y="4543425"/>
          <p14:tracePt t="329125" x="3667125" y="4554538"/>
          <p14:tracePt t="329157" x="3667125" y="4567238"/>
          <p14:tracePt t="329393" x="3667125" y="4579938"/>
          <p14:tracePt t="329409" x="3667125" y="4592638"/>
          <p14:tracePt t="329420" x="3667125" y="4605338"/>
          <p14:tracePt t="329423" x="3667125" y="4618038"/>
          <p14:tracePt t="329435" x="3667125" y="4643438"/>
          <p14:tracePt t="329439" x="3667125" y="4656138"/>
          <p14:tracePt t="329449" x="3667125" y="4667250"/>
          <p14:tracePt t="329459" x="3667125" y="4679950"/>
          <p14:tracePt t="329475" x="3667125" y="4692650"/>
          <p14:tracePt t="329489" x="3679825" y="4705350"/>
          <p14:tracePt t="329535" x="3692525" y="4705350"/>
          <p14:tracePt t="329545" x="3705225" y="4705350"/>
          <p14:tracePt t="329559" x="3717925" y="4705350"/>
          <p14:tracePt t="329569" x="3730625" y="4705350"/>
          <p14:tracePt t="329575" x="3756025" y="4705350"/>
          <p14:tracePt t="329585" x="3767138" y="4705350"/>
          <p14:tracePt t="329591" x="3779838" y="4705350"/>
          <p14:tracePt t="329601" x="3792538" y="4705350"/>
          <p14:tracePt t="329612" x="3805238" y="4705350"/>
          <p14:tracePt t="329615" x="3817938" y="4705350"/>
          <p14:tracePt t="329625" x="3856038" y="4705350"/>
          <p14:tracePt t="329631" x="3867150" y="4705350"/>
          <p14:tracePt t="329651" x="3892550" y="4705350"/>
          <p14:tracePt t="329667" x="3917950" y="4705350"/>
          <p14:tracePt t="329671" x="3943350" y="4705350"/>
          <p14:tracePt t="329681" x="3956050" y="4705350"/>
          <p14:tracePt t="329691" x="3979863" y="4705350"/>
          <p14:tracePt t="329697" x="3992563" y="4705350"/>
          <p14:tracePt t="329707" x="4017963" y="4705350"/>
          <p14:tracePt t="329712" x="4043363" y="4705350"/>
          <p14:tracePt t="329721" x="4056063" y="4679950"/>
          <p14:tracePt t="329731" x="4068763" y="4679950"/>
          <p14:tracePt t="329747" x="4117975" y="4656138"/>
          <p14:tracePt t="329761" x="4130675" y="4656138"/>
          <p14:tracePt t="329771" x="4143375" y="4656138"/>
          <p14:tracePt t="329777" x="4156075" y="4656138"/>
          <p14:tracePt t="329787" x="4168775" y="4656138"/>
          <p14:tracePt t="329801" x="4192588" y="4643438"/>
          <p14:tracePt t="329811" x="4217988" y="4643438"/>
          <p14:tracePt t="329818" x="4230688" y="4643438"/>
          <p14:tracePt t="329827" x="4243388" y="4643438"/>
          <p14:tracePt t="329833" x="4268788" y="4643438"/>
          <p14:tracePt t="329843" x="4294188" y="4643438"/>
          <p14:tracePt t="329857" x="4343400" y="4643438"/>
          <p14:tracePt t="329873" x="4368800" y="4643438"/>
          <p14:tracePt t="329883" x="4381500" y="4643438"/>
          <p14:tracePt t="329893" x="4418013" y="4643438"/>
          <p14:tracePt t="330059" x="4430713" y="4643438"/>
          <p14:tracePt t="330065" x="4443413" y="4643438"/>
          <p14:tracePt t="330075" x="4443413" y="4630738"/>
          <p14:tracePt t="330079" x="4443413" y="4618038"/>
          <p14:tracePt t="330089" x="4456113" y="4605338"/>
          <p14:tracePt t="330105" x="4468813" y="4592638"/>
          <p14:tracePt t="330139" x="4468813" y="4567238"/>
          <p14:tracePt t="330215" x="4468813" y="4554538"/>
          <p14:tracePt t="330231" x="4481513" y="4554538"/>
          <p14:tracePt t="330245" x="4494213" y="4554538"/>
          <p14:tracePt t="330841" x="4494213" y="4567238"/>
          <p14:tracePt t="330855" x="4494213" y="4579938"/>
          <p14:tracePt t="330861" x="4494213" y="4592638"/>
          <p14:tracePt t="330887" x="4494213" y="4618038"/>
          <p14:tracePt t="330921" x="4494213" y="4630738"/>
          <p14:tracePt t="330947" x="4494213" y="4643438"/>
          <p14:tracePt t="330961" x="4494213" y="4656138"/>
          <p14:tracePt t="330977" x="4494213" y="4667250"/>
          <p14:tracePt t="331085" x="4481513" y="4667250"/>
          <p14:tracePt t="331341" x="4468813" y="4667250"/>
          <p14:tracePt t="331381" x="4456113" y="4667250"/>
          <p14:tracePt t="331401" x="4430713" y="4656138"/>
          <p14:tracePt t="331417" x="4368800" y="4656138"/>
          <p14:tracePt t="331427" x="4268788" y="4643438"/>
          <p14:tracePt t="331433" x="4130675" y="4643438"/>
          <p14:tracePt t="331443" x="3968750" y="4643438"/>
          <p14:tracePt t="331447" x="3805238" y="4643438"/>
          <p14:tracePt t="331457" x="3643313" y="4643438"/>
          <p14:tracePt t="331467" x="3467100" y="4643438"/>
          <p14:tracePt t="331473" x="3292475" y="4643438"/>
          <p14:tracePt t="331483" x="3141663" y="4656138"/>
          <p14:tracePt t="331487" x="2992438" y="4679950"/>
          <p14:tracePt t="331497" x="2816225" y="4692650"/>
          <p14:tracePt t="331509" x="2667000" y="4730750"/>
          <p14:tracePt t="331513" x="2490788" y="4743450"/>
          <p14:tracePt t="331523" x="2352675" y="4768850"/>
          <p14:tracePt t="331527" x="2228850" y="4768850"/>
          <p14:tracePt t="331539" x="2116138" y="4779963"/>
          <p14:tracePt t="331547" x="1990725" y="4805363"/>
          <p14:tracePt t="331554" x="1878013" y="4818063"/>
          <p14:tracePt t="331563" x="1765300" y="4818063"/>
          <p14:tracePt t="331573" x="1639888" y="4843463"/>
          <p14:tracePt t="331577" x="1539875" y="4856163"/>
          <p14:tracePt t="331587" x="1452563" y="4879975"/>
          <p14:tracePt t="331593" x="1376363" y="4892675"/>
          <p14:tracePt t="331603" x="1327150" y="4892675"/>
          <p14:tracePt t="331613" x="1276350" y="4918075"/>
          <p14:tracePt t="331617" x="1239838" y="4918075"/>
          <p14:tracePt t="331627" x="1227138" y="4918075"/>
          <p14:tracePt t="331633" x="1214438" y="4918075"/>
          <p14:tracePt t="331643" x="1189038" y="4918075"/>
          <p14:tracePt t="331659" x="1176338" y="4930775"/>
          <p14:tracePt t="331723" x="1176338" y="4943475"/>
          <p14:tracePt t="331740" x="1176338" y="4956175"/>
          <p14:tracePt t="331745" x="1176338" y="4968875"/>
          <p14:tracePt t="331755" x="1201738" y="4981575"/>
          <p14:tracePt t="331766" x="1239838" y="5005388"/>
          <p14:tracePt t="331770" x="1314450" y="5005388"/>
          <p14:tracePt t="331779" x="1376363" y="5018088"/>
          <p14:tracePt t="331786" x="1465263" y="5018088"/>
          <p14:tracePt t="331795" x="1577975" y="5018088"/>
          <p14:tracePt t="331805" x="1714500" y="5018088"/>
          <p14:tracePt t="331809" x="1878013" y="5018088"/>
          <p14:tracePt t="331820" x="2078038" y="5018088"/>
          <p14:tracePt t="331825" x="2290763" y="5018088"/>
          <p14:tracePt t="331835" x="2478088" y="5018088"/>
          <p14:tracePt t="331846" x="2616200" y="5018088"/>
          <p14:tracePt t="331849" x="2767013" y="5018088"/>
          <p14:tracePt t="331859" x="2903538" y="5018088"/>
          <p14:tracePt t="331866" x="3041650" y="5018088"/>
          <p14:tracePt t="331876" x="3141663" y="5018088"/>
          <p14:tracePt t="331885" x="3179763" y="5018088"/>
          <p14:tracePt t="331889" x="3241675" y="5030788"/>
          <p14:tracePt t="331900" x="3292475" y="5030788"/>
          <p14:tracePt t="331905" x="3328988" y="5030788"/>
          <p14:tracePt t="331916" x="3354388" y="5030788"/>
          <p14:tracePt t="331925" x="3379788" y="5030788"/>
          <p14:tracePt t="331932" x="3392488" y="5030788"/>
          <p14:tracePt t="331941" x="3405188" y="5030788"/>
          <p14:tracePt t="331945" x="3417888" y="5030788"/>
          <p14:tracePt t="331966" x="3429000" y="5030788"/>
          <p14:tracePt t="331996" x="3441700" y="5030788"/>
          <p14:tracePt t="332005" x="3454400" y="5030788"/>
          <p14:tracePt t="332021" x="3467100" y="5030788"/>
          <p14:tracePt t="332057" x="3479800" y="5030788"/>
          <p14:tracePt t="332081" x="3492500" y="5030788"/>
          <p14:tracePt t="332087" x="3505200" y="5018088"/>
          <p14:tracePt t="332097" x="3505200" y="5005388"/>
          <p14:tracePt t="332108" x="3517900" y="5005388"/>
          <p14:tracePt t="332110" x="3517900" y="4992688"/>
          <p14:tracePt t="332127" x="3530600" y="4968875"/>
          <p14:tracePt t="332167" x="3530600" y="4956175"/>
          <p14:tracePt t="332233" x="3541713" y="4956175"/>
          <p14:tracePt t="332249" x="3554413" y="4956175"/>
          <p14:tracePt t="332269" x="3567113" y="4956175"/>
          <p14:tracePt t="332274" x="3579813" y="4956175"/>
          <p14:tracePt t="332283" x="3592513" y="4956175"/>
          <p14:tracePt t="332289" x="3617913" y="4956175"/>
          <p14:tracePt t="332309" x="3630613" y="4956175"/>
          <p14:tracePt t="332313" x="3643313" y="4956175"/>
          <p14:tracePt t="332333" x="3654425" y="4956175"/>
          <p14:tracePt t="332369" x="3654425" y="4943475"/>
          <p14:tracePt t="332380" x="3667125" y="4943475"/>
          <p14:tracePt t="332395" x="3692525" y="4918075"/>
          <p14:tracePt t="332410" x="3705225" y="4905375"/>
          <p14:tracePt t="332419" x="3717925" y="4905375"/>
          <p14:tracePt t="332425" x="3730625" y="4892675"/>
          <p14:tracePt t="332445" x="3756025" y="4879975"/>
          <p14:tracePt t="332459" x="3767138" y="4879975"/>
          <p14:tracePt t="332466" x="3767138" y="4868863"/>
          <p14:tracePt t="332475" x="3779838" y="4868863"/>
          <p14:tracePt t="332575" x="3792538" y="4868863"/>
          <p14:tracePt t="332627" x="3805238" y="4868863"/>
          <p14:tracePt t="332647" x="3805238" y="4879975"/>
          <p14:tracePt t="332651" x="3805238" y="4905375"/>
          <p14:tracePt t="332663" x="3805238" y="4943475"/>
          <p14:tracePt t="332667" x="3805238" y="4981575"/>
          <p14:tracePt t="332677" x="3805238" y="5030788"/>
          <p14:tracePt t="332687" x="3792538" y="5092700"/>
          <p14:tracePt t="332693" x="3743325" y="5143500"/>
          <p14:tracePt t="332703" x="3705225" y="5194300"/>
          <p14:tracePt t="332707" x="3667125" y="5243513"/>
          <p14:tracePt t="332718" x="3643313" y="5268913"/>
          <p14:tracePt t="332727" x="3630613" y="5305425"/>
          <p14:tracePt t="332733" x="3592513" y="5343525"/>
          <p14:tracePt t="332743" x="3554413" y="5381625"/>
          <p14:tracePt t="332747" x="3517900" y="5418138"/>
          <p14:tracePt t="332757" x="3479800" y="5456238"/>
          <p14:tracePt t="332767" x="3441700" y="5468938"/>
          <p14:tracePt t="332773" x="3379788" y="5507038"/>
          <p14:tracePt t="332783" x="3341688" y="5518150"/>
          <p14:tracePt t="332787" x="3292475" y="5543550"/>
          <p14:tracePt t="332797" x="3267075" y="5568950"/>
          <p14:tracePt t="332807" x="3241675" y="5568950"/>
          <p14:tracePt t="332814" x="3205163" y="5581650"/>
          <p14:tracePt t="332823" x="3179763" y="5594350"/>
          <p14:tracePt t="332829" x="3167063" y="5594350"/>
          <p14:tracePt t="332840" x="3128963" y="5607050"/>
          <p14:tracePt t="332850" x="3116263" y="5607050"/>
          <p14:tracePt t="332853" x="3103563" y="5607050"/>
          <p14:tracePt t="332865" x="3092450" y="5607050"/>
          <p14:tracePt t="332869" x="3079750" y="5619750"/>
          <p14:tracePt t="332879" x="3067050" y="5619750"/>
          <p14:tracePt t="332890" x="3041650" y="5619750"/>
          <p14:tracePt t="332893" x="3041650" y="5630863"/>
          <p14:tracePt t="332903" x="3028950" y="5630863"/>
          <p14:tracePt t="332909" x="3016250" y="5643563"/>
          <p14:tracePt t="332919" x="3003550" y="5643563"/>
          <p14:tracePt t="332935" x="2979738" y="5656263"/>
          <p14:tracePt t="332950" x="2954338" y="5668963"/>
          <p14:tracePt t="332971" x="2941638" y="5668963"/>
          <p14:tracePt t="332979" x="2928938" y="5668963"/>
          <p14:tracePt t="332985" x="2916238" y="5668963"/>
          <p14:tracePt t="332995" x="2916238" y="5681663"/>
          <p14:tracePt t="332999" x="2903538" y="5681663"/>
          <p14:tracePt t="333011" x="2890838" y="5681663"/>
          <p14:tracePt t="333035" x="2867025" y="5681663"/>
          <p14:tracePt t="333041" x="2854325" y="5707063"/>
          <p14:tracePt t="333051" x="2841625" y="5707063"/>
          <p14:tracePt t="333074" x="2828925" y="5707063"/>
          <p14:tracePt t="333203" x="2816225" y="5707063"/>
          <p14:tracePt t="333206" x="2841625" y="5694363"/>
          <p14:tracePt t="333218" x="2916238" y="5643563"/>
          <p14:tracePt t="333223" x="2992438" y="5568950"/>
          <p14:tracePt t="333233" x="3067050" y="5518150"/>
          <p14:tracePt t="333237" x="3128963" y="5494338"/>
          <p14:tracePt t="333248" x="3205163" y="5456238"/>
          <p14:tracePt t="333257" x="3341688" y="5381625"/>
          <p14:tracePt t="333264" x="3429000" y="5343525"/>
          <p14:tracePt t="333273" x="3554413" y="5305425"/>
          <p14:tracePt t="333280" x="3654425" y="5256213"/>
          <p14:tracePt t="333289" x="3717925" y="5218113"/>
          <p14:tracePt t="333299" x="3767138" y="5181600"/>
          <p14:tracePt t="333303" x="3805238" y="5156200"/>
          <p14:tracePt t="333314" x="3830638" y="5130800"/>
          <p14:tracePt t="333319" x="3843338" y="5130800"/>
          <p14:tracePt t="333330" x="3856038" y="5105400"/>
          <p14:tracePt t="333340" x="3892550" y="5092700"/>
          <p14:tracePt t="333353" x="3892550" y="5081588"/>
          <p14:tracePt t="333359" x="3905250" y="5068888"/>
          <p14:tracePt t="333379" x="3917950" y="5043488"/>
          <p14:tracePt t="333386" x="3930650" y="5030788"/>
          <p14:tracePt t="333419" x="3930650" y="5005388"/>
          <p14:tracePt t="333435" x="3943350" y="4992688"/>
          <p14:tracePt t="333449" x="3956050" y="4992688"/>
          <p14:tracePt t="333469" x="3956050" y="4981575"/>
          <p14:tracePt t="333485" x="3968750" y="4956175"/>
          <p14:tracePt t="333501" x="3979863" y="4930775"/>
          <p14:tracePt t="333525" x="3979863" y="4918075"/>
          <p14:tracePt t="333883" x="3979863" y="4905375"/>
          <p14:tracePt t="333893" x="4017963" y="4905375"/>
          <p14:tracePt t="333899" x="4030663" y="4905375"/>
          <p14:tracePt t="333909" x="4056063" y="4905375"/>
          <p14:tracePt t="333919" x="4081463" y="4905375"/>
          <p14:tracePt t="333923" x="4117975" y="4879975"/>
          <p14:tracePt t="333933" x="4130675" y="4879975"/>
          <p14:tracePt t="333939" x="4156075" y="4879975"/>
          <p14:tracePt t="333949" x="4168775" y="4879975"/>
          <p14:tracePt t="333959" x="4192588" y="4879975"/>
          <p14:tracePt t="333975" x="4205288" y="4879975"/>
          <p14:tracePt t="333989" x="4217988" y="4879975"/>
          <p14:tracePt t="334009" x="4230688" y="4879975"/>
          <p14:tracePt t="334131" x="4243388" y="4879975"/>
          <p14:tracePt t="334155" x="4256088" y="4856163"/>
          <p14:tracePt t="334231" x="4281488" y="4856163"/>
          <p14:tracePt t="334317" x="4294188" y="4856163"/>
          <p14:tracePt t="334321" x="4305300" y="4856163"/>
          <p14:tracePt t="334333" x="4318000" y="4856163"/>
          <p14:tracePt t="334347" x="4330700" y="4856163"/>
          <p14:tracePt t="334387" x="4330700" y="4843463"/>
          <p14:tracePt t="334397" x="4343400" y="4843463"/>
          <p14:tracePt t="334427" x="4356100" y="4843463"/>
          <p14:tracePt t="334493" x="4368800" y="4843463"/>
          <p14:tracePt t="334595" x="4381500" y="4843463"/>
          <p14:tracePt t="334599" x="4394200" y="4843463"/>
          <p14:tracePt t="334609" x="4406900" y="4843463"/>
          <p14:tracePt t="334625" x="4418013" y="4843463"/>
          <p14:tracePt t="334639" x="4443413" y="4843463"/>
          <p14:tracePt t="334665" x="4456113" y="4843463"/>
          <p14:tracePt t="334685" x="4468813" y="4843463"/>
          <p14:tracePt t="334701" x="4481513" y="4843463"/>
          <p14:tracePt t="334725" x="4506913" y="4843463"/>
          <p14:tracePt t="334741" x="4530725" y="4830763"/>
          <p14:tracePt t="334752" x="4543425" y="4805363"/>
          <p14:tracePt t="334755" x="4556125" y="4805363"/>
          <p14:tracePt t="334771" x="4581525" y="4792663"/>
          <p14:tracePt t="334781" x="4594225" y="4779963"/>
          <p14:tracePt t="334811" x="4606925" y="4779963"/>
          <p14:tracePt t="335109" x="4568825" y="4805363"/>
          <p14:tracePt t="335119" x="4481513" y="4856163"/>
          <p14:tracePt t="335125" x="4394200" y="4905375"/>
          <p14:tracePt t="335135" x="4318000" y="4943475"/>
          <p14:tracePt t="335139" x="4243388" y="4992688"/>
          <p14:tracePt t="335149" x="4181475" y="5030788"/>
          <p14:tracePt t="335159" x="4105275" y="5068888"/>
          <p14:tracePt t="335165" x="4043363" y="5105400"/>
          <p14:tracePt t="335175" x="3943350" y="5168900"/>
          <p14:tracePt t="335179" x="3892550" y="5194300"/>
          <p14:tracePt t="335189" x="3817938" y="5243513"/>
          <p14:tracePt t="335199" x="3756025" y="5281613"/>
          <p14:tracePt t="335205" x="3679825" y="5318125"/>
          <p14:tracePt t="335215" x="3592513" y="5368925"/>
          <p14:tracePt t="335219" x="3517900" y="5407025"/>
          <p14:tracePt t="335229" x="3417888" y="5443538"/>
          <p14:tracePt t="335239" x="3317875" y="5481638"/>
          <p14:tracePt t="335245" x="3254375" y="5518150"/>
          <p14:tracePt t="335255" x="3154363" y="5543550"/>
          <p14:tracePt t="335262" x="3116263" y="5556250"/>
          <p14:tracePt t="335271" x="3079750" y="5581650"/>
          <p14:tracePt t="335281" x="3003550" y="5607050"/>
          <p14:tracePt t="335285" x="2941638" y="5643563"/>
          <p14:tracePt t="335295" x="2903538" y="5656263"/>
          <p14:tracePt t="335301" x="2879725" y="5656263"/>
          <p14:tracePt t="335312" x="2867025" y="5668963"/>
          <p14:tracePt t="335320" x="2841625" y="5681663"/>
          <p14:tracePt t="335325" x="2828925" y="5681663"/>
          <p14:tracePt t="335335" x="2790825" y="5694363"/>
          <p14:tracePt t="335346" x="2778125" y="5694363"/>
          <p14:tracePt t="335350" x="2754313" y="5707063"/>
          <p14:tracePt t="335359" x="2703513" y="5707063"/>
          <p14:tracePt t="335365" x="2678113" y="5732463"/>
          <p14:tracePt t="335375" x="2641600" y="5732463"/>
          <p14:tracePt t="335386" x="2603500" y="5732463"/>
          <p14:tracePt t="335391" x="2590800" y="5756275"/>
          <p14:tracePt t="335401" x="2554288" y="5768975"/>
          <p14:tracePt t="335405" x="2541588" y="5768975"/>
          <p14:tracePt t="335415" x="2516188" y="5781675"/>
          <p14:tracePt t="335425" x="2503488" y="5794375"/>
          <p14:tracePt t="335431" x="2490788" y="5794375"/>
          <p14:tracePt t="335442" x="2465388" y="5807075"/>
          <p14:tracePt t="335446" x="2452688" y="5819775"/>
          <p14:tracePt t="335467" x="2441575" y="5819775"/>
          <p14:tracePt t="335478" x="2428875" y="5819775"/>
          <p14:tracePt t="335481" x="2416175" y="5819775"/>
          <p14:tracePt t="335749" x="2416175" y="5832475"/>
          <p14:tracePt t="336737" x="2403475" y="5832475"/>
          <p14:tracePt t="336751" x="2390775" y="5832475"/>
          <p14:tracePt t="336823" x="2390775" y="5843588"/>
          <p14:tracePt t="336843" x="2365375" y="5856288"/>
          <p14:tracePt t="336899" x="2352675" y="5868988"/>
          <p14:tracePt t="336943" x="2352675" y="5881688"/>
          <p14:tracePt t="336969" x="2339975" y="5894388"/>
          <p14:tracePt t="336985" x="2339975" y="5907088"/>
          <p14:tracePt t="336989" x="2328863" y="5919788"/>
          <p14:tracePt t="336999" x="2328863" y="5932488"/>
          <p14:tracePt t="337009" x="2328863" y="5945188"/>
          <p14:tracePt t="337015" x="2316163" y="5945188"/>
          <p14:tracePt t="337025" x="2316163" y="5969000"/>
          <p14:tracePt t="337039" x="2316163" y="5981700"/>
          <p14:tracePt t="337055" x="2303463" y="5994400"/>
          <p14:tracePt t="337105" x="2290763" y="5994400"/>
          <p14:tracePt t="337175" x="2278063" y="5994400"/>
          <p14:tracePt t="337283" x="2252663" y="5994400"/>
          <p14:tracePt t="337287" x="2252663" y="6007100"/>
          <p14:tracePt t="337307" x="2239963" y="6007100"/>
          <p14:tracePt t="337323" x="2239963" y="6019800"/>
          <p14:tracePt t="337337" x="2228850" y="6032500"/>
          <p14:tracePt t="337363" x="2216150" y="6032500"/>
          <p14:tracePt t="337373" x="2203450" y="6045200"/>
          <p14:tracePt t="337387" x="2190750" y="6045200"/>
          <p14:tracePt t="337433" x="2178050" y="6056313"/>
          <p14:tracePt t="338371" x="2190750" y="6056313"/>
          <p14:tracePt t="338377" x="2216150" y="6056313"/>
          <p14:tracePt t="338387" x="2228850" y="6045200"/>
          <p14:tracePt t="338391" x="2239963" y="6032500"/>
          <p14:tracePt t="338401" x="2265363" y="6019800"/>
          <p14:tracePt t="338411" x="2303463" y="5994400"/>
          <p14:tracePt t="338417" x="2328863" y="5981700"/>
          <p14:tracePt t="338427" x="2352675" y="5956300"/>
          <p14:tracePt t="338442" x="2378075" y="5956300"/>
          <p14:tracePt t="338451" x="2390775" y="5932488"/>
          <p14:tracePt t="338483" x="2403475" y="5932488"/>
          <p14:tracePt t="338528" x="2416175" y="5932488"/>
          <p14:tracePt t="338533" x="2428875" y="5932488"/>
          <p14:tracePt t="338545" x="2441575" y="5919788"/>
          <p14:tracePt t="338558" x="2441575" y="5907088"/>
          <p14:tracePt t="338663" x="2452688" y="5907088"/>
          <p14:tracePt t="339041" x="2452688" y="5932488"/>
          <p14:tracePt t="339047" x="2428875" y="5956300"/>
          <p14:tracePt t="339057" x="2403475" y="6007100"/>
          <p14:tracePt t="339067" x="2390775" y="6032500"/>
          <p14:tracePt t="339073" x="2365375" y="6069013"/>
          <p14:tracePt t="339083" x="2339975" y="6094413"/>
          <p14:tracePt t="339087" x="2328863" y="6132513"/>
          <p14:tracePt t="339097" x="2303463" y="6145213"/>
          <p14:tracePt t="339108" x="2290763" y="6169025"/>
          <p14:tracePt t="339113" x="2265363" y="6181725"/>
          <p14:tracePt t="339123" x="2265363" y="6194425"/>
          <p14:tracePt t="339127" x="2252663" y="6207125"/>
          <p14:tracePt t="339149" x="2239963" y="6219825"/>
          <p14:tracePt t="339349" x="2228850" y="6232525"/>
          <p14:tracePt t="339359" x="2228850" y="6245225"/>
          <p14:tracePt t="339380" x="2228850" y="6269038"/>
          <p14:tracePt t="339395" x="2228850" y="6281738"/>
          <p14:tracePt t="339405" x="2228850" y="6294438"/>
          <p14:tracePt t="339411" x="2228850" y="6307138"/>
          <p14:tracePt t="339421" x="2228850" y="6319838"/>
          <p14:tracePt t="339435" x="2228850" y="6332538"/>
          <p14:tracePt t="339445" x="2228850" y="6345238"/>
          <p14:tracePt t="339451" x="2228850" y="6357938"/>
          <p14:tracePt t="339471" x="2216150" y="6370638"/>
          <p14:tracePt t="339481" x="2203450" y="6381750"/>
          <p14:tracePt t="339517" x="2203450" y="6407150"/>
          <p14:tracePt t="339622" x="2190750" y="6419850"/>
          <p14:tracePt t="341947" x="2216150" y="6419850"/>
          <p14:tracePt t="341957" x="2252663" y="6407150"/>
          <p14:tracePt t="341963" x="2316163" y="6381750"/>
          <p14:tracePt t="341974" x="2352675" y="6381750"/>
          <p14:tracePt t="341983" x="2390775" y="6357938"/>
          <p14:tracePt t="341987" x="2416175" y="6345238"/>
          <p14:tracePt t="341997" x="2441575" y="6319838"/>
          <p14:tracePt t="342003" x="2490788" y="6294438"/>
          <p14:tracePt t="342013" x="2528888" y="6269038"/>
          <p14:tracePt t="342023" x="2565400" y="6257925"/>
          <p14:tracePt t="342029" x="2628900" y="6219825"/>
          <p14:tracePt t="342040" x="2667000" y="6194425"/>
          <p14:tracePt t="342043" x="2728913" y="6157913"/>
          <p14:tracePt t="342053" x="2754313" y="6132513"/>
          <p14:tracePt t="342063" x="2803525" y="6119813"/>
          <p14:tracePt t="342069" x="2828925" y="6069013"/>
          <p14:tracePt t="342079" x="2890838" y="6019800"/>
          <p14:tracePt t="342083" x="2954338" y="5994400"/>
          <p14:tracePt t="342093" x="3003550" y="5956300"/>
          <p14:tracePt t="342103" x="3079750" y="5919788"/>
          <p14:tracePt t="342109" x="3154363" y="5881688"/>
          <p14:tracePt t="342120" x="3216275" y="5856288"/>
          <p14:tracePt t="342124" x="3254375" y="5843588"/>
          <p14:tracePt t="342133" x="3305175" y="5819775"/>
          <p14:tracePt t="342143" x="3354388" y="5807075"/>
          <p14:tracePt t="342149" x="3354388" y="5794375"/>
          <p14:tracePt t="342159" x="3367088" y="5794375"/>
          <p14:tracePt t="342173" x="3405188" y="5768975"/>
          <p14:tracePt t="342189" x="3429000" y="5756275"/>
          <p14:tracePt t="342206" x="3441700" y="5743575"/>
          <p14:tracePt t="342240" x="3467100" y="5743575"/>
          <p14:tracePt t="342407" x="3479800" y="5743575"/>
          <p14:tracePt t="342523" x="3492500" y="5732463"/>
          <p14:tracePt t="342533" x="3492500" y="5707063"/>
          <p14:tracePt t="342547" x="3492500" y="5681663"/>
          <p14:tracePt t="349775" x="3392488" y="5681663"/>
          <p14:tracePt t="349779" x="3179763" y="5530850"/>
          <p14:tracePt t="349789" x="2890838" y="5330825"/>
          <p14:tracePt t="349801" x="2654300" y="5143500"/>
          <p14:tracePt t="349805" x="2403475" y="4956175"/>
          <p14:tracePt t="349816" x="2203450" y="4843463"/>
          <p14:tracePt t="349821" x="2027238" y="4705350"/>
          <p14:tracePt t="349832" x="1939925" y="4630738"/>
          <p14:tracePt t="349841" x="1839913" y="4579938"/>
          <p14:tracePt t="349845" x="1752600" y="4530725"/>
          <p14:tracePt t="349855" x="1739900" y="4505325"/>
          <p14:tracePt t="352777" x="1727200" y="4505325"/>
          <p14:tracePt t="352811" x="1727200" y="4492625"/>
          <p14:tracePt t="352817" x="1727200" y="4479925"/>
          <p14:tracePt t="352827" x="1727200" y="4467225"/>
          <p14:tracePt t="352837" x="1739900" y="4454525"/>
          <p14:tracePt t="352877" x="1739900" y="4443413"/>
          <p14:tracePt t="352887" x="1727200" y="4430713"/>
          <p14:tracePt t="352923" x="1714500" y="4418013"/>
          <p14:tracePt t="352937" x="1727200" y="4405313"/>
          <p14:tracePt t="352947" x="1727200" y="4392613"/>
          <p14:tracePt t="352953" x="1739900" y="4367213"/>
          <p14:tracePt t="352963" x="1778000" y="4354513"/>
          <p14:tracePt t="352973" x="1790700" y="4330700"/>
          <p14:tracePt t="352977" x="1814513" y="4305300"/>
          <p14:tracePt t="352987" x="1814513" y="4279900"/>
          <p14:tracePt t="352993" x="1839913" y="4241800"/>
          <p14:tracePt t="353003" x="1865313" y="4192588"/>
          <p14:tracePt t="353019" x="1878013" y="4167188"/>
          <p14:tracePt t="353030" x="1890713" y="4154488"/>
          <p14:tracePt t="353044" x="1890713" y="4141788"/>
          <p14:tracePt t="353063" x="1903413" y="4141788"/>
          <p14:tracePt t="353119" x="1903413" y="4129088"/>
          <p14:tracePt t="353129" x="1914525" y="4117975"/>
          <p14:tracePt t="353135" x="1927225" y="4105275"/>
          <p14:tracePt t="353149" x="1939925" y="4105275"/>
          <p14:tracePt t="353159" x="1952625" y="4079875"/>
          <p14:tracePt t="353169" x="1952625" y="4067175"/>
          <p14:tracePt t="353175" x="1965325" y="4041775"/>
          <p14:tracePt t="353185" x="1978025" y="4017963"/>
          <p14:tracePt t="353189" x="1990725" y="3992563"/>
          <p14:tracePt t="353199" x="2003425" y="3967163"/>
          <p14:tracePt t="353209" x="2039938" y="3929063"/>
          <p14:tracePt t="353215" x="2065338" y="3892550"/>
          <p14:tracePt t="353225" x="2090738" y="3841750"/>
          <p14:tracePt t="353231" x="2116138" y="3803650"/>
          <p14:tracePt t="353241" x="2139950" y="3779838"/>
          <p14:tracePt t="353251" x="2178050" y="3754438"/>
          <p14:tracePt t="353255" x="2178050" y="3741738"/>
          <p14:tracePt t="353265" x="2190750" y="3729038"/>
          <p14:tracePt t="353272" x="2203450" y="3716338"/>
          <p14:tracePt t="353282" x="2216150" y="3703638"/>
          <p14:tracePt t="353301" x="2228850" y="3692525"/>
          <p14:tracePt t="353337" x="2239963" y="3667125"/>
          <p14:tracePt t="353357" x="2252663" y="3654425"/>
          <p14:tracePt t="353371" x="2265363" y="3641725"/>
          <p14:tracePt t="353387" x="2278063" y="3629025"/>
          <p14:tracePt t="353397" x="2290763" y="3616325"/>
          <p14:tracePt t="353421" x="2303463" y="3616325"/>
          <p14:tracePt t="353437" x="2316163" y="3616325"/>
          <p14:tracePt t="353453" x="2328863" y="3603625"/>
          <p14:tracePt t="353497" x="2328863" y="3590925"/>
          <p14:tracePt t="353517" x="2352675" y="3554413"/>
          <p14:tracePt t="353528" x="2352675" y="3541713"/>
          <p14:tracePt t="353537" x="2365375" y="3541713"/>
          <p14:tracePt t="353543" x="2365375" y="3516313"/>
          <p14:tracePt t="353559" x="2365375" y="3490913"/>
          <p14:tracePt t="353567" x="2365375" y="3479800"/>
          <p14:tracePt t="353579" x="2365375" y="3454400"/>
          <p14:tracePt t="353583" x="2365375" y="3441700"/>
          <p14:tracePt t="353593" x="2365375" y="3429000"/>
          <p14:tracePt t="353599" x="2378075" y="3390900"/>
          <p14:tracePt t="353619" x="2378075" y="3378200"/>
          <p14:tracePt t="353623" x="2378075" y="3367088"/>
          <p14:tracePt t="353634" x="2378075" y="3354388"/>
          <p14:tracePt t="353649" x="2378075" y="3341688"/>
          <p14:tracePt t="353659" x="2390775" y="3316288"/>
          <p14:tracePt t="353673" x="2403475" y="3303588"/>
          <p14:tracePt t="353689" x="2416175" y="3290888"/>
          <p14:tracePt t="353881" x="2403475" y="3290888"/>
          <p14:tracePt t="353885" x="2390775" y="3290888"/>
          <p14:tracePt t="353897" x="2378075" y="3290888"/>
          <p14:tracePt t="353901" x="2365375" y="3290888"/>
          <p14:tracePt t="353912" x="2352675" y="3290888"/>
          <p14:tracePt t="353921" x="2339975" y="3290888"/>
          <p14:tracePt t="353927" x="2328863" y="3290888"/>
          <p14:tracePt t="353937" x="2290763" y="3303588"/>
          <p14:tracePt t="353941" x="2278063" y="3328988"/>
          <p14:tracePt t="353951" x="2265363" y="3328988"/>
          <p14:tracePt t="353962" x="2239963" y="3354388"/>
          <p14:tracePt t="353967" x="2228850" y="3367088"/>
          <p14:tracePt t="353978" x="2203450" y="3378200"/>
          <p14:tracePt t="354021" x="2203450" y="3390900"/>
          <p14:tracePt t="354209" x="2203450" y="3403600"/>
          <p14:tracePt t="354223" x="2203450" y="3416300"/>
          <p14:tracePt t="354245" x="2216150" y="3416300"/>
          <p14:tracePt t="354269" x="2228850" y="3416300"/>
          <p14:tracePt t="354299" x="2239963" y="3416300"/>
          <p14:tracePt t="354315" x="2252663" y="3416300"/>
          <p14:tracePt t="354329" x="2265363" y="3416300"/>
          <p14:tracePt t="354339" x="2278063" y="3416300"/>
          <p14:tracePt t="354345" x="2303463" y="3416300"/>
          <p14:tracePt t="354355" x="2339975" y="3416300"/>
          <p14:tracePt t="354362" x="2378075" y="3416300"/>
          <p14:tracePt t="354372" x="2390775" y="3416300"/>
          <p14:tracePt t="354381" x="2416175" y="3416300"/>
          <p14:tracePt t="354385" x="2428875" y="3416300"/>
          <p14:tracePt t="354395" x="2441575" y="3416300"/>
          <p14:tracePt t="354401" x="2465388" y="3416300"/>
          <p14:tracePt t="354412" x="2490788" y="3416300"/>
          <p14:tracePt t="354421" x="2503488" y="3416300"/>
          <p14:tracePt t="354425" x="2516188" y="3416300"/>
          <p14:tracePt t="354441" x="2541588" y="3416300"/>
          <p14:tracePt t="354451" x="2565400" y="3416300"/>
          <p14:tracePt t="354462" x="2590800" y="3390900"/>
          <p14:tracePt t="354481" x="2616200" y="3390900"/>
          <p14:tracePt t="356363" x="2578100" y="3390900"/>
          <p14:tracePt t="356367" x="2516188" y="3403600"/>
          <p14:tracePt t="356377" x="2478088" y="3416300"/>
          <p14:tracePt t="356387" x="2452688" y="3441700"/>
          <p14:tracePt t="356393" x="2403475" y="3454400"/>
          <p14:tracePt t="356403" x="2378075" y="3490913"/>
          <p14:tracePt t="356407" x="2339975" y="3490913"/>
          <p14:tracePt t="356417" x="2328863" y="3516313"/>
          <p14:tracePt t="356427" x="2278063" y="3541713"/>
          <p14:tracePt t="356433" x="2252663" y="3567113"/>
          <p14:tracePt t="356444" x="2239963" y="3579813"/>
          <p14:tracePt t="356447" x="2216150" y="3590925"/>
          <p14:tracePt t="356467" x="2203450" y="3603625"/>
          <p14:tracePt t="356474" x="2190750" y="3616325"/>
          <p14:tracePt t="356489" x="2178050" y="3629025"/>
          <p14:tracePt t="356499" x="2165350" y="3641725"/>
          <p14:tracePt t="356523" x="2152650" y="3667125"/>
          <p14:tracePt t="356917" x="2165350" y="3667125"/>
          <p14:tracePt t="356921" x="2178050" y="3667125"/>
          <p14:tracePt t="356931" x="2203450" y="3667125"/>
          <p14:tracePt t="356939" x="2228850" y="3667125"/>
          <p14:tracePt t="356949" x="2265363" y="3667125"/>
          <p14:tracePt t="356959" x="2290763" y="3667125"/>
          <p14:tracePt t="356963" x="2316163" y="3667125"/>
          <p14:tracePt t="356980" x="2339975" y="3667125"/>
          <p14:tracePt t="357019" x="2352675" y="3667125"/>
          <p14:tracePt t="357029" x="2365375" y="3667125"/>
          <p14:tracePt t="357351" x="2378075" y="3667125"/>
          <p14:tracePt t="357403" x="2390775" y="3667125"/>
          <p14:tracePt t="357468" x="2403475" y="3667125"/>
          <p14:tracePt t="359481" x="2416175" y="3679825"/>
          <p14:tracePt t="360019" x="2416175" y="3692525"/>
          <p14:tracePt t="360035" x="2428875" y="3716338"/>
          <p14:tracePt t="360085" x="2428875" y="3729038"/>
          <p14:tracePt t="360293" x="2428875" y="3716338"/>
          <p14:tracePt t="360303" x="2428875" y="3703638"/>
          <p14:tracePt t="360317" x="2428875" y="3692525"/>
          <p14:tracePt t="360403" x="2441575" y="3692525"/>
          <p14:tracePt t="362033" x="2452688" y="3692525"/>
          <p14:tracePt t="362107" x="2465388" y="3692525"/>
          <p14:tracePt t="362114" x="2478088" y="3692525"/>
          <p14:tracePt t="362124" x="2478088" y="3703638"/>
          <p14:tracePt t="362133" x="2478088" y="3716338"/>
          <p14:tracePt t="362163" x="2490788" y="3729038"/>
          <p14:tracePt t="362173" x="2503488" y="3741738"/>
          <p14:tracePt t="362179" x="2503488" y="3754438"/>
          <p14:tracePt t="362189" x="2516188" y="3767138"/>
          <p14:tracePt t="362204" x="2528888" y="3767138"/>
          <p14:tracePt t="362229" x="2541588" y="3779838"/>
          <p14:tracePt t="362233" x="2541588" y="3792538"/>
          <p14:tracePt t="362255" x="2554288" y="3792538"/>
          <p14:tracePt t="362441" x="2554288" y="3779838"/>
          <p14:tracePt t="362517" x="2565400" y="3779838"/>
          <p14:tracePt t="362663" x="2565400" y="3767138"/>
          <p14:tracePt t="362689" x="2565400" y="3741738"/>
          <p14:tracePt t="362729" x="2578100" y="3729038"/>
          <p14:tracePt t="362743" x="2590800" y="3716338"/>
          <p14:tracePt t="362753" x="2603500" y="3716338"/>
          <p14:tracePt t="362769" x="2628900" y="3716338"/>
          <p14:tracePt t="362773" x="2654300" y="3716338"/>
          <p14:tracePt t="362785" x="2654300" y="3703638"/>
          <p14:tracePt t="362795" x="2678113" y="3703638"/>
          <p14:tracePt t="362799" x="2716213" y="3703638"/>
          <p14:tracePt t="362809" x="2728913" y="3692525"/>
          <p14:tracePt t="362815" x="2754313" y="3692525"/>
          <p14:tracePt t="362825" x="2767013" y="3679825"/>
          <p14:tracePt t="362836" x="2803525" y="3667125"/>
          <p14:tracePt t="362839" x="2816225" y="3667125"/>
          <p14:tracePt t="362849" x="2841625" y="3667125"/>
          <p14:tracePt t="362855" x="2867025" y="3667125"/>
          <p14:tracePt t="362866" x="2903538" y="3654425"/>
          <p14:tracePt t="362875" x="2916238" y="3654425"/>
          <p14:tracePt t="362879" x="2954338" y="3641725"/>
          <p14:tracePt t="362889" x="2979738" y="3641725"/>
          <p14:tracePt t="362895" x="3003550" y="3641725"/>
          <p14:tracePt t="362905" x="3041650" y="3641725"/>
          <p14:tracePt t="362915" x="3079750" y="3629025"/>
          <p14:tracePt t="362919" x="3116263" y="3629025"/>
          <p14:tracePt t="362929" x="3141663" y="3629025"/>
          <p14:tracePt t="362937" x="3179763" y="3603625"/>
          <p14:tracePt t="362945" x="3216275" y="3603625"/>
          <p14:tracePt t="362955" x="3254375" y="3590925"/>
          <p14:tracePt t="362972" x="3317875" y="3590925"/>
          <p14:tracePt t="362979" x="3328988" y="3590925"/>
          <p14:tracePt t="362985" x="3367088" y="3590925"/>
          <p14:tracePt t="362995" x="3379788" y="3579813"/>
          <p14:tracePt t="362998" x="3405188" y="3567113"/>
          <p14:tracePt t="363009" x="3441700" y="3567113"/>
          <p14:tracePt t="363025" x="3467100" y="3567113"/>
          <p14:tracePt t="363035" x="3479800" y="3567113"/>
          <p14:tracePt t="363039" x="3505200" y="3567113"/>
          <p14:tracePt t="363062" x="3530600" y="3567113"/>
          <p14:tracePt t="363065" x="3541713" y="3567113"/>
          <p14:tracePt t="363075" x="3567113" y="3567113"/>
          <p14:tracePt t="363081" x="3592513" y="3567113"/>
          <p14:tracePt t="363091" x="3617913" y="3567113"/>
          <p14:tracePt t="363101" x="3630613" y="3567113"/>
          <p14:tracePt t="363105" x="3643313" y="3567113"/>
          <p14:tracePt t="363115" x="3667125" y="3567113"/>
          <p14:tracePt t="363122" x="3679825" y="3567113"/>
          <p14:tracePt t="363131" x="3705225" y="3567113"/>
          <p14:tracePt t="363142" x="3717925" y="3567113"/>
          <p14:tracePt t="363147" x="3730625" y="3567113"/>
          <p14:tracePt t="363167" x="3756025" y="3567113"/>
          <p14:tracePt t="363171" x="3767138" y="3567113"/>
          <p14:tracePt t="363181" x="3779838" y="3567113"/>
          <p14:tracePt t="363197" x="3805238" y="3567113"/>
          <p14:tracePt t="363211" x="3817938" y="3567113"/>
          <p14:tracePt t="363221" x="3830638" y="3567113"/>
          <p14:tracePt t="363227" x="3843338" y="3567113"/>
          <p14:tracePt t="363237" x="3856038" y="3567113"/>
          <p14:tracePt t="363247" x="3867150" y="3567113"/>
          <p14:tracePt t="363278" x="3892550" y="3567113"/>
          <p14:tracePt t="363293" x="3905250" y="3567113"/>
          <p14:tracePt t="363308" x="3917950" y="3567113"/>
          <p14:tracePt t="363327" x="3930650" y="3567113"/>
          <p14:tracePt t="363353" x="3943350" y="3567113"/>
          <p14:tracePt t="363641" x="3867150" y="3567113"/>
          <p14:tracePt t="363645" x="3767138" y="3567113"/>
          <p14:tracePt t="363655" x="3705225" y="3567113"/>
          <p14:tracePt t="363665" x="3617913" y="3567113"/>
          <p14:tracePt t="363671" x="3567113" y="3567113"/>
          <p14:tracePt t="363682" x="3492500" y="3567113"/>
          <p14:tracePt t="363687" x="3454400" y="3567113"/>
          <p14:tracePt t="363695" x="3405188" y="3567113"/>
          <p14:tracePt t="363705" x="3367088" y="3567113"/>
          <p14:tracePt t="363711" x="3317875" y="3567113"/>
          <p14:tracePt t="363721" x="3279775" y="3567113"/>
          <p14:tracePt t="363725" x="3228975" y="3567113"/>
          <p14:tracePt t="363735" x="3192463" y="3567113"/>
          <p14:tracePt t="363748" x="3167063" y="3567113"/>
          <p14:tracePt t="363751" x="3141663" y="3567113"/>
          <p14:tracePt t="363761" x="3092450" y="3567113"/>
          <p14:tracePt t="363767" x="3067050" y="3567113"/>
          <p14:tracePt t="363777" x="3041650" y="3567113"/>
          <p14:tracePt t="363787" x="3016250" y="3567113"/>
          <p14:tracePt t="363791" x="3003550" y="3567113"/>
          <p14:tracePt t="363801" x="2992438" y="3567113"/>
          <p14:tracePt t="363817" x="2979738" y="3567113"/>
          <p14:tracePt t="363831" x="2967038" y="3567113"/>
          <p14:tracePt t="364059" x="2992438" y="3590925"/>
          <p14:tracePt t="364073" x="3016250" y="3590925"/>
          <p14:tracePt t="364085" x="3028950" y="3590925"/>
          <p14:tracePt t="364089" x="3067050" y="3616325"/>
          <p14:tracePt t="364099" x="3092450" y="3616325"/>
          <p14:tracePt t="364105" x="3116263" y="3616325"/>
          <p14:tracePt t="364115" x="3154363" y="3616325"/>
          <p14:tracePt t="364125" x="3179763" y="3616325"/>
          <p14:tracePt t="364129" x="3228975" y="3616325"/>
          <p14:tracePt t="364139" x="3254375" y="3616325"/>
          <p14:tracePt t="364145" x="3279775" y="3616325"/>
          <p14:tracePt t="364155" x="3305175" y="3616325"/>
          <p14:tracePt t="364165" x="3328988" y="3616325"/>
          <p14:tracePt t="364179" x="3341688" y="3616325"/>
          <p14:tracePt t="364187" x="3354388" y="3616325"/>
          <p14:tracePt t="364205" x="3367088" y="3629025"/>
          <p14:tracePt t="364221" x="3379788" y="3629025"/>
          <p14:tracePt t="364236" x="3392488" y="3629025"/>
          <p14:tracePt t="364245" x="3405188" y="3629025"/>
          <p14:tracePt t="364269" x="3454400" y="3629025"/>
          <p14:tracePt t="364275" x="3467100" y="3629025"/>
          <p14:tracePt t="364286" x="3479800" y="3641725"/>
          <p14:tracePt t="364291" x="3517900" y="3641725"/>
          <p14:tracePt t="364305" x="3541713" y="3641725"/>
          <p14:tracePt t="364315" x="3541713" y="3654425"/>
          <p14:tracePt t="364327" x="3554413" y="3654425"/>
          <p14:tracePt t="364331" x="3579813" y="3654425"/>
          <p14:tracePt t="364357" x="3605213" y="3654425"/>
          <p14:tracePt t="364367" x="3617913" y="3667125"/>
          <p14:tracePt t="364397" x="3630613" y="3667125"/>
          <p14:tracePt t="364411" x="3654425" y="3667125"/>
          <p14:tracePt t="364447" x="3667125" y="3667125"/>
          <p14:tracePt t="364483" x="3679825" y="3667125"/>
          <p14:tracePt t="364507" x="3692525" y="3667125"/>
          <p14:tracePt t="364523" x="3705225" y="3667125"/>
          <p14:tracePt t="364537" x="3717925" y="3667125"/>
          <p14:tracePt t="364563" x="3730625" y="3667125"/>
          <p14:tracePt t="364573" x="3743325" y="3667125"/>
          <p14:tracePt t="364579" x="3756025" y="3667125"/>
          <p14:tracePt t="364594" x="3767138" y="3667125"/>
          <p14:tracePt t="364613" x="3779838" y="3667125"/>
          <p14:tracePt t="364629" x="3792538" y="3667125"/>
          <p14:tracePt t="365195" x="3756025" y="3667125"/>
          <p14:tracePt t="365205" x="3679825" y="3667125"/>
          <p14:tracePt t="365209" x="3630613" y="3667125"/>
          <p14:tracePt t="365219" x="3567113" y="3667125"/>
          <p14:tracePt t="365225" x="3492500" y="3667125"/>
          <p14:tracePt t="365235" x="3429000" y="3667125"/>
          <p14:tracePt t="365245" x="3341688" y="3667125"/>
          <p14:tracePt t="365250" x="3254375" y="3667125"/>
          <p14:tracePt t="365259" x="3179763" y="3667125"/>
          <p14:tracePt t="365265" x="3092450" y="3667125"/>
          <p14:tracePt t="365275" x="3028950" y="3667125"/>
          <p14:tracePt t="365285" x="2967038" y="3667125"/>
          <p14:tracePt t="365289" x="2928938" y="3667125"/>
          <p14:tracePt t="365299" x="2879725" y="3667125"/>
          <p14:tracePt t="365305" x="2854325" y="3667125"/>
          <p14:tracePt t="365325" x="2828925" y="3692525"/>
          <p14:tracePt t="365331" x="2803525" y="3692525"/>
          <p14:tracePt t="365355" x="2790825" y="3692525"/>
          <p14:tracePt t="365365" x="2778125" y="3692525"/>
          <p14:tracePt t="365385" x="2767013" y="3692525"/>
          <p14:tracePt t="365657" x="2754313" y="3703638"/>
          <p14:tracePt t="365673" x="2767013" y="3703638"/>
          <p14:tracePt t="365683" x="2790825" y="3703638"/>
          <p14:tracePt t="365687" x="2816225" y="3703638"/>
          <p14:tracePt t="365699" x="2854325" y="3703638"/>
          <p14:tracePt t="365704" x="2903538" y="3703638"/>
          <p14:tracePt t="365713" x="2954338" y="3703638"/>
          <p14:tracePt t="365723" x="3003550" y="3703638"/>
          <p14:tracePt t="365729" x="3079750" y="3703638"/>
          <p14:tracePt t="365739" x="3128963" y="3703638"/>
          <p14:tracePt t="365743" x="3192463" y="3703638"/>
          <p14:tracePt t="365753" x="3228975" y="3703638"/>
          <p14:tracePt t="365763" x="3279775" y="3703638"/>
          <p14:tracePt t="365769" x="3305175" y="3703638"/>
          <p14:tracePt t="365779" x="3328988" y="3703638"/>
          <p14:tracePt t="365784" x="3367088" y="3703638"/>
          <p14:tracePt t="365793" x="3392488" y="3703638"/>
          <p14:tracePt t="365809" x="3405188" y="3703638"/>
          <p14:tracePt t="365819" x="3417888" y="3703638"/>
          <p14:tracePt t="365825" x="3429000" y="3703638"/>
          <p14:tracePt t="365845" x="3441700" y="3703638"/>
          <p14:tracePt t="365859" x="3454400" y="3703638"/>
          <p14:tracePt t="365905" x="3479800" y="3703638"/>
          <p14:tracePt t="365971" x="3492500" y="3703638"/>
          <p14:tracePt t="366037" x="3505200" y="3703638"/>
          <p14:tracePt t="366061" x="3517900" y="3703638"/>
          <p14:tracePt t="366088" x="3530600" y="3703638"/>
          <p14:tracePt t="366097" x="3541713" y="3703638"/>
          <p14:tracePt t="366107" x="3554413" y="3703638"/>
          <p14:tracePt t="366111" x="3567113" y="3703638"/>
          <p14:tracePt t="366121" x="3592513" y="3703638"/>
          <p14:tracePt t="366137" x="3617913" y="3703638"/>
          <p14:tracePt t="366151" x="3630613" y="3703638"/>
          <p14:tracePt t="366161" x="3643313" y="3703638"/>
          <p14:tracePt t="366167" x="3654425" y="3703638"/>
          <p14:tracePt t="366178" x="3667125" y="3703638"/>
          <p14:tracePt t="366193" x="3679825" y="3703638"/>
          <p14:tracePt t="366223" x="3692525" y="3703638"/>
          <p14:tracePt t="366243" x="3717925" y="3703638"/>
          <p14:tracePt t="366267" x="3730625" y="3703638"/>
          <p14:tracePt t="366293" x="3756025" y="3703638"/>
          <p14:tracePt t="366320" x="3767138" y="3692525"/>
          <p14:tracePt t="366334" x="3779838" y="3692525"/>
          <p14:tracePt t="366369" x="3792538" y="3692525"/>
          <p14:tracePt t="366389" x="3805238" y="3692525"/>
          <p14:tracePt t="366667" x="3817938" y="3679825"/>
          <p14:tracePt t="366677" x="3817938" y="3667125"/>
          <p14:tracePt t="366687" x="3830638" y="3667125"/>
          <p14:tracePt t="366691" x="3830638" y="3654425"/>
          <p14:tracePt t="366717" x="3830638" y="3641725"/>
          <p14:tracePt t="366743" x="3830638" y="3629025"/>
          <p14:tracePt t="366757" x="3830638" y="3616325"/>
          <p14:tracePt t="366767" x="3830638" y="3603625"/>
          <p14:tracePt t="366777" x="3830638" y="3579813"/>
          <p14:tracePt t="366783" x="3830638" y="3554413"/>
          <p14:tracePt t="366793" x="3830638" y="3529013"/>
          <p14:tracePt t="366797" x="3805238" y="3490913"/>
          <p14:tracePt t="366808" x="3792538" y="3479800"/>
          <p14:tracePt t="366817" x="3767138" y="3454400"/>
          <p14:tracePt t="366823" x="3730625" y="3403600"/>
          <p14:tracePt t="366834" x="3705225" y="3403600"/>
          <p14:tracePt t="366837" x="3654425" y="3367088"/>
          <p14:tracePt t="366847" x="3605213" y="3328988"/>
          <p14:tracePt t="366857" x="3554413" y="3316288"/>
          <p14:tracePt t="366863" x="3505200" y="3303588"/>
          <p14:tracePt t="366873" x="3479800" y="3278188"/>
          <p14:tracePt t="366879" x="3441700" y="3278188"/>
          <p14:tracePt t="366889" x="3417888" y="3278188"/>
          <p14:tracePt t="366900" x="3379788" y="3267075"/>
          <p14:tracePt t="366903" x="3367088" y="3254375"/>
          <p14:tracePt t="366913" x="3354388" y="3254375"/>
          <p14:tracePt t="366919" x="3328988" y="3254375"/>
          <p14:tracePt t="366929" x="3317875" y="3254375"/>
          <p14:tracePt t="366939" x="3292475" y="3254375"/>
          <p14:tracePt t="366943" x="3267075" y="3254375"/>
          <p14:tracePt t="366966" x="3241675" y="3254375"/>
          <p14:tracePt t="366969" x="3228975" y="3254375"/>
          <p14:tracePt t="366979" x="3216275" y="3254375"/>
          <p14:tracePt t="366985" x="3192463" y="3254375"/>
          <p14:tracePt t="367000" x="3167063" y="3254375"/>
          <p14:tracePt t="367019" x="3141663" y="3254375"/>
          <p14:tracePt t="367025" x="3128963" y="3254375"/>
          <p14:tracePt t="367035" x="3103563" y="3254375"/>
          <p14:tracePt t="367039" x="3079750" y="3267075"/>
          <p14:tracePt t="367050" x="3067050" y="3278188"/>
          <p14:tracePt t="367062" x="3041650" y="3303588"/>
          <p14:tracePt t="367075" x="3016250" y="3316288"/>
          <p14:tracePt t="367083" x="3003550" y="3316288"/>
          <p14:tracePt t="367091" x="2992438" y="3328988"/>
          <p14:tracePt t="367105" x="2979738" y="3328988"/>
          <p14:tracePt t="367115" x="2941638" y="3341688"/>
          <p14:tracePt t="367131" x="2916238" y="3354388"/>
          <p14:tracePt t="367145" x="2903538" y="3354388"/>
          <p14:tracePt t="367155" x="2890838" y="3354388"/>
          <p14:tracePt t="367161" x="2867025" y="3354388"/>
          <p14:tracePt t="367171" x="2854325" y="3354388"/>
          <p14:tracePt t="367182" x="2828925" y="3354388"/>
          <p14:tracePt t="367185" x="2803525" y="3354388"/>
          <p14:tracePt t="367195" x="2767013" y="3354388"/>
          <p14:tracePt t="367202" x="2741613" y="3354388"/>
          <p14:tracePt t="367211" x="2716213" y="3354388"/>
          <p14:tracePt t="367227" x="2690813" y="3354388"/>
          <p14:tracePt t="367237" x="2667000" y="3354388"/>
          <p14:tracePt t="367241" x="2641600" y="3354388"/>
          <p14:tracePt t="367261" x="2616200" y="3367088"/>
          <p14:tracePt t="367333" x="2603500" y="3367088"/>
          <p14:tracePt t="367695" x="2590800" y="3367088"/>
          <p14:tracePt t="367704" x="2554288" y="3367088"/>
          <p14:tracePt t="367715" x="2465388" y="3354388"/>
          <p14:tracePt t="367721" x="2428875" y="3354388"/>
          <p14:tracePt t="367731" x="2416175" y="3354388"/>
          <p14:tracePt t="367755" x="2403475" y="3354388"/>
          <p14:tracePt t="367791" x="2378075" y="3354388"/>
          <p14:tracePt t="367801" x="2365375" y="3378200"/>
          <p14:tracePt t="367811" x="2352675" y="3403600"/>
          <p14:tracePt t="367817" x="2339975" y="3429000"/>
          <p14:tracePt t="367827" x="2328863" y="3441700"/>
          <p14:tracePt t="367841" x="2328863" y="3454400"/>
          <p14:tracePt t="367851" x="2316163" y="3467100"/>
          <p14:tracePt t="367887" x="2316163" y="3479800"/>
          <p14:tracePt t="368033" x="2316163" y="3490913"/>
          <p14:tracePt t="368039" x="2328863" y="3503613"/>
          <p14:tracePt t="368093" x="2328863" y="3516313"/>
          <p14:tracePt t="368109" x="2339975" y="3516313"/>
          <p14:tracePt t="368149" x="2365375" y="3516313"/>
          <p14:tracePt t="368165" x="2390775" y="3516313"/>
          <p14:tracePt t="368175" x="2416175" y="3516313"/>
          <p14:tracePt t="368179" x="2441575" y="3516313"/>
          <p14:tracePt t="368189" x="2465388" y="3516313"/>
          <p14:tracePt t="368205" x="2478088" y="3516313"/>
          <p14:tracePt t="368221" x="2490788" y="3516313"/>
          <p14:tracePt t="368241" x="2503488" y="3516313"/>
          <p14:tracePt t="368245" x="2541588" y="3516313"/>
          <p14:tracePt t="368261" x="2554288" y="3516313"/>
          <p14:tracePt t="368271" x="2565400" y="3516313"/>
          <p14:tracePt t="368282" x="2578100" y="3516313"/>
          <p14:tracePt t="368285" x="2603500" y="3516313"/>
          <p14:tracePt t="368295" x="2628900" y="3516313"/>
          <p14:tracePt t="368301" x="2641600" y="3516313"/>
          <p14:tracePt t="368311" x="2654300" y="3516313"/>
          <p14:tracePt t="368321" x="2667000" y="3503613"/>
          <p14:tracePt t="368325" x="2678113" y="3503613"/>
          <p14:tracePt t="368335" x="2703513" y="3503613"/>
          <p14:tracePt t="368351" x="2716213" y="3503613"/>
          <p14:tracePt t="368362" x="2728913" y="3490913"/>
          <p14:tracePt t="368381" x="2754313" y="3490913"/>
          <p14:tracePt t="368407" x="2767013" y="3490913"/>
          <p14:tracePt t="368421" x="2778125" y="3490913"/>
          <p14:tracePt t="368431" x="2790825" y="3479800"/>
          <p14:tracePt t="368441" x="2790825" y="3467100"/>
          <p14:tracePt t="368457" x="2803525" y="3467100"/>
          <p14:tracePt t="368483" x="2816225" y="3467100"/>
          <p14:tracePt t="368487" x="2816225" y="3454400"/>
          <p14:tracePt t="368498" x="2828925" y="3454400"/>
          <p14:tracePt t="368514" x="2841625" y="3454400"/>
          <p14:tracePt t="368523" x="2841625" y="3441700"/>
          <p14:tracePt t="368527" x="2867025" y="3441700"/>
          <p14:tracePt t="368537" x="2879725" y="3429000"/>
          <p14:tracePt t="368553" x="2890838" y="3416300"/>
          <p14:tracePt t="368577" x="2903538" y="3416300"/>
          <p14:tracePt t="368593" x="2916238" y="3416300"/>
          <p14:tracePt t="368603" x="2928938" y="3416300"/>
          <p14:tracePt t="368629" x="2954338" y="3416300"/>
          <p14:tracePt t="368659" x="2967038" y="3416300"/>
          <p14:tracePt t="368669" x="2979738" y="3416300"/>
          <p14:tracePt t="368683" x="2992438" y="3416300"/>
          <p14:tracePt t="368759" x="3003550" y="3416300"/>
          <p14:tracePt t="368775" x="3016250" y="3416300"/>
          <p14:tracePt t="368779" x="3028950" y="3416300"/>
          <p14:tracePt t="368791" x="3041650" y="3416300"/>
          <p14:tracePt t="368805" x="3067050" y="3416300"/>
          <p14:tracePt t="368815" x="3092450" y="3416300"/>
          <p14:tracePt t="368831" x="3128963" y="3390900"/>
          <p14:tracePt t="368841" x="3154363" y="3378200"/>
          <p14:tracePt t="368845" x="3205163" y="3367088"/>
          <p14:tracePt t="368855" x="3241675" y="3354388"/>
          <p14:tracePt t="368861" x="3267075" y="3341688"/>
          <p14:tracePt t="368871" x="3292475" y="3341688"/>
          <p14:tracePt t="368881" x="3317875" y="3341688"/>
          <p14:tracePt t="368885" x="3328988" y="3341688"/>
          <p14:tracePt t="368901" x="3341688" y="3341688"/>
          <p14:tracePt t="369179" x="3354388" y="3341688"/>
          <p14:tracePt t="369183" x="3367088" y="3341688"/>
          <p14:tracePt t="369193" x="3379788" y="3341688"/>
          <p14:tracePt t="369199" x="3405188" y="3341688"/>
          <p14:tracePt t="369209" x="3429000" y="3354388"/>
          <p14:tracePt t="369219" x="3467100" y="3390900"/>
          <p14:tracePt t="369223" x="3505200" y="3403600"/>
          <p14:tracePt t="369233" x="3554413" y="3441700"/>
          <p14:tracePt t="369239" x="3617913" y="3490913"/>
          <p14:tracePt t="369249" x="3654425" y="3529013"/>
          <p14:tracePt t="369259" x="3705225" y="3603625"/>
          <p14:tracePt t="369265" x="3743325" y="3641725"/>
          <p14:tracePt t="369275" x="3767138" y="3703638"/>
          <p14:tracePt t="369279" x="3817938" y="3767138"/>
          <p14:tracePt t="369289" x="3867150" y="3816350"/>
          <p14:tracePt t="369299" x="3892550" y="3854450"/>
          <p14:tracePt t="369305" x="3930650" y="3916363"/>
          <p14:tracePt t="369315" x="3956050" y="3929063"/>
          <p14:tracePt t="369319" x="3956050" y="3941763"/>
          <p14:tracePt t="369331" x="3979863" y="3979863"/>
          <p14:tracePt t="369339" x="3992563" y="3979863"/>
          <p14:tracePt t="369345" x="4005263" y="4005263"/>
          <p14:tracePt t="369359" x="4017963" y="4005263"/>
          <p14:tracePt t="369369" x="4043363" y="4017963"/>
          <p14:tracePt t="369396" x="4056063" y="4017963"/>
          <p14:tracePt t="369416" x="4068763" y="4017963"/>
          <p14:tracePt t="369435" x="4068763" y="4029075"/>
          <p14:tracePt t="369477" x="4092575" y="4029075"/>
          <p14:tracePt t="369491" x="4105275" y="4041775"/>
          <p14:tracePt t="369517" x="4130675" y="4054475"/>
          <p14:tracePt t="369527" x="4156075" y="4079875"/>
          <p14:tracePt t="369531" x="4156075" y="4092575"/>
          <p14:tracePt t="369541" x="4181475" y="4117975"/>
          <p14:tracePt t="369557" x="4192588" y="4117975"/>
          <p14:tracePt t="369567" x="4205288" y="4129088"/>
          <p14:tracePt t="369571" x="4205288" y="4154488"/>
          <p14:tracePt t="369591" x="4230688" y="4179888"/>
          <p14:tracePt t="369597" x="4243388" y="4192588"/>
          <p14:tracePt t="369611" x="4256088" y="4205288"/>
          <p14:tracePt t="369633" x="4256088" y="4217988"/>
          <p14:tracePt t="369637" x="4268788" y="4230688"/>
          <p14:tracePt t="369653" x="4268788" y="4241800"/>
          <p14:tracePt t="369701" x="4281488" y="4241800"/>
          <p14:tracePt t="369717" x="4294188" y="4254500"/>
          <p14:tracePt t="369733" x="4305300" y="4254500"/>
          <p14:tracePt t="369749" x="4318000" y="4254500"/>
          <p14:tracePt t="369764" x="4330700" y="4254500"/>
          <p14:tracePt t="369774" x="4343400" y="4254500"/>
          <p14:tracePt t="369789" x="4356100" y="4254500"/>
          <p14:tracePt t="369799" x="4368800" y="4254500"/>
          <p14:tracePt t="369813" x="4381500" y="4254500"/>
          <p14:tracePt t="369819" x="4394200" y="4254500"/>
          <p14:tracePt t="369843" x="4418013" y="4254500"/>
          <p14:tracePt t="369853" x="4468813" y="4279900"/>
          <p14:tracePt t="369859" x="4506913" y="4292600"/>
          <p14:tracePt t="369869" x="4543425" y="4292600"/>
          <p14:tracePt t="369879" x="4594225" y="4318000"/>
          <p14:tracePt t="369885" x="4630738" y="4318000"/>
          <p14:tracePt t="369895" x="4668838" y="4341813"/>
          <p14:tracePt t="369899" x="4706938" y="4354513"/>
          <p14:tracePt t="369909" x="4732338" y="4354513"/>
          <p14:tracePt t="369919" x="4781550" y="4379913"/>
          <p14:tracePt t="369925" x="4806950" y="4379913"/>
          <p14:tracePt t="369935" x="4868863" y="4379913"/>
          <p14:tracePt t="369938" x="4894263" y="4379913"/>
          <p14:tracePt t="369949" x="4919663" y="4405313"/>
          <p14:tracePt t="369959" x="4981575" y="4418013"/>
          <p14:tracePt t="369965" x="5019675" y="4418013"/>
          <p14:tracePt t="369975" x="5068888" y="4418013"/>
          <p14:tracePt t="369981" x="5106988" y="4430713"/>
          <p14:tracePt t="369991" x="5157788" y="4430713"/>
          <p14:tracePt t="370001" x="5181600" y="4443413"/>
          <p14:tracePt t="370005" x="5219700" y="4454525"/>
          <p14:tracePt t="370015" x="5245100" y="4454525"/>
          <p14:tracePt t="370021" x="5257800" y="4467225"/>
          <p14:tracePt t="370031" x="5270500" y="4467225"/>
          <p14:tracePt t="370041" x="5281613" y="4467225"/>
          <p14:tracePt t="370047" x="5307013" y="4505325"/>
          <p14:tracePt t="370057" x="5332413" y="4530725"/>
          <p14:tracePt t="370061" x="5332413" y="4543425"/>
          <p14:tracePt t="370071" x="5345113" y="4543425"/>
          <p14:tracePt t="370081" x="5370513" y="4543425"/>
          <p14:tracePt t="370097" x="5383213" y="4543425"/>
          <p14:tracePt t="370101" x="5407025" y="4543425"/>
          <p14:tracePt t="378741" x="5407025" y="4518025"/>
          <p14:tracePt t="378751" x="5394325" y="4479925"/>
          <p14:tracePt t="378755" x="5345113" y="4454525"/>
          <p14:tracePt t="378768" x="5270500" y="4392613"/>
          <p14:tracePt t="378773" x="5145088" y="4341813"/>
          <p14:tracePt t="378781" x="4994275" y="4254500"/>
          <p14:tracePt t="378791" x="4868863" y="4192588"/>
          <p14:tracePt t="378797" x="4732338" y="4105275"/>
          <p14:tracePt t="378808" x="4581525" y="4029075"/>
          <p14:tracePt t="378810" x="4443413" y="3941763"/>
          <p14:tracePt t="378822" x="4256088" y="3792538"/>
          <p14:tracePt t="378831" x="4081463" y="3667125"/>
          <p14:tracePt t="378838" x="3879850" y="3479800"/>
          <p14:tracePt t="378847" x="3617913" y="3216275"/>
          <p14:tracePt t="378853" x="3367088" y="2952750"/>
          <p14:tracePt t="378863" x="3128963" y="2690813"/>
          <p14:tracePt t="378873" x="2867025" y="2439988"/>
          <p14:tracePt t="378877" x="2641600" y="2152650"/>
          <p14:tracePt t="378889" x="2416175" y="1952625"/>
          <p14:tracePt t="378893" x="2203450" y="1765300"/>
          <p14:tracePt t="378903" x="2039938" y="1614488"/>
          <p14:tracePt t="378913" x="1890713" y="1463675"/>
          <p14:tracePt t="378917" x="1765300" y="1363663"/>
          <p14:tracePt t="378927" x="1614488" y="1238250"/>
          <p14:tracePt t="378933" x="1527175" y="1150938"/>
          <p14:tracePt t="378943" x="1414463" y="1063625"/>
          <p14:tracePt t="378954" x="1327150" y="989013"/>
          <p14:tracePt t="378960" x="1252538" y="938213"/>
          <p14:tracePt t="378973" x="1214438" y="912813"/>
          <p14:tracePt t="379079" x="1214438" y="901700"/>
          <p14:tracePt t="379089" x="1214438" y="889000"/>
          <p14:tracePt t="379095" x="1214438" y="863600"/>
          <p14:tracePt t="379105" x="1214438" y="838200"/>
          <p14:tracePt t="379109" x="1239838" y="812800"/>
          <p14:tracePt t="379119" x="1263650" y="801688"/>
          <p14:tracePt t="379129" x="1276350" y="801688"/>
          <p14:tracePt t="379136" x="1276350" y="788988"/>
          <p14:tracePt t="379221" x="1289050" y="788988"/>
          <p14:tracePt t="379235" x="1289050" y="812800"/>
          <p14:tracePt t="379242" x="1263650" y="850900"/>
          <p14:tracePt t="379251" x="1263650" y="889000"/>
          <p14:tracePt t="379261" x="1252538" y="950913"/>
          <p14:tracePt t="379265" x="1239838" y="1014413"/>
          <p14:tracePt t="379275" x="1239838" y="1114425"/>
          <p14:tracePt t="379281" x="1239838" y="1238250"/>
          <p14:tracePt t="379291" x="1239838" y="1401763"/>
          <p14:tracePt t="379301" x="1239838" y="1527175"/>
          <p14:tracePt t="379307" x="1276350" y="1663700"/>
          <p14:tracePt t="379319" x="1301750" y="1801813"/>
          <p14:tracePt t="379321" x="1314450" y="1939925"/>
          <p14:tracePt t="379331" x="1314450" y="2039938"/>
          <p14:tracePt t="379341" x="1314450" y="2152650"/>
          <p14:tracePt t="379347" x="1314450" y="2252663"/>
          <p14:tracePt t="379358" x="1314450" y="2378075"/>
          <p14:tracePt t="379362" x="1314450" y="2490788"/>
          <p14:tracePt t="379371" x="1314450" y="2627313"/>
          <p14:tracePt t="379381" x="1314450" y="2752725"/>
          <p14:tracePt t="379388" x="1301750" y="2890838"/>
          <p14:tracePt t="379397" x="1263650" y="3016250"/>
          <p14:tracePt t="379401" x="1239838" y="3128963"/>
          <p14:tracePt t="379410" x="1227138" y="3254375"/>
          <p14:tracePt t="379423" x="1201738" y="3367088"/>
          <p14:tracePt t="379427" x="1201738" y="3454400"/>
          <p14:tracePt t="379438" x="1189038" y="3541713"/>
          <p14:tracePt t="379441" x="1189038" y="3590925"/>
          <p14:tracePt t="379453" x="1189038" y="3641725"/>
          <p14:tracePt t="379463" x="1189038" y="3679825"/>
          <p14:tracePt t="379467" x="1189038" y="3703638"/>
          <p14:tracePt t="379477" x="1189038" y="3729038"/>
          <p14:tracePt t="379639" x="1189038" y="3741738"/>
          <p14:tracePt t="379649" x="1189038" y="3754438"/>
          <p14:tracePt t="379659" x="1189038" y="3779838"/>
          <p14:tracePt t="379665" x="1189038" y="3792538"/>
          <p14:tracePt t="379675" x="1189038" y="3803650"/>
          <p14:tracePt t="379678" x="1189038" y="3829050"/>
          <p14:tracePt t="379689" x="1189038" y="3841750"/>
          <p14:tracePt t="379749" x="1189038" y="3854450"/>
          <p14:tracePt t="379769" x="1214438" y="3854450"/>
          <p14:tracePt t="379779" x="1252538" y="3854450"/>
          <p14:tracePt t="379789" x="1276350" y="3854450"/>
          <p14:tracePt t="379795" x="1301750" y="3816350"/>
          <p14:tracePt t="379805" x="1327150" y="3792538"/>
          <p14:tracePt t="379812" x="1339850" y="3767138"/>
          <p14:tracePt t="379822" x="1352550" y="3741738"/>
          <p14:tracePt t="379831" x="1352550" y="3729038"/>
          <p14:tracePt t="379845" x="1363663" y="3716338"/>
          <p14:tracePt t="379931" x="1389063" y="3716338"/>
          <p14:tracePt t="379937" x="1401763" y="3716338"/>
          <p14:tracePt t="379958" x="1414463" y="3716338"/>
          <p14:tracePt t="379961" x="1427163" y="3716338"/>
          <p14:tracePt t="380070" x="1427163" y="3703638"/>
          <p14:tracePt t="380087" x="1427163" y="3679825"/>
          <p14:tracePt t="380093" x="1427163" y="3654425"/>
          <p14:tracePt t="380103" x="1401763" y="3616325"/>
          <p14:tracePt t="380113" x="1389063" y="3567113"/>
          <p14:tracePt t="380119" x="1352550" y="3516313"/>
          <p14:tracePt t="380129" x="1339850" y="3429000"/>
          <p14:tracePt t="380133" x="1314450" y="3316288"/>
          <p14:tracePt t="380144" x="1301750" y="3216275"/>
          <p14:tracePt t="380153" x="1301750" y="3116263"/>
          <p14:tracePt t="380159" x="1301750" y="3041650"/>
          <p14:tracePt t="380171" x="1301750" y="2965450"/>
          <p14:tracePt t="380173" x="1301750" y="2903538"/>
          <p14:tracePt t="380183" x="1301750" y="2828925"/>
          <p14:tracePt t="380193" x="1301750" y="2778125"/>
          <p14:tracePt t="380199" x="1301750" y="2752725"/>
          <p14:tracePt t="380209" x="1301750" y="2740025"/>
          <p14:tracePt t="380315" x="1301750" y="2752725"/>
          <p14:tracePt t="380325" x="1301750" y="2790825"/>
          <p14:tracePt t="380329" x="1301750" y="2852738"/>
          <p14:tracePt t="380339" x="1301750" y="2916238"/>
          <p14:tracePt t="380345" x="1314450" y="2990850"/>
          <p14:tracePt t="380356" x="1314450" y="3054350"/>
          <p14:tracePt t="380365" x="1327150" y="3128963"/>
          <p14:tracePt t="380371" x="1327150" y="3178175"/>
          <p14:tracePt t="380381" x="1327150" y="3203575"/>
          <p14:tracePt t="380385" x="1339850" y="3241675"/>
          <p14:tracePt t="380405" x="1339850" y="3254375"/>
          <p14:tracePt t="380451" x="1352550" y="3267075"/>
          <p14:tracePt t="380497" x="1376363" y="3267075"/>
          <p14:tracePt t="380587" x="1389063" y="3267075"/>
          <p14:tracePt t="380623" x="1401763" y="3267075"/>
          <p14:tracePt t="380633" x="1414463" y="3267075"/>
          <p14:tracePt t="380637" x="1427163" y="3278188"/>
          <p14:tracePt t="380647" x="1427163" y="3290888"/>
          <p14:tracePt t="380654" x="1427163" y="3303588"/>
          <p14:tracePt t="380663" x="1439863" y="3316288"/>
          <p14:tracePt t="380673" x="1452563" y="3328988"/>
          <p14:tracePt t="380677" x="1452563" y="3341688"/>
          <p14:tracePt t="380690" x="1476375" y="3367088"/>
          <p14:tracePt t="380693" x="1489075" y="3390900"/>
          <p14:tracePt t="380704" x="1514475" y="3403600"/>
          <p14:tracePt t="380713" x="1539875" y="3441700"/>
          <p14:tracePt t="380720" x="1552575" y="3454400"/>
          <p14:tracePt t="380729" x="1565275" y="3467100"/>
          <p14:tracePt t="380733" x="1577975" y="3490913"/>
          <p14:tracePt t="380743" x="1589088" y="3490913"/>
          <p14:tracePt t="380754" x="1614488" y="3516313"/>
          <p14:tracePt t="380760" x="1614488" y="3541713"/>
          <p14:tracePt t="380770" x="1627188" y="3554413"/>
          <p14:tracePt t="380773" x="1639888" y="3567113"/>
          <p14:tracePt t="380783" x="1652588" y="3579813"/>
          <p14:tracePt t="380835" x="1652588" y="3590925"/>
          <p14:tracePt t="380839" x="1665288" y="3590925"/>
          <p14:tracePt t="381293" x="1677988" y="3603625"/>
          <p14:tracePt t="381303" x="1677988" y="3616325"/>
          <p14:tracePt t="381309" x="1677988" y="3629025"/>
          <p14:tracePt t="381323" x="1677988" y="3654425"/>
          <p14:tracePt t="381343" x="1677988" y="3667125"/>
          <p14:tracePt t="381360" x="1677988" y="3679825"/>
          <p14:tracePt t="381404" x="1677988" y="3692525"/>
          <p14:tracePt t="381439" x="1665288" y="3703638"/>
          <p14:tracePt t="381459" x="1639888" y="3716338"/>
          <p14:tracePt t="381475" x="1614488" y="3716338"/>
          <p14:tracePt t="381479" x="1589088" y="3716338"/>
          <p14:tracePt t="381489" x="1565275" y="3716338"/>
          <p14:tracePt t="381515" x="1552575" y="3716338"/>
          <p14:tracePt t="381531" x="1539875" y="3716338"/>
          <p14:tracePt t="381541" x="1527175" y="3716338"/>
          <p14:tracePt t="381545" x="1514475" y="3716338"/>
          <p14:tracePt t="381565" x="1501775" y="3692525"/>
          <p14:tracePt t="381572" x="1489075" y="3692525"/>
          <p14:tracePt t="381581" x="1489075" y="3679825"/>
          <p14:tracePt t="381595" x="1476375" y="3667125"/>
          <p14:tracePt t="381605" x="1476375" y="3654425"/>
          <p14:tracePt t="381969" x="1476375" y="3629025"/>
          <p14:tracePt t="381973" x="1465263" y="3616325"/>
          <p14:tracePt t="381983" x="1465263" y="3579813"/>
          <p14:tracePt t="381995" x="1452563" y="3554413"/>
          <p14:tracePt t="381999" x="1452563" y="3529013"/>
          <p14:tracePt t="382009" x="1439863" y="3503613"/>
          <p14:tracePt t="382015" x="1439863" y="3479800"/>
          <p14:tracePt t="382025" x="1439863" y="3454400"/>
          <p14:tracePt t="382036" x="1439863" y="3441700"/>
          <p14:tracePt t="382039" x="1427163" y="3429000"/>
          <p14:tracePt t="382125" x="1427163" y="3416300"/>
          <p14:tracePt t="382151" x="1427163" y="3403600"/>
          <p14:tracePt t="382165" x="1439863" y="3390900"/>
          <p14:tracePt t="382201" x="1452563" y="3390900"/>
          <p14:tracePt t="382241" x="1465263" y="3390900"/>
          <p14:tracePt t="382247" x="1476375" y="3403600"/>
          <p14:tracePt t="382267" x="1476375" y="3416300"/>
          <p14:tracePt t="382271" x="1476375" y="3429000"/>
          <p14:tracePt t="382281" x="1476375" y="3454400"/>
          <p14:tracePt t="382287" x="1476375" y="3467100"/>
          <p14:tracePt t="382297" x="1476375" y="3479800"/>
          <p14:tracePt t="382307" x="1476375" y="3490913"/>
          <p14:tracePt t="382321" x="1476375" y="3503613"/>
          <p14:tracePt t="382418" x="1476375" y="3490913"/>
          <p14:tracePt t="382423" x="1476375" y="3416300"/>
          <p14:tracePt t="382433" x="1476375" y="3354388"/>
          <p14:tracePt t="382439" x="1476375" y="3278188"/>
          <p14:tracePt t="382449" x="1476375" y="3178175"/>
          <p14:tracePt t="382459" x="1476375" y="3103563"/>
          <p14:tracePt t="382463" x="1476375" y="3041650"/>
          <p14:tracePt t="382473" x="1476375" y="3003550"/>
          <p14:tracePt t="382479" x="1489075" y="2952750"/>
          <p14:tracePt t="382489" x="1489075" y="2916238"/>
          <p14:tracePt t="382499" x="1501775" y="2903538"/>
          <p14:tracePt t="382503" x="1501775" y="2890838"/>
          <p14:tracePt t="382513" x="1514475" y="2865438"/>
          <p14:tracePt t="382519" x="1514475" y="2852738"/>
          <p14:tracePt t="382656" x="1527175" y="2852738"/>
          <p14:tracePt t="382671" x="1539875" y="2878138"/>
          <p14:tracePt t="382681" x="1552575" y="2890838"/>
          <p14:tracePt t="382695" x="1552575" y="2903538"/>
          <p14:tracePt t="383189" x="1539875" y="2903538"/>
          <p14:tracePt t="383205" x="1527175" y="2903538"/>
          <p14:tracePt t="383219" x="1514475" y="2890838"/>
          <p14:tracePt t="383241" x="1489075" y="2890838"/>
          <p14:tracePt t="383285" x="1476375" y="2890838"/>
          <p14:tracePt t="383331" x="1465263" y="2890838"/>
          <p14:tracePt t="383387" x="1452563" y="2890838"/>
          <p14:tracePt t="383407" x="1439863" y="2878138"/>
          <p14:tracePt t="383457" x="1427163" y="2878138"/>
          <p14:tracePt t="383461" x="1427163" y="2865438"/>
          <p14:tracePt t="383473" x="1414463" y="2852738"/>
          <p14:tracePt t="383487" x="1414463" y="2840038"/>
          <p14:tracePt t="383497" x="1389063" y="2816225"/>
          <p14:tracePt t="383503" x="1376363" y="2816225"/>
          <p14:tracePt t="383513" x="1363663" y="2790825"/>
          <p14:tracePt t="383523" x="1339850" y="2778125"/>
          <p14:tracePt t="383527" x="1327150" y="2752725"/>
          <p14:tracePt t="383537" x="1301750" y="2703513"/>
          <p14:tracePt t="383543" x="1289050" y="2690813"/>
          <p14:tracePt t="383553" x="1263650" y="2652713"/>
          <p14:tracePt t="383563" x="1239838" y="2616200"/>
          <p14:tracePt t="383569" x="1201738" y="2540000"/>
          <p14:tracePt t="383579" x="1189038" y="2465388"/>
          <p14:tracePt t="383584" x="1163638" y="2390775"/>
          <p14:tracePt t="383593" x="1114425" y="2303463"/>
          <p14:tracePt t="383603" x="1101725" y="2227263"/>
          <p14:tracePt t="383609" x="1089025" y="2139950"/>
          <p14:tracePt t="383619" x="1050925" y="2039938"/>
          <p14:tracePt t="383623" x="1027113" y="1952625"/>
          <p14:tracePt t="383636" x="1001713" y="1865313"/>
          <p14:tracePt t="383644" x="976313" y="1776413"/>
          <p14:tracePt t="383650" x="938213" y="1676400"/>
          <p14:tracePt t="383659" x="925513" y="1589088"/>
          <p14:tracePt t="383663" x="901700" y="1514475"/>
          <p14:tracePt t="383673" x="863600" y="1414463"/>
          <p14:tracePt t="383684" x="850900" y="1363663"/>
          <p14:tracePt t="383689" x="825500" y="1276350"/>
          <p14:tracePt t="383699" x="814388" y="1201738"/>
          <p14:tracePt t="383703" x="788988" y="1125538"/>
          <p14:tracePt t="383713" x="750888" y="1050925"/>
          <p14:tracePt t="383726" x="725488" y="976313"/>
          <p14:tracePt t="383729" x="688975" y="901700"/>
          <p14:tracePt t="383739" x="650875" y="838200"/>
          <p14:tracePt t="383745" x="638175" y="801688"/>
          <p14:tracePt t="383756" x="612775" y="750888"/>
          <p14:tracePt t="383765" x="612775" y="725488"/>
          <p14:tracePt t="383769" x="588963" y="688975"/>
          <p14:tracePt t="383785" x="588963" y="663575"/>
          <p14:tracePt t="383795" x="576263" y="638175"/>
          <p14:tracePt t="383804" x="563563" y="612775"/>
          <p14:tracePt t="383811" x="563563" y="600075"/>
          <p14:tracePt t="383821" x="538163" y="576263"/>
          <p14:tracePt t="383825" x="538163" y="550863"/>
          <p14:tracePt t="383835" x="525463" y="525463"/>
          <p14:tracePt t="383846" x="500063" y="500063"/>
          <p14:tracePt t="383852" x="500063" y="487363"/>
          <p14:tracePt t="383862" x="488950" y="450850"/>
          <p14:tracePt t="383865" x="476250" y="438150"/>
          <p14:tracePt t="383885" x="463550" y="412750"/>
          <p14:tracePt t="383917" x="450850" y="400050"/>
          <p14:tracePt t="383961" x="438150" y="387350"/>
          <p14:tracePt t="383981" x="425450" y="387350"/>
          <p14:tracePt t="383987" x="400050" y="363538"/>
          <p14:tracePt t="383997" x="387350" y="338138"/>
          <p14:tracePt t="384001" x="350838" y="312738"/>
          <p14:tracePt t="384011" x="312738" y="274638"/>
          <p14:tracePt t="384023" x="263525" y="250825"/>
          <p14:tracePt t="384027" x="200025" y="212725"/>
          <p14:tracePt t="384037" x="125413" y="174625"/>
          <p14:tracePt t="384043" x="50800" y="1254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389236"/>
            <a:ext cx="824796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 Overloading: changing data type of arguments: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267097" y="1423851"/>
            <a:ext cx="83394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example, we have created two methods that differs in data type. The first add method receives two integer arguments and second add method receives two double arguments.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19346" y="2625633"/>
            <a:ext cx="5094516" cy="24819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Adder{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double add(double a, double b){return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TestOverloading2{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(11,11));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(12.3,12.6));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}}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FBA5F-1478-483B-AC35-47AEA0DD2631}"/>
              </a:ext>
            </a:extLst>
          </p:cNvPr>
          <p:cNvSpPr/>
          <p:nvPr/>
        </p:nvSpPr>
        <p:spPr>
          <a:xfrm>
            <a:off x="1643269" y="5268435"/>
            <a:ext cx="29419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FB055-2621-A680-4DCD-79E9E94E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61"/>
    </mc:Choice>
    <mc:Fallback xmlns="">
      <p:transition spd="slow" advTm="320561"/>
    </mc:Fallback>
  </mc:AlternateContent>
  <p:extLst>
    <p:ext uri="{3A86A75C-4F4B-4683-9AE1-C65F6400EC91}">
      <p14:laserTraceLst xmlns:p14="http://schemas.microsoft.com/office/powerpoint/2010/main">
        <p14:tracePtLst>
          <p14:tracePt t="295" x="5619750" y="1765300"/>
          <p14:tracePt t="314" x="5632450" y="1765300"/>
          <p14:tracePt t="330" x="5632450" y="1752600"/>
          <p14:tracePt t="341" x="5632450" y="1727200"/>
          <p14:tracePt t="344" x="5632450" y="1714500"/>
          <p14:tracePt t="355" x="5632450" y="1689100"/>
          <p14:tracePt t="364" x="5619750" y="1663700"/>
          <p14:tracePt t="381" x="5607050" y="1639888"/>
          <p14:tracePt t="397" x="5595938" y="1627188"/>
          <p14:tracePt t="412" x="5595938" y="1614488"/>
          <p14:tracePt t="458" x="5583238" y="1601788"/>
          <p14:tracePt t="480" x="5583238" y="1589088"/>
          <p14:tracePt t="828" x="5570538" y="1576388"/>
          <p14:tracePt t="855" x="5570538" y="1563688"/>
          <p14:tracePt t="864" x="5570538" y="1539875"/>
          <p14:tracePt t="868" x="5595938" y="1527175"/>
          <p14:tracePt t="879" x="5607050" y="1501775"/>
          <p14:tracePt t="894" x="5619750" y="1501775"/>
          <p14:tracePt t="911" x="5619750" y="1489075"/>
          <p14:tracePt t="920" x="5619750" y="1463675"/>
          <p14:tracePt t="925" x="5619750" y="1450975"/>
          <p14:tracePt t="935" x="5619750" y="1439863"/>
          <p14:tracePt t="944" x="5619750" y="1414463"/>
          <p14:tracePt t="951" x="5619750" y="1363663"/>
          <p14:tracePt t="961" x="5619750" y="1339850"/>
          <p14:tracePt t="966" x="5619750" y="1314450"/>
          <p14:tracePt t="977" x="5619750" y="1276350"/>
          <p14:tracePt t="988" x="5595938" y="1238250"/>
          <p14:tracePt t="992" x="5545138" y="1176338"/>
          <p14:tracePt t="1000" x="5483225" y="1125538"/>
          <p14:tracePt t="1008" x="5432425" y="1101725"/>
          <p14:tracePt t="1016" x="5383213" y="1101725"/>
          <p14:tracePt t="1024" x="5357813" y="1076325"/>
          <p14:tracePt t="1032" x="5294313" y="1076325"/>
          <p14:tracePt t="1042" x="5257800" y="1076325"/>
          <p14:tracePt t="1046" x="5245100" y="1076325"/>
          <p14:tracePt t="1057" x="5207000" y="1076325"/>
          <p14:tracePt t="1062" x="5181600" y="1076325"/>
          <p14:tracePt t="1083" x="5157788" y="1076325"/>
          <p14:tracePt t="1099" x="5145088" y="1076325"/>
          <p14:tracePt t="1103" x="5132388" y="1076325"/>
          <p14:tracePt t="1123" x="5132388" y="1089025"/>
          <p14:tracePt t="1139" x="5132388" y="1101725"/>
          <p14:tracePt t="1148" x="5132388" y="1114425"/>
          <p14:tracePt t="1152" x="5132388" y="1150938"/>
          <p14:tracePt t="1163" x="5132388" y="1176338"/>
          <p14:tracePt t="1173" x="5132388" y="1201738"/>
          <p14:tracePt t="1179" x="5132388" y="1238250"/>
          <p14:tracePt t="1188" x="5132388" y="1289050"/>
          <p14:tracePt t="1192" x="5157788" y="1327150"/>
          <p14:tracePt t="1204" x="5207000" y="1376363"/>
          <p14:tracePt t="1215" x="5257800" y="1376363"/>
          <p14:tracePt t="1219" x="5332413" y="1414463"/>
          <p14:tracePt t="1228" x="5432425" y="1439863"/>
          <p14:tracePt t="1234" x="5545138" y="1439863"/>
          <p14:tracePt t="1245" x="5683250" y="1439863"/>
          <p14:tracePt t="1254" x="5832475" y="1439863"/>
          <p14:tracePt t="1259" x="5970588" y="1439863"/>
          <p14:tracePt t="1268" x="6121400" y="1439863"/>
          <p14:tracePt t="1275" x="6259513" y="1401763"/>
          <p14:tracePt t="1285" x="6359525" y="1376363"/>
          <p14:tracePt t="1295" x="6396038" y="1363663"/>
          <p14:tracePt t="1298" x="6434138" y="1350963"/>
          <p14:tracePt t="1309" x="6434138" y="1327150"/>
          <p14:tracePt t="1325" x="6446838" y="1314450"/>
          <p14:tracePt t="1339" x="6446838" y="1301750"/>
          <p14:tracePt t="1349" x="6446838" y="1289050"/>
          <p14:tracePt t="1355" x="6434138" y="1276350"/>
          <p14:tracePt t="1364" x="6396038" y="1263650"/>
          <p14:tracePt t="1375" x="6334125" y="1227138"/>
          <p14:tracePt t="1380" x="6283325" y="1227138"/>
          <p14:tracePt t="1391" x="6234113" y="1227138"/>
          <p14:tracePt t="1394" x="6146800" y="1201738"/>
          <p14:tracePt t="1404" x="6045200" y="1201738"/>
          <p14:tracePt t="1414" x="5957888" y="1201738"/>
          <p14:tracePt t="1421" x="5895975" y="1201738"/>
          <p14:tracePt t="1431" x="5821363" y="1201738"/>
          <p14:tracePt t="1434" x="5745163" y="1201738"/>
          <p14:tracePt t="1447" x="5645150" y="1238250"/>
          <p14:tracePt t="1458" x="5583238" y="1263650"/>
          <p14:tracePt t="1461" x="5545138" y="1263650"/>
          <p14:tracePt t="1471" x="5483225" y="1301750"/>
          <p14:tracePt t="1487" x="5457825" y="1301750"/>
          <p14:tracePt t="1497" x="5445125" y="1314450"/>
          <p14:tracePt t="1501" x="5419725" y="1314450"/>
          <p14:tracePt t="1516" x="5407025" y="1339850"/>
          <p14:tracePt t="1552" x="5394325" y="1350963"/>
          <p14:tracePt t="1682" x="5370513" y="1350963"/>
          <p14:tracePt t="1689" x="5357813" y="1350963"/>
          <p14:tracePt t="1698" x="5332413" y="1350963"/>
          <p14:tracePt t="1702" x="5319713" y="1350963"/>
          <p14:tracePt t="1713" x="5294313" y="1350963"/>
          <p14:tracePt t="1724" x="5270500" y="1350963"/>
          <p14:tracePt t="1728" x="5245100" y="1350963"/>
          <p14:tracePt t="1742" x="5232400" y="1350963"/>
          <p14:tracePt t="1752" x="5219700" y="1350963"/>
          <p14:tracePt t="1940" x="5207000" y="1339850"/>
          <p14:tracePt t="1960" x="5207000" y="1327150"/>
          <p14:tracePt t="1975" x="5219700" y="1327150"/>
          <p14:tracePt t="2163" x="5219700" y="1314450"/>
          <p14:tracePt t="2173" x="5219700" y="1289050"/>
          <p14:tracePt t="2176" x="5207000" y="1289050"/>
          <p14:tracePt t="2197" x="5194300" y="1289050"/>
          <p14:tracePt t="2202" x="5170488" y="1276350"/>
          <p14:tracePt t="2217" x="5157788" y="1250950"/>
          <p14:tracePt t="2236" x="5145088" y="1250950"/>
          <p14:tracePt t="2249" x="5132388" y="1250950"/>
          <p14:tracePt t="2252" x="5119688" y="1238250"/>
          <p14:tracePt t="2279" x="5106988" y="1227138"/>
          <p14:tracePt t="2308" x="5106988" y="1214438"/>
          <p14:tracePt t="2746" x="5145088" y="1214438"/>
          <p14:tracePt t="2753" x="5232400" y="1214438"/>
          <p14:tracePt t="2763" x="5332413" y="1214438"/>
          <p14:tracePt t="2773" x="5407025" y="1214438"/>
          <p14:tracePt t="2776" x="5507038" y="1214438"/>
          <p14:tracePt t="2787" x="5595938" y="1214438"/>
          <p14:tracePt t="2792" x="5657850" y="1214438"/>
          <p14:tracePt t="2802" x="5732463" y="1214438"/>
          <p14:tracePt t="2812" x="5783263" y="1214438"/>
          <p14:tracePt t="2817" x="5821363" y="1214438"/>
          <p14:tracePt t="2827" x="5845175" y="1214438"/>
          <p14:tracePt t="2919" x="5770563" y="1214438"/>
          <p14:tracePt t="2929" x="5657850" y="1176338"/>
          <p14:tracePt t="2932" x="5570538" y="1150938"/>
          <p14:tracePt t="2944" x="5470525" y="1138238"/>
          <p14:tracePt t="2957" x="5370513" y="1101725"/>
          <p14:tracePt t="2959" x="5281613" y="1076325"/>
          <p14:tracePt t="2968" x="5194300" y="1063625"/>
          <p14:tracePt t="2975" x="5094288" y="1063625"/>
          <p14:tracePt t="2984" x="5019675" y="1038225"/>
          <p14:tracePt t="2995" x="4981575" y="1038225"/>
          <p14:tracePt t="2999" x="4956175" y="1025525"/>
          <p14:tracePt t="3104" x="5032375" y="1025525"/>
          <p14:tracePt t="3115" x="5145088" y="1025525"/>
          <p14:tracePt t="3121" x="5307013" y="1025525"/>
          <p14:tracePt t="3130" x="5470525" y="1025525"/>
          <p14:tracePt t="3134" x="5645150" y="1025525"/>
          <p14:tracePt t="3147" x="5808663" y="1025525"/>
          <p14:tracePt t="3157" x="6008688" y="1025525"/>
          <p14:tracePt t="3160" x="6121400" y="1025525"/>
          <p14:tracePt t="3171" x="6208713" y="1025525"/>
          <p14:tracePt t="3176" x="6259513" y="1025525"/>
          <p14:tracePt t="3186" x="6270625" y="1025525"/>
          <p14:tracePt t="3266" x="6183313" y="1025525"/>
          <p14:tracePt t="3274" x="6121400" y="1025525"/>
          <p14:tracePt t="3283" x="6057900" y="1025525"/>
          <p14:tracePt t="3288" x="5995988" y="1038225"/>
          <p14:tracePt t="3297" x="5945188" y="1038225"/>
          <p14:tracePt t="3307" x="5932488" y="1038225"/>
          <p14:tracePt t="3312" x="5921375" y="1038225"/>
          <p14:tracePt t="3394" x="5983288" y="1038225"/>
          <p14:tracePt t="3398" x="6134100" y="1038225"/>
          <p14:tracePt t="3408" x="6259513" y="1038225"/>
          <p14:tracePt t="3412" x="6370638" y="1063625"/>
          <p14:tracePt t="3424" x="6521450" y="1063625"/>
          <p14:tracePt t="3432" x="6708775" y="1063625"/>
          <p14:tracePt t="3439" x="6859588" y="1063625"/>
          <p14:tracePt t="3448" x="6972300" y="1063625"/>
          <p14:tracePt t="3452" x="7059613" y="1063625"/>
          <p14:tracePt t="3462" x="7085013" y="1063625"/>
          <p14:tracePt t="3473" x="7097713" y="1063625"/>
          <p14:tracePt t="3534" x="7110413" y="1063625"/>
          <p14:tracePt t="3558" x="7097713" y="1063625"/>
          <p14:tracePt t="3569" x="7021513" y="1101725"/>
          <p14:tracePt t="3574" x="6921500" y="1125538"/>
          <p14:tracePt t="3585" x="6772275" y="1125538"/>
          <p14:tracePt t="3589" x="6634163" y="1138238"/>
          <p14:tracePt t="3598" x="6472238" y="1138238"/>
          <p14:tracePt t="3609" x="6334125" y="1163638"/>
          <p14:tracePt t="3614" x="6234113" y="1163638"/>
          <p14:tracePt t="3624" x="6146800" y="1176338"/>
          <p14:tracePt t="3631" x="6083300" y="1176338"/>
          <p14:tracePt t="3642" x="6034088" y="1176338"/>
          <p14:tracePt t="3651" x="5995988" y="1176338"/>
          <p14:tracePt t="3744" x="6070600" y="1176338"/>
          <p14:tracePt t="3757" x="6134100" y="1176338"/>
          <p14:tracePt t="3762" x="6270625" y="1176338"/>
          <p14:tracePt t="3771" x="6396038" y="1176338"/>
          <p14:tracePt t="3777" x="6483350" y="1176338"/>
          <p14:tracePt t="3787" x="6584950" y="1176338"/>
          <p14:tracePt t="3797" x="6659563" y="1176338"/>
          <p14:tracePt t="3800" x="6721475" y="1176338"/>
          <p14:tracePt t="3810" x="6759575" y="1176338"/>
          <p14:tracePt t="3816" x="6772275" y="1176338"/>
          <p14:tracePt t="3872" x="6759575" y="1176338"/>
          <p14:tracePt t="3883" x="6684963" y="1176338"/>
          <p14:tracePt t="3893" x="6572250" y="1227138"/>
          <p14:tracePt t="3896" x="6459538" y="1250950"/>
          <p14:tracePt t="3906" x="6346825" y="1263650"/>
          <p14:tracePt t="3913" x="6246813" y="1289050"/>
          <p14:tracePt t="3922" x="6134100" y="1289050"/>
          <p14:tracePt t="3933" x="6045200" y="1301750"/>
          <p14:tracePt t="3937" x="5957888" y="1301750"/>
          <p14:tracePt t="3956" x="5870575" y="1301750"/>
          <p14:tracePt t="3972" x="5845175" y="1301750"/>
          <p14:tracePt t="4059" x="5895975" y="1301750"/>
          <p14:tracePt t="4064" x="5945188" y="1301750"/>
          <p14:tracePt t="4074" x="6045200" y="1301750"/>
          <p14:tracePt t="4079" x="6121400" y="1301750"/>
          <p14:tracePt t="4089" x="6221413" y="1301750"/>
          <p14:tracePt t="4098" x="6296025" y="1301750"/>
          <p14:tracePt t="4105" x="6334125" y="1301750"/>
          <p14:tracePt t="4114" x="6359525" y="1301750"/>
          <p14:tracePt t="4119" x="6383338" y="1301750"/>
          <p14:tracePt t="4128" x="6396038" y="1301750"/>
          <p14:tracePt t="6193" x="6396038" y="1314450"/>
          <p14:tracePt t="6212" x="6396038" y="1327150"/>
          <p14:tracePt t="6227" x="6396038" y="1339850"/>
          <p14:tracePt t="6323" x="6396038" y="1363663"/>
          <p14:tracePt t="6333" x="6408738" y="1376363"/>
          <p14:tracePt t="6339" x="6421438" y="1389063"/>
          <p14:tracePt t="6353" x="6434138" y="1401763"/>
          <p14:tracePt t="6903" x="6434138" y="1427163"/>
          <p14:tracePt t="7064" x="6446838" y="1427163"/>
          <p14:tracePt t="7074" x="6459538" y="1427163"/>
          <p14:tracePt t="7090" x="6472238" y="1427163"/>
          <p14:tracePt t="7271" x="6472238" y="1439863"/>
          <p14:tracePt t="13607" x="6521450" y="1439863"/>
          <p14:tracePt t="13616" x="6546850" y="1414463"/>
          <p14:tracePt t="13627" x="6584950" y="1376363"/>
          <p14:tracePt t="13631" x="6608763" y="1350963"/>
          <p14:tracePt t="13640" x="6621463" y="1339850"/>
          <p14:tracePt t="13647" x="6634163" y="1327150"/>
          <p14:tracePt t="13656" x="6646863" y="1314450"/>
          <p14:tracePt t="13667" x="6672263" y="1289050"/>
          <p14:tracePt t="13702" x="6684963" y="1276350"/>
          <p14:tracePt t="13949" x="6659563" y="1250950"/>
          <p14:tracePt t="13959" x="6621463" y="1238250"/>
          <p14:tracePt t="13964" x="6559550" y="1214438"/>
          <p14:tracePt t="13974" x="6496050" y="1189038"/>
          <p14:tracePt t="13984" x="6459538" y="1176338"/>
          <p14:tracePt t="13988" x="6383338" y="1176338"/>
          <p14:tracePt t="13999" x="6321425" y="1150938"/>
          <p14:tracePt t="14006" x="6246813" y="1150938"/>
          <p14:tracePt t="14015" x="6196013" y="1150938"/>
          <p14:tracePt t="14024" x="6134100" y="1150938"/>
          <p14:tracePt t="14031" x="6083300" y="1150938"/>
          <p14:tracePt t="14040" x="5995988" y="1150938"/>
          <p14:tracePt t="14045" x="5957888" y="1150938"/>
          <p14:tracePt t="14054" x="5908675" y="1150938"/>
          <p14:tracePt t="14064" x="5832475" y="1176338"/>
          <p14:tracePt t="14071" x="5757863" y="1189038"/>
          <p14:tracePt t="14081" x="5683250" y="1227138"/>
          <p14:tracePt t="14085" x="5632450" y="1250950"/>
          <p14:tracePt t="14098" x="5557838" y="1276350"/>
          <p14:tracePt t="14105" x="5519738" y="1276350"/>
          <p14:tracePt t="14113" x="5495925" y="1289050"/>
          <p14:tracePt t="14120" x="5470525" y="1314450"/>
          <p14:tracePt t="14127" x="5457825" y="1314450"/>
          <p14:tracePt t="14147" x="5445125" y="1327150"/>
          <p14:tracePt t="14161" x="5432425" y="1339850"/>
          <p14:tracePt t="14191" x="5419725" y="1350963"/>
          <p14:tracePt t="14201" x="5419725" y="1363663"/>
          <p14:tracePt t="14227" x="5419725" y="1376363"/>
          <p14:tracePt t="14236" x="5419725" y="1401763"/>
          <p14:tracePt t="14247" x="5432425" y="1439863"/>
          <p14:tracePt t="14252" x="5470525" y="1463675"/>
          <p14:tracePt t="14263" x="5545138" y="1501775"/>
          <p14:tracePt t="14266" x="5632450" y="1514475"/>
          <p14:tracePt t="14277" x="5757863" y="1539875"/>
          <p14:tracePt t="14286" x="5870575" y="1539875"/>
          <p14:tracePt t="14292" x="6008688" y="1539875"/>
          <p14:tracePt t="14302" x="6121400" y="1539875"/>
          <p14:tracePt t="14307" x="6270625" y="1539875"/>
          <p14:tracePt t="14317" x="6408738" y="1539875"/>
          <p14:tracePt t="14327" x="6534150" y="1514475"/>
          <p14:tracePt t="14333" x="6634163" y="1463675"/>
          <p14:tracePt t="14343" x="6734175" y="1427163"/>
          <p14:tracePt t="14346" x="6797675" y="1389063"/>
          <p14:tracePt t="14356" x="6834188" y="1376363"/>
          <p14:tracePt t="14367" x="6846888" y="1350963"/>
          <p14:tracePt t="14372" x="6859588" y="1339850"/>
          <p14:tracePt t="14383" x="6859588" y="1314450"/>
          <p14:tracePt t="14386" x="6859588" y="1301750"/>
          <p14:tracePt t="14399" x="6859588" y="1276350"/>
          <p14:tracePt t="14408" x="6834188" y="1250950"/>
          <p14:tracePt t="14412" x="6821488" y="1238250"/>
          <p14:tracePt t="14424" x="6821488" y="1227138"/>
          <p14:tracePt t="14429" x="6784975" y="1201738"/>
          <p14:tracePt t="14448" x="6746875" y="1176338"/>
          <p14:tracePt t="14452" x="6734175" y="1176338"/>
          <p14:tracePt t="14463" x="6708775" y="1176338"/>
          <p14:tracePt t="14468" x="6672263" y="1176338"/>
          <p14:tracePt t="14479" x="6646863" y="1176338"/>
          <p14:tracePt t="14488" x="6596063" y="1176338"/>
          <p14:tracePt t="14496" x="6521450" y="1176338"/>
          <p14:tracePt t="14505" x="6434138" y="1201738"/>
          <p14:tracePt t="14509" x="6370638" y="1214438"/>
          <p14:tracePt t="14519" x="6259513" y="1250950"/>
          <p14:tracePt t="14529" x="6196013" y="1289050"/>
          <p14:tracePt t="14536" x="6146800" y="1314450"/>
          <p14:tracePt t="14545" x="6108700" y="1350963"/>
          <p14:tracePt t="14550" x="6083300" y="1350963"/>
          <p14:tracePt t="14558" x="6057900" y="1389063"/>
          <p14:tracePt t="14568" x="6045200" y="1401763"/>
          <p14:tracePt t="14575" x="6008688" y="1427163"/>
          <p14:tracePt t="14584" x="6008688" y="1439863"/>
          <p14:tracePt t="14591" x="5995988" y="1450975"/>
          <p14:tracePt t="14601" x="5970588" y="1489075"/>
          <p14:tracePt t="14612" x="5970588" y="1501775"/>
          <p14:tracePt t="14625" x="5957888" y="1527175"/>
          <p14:tracePt t="14641" x="5957888" y="1539875"/>
          <p14:tracePt t="15437" x="5957888" y="1552575"/>
          <p14:tracePt t="15447" x="5957888" y="1576388"/>
          <p14:tracePt t="15456" x="5957888" y="1601788"/>
          <p14:tracePt t="15463" x="5957888" y="1639888"/>
          <p14:tracePt t="15472" x="5957888" y="1663700"/>
          <p14:tracePt t="15478" x="5957888" y="1714500"/>
          <p14:tracePt t="15486" x="5957888" y="1739900"/>
          <p14:tracePt t="15503" x="5957888" y="1765300"/>
          <p14:tracePt t="15512" x="5970588" y="1765300"/>
          <p14:tracePt t="15532" x="5970588" y="1776413"/>
          <p14:tracePt t="15709" x="5983288" y="1776413"/>
          <p14:tracePt t="16143" x="6008688" y="1776413"/>
          <p14:tracePt t="16149" x="6034088" y="1776413"/>
          <p14:tracePt t="16159" x="6057900" y="1765300"/>
          <p14:tracePt t="16168" x="6070600" y="1752600"/>
          <p14:tracePt t="16173" x="6083300" y="1714500"/>
          <p14:tracePt t="16218" x="6083300" y="1701800"/>
          <p14:tracePt t="16229" x="6083300" y="1689100"/>
          <p14:tracePt t="16244" x="6096000" y="1676400"/>
          <p14:tracePt t="16254" x="6096000" y="1663700"/>
          <p14:tracePt t="16259" x="6096000" y="1652588"/>
          <p14:tracePt t="16269" x="6096000" y="1639888"/>
          <p14:tracePt t="16279" x="6096000" y="1614488"/>
          <p14:tracePt t="16294" x="6096000" y="1589088"/>
          <p14:tracePt t="16309" x="6096000" y="1563688"/>
          <p14:tracePt t="16325" x="6096000" y="1552575"/>
          <p14:tracePt t="16338" x="6083300" y="1552575"/>
          <p14:tracePt t="16344" x="6070600" y="1539875"/>
          <p14:tracePt t="16349" x="6057900" y="1539875"/>
          <p14:tracePt t="16364" x="6045200" y="1539875"/>
          <p14:tracePt t="16375" x="6021388" y="1539875"/>
          <p14:tracePt t="16384" x="5995988" y="1514475"/>
          <p14:tracePt t="16389" x="5983288" y="1514475"/>
          <p14:tracePt t="16399" x="5957888" y="1514475"/>
          <p14:tracePt t="16404" x="5908675" y="1514475"/>
          <p14:tracePt t="16414" x="5883275" y="1514475"/>
          <p14:tracePt t="16424" x="5845175" y="1514475"/>
          <p14:tracePt t="16430" x="5795963" y="1514475"/>
          <p14:tracePt t="16441" x="5719763" y="1501775"/>
          <p14:tracePt t="16444" x="5657850" y="1476375"/>
          <p14:tracePt t="16456" x="5583238" y="1463675"/>
          <p14:tracePt t="16460" x="5532438" y="1450975"/>
          <p14:tracePt t="16472" x="5432425" y="1439863"/>
          <p14:tracePt t="16481" x="5357813" y="1401763"/>
          <p14:tracePt t="16486" x="5281613" y="1376363"/>
          <p14:tracePt t="16497" x="5181600" y="1339850"/>
          <p14:tracePt t="16500" x="5157788" y="1327150"/>
          <p14:tracePt t="16511" x="5106988" y="1301750"/>
          <p14:tracePt t="16520" x="5057775" y="1289050"/>
          <p14:tracePt t="16529" x="5006975" y="1263650"/>
          <p14:tracePt t="16537" x="4894263" y="1238250"/>
          <p14:tracePt t="16540" x="4706938" y="1189038"/>
          <p14:tracePt t="16550" x="4543425" y="1163638"/>
          <p14:tracePt t="16563" x="4394200" y="1150938"/>
          <p14:tracePt t="16567" x="4256088" y="1150938"/>
          <p14:tracePt t="16577" x="4143375" y="1150938"/>
          <p14:tracePt t="16582" x="4017963" y="1163638"/>
          <p14:tracePt t="16593" x="3930650" y="1201738"/>
          <p14:tracePt t="16603" x="3817938" y="1263650"/>
          <p14:tracePt t="16606" x="3743325" y="1350963"/>
          <p14:tracePt t="16617" x="3705225" y="1401763"/>
          <p14:tracePt t="16622" x="3667125" y="1489075"/>
          <p14:tracePt t="16632" x="3667125" y="1527175"/>
          <p14:tracePt t="16643" x="3667125" y="1563688"/>
          <p14:tracePt t="16647" x="3667125" y="1614488"/>
          <p14:tracePt t="16657" x="3667125" y="1652588"/>
          <p14:tracePt t="16662" x="3667125" y="1689100"/>
          <p14:tracePt t="16672" x="3667125" y="1739900"/>
          <p14:tracePt t="16682" x="3717925" y="1776413"/>
          <p14:tracePt t="16688" x="3756025" y="1827213"/>
          <p14:tracePt t="16699" x="3856038" y="1876425"/>
          <p14:tracePt t="16702" x="3956050" y="1914525"/>
          <p14:tracePt t="16712" x="4081463" y="1939925"/>
          <p14:tracePt t="16722" x="4243388" y="1978025"/>
          <p14:tracePt t="16729" x="4443413" y="1978025"/>
          <p14:tracePt t="16739" x="4681538" y="1978025"/>
          <p14:tracePt t="16744" x="4994275" y="1978025"/>
          <p14:tracePt t="16752" x="5307013" y="1978025"/>
          <p14:tracePt t="16763" x="5645150" y="1978025"/>
          <p14:tracePt t="16768" x="5945188" y="1927225"/>
          <p14:tracePt t="16778" x="6183313" y="1865313"/>
          <p14:tracePt t="16784" x="6459538" y="1765300"/>
          <p14:tracePt t="16794" x="6584950" y="1714500"/>
          <p14:tracePt t="16804" x="6684963" y="1652588"/>
          <p14:tracePt t="16810" x="6708775" y="1614488"/>
          <p14:tracePt t="16818" x="6721475" y="1601788"/>
          <p14:tracePt t="16826" x="6721475" y="1589088"/>
          <p14:tracePt t="16834" x="6721475" y="1552575"/>
          <p14:tracePt t="16845" x="6721475" y="1539875"/>
          <p14:tracePt t="16849" x="6721475" y="1514475"/>
          <p14:tracePt t="16860" x="6721475" y="1476375"/>
          <p14:tracePt t="16865" x="6672263" y="1439863"/>
          <p14:tracePt t="16875" x="6596063" y="1401763"/>
          <p14:tracePt t="16886" x="6546850" y="1389063"/>
          <p14:tracePt t="16889" x="6421438" y="1339850"/>
          <p14:tracePt t="16899" x="6334125" y="1339850"/>
          <p14:tracePt t="16905" x="6208713" y="1327150"/>
          <p14:tracePt t="16914" x="6070600" y="1327150"/>
          <p14:tracePt t="16925" x="5932488" y="1327150"/>
          <p14:tracePt t="16930" x="5783263" y="1327150"/>
          <p14:tracePt t="16941" x="5619750" y="1327150"/>
          <p14:tracePt t="16961" x="5094288" y="1401763"/>
          <p14:tracePt t="16965" x="4856163" y="1489075"/>
          <p14:tracePt t="16971" x="4668838" y="1539875"/>
          <p14:tracePt t="16980" x="4506913" y="1639888"/>
          <p14:tracePt t="16985" x="4368800" y="1714500"/>
          <p14:tracePt t="16995" x="4243388" y="1789113"/>
          <p14:tracePt t="17005" x="4156075" y="1839913"/>
          <p14:tracePt t="17011" x="4081463" y="1914525"/>
          <p14:tracePt t="17020" x="4005263" y="2014538"/>
          <p14:tracePt t="17027" x="3943350" y="2114550"/>
          <p14:tracePt t="17036" x="3905250" y="2265363"/>
          <p14:tracePt t="17047" x="3879850" y="2414588"/>
          <p14:tracePt t="17052" x="3867150" y="2590800"/>
          <p14:tracePt t="17061" x="3867150" y="2765425"/>
          <p14:tracePt t="17066" x="3867150" y="2928938"/>
          <p14:tracePt t="17076" x="3867150" y="3078163"/>
          <p14:tracePt t="17086" x="3956050" y="3267075"/>
          <p14:tracePt t="17090" x="4056063" y="3403600"/>
          <p14:tracePt t="17100" x="4181475" y="3541713"/>
          <p14:tracePt t="17108" x="4406900" y="3703638"/>
          <p14:tracePt t="17117" x="4630738" y="3829050"/>
          <p14:tracePt t="17127" x="4906963" y="3916363"/>
          <p14:tracePt t="17132" x="5270500" y="3979863"/>
          <p14:tracePt t="17144" x="5607050" y="3979863"/>
          <p14:tracePt t="17146" x="5957888" y="3979863"/>
          <p14:tracePt t="17156" x="6308725" y="3954463"/>
          <p14:tracePt t="17167" x="6534150" y="3854450"/>
          <p14:tracePt t="17172" x="6797675" y="3679825"/>
          <p14:tracePt t="17182" x="6934200" y="3554413"/>
          <p14:tracePt t="17187" x="7034213" y="3390900"/>
          <p14:tracePt t="17196" x="7059613" y="3278188"/>
          <p14:tracePt t="17206" x="7059613" y="3154363"/>
          <p14:tracePt t="17213" x="7059613" y="3028950"/>
          <p14:tracePt t="17222" x="6972300" y="2865438"/>
          <p14:tracePt t="17227" x="6834188" y="2740025"/>
          <p14:tracePt t="17236" x="6696075" y="2640013"/>
          <p14:tracePt t="17247" x="6572250" y="2565400"/>
          <p14:tracePt t="17252" x="6459538" y="2527300"/>
          <p14:tracePt t="17263" x="6334125" y="2527300"/>
          <p14:tracePt t="17267" x="6221413" y="2527300"/>
          <p14:tracePt t="17279" x="6070600" y="2527300"/>
          <p14:tracePt t="17289" x="5757863" y="2603500"/>
          <p14:tracePt t="17293" x="5407025" y="2703513"/>
          <p14:tracePt t="17303" x="5006975" y="2803525"/>
          <p14:tracePt t="17310" x="4581525" y="3003550"/>
          <p14:tracePt t="17319" x="4256088" y="3141663"/>
          <p14:tracePt t="17329" x="4092575" y="3254375"/>
          <p14:tracePt t="17332" x="3856038" y="3403600"/>
          <p14:tracePt t="17343" x="3743325" y="3503613"/>
          <p14:tracePt t="17349" x="3667125" y="3603625"/>
          <p14:tracePt t="17360" x="3617913" y="3692525"/>
          <p14:tracePt t="17368" x="3605213" y="3729038"/>
          <p14:tracePt t="17375" x="3605213" y="3803650"/>
          <p14:tracePt t="17384" x="3605213" y="3829050"/>
          <p14:tracePt t="17389" x="3605213" y="3854450"/>
          <p14:tracePt t="17398" x="3605213" y="3892550"/>
          <p14:tracePt t="17409" x="3667125" y="3929063"/>
          <p14:tracePt t="17415" x="3817938" y="3954463"/>
          <p14:tracePt t="17425" x="4005263" y="3954463"/>
          <p14:tracePt t="17429" x="4130675" y="3954463"/>
          <p14:tracePt t="17438" x="4356100" y="3879850"/>
          <p14:tracePt t="17448" x="4643438" y="3779838"/>
          <p14:tracePt t="17454" x="4894263" y="3654425"/>
          <p14:tracePt t="17465" x="5094288" y="3541713"/>
          <p14:tracePt t="17469" x="5219700" y="3429000"/>
          <p14:tracePt t="17478" x="5319713" y="3328988"/>
          <p14:tracePt t="17491" x="5345113" y="3290888"/>
          <p14:tracePt t="17494" x="5357813" y="3267075"/>
          <p14:tracePt t="17530" x="5357813" y="3254375"/>
          <p14:tracePt t="17534" x="5345113" y="3228975"/>
          <p14:tracePt t="17545" x="5281613" y="3216275"/>
          <p14:tracePt t="17552" x="5181600" y="3216275"/>
          <p14:tracePt t="17560" x="5045075" y="3216275"/>
          <p14:tracePt t="17570" x="4919663" y="3216275"/>
          <p14:tracePt t="17574" x="4756150" y="3228975"/>
          <p14:tracePt t="17584" x="4630738" y="3278188"/>
          <p14:tracePt t="17591" x="4506913" y="3316288"/>
          <p14:tracePt t="17600" x="4406900" y="3390900"/>
          <p14:tracePt t="17611" x="4330700" y="3454400"/>
          <p14:tracePt t="17615" x="4305300" y="3490913"/>
          <p14:tracePt t="17626" x="4281488" y="3541713"/>
          <p14:tracePt t="17630" x="4268788" y="3579813"/>
          <p14:tracePt t="17642" x="4268788" y="3629025"/>
          <p14:tracePt t="17651" x="4268788" y="3667125"/>
          <p14:tracePt t="17657" x="4268788" y="3754438"/>
          <p14:tracePt t="17667" x="4343400" y="3803650"/>
          <p14:tracePt t="17671" x="4443413" y="3867150"/>
          <p14:tracePt t="17680" x="4594225" y="3905250"/>
          <p14:tracePt t="17692" x="4756150" y="3954463"/>
          <p14:tracePt t="17696" x="4994275" y="3979863"/>
          <p14:tracePt t="17707" x="5270500" y="3979863"/>
          <p14:tracePt t="17714" x="5583238" y="3979863"/>
          <p14:tracePt t="17722" x="5883275" y="3979863"/>
          <p14:tracePt t="17733" x="6108700" y="3967163"/>
          <p14:tracePt t="17737" x="6383338" y="3867150"/>
          <p14:tracePt t="17748" x="6608763" y="3767138"/>
          <p14:tracePt t="17752" x="6746875" y="3667125"/>
          <p14:tracePt t="17762" x="6872288" y="3541713"/>
          <p14:tracePt t="17773" x="6946900" y="3403600"/>
          <p14:tracePt t="17777" x="6997700" y="3290888"/>
          <p14:tracePt t="17787" x="7010400" y="3190875"/>
          <p14:tracePt t="17794" x="7010400" y="3090863"/>
          <p14:tracePt t="17803" x="7010400" y="2978150"/>
          <p14:tracePt t="17814" x="7010400" y="2903538"/>
          <p14:tracePt t="17817" x="6997700" y="2840038"/>
          <p14:tracePt t="17827" x="6972300" y="2765425"/>
          <p14:tracePt t="17832" x="6959600" y="2690813"/>
          <p14:tracePt t="17843" x="6934200" y="2640013"/>
          <p14:tracePt t="17852" x="6897688" y="2590800"/>
          <p14:tracePt t="17859" x="6846888" y="2516188"/>
          <p14:tracePt t="17870" x="6797675" y="2452688"/>
          <p14:tracePt t="17873" x="6746875" y="2403475"/>
          <p14:tracePt t="17882" x="6708775" y="2339975"/>
          <p14:tracePt t="17893" x="6621463" y="2265363"/>
          <p14:tracePt t="17899" x="6572250" y="2227263"/>
          <p14:tracePt t="17910" x="6496050" y="2178050"/>
          <p14:tracePt t="17913" x="6434138" y="2139950"/>
          <p14:tracePt t="17924" x="6370638" y="2101850"/>
          <p14:tracePt t="17934" x="6346825" y="2089150"/>
          <p14:tracePt t="17939" x="6321425" y="2052638"/>
          <p14:tracePt t="17949" x="6283325" y="2039938"/>
          <p14:tracePt t="17952" x="6270625" y="2014538"/>
          <p14:tracePt t="17964" x="6208713" y="1978025"/>
          <p14:tracePt t="17977" x="6183313" y="1914525"/>
          <p14:tracePt t="17979" x="6157913" y="1889125"/>
          <p14:tracePt t="17989" x="6146800" y="1865313"/>
          <p14:tracePt t="17995" x="6108700" y="1839913"/>
          <p14:tracePt t="18004" x="6083300" y="1789113"/>
          <p14:tracePt t="18014" x="6045200" y="1739900"/>
          <p14:tracePt t="18019" x="6021388" y="1714500"/>
          <p14:tracePt t="18030" x="5983288" y="1676400"/>
          <p14:tracePt t="18035" x="5921375" y="1614488"/>
          <p14:tracePt t="18044" x="5895975" y="1563688"/>
          <p14:tracePt t="18054" x="5857875" y="1527175"/>
          <p14:tracePt t="18060" x="5857875" y="1514475"/>
          <p14:tracePt t="18070" x="5821363" y="1476375"/>
          <p14:tracePt t="18075" x="5795963" y="1427163"/>
          <p14:tracePt t="18084" x="5783263" y="1414463"/>
          <p14:tracePt t="18095" x="5757863" y="1389063"/>
          <p14:tracePt t="18100" x="5745163" y="1363663"/>
          <p14:tracePt t="18110" x="5732463" y="1350963"/>
          <p14:tracePt t="18115" x="5732463" y="1339850"/>
          <p14:tracePt t="18126" x="5732463" y="1314450"/>
          <p14:tracePt t="18134" x="5719763" y="1314450"/>
          <p14:tracePt t="18151" x="5719763" y="1301750"/>
          <p14:tracePt t="19426" x="5708650" y="1263650"/>
          <p14:tracePt t="19436" x="5708650" y="1250950"/>
          <p14:tracePt t="19663" x="5695950" y="1250950"/>
          <p14:tracePt t="20143" x="5695950" y="1263650"/>
          <p14:tracePt t="20159" x="5695950" y="1276350"/>
          <p14:tracePt t="20162" x="5683250" y="1276350"/>
          <p14:tracePt t="20174" x="5683250" y="1289050"/>
          <p14:tracePt t="20183" x="5683250" y="1301750"/>
          <p14:tracePt t="20189" x="5670550" y="1301750"/>
          <p14:tracePt t="21499" x="5695950" y="1339850"/>
          <p14:tracePt t="21515" x="5708650" y="1363663"/>
          <p14:tracePt t="21525" x="5770563" y="1376363"/>
          <p14:tracePt t="21534" x="5808663" y="1401763"/>
          <p14:tracePt t="21541" x="5845175" y="1439863"/>
          <p14:tracePt t="21551" x="5908675" y="1463675"/>
          <p14:tracePt t="21556" x="5945188" y="1501775"/>
          <p14:tracePt t="21565" x="5983288" y="1527175"/>
          <p14:tracePt t="21577" x="6021388" y="1552575"/>
          <p14:tracePt t="21580" x="6045200" y="1563688"/>
          <p14:tracePt t="21591" x="6070600" y="1589088"/>
          <p14:tracePt t="21594" x="6096000" y="1601788"/>
          <p14:tracePt t="21606" x="6108700" y="1614488"/>
          <p14:tracePt t="21615" x="6121400" y="1614488"/>
          <p14:tracePt t="21622" x="6121400" y="1627188"/>
          <p14:tracePt t="21630" x="6146800" y="1639888"/>
          <p14:tracePt t="21647" x="6146800" y="1652588"/>
          <p14:tracePt t="21656" x="6170613" y="1663700"/>
          <p14:tracePt t="21671" x="6170613" y="1676400"/>
          <p14:tracePt t="21690" x="6183313" y="1676400"/>
          <p14:tracePt t="21701" x="6183313" y="1689100"/>
          <p14:tracePt t="21717" x="6196013" y="1689100"/>
          <p14:tracePt t="21727" x="6196013" y="1701800"/>
          <p14:tracePt t="21730" x="6208713" y="1714500"/>
          <p14:tracePt t="21742" x="6234113" y="1727200"/>
          <p14:tracePt t="21747" x="6246813" y="1739900"/>
          <p14:tracePt t="21758" x="6259513" y="1739900"/>
          <p14:tracePt t="21767" x="6283325" y="1765300"/>
          <p14:tracePt t="21773" x="6296025" y="1776413"/>
          <p14:tracePt t="21783" x="6334125" y="1801813"/>
          <p14:tracePt t="21789" x="6346825" y="1827213"/>
          <p14:tracePt t="21796" x="6383338" y="1865313"/>
          <p14:tracePt t="21807" x="6421438" y="1901825"/>
          <p14:tracePt t="21812" x="6459538" y="1952625"/>
          <p14:tracePt t="21824" x="6483350" y="1978025"/>
          <p14:tracePt t="21826" x="6534150" y="2039938"/>
          <p14:tracePt t="21841" x="6559550" y="2078038"/>
          <p14:tracePt t="21847" x="6596063" y="2127250"/>
          <p14:tracePt t="21853" x="6608763" y="2165350"/>
          <p14:tracePt t="21862" x="6634163" y="2178050"/>
          <p14:tracePt t="21866" x="6646863" y="2214563"/>
          <p14:tracePt t="21877" x="6659563" y="2239963"/>
          <p14:tracePt t="21888" x="6684963" y="2278063"/>
          <p14:tracePt t="21903" x="6684963" y="2290763"/>
          <p14:tracePt t="21918" x="6684963" y="2303463"/>
          <p14:tracePt t="21928" x="6684963" y="2314575"/>
          <p14:tracePt t="21944" x="6684963" y="2327275"/>
          <p14:tracePt t="22423" x="6684963" y="2352675"/>
          <p14:tracePt t="22432" x="6684963" y="2378075"/>
          <p14:tracePt t="22442" x="6684963" y="2403475"/>
          <p14:tracePt t="22446" x="6659563" y="2427288"/>
          <p14:tracePt t="22456" x="6659563" y="2478088"/>
          <p14:tracePt t="22463" x="6659563" y="2516188"/>
          <p14:tracePt t="22473" x="6634163" y="2552700"/>
          <p14:tracePt t="22482" x="6634163" y="2590800"/>
          <p14:tracePt t="22488" x="6621463" y="2616200"/>
          <p14:tracePt t="22499" x="6608763" y="2665413"/>
          <p14:tracePt t="22503" x="6596063" y="2703513"/>
          <p14:tracePt t="22513" x="6596063" y="2728913"/>
          <p14:tracePt t="22522" x="6572250" y="2752725"/>
          <p14:tracePt t="22529" x="6572250" y="2790825"/>
          <p14:tracePt t="22538" x="6572250" y="2816225"/>
          <p14:tracePt t="22544" x="6572250" y="2878138"/>
          <p14:tracePt t="22556" x="6559550" y="2903538"/>
          <p14:tracePt t="22566" x="6546850" y="2916238"/>
          <p14:tracePt t="22570" x="6534150" y="2952750"/>
          <p14:tracePt t="22579" x="6534150" y="2978150"/>
          <p14:tracePt t="22585" x="6521450" y="3003550"/>
          <p14:tracePt t="22594" x="6508750" y="3028950"/>
          <p14:tracePt t="22605" x="6508750" y="3054350"/>
          <p14:tracePt t="22608" x="6496050" y="3090863"/>
          <p14:tracePt t="22619" x="6496050" y="3103563"/>
          <p14:tracePt t="22625" x="6496050" y="3116263"/>
          <p14:tracePt t="22635" x="6483350" y="3128963"/>
          <p14:tracePt t="22644" x="6483350" y="3141663"/>
          <p14:tracePt t="22650" x="6472238" y="3165475"/>
          <p14:tracePt t="22671" x="6472238" y="3178175"/>
          <p14:tracePt t="22720" x="6472238" y="3190875"/>
          <p14:tracePt t="22745" x="6472238" y="3203575"/>
          <p14:tracePt t="22760" x="6472238" y="3216275"/>
          <p14:tracePt t="22771" x="6472238" y="3241675"/>
          <p14:tracePt t="22781" x="6496050" y="3241675"/>
          <p14:tracePt t="22787" x="6534150" y="3267075"/>
          <p14:tracePt t="22797" x="6572250" y="3278188"/>
          <p14:tracePt t="22801" x="6621463" y="3290888"/>
          <p14:tracePt t="22810" x="6684963" y="3303588"/>
          <p14:tracePt t="22823" x="6734175" y="3328988"/>
          <p14:tracePt t="22826" x="6808788" y="3341688"/>
          <p14:tracePt t="22838" x="6834188" y="3354388"/>
          <p14:tracePt t="22841" x="6897688" y="3354388"/>
          <p14:tracePt t="22850" x="6934200" y="3367088"/>
          <p14:tracePt t="22860" x="6972300" y="3367088"/>
          <p14:tracePt t="22866" x="6997700" y="3367088"/>
          <p14:tracePt t="22877" x="7034213" y="3390900"/>
          <p14:tracePt t="22880" x="7072313" y="3390900"/>
          <p14:tracePt t="22890" x="7110413" y="3390900"/>
          <p14:tracePt t="22900" x="7134225" y="3390900"/>
          <p14:tracePt t="22907" x="7146925" y="3390900"/>
          <p14:tracePt t="22917" x="7159625" y="3390900"/>
          <p14:tracePt t="22932" x="7172325" y="3390900"/>
          <p14:tracePt t="22952" x="7185025" y="3390900"/>
          <p14:tracePt t="22976" x="7197725" y="3390900"/>
          <p14:tracePt t="23003" x="7210425" y="3390900"/>
          <p14:tracePt t="23016" x="7223125" y="3390900"/>
          <p14:tracePt t="23023" x="7246938" y="3328988"/>
          <p14:tracePt t="23033" x="7259638" y="3290888"/>
          <p14:tracePt t="23043" x="7272338" y="3241675"/>
          <p14:tracePt t="23049" x="7272338" y="3203575"/>
          <p14:tracePt t="23058" x="7310438" y="3141663"/>
          <p14:tracePt t="23063" x="7310438" y="3128963"/>
          <p14:tracePt t="23074" x="7310438" y="3078163"/>
          <p14:tracePt t="23083" x="7310438" y="3041650"/>
          <p14:tracePt t="23088" x="7323138" y="3016250"/>
          <p14:tracePt t="23098" x="7323138" y="2978150"/>
          <p14:tracePt t="23103" x="7335838" y="2928938"/>
          <p14:tracePt t="23113" x="7335838" y="2865438"/>
          <p14:tracePt t="23123" x="7348538" y="2840038"/>
          <p14:tracePt t="23138" x="7348538" y="2816225"/>
          <p14:tracePt t="23145" x="7348538" y="2790825"/>
          <p14:tracePt t="23154" x="7348538" y="2765425"/>
          <p14:tracePt t="23169" x="7348538" y="2752725"/>
          <p14:tracePt t="23178" x="7348538" y="2740025"/>
          <p14:tracePt t="23185" x="7348538" y="2728913"/>
          <p14:tracePt t="23195" x="7348538" y="2716213"/>
          <p14:tracePt t="23208" x="7323138" y="2690813"/>
          <p14:tracePt t="23219" x="7285038" y="2665413"/>
          <p14:tracePt t="23224" x="7210425" y="2652713"/>
          <p14:tracePt t="23234" x="7110413" y="2640013"/>
          <p14:tracePt t="23244" x="6972300" y="2627313"/>
          <p14:tracePt t="23251" x="6808788" y="2616200"/>
          <p14:tracePt t="23260" x="6621463" y="2590800"/>
          <p14:tracePt t="23264" x="6383338" y="2540000"/>
          <p14:tracePt t="23274" x="6134100" y="2516188"/>
          <p14:tracePt t="23285" x="5845175" y="2465388"/>
          <p14:tracePt t="23291" x="5583238" y="2427288"/>
          <p14:tracePt t="23300" x="5319713" y="2378075"/>
          <p14:tracePt t="23305" x="5045075" y="2352675"/>
          <p14:tracePt t="23315" x="4781550" y="2303463"/>
          <p14:tracePt t="23325" x="4481513" y="2265363"/>
          <p14:tracePt t="23331" x="4305300" y="2214563"/>
          <p14:tracePt t="23340" x="4156075" y="2165350"/>
          <p14:tracePt t="23351" x="3992563" y="2139950"/>
          <p14:tracePt t="23355" x="3879850" y="2101850"/>
          <p14:tracePt t="23364" x="3767138" y="2101850"/>
          <p14:tracePt t="23371" x="3717925" y="2089150"/>
          <p14:tracePt t="23381" x="3705225" y="2089150"/>
          <p14:tracePt t="23390" x="3692525" y="2089150"/>
          <p14:tracePt t="23420" x="3679825" y="2089150"/>
          <p14:tracePt t="23435" x="3654425" y="2089150"/>
          <p14:tracePt t="23451" x="3654425" y="2114550"/>
          <p14:tracePt t="23460" x="3630613" y="2139950"/>
          <p14:tracePt t="23464" x="3630613" y="2190750"/>
          <p14:tracePt t="23474" x="3617913" y="2214563"/>
          <p14:tracePt t="23481" x="3617913" y="2252663"/>
          <p14:tracePt t="23491" x="3617913" y="2290763"/>
          <p14:tracePt t="23500" x="3617913" y="2352675"/>
          <p14:tracePt t="23507" x="3617913" y="2390775"/>
          <p14:tracePt t="23517" x="3617913" y="2427288"/>
          <p14:tracePt t="23521" x="3617913" y="2478088"/>
          <p14:tracePt t="23531" x="3617913" y="2527300"/>
          <p14:tracePt t="23540" x="3617913" y="2590800"/>
          <p14:tracePt t="23546" x="3630613" y="2665413"/>
          <p14:tracePt t="23557" x="3667125" y="2740025"/>
          <p14:tracePt t="23560" x="3730625" y="2816225"/>
          <p14:tracePt t="23571" x="3817938" y="2903538"/>
          <p14:tracePt t="23581" x="3856038" y="2952750"/>
          <p14:tracePt t="23587" x="3956050" y="3016250"/>
          <p14:tracePt t="23597" x="4056063" y="3065463"/>
          <p14:tracePt t="23600" x="4192588" y="3128963"/>
          <p14:tracePt t="23612" x="4330700" y="3165475"/>
          <p14:tracePt t="23622" x="4481513" y="3178175"/>
          <p14:tracePt t="23626" x="4656138" y="3203575"/>
          <p14:tracePt t="23637" x="4832350" y="3203575"/>
          <p14:tracePt t="23643" x="5019675" y="3203575"/>
          <p14:tracePt t="23653" x="5194300" y="3203575"/>
          <p14:tracePt t="23662" x="5345113" y="3190875"/>
          <p14:tracePt t="23666" x="5519738" y="3141663"/>
          <p14:tracePt t="23677" x="5657850" y="3078163"/>
          <p14:tracePt t="23682" x="5770563" y="3016250"/>
          <p14:tracePt t="23693" x="5832475" y="2952750"/>
          <p14:tracePt t="23704" x="5857875" y="2890838"/>
          <p14:tracePt t="23708" x="5870575" y="2852738"/>
          <p14:tracePt t="23720" x="5895975" y="2816225"/>
          <p14:tracePt t="23722" x="5895975" y="2790825"/>
          <p14:tracePt t="23733" x="5895975" y="2752725"/>
          <p14:tracePt t="23743" x="5857875" y="2703513"/>
          <p14:tracePt t="23748" x="5832475" y="2665413"/>
          <p14:tracePt t="23758" x="5808663" y="2627313"/>
          <p14:tracePt t="23763" x="5770563" y="2616200"/>
          <p14:tracePt t="23773" x="5732463" y="2578100"/>
          <p14:tracePt t="23782" x="5670550" y="2552700"/>
          <p14:tracePt t="23788" x="5595938" y="2540000"/>
          <p14:tracePt t="23800" x="5507038" y="2527300"/>
          <p14:tracePt t="23804" x="5383213" y="2527300"/>
          <p14:tracePt t="23812" x="5270500" y="2527300"/>
          <p14:tracePt t="23823" x="5157788" y="2527300"/>
          <p14:tracePt t="23830" x="5006975" y="2527300"/>
          <p14:tracePt t="23839" x="4919663" y="2527300"/>
          <p14:tracePt t="23842" x="4806950" y="2527300"/>
          <p14:tracePt t="23855" x="4732338" y="2540000"/>
          <p14:tracePt t="23864" x="4668838" y="2565400"/>
          <p14:tracePt t="23869" x="4643438" y="2565400"/>
          <p14:tracePt t="23878" x="4619625" y="2590800"/>
          <p14:tracePt t="23885" x="4606925" y="2590800"/>
          <p14:tracePt t="23895" x="4594225" y="2590800"/>
          <p14:tracePt t="23908" x="4581525" y="2603500"/>
          <p14:tracePt t="23925" x="4581525" y="2616200"/>
          <p14:tracePt t="23945" x="4568825" y="2627313"/>
          <p14:tracePt t="23948" x="4568825" y="2640013"/>
          <p14:tracePt t="23970" x="4568825" y="2652713"/>
          <p14:tracePt t="23974" x="4568825" y="2665413"/>
          <p14:tracePt t="23985" x="4568825" y="2678113"/>
          <p14:tracePt t="24021" x="4568825" y="2690813"/>
          <p14:tracePt t="24024" x="4568825" y="2703513"/>
          <p14:tracePt t="24035" x="4581525" y="2703513"/>
          <p14:tracePt t="24041" x="4594225" y="2703513"/>
          <p14:tracePt t="25715" x="4619625" y="2703513"/>
          <p14:tracePt t="25821" x="4581525" y="2703513"/>
          <p14:tracePt t="25830" x="4468813" y="2716213"/>
          <p14:tracePt t="25837" x="4281488" y="2840038"/>
          <p14:tracePt t="25847" x="4030663" y="3028950"/>
          <p14:tracePt t="25852" x="3817938" y="3190875"/>
          <p14:tracePt t="25861" x="3567113" y="3429000"/>
          <p14:tracePt t="25871" x="3379788" y="3579813"/>
          <p14:tracePt t="25876" x="3267075" y="3667125"/>
          <p14:tracePt t="25886" x="3167063" y="3792538"/>
          <p14:tracePt t="25892" x="3092450" y="3892550"/>
          <p14:tracePt t="25903" x="3041650" y="3967163"/>
          <p14:tracePt t="25914" x="3003550" y="4029075"/>
          <p14:tracePt t="25917" x="3003550" y="4067175"/>
          <p14:tracePt t="25927" x="2979738" y="4129088"/>
          <p14:tracePt t="25934" x="2967038" y="4167188"/>
          <p14:tracePt t="25943" x="2967038" y="4217988"/>
          <p14:tracePt t="25953" x="2967038" y="4241800"/>
          <p14:tracePt t="25969" x="2967038" y="4305300"/>
          <p14:tracePt t="25972" x="2967038" y="4330700"/>
          <p14:tracePt t="25983" x="2967038" y="4354513"/>
          <p14:tracePt t="25992" x="2967038" y="4392613"/>
          <p14:tracePt t="25996" x="2979738" y="4418013"/>
          <p14:tracePt t="26007" x="3003550" y="4443413"/>
          <p14:tracePt t="26013" x="3028950" y="4467225"/>
          <p14:tracePt t="26023" x="3067050" y="4505325"/>
          <p14:tracePt t="26034" x="3116263" y="4518025"/>
          <p14:tracePt t="26037" x="3167063" y="4518025"/>
          <p14:tracePt t="26049" x="3192463" y="4518025"/>
          <p14:tracePt t="26052" x="3216275" y="4518025"/>
          <p14:tracePt t="26063" x="3241675" y="4505325"/>
          <p14:tracePt t="26072" x="3267075" y="4479925"/>
          <p14:tracePt t="26079" x="3279775" y="4454525"/>
          <p14:tracePt t="26089" x="3292475" y="4418013"/>
          <p14:tracePt t="26093" x="3292475" y="4367213"/>
          <p14:tracePt t="26102" x="3317875" y="4305300"/>
          <p14:tracePt t="26112" x="3317875" y="4230688"/>
          <p14:tracePt t="26118" x="3317875" y="4129088"/>
          <p14:tracePt t="26129" x="3317875" y="4067175"/>
          <p14:tracePt t="26133" x="3279775" y="3992563"/>
          <p14:tracePt t="26144" x="3228975" y="3929063"/>
          <p14:tracePt t="26154" x="3179763" y="3879850"/>
          <p14:tracePt t="26159" x="3141663" y="3841750"/>
          <p14:tracePt t="26168" x="3103563" y="3803650"/>
          <p14:tracePt t="26174" x="3054350" y="3792538"/>
          <p14:tracePt t="26185" x="2979738" y="3779838"/>
          <p14:tracePt t="26194" x="2903538" y="3779838"/>
          <p14:tracePt t="26199" x="2841625" y="3779838"/>
          <p14:tracePt t="26208" x="2767013" y="3779838"/>
          <p14:tracePt t="26215" x="2716213" y="3779838"/>
          <p14:tracePt t="26225" x="2654300" y="3792538"/>
          <p14:tracePt t="26236" x="2616200" y="3816350"/>
          <p14:tracePt t="26241" x="2578100" y="3829050"/>
          <p14:tracePt t="26252" x="2554288" y="3867150"/>
          <p14:tracePt t="26254" x="2528888" y="3905250"/>
          <p14:tracePt t="26264" x="2516188" y="3941763"/>
          <p14:tracePt t="26274" x="2516188" y="3967163"/>
          <p14:tracePt t="26282" x="2490788" y="4029075"/>
          <p14:tracePt t="26291" x="2478088" y="4067175"/>
          <p14:tracePt t="26296" x="2478088" y="4105275"/>
          <p14:tracePt t="26305" x="2478088" y="4141788"/>
          <p14:tracePt t="26314" x="2478088" y="4179888"/>
          <p14:tracePt t="26320" x="2516188" y="4217988"/>
          <p14:tracePt t="26331" x="2528888" y="4279900"/>
          <p14:tracePt t="26335" x="2528888" y="4305300"/>
          <p14:tracePt t="26344" x="2554288" y="4318000"/>
          <p14:tracePt t="26356" x="2578100" y="4367213"/>
          <p14:tracePt t="26360" x="2603500" y="4367213"/>
          <p14:tracePt t="26371" x="2616200" y="4392613"/>
          <p14:tracePt t="26374" x="2641600" y="4392613"/>
          <p14:tracePt t="26384" x="2667000" y="4418013"/>
          <p14:tracePt t="26397" x="2678113" y="4430713"/>
          <p14:tracePt t="26402" x="2703513" y="4430713"/>
          <p14:tracePt t="26411" x="2728913" y="4430713"/>
          <p14:tracePt t="26417" x="2778125" y="4443413"/>
          <p14:tracePt t="26426" x="2816225" y="4443413"/>
          <p14:tracePt t="26437" x="2867025" y="4443413"/>
          <p14:tracePt t="26440" x="2941638" y="4454525"/>
          <p14:tracePt t="26451" x="2979738" y="4454525"/>
          <p14:tracePt t="26457" x="3028950" y="4454525"/>
          <p14:tracePt t="26468" x="3092450" y="4454525"/>
          <p14:tracePt t="26476" x="3128963" y="4454525"/>
          <p14:tracePt t="26484" x="3179763" y="4454525"/>
          <p14:tracePt t="26492" x="3216275" y="4454525"/>
          <p14:tracePt t="26497" x="3279775" y="4454525"/>
          <p14:tracePt t="26507" x="3354388" y="4454525"/>
          <p14:tracePt t="26517" x="3405188" y="4454525"/>
          <p14:tracePt t="26522" x="3467100" y="4454525"/>
          <p14:tracePt t="26533" x="3554413" y="4454525"/>
          <p14:tracePt t="26536" x="3617913" y="4443413"/>
          <p14:tracePt t="26546" x="3679825" y="4418013"/>
          <p14:tracePt t="26557" x="3717925" y="4418013"/>
          <p14:tracePt t="26563" x="3767138" y="4392613"/>
          <p14:tracePt t="26573" x="3817938" y="4379913"/>
          <p14:tracePt t="26579" x="3879850" y="4354513"/>
          <p14:tracePt t="26587" x="3917950" y="4354513"/>
          <p14:tracePt t="26600" x="3968750" y="4330700"/>
          <p14:tracePt t="26602" x="4043363" y="4330700"/>
          <p14:tracePt t="26612" x="4105275" y="4318000"/>
          <p14:tracePt t="26618" x="4217988" y="4279900"/>
          <p14:tracePt t="26628" x="4318000" y="4279900"/>
          <p14:tracePt t="26639" x="4430713" y="4241800"/>
          <p14:tracePt t="26644" x="4556125" y="4230688"/>
          <p14:tracePt t="26653" x="4706938" y="4205288"/>
          <p14:tracePt t="26660" x="4819650" y="4205288"/>
          <p14:tracePt t="26669" x="4932363" y="4205288"/>
          <p14:tracePt t="26678" x="5057775" y="4205288"/>
          <p14:tracePt t="26683" x="5170488" y="4205288"/>
          <p14:tracePt t="26693" x="5257800" y="4205288"/>
          <p14:tracePt t="26702" x="5319713" y="4205288"/>
          <p14:tracePt t="26710" x="5394325" y="4205288"/>
          <p14:tracePt t="26719" x="5445125" y="4205288"/>
          <p14:tracePt t="26722" x="5507038" y="4205288"/>
          <p14:tracePt t="26734" x="5545138" y="4205288"/>
          <p14:tracePt t="26740" x="5607050" y="4205288"/>
          <p14:tracePt t="26749" x="5657850" y="4205288"/>
          <p14:tracePt t="26759" x="5732463" y="4205288"/>
          <p14:tracePt t="26764" x="5783263" y="4205288"/>
          <p14:tracePt t="26774" x="5832475" y="4205288"/>
          <p14:tracePt t="26779" x="5883275" y="4192588"/>
          <p14:tracePt t="26789" x="5921375" y="4192588"/>
          <p14:tracePt t="26800" x="5957888" y="4179888"/>
          <p14:tracePt t="26805" x="5983288" y="4179888"/>
          <p14:tracePt t="26814" x="5995988" y="4179888"/>
          <p14:tracePt t="26820" x="6008688" y="4179888"/>
          <p14:tracePt t="26850" x="6021388" y="4179888"/>
          <p14:tracePt t="26861" x="6021388" y="4167188"/>
          <p14:tracePt t="26874" x="6034088" y="4167188"/>
          <p14:tracePt t="26884" x="6045200" y="4167188"/>
          <p14:tracePt t="26891" x="6070600" y="4154488"/>
          <p14:tracePt t="26901" x="6096000" y="4154488"/>
          <p14:tracePt t="26904" x="6108700" y="4141788"/>
          <p14:tracePt t="26914" x="6121400" y="4141788"/>
          <p14:tracePt t="26946" x="6134100" y="4141788"/>
          <p14:tracePt t="26967" x="6146800" y="4141788"/>
          <p14:tracePt t="34326" x="6246813" y="4092575"/>
          <p14:tracePt t="34334" x="6308725" y="4079875"/>
          <p14:tracePt t="34338" x="6334125" y="4067175"/>
          <p14:tracePt t="34420" x="6346825" y="4054475"/>
          <p14:tracePt t="34437" x="6346825" y="4041775"/>
          <p14:tracePt t="34447" x="6346825" y="4017963"/>
          <p14:tracePt t="34461" x="6346825" y="3967163"/>
          <p14:tracePt t="34467" x="6308725" y="3941763"/>
          <p14:tracePt t="34477" x="6308725" y="3905250"/>
          <p14:tracePt t="34487" x="6270625" y="3879850"/>
          <p14:tracePt t="34491" x="6246813" y="3816350"/>
          <p14:tracePt t="34501" x="6234113" y="3779838"/>
          <p14:tracePt t="34506" x="6208713" y="3754438"/>
          <p14:tracePt t="34517" x="6196013" y="3741738"/>
          <p14:tracePt t="34528" x="6183313" y="3729038"/>
          <p14:tracePt t="34530" x="6170613" y="3716338"/>
          <p14:tracePt t="34541" x="6146800" y="3716338"/>
          <p14:tracePt t="34560" x="6134100" y="3703638"/>
          <p14:tracePt t="34586" x="6121400" y="3703638"/>
          <p14:tracePt t="34612" x="6108700" y="3703638"/>
          <p14:tracePt t="34623" x="6070600" y="3703638"/>
          <p14:tracePt t="34632" x="6057900" y="3703638"/>
          <p14:tracePt t="34636" x="6021388" y="3703638"/>
          <p14:tracePt t="34646" x="5995988" y="3703638"/>
          <p14:tracePt t="34653" x="5983288" y="3703638"/>
          <p14:tracePt t="34663" x="5957888" y="3703638"/>
          <p14:tracePt t="34672" x="5921375" y="3703638"/>
          <p14:tracePt t="34677" x="5895975" y="3703638"/>
          <p14:tracePt t="34689" x="5857875" y="3703638"/>
          <p14:tracePt t="34694" x="5770563" y="3703638"/>
          <p14:tracePt t="34702" x="5708650" y="3692525"/>
          <p14:tracePt t="34712" x="5607050" y="3654425"/>
          <p14:tracePt t="34719" x="5519738" y="3629025"/>
          <p14:tracePt t="34728" x="5470525" y="3616325"/>
          <p14:tracePt t="34733" x="5407025" y="3616325"/>
          <p14:tracePt t="34744" x="5332413" y="3590925"/>
          <p14:tracePt t="34752" x="5257800" y="3590925"/>
          <p14:tracePt t="34759" x="5207000" y="3579813"/>
          <p14:tracePt t="34769" x="5170488" y="3579813"/>
          <p14:tracePt t="34776" x="5145088" y="3579813"/>
          <p14:tracePt t="34785" x="5119688" y="3567113"/>
          <p14:tracePt t="34794" x="5057775" y="3567113"/>
          <p14:tracePt t="34798" x="4994275" y="3554413"/>
          <p14:tracePt t="34810" x="4932363" y="3554413"/>
          <p14:tracePt t="34815" x="4843463" y="3529013"/>
          <p14:tracePt t="34825" x="4768850" y="3529013"/>
          <p14:tracePt t="34834" x="4706938" y="3529013"/>
          <p14:tracePt t="34838" x="4643438" y="3529013"/>
          <p14:tracePt t="34848" x="4568825" y="3529013"/>
          <p14:tracePt t="34856" x="4506913" y="3529013"/>
          <p14:tracePt t="34865" x="4430713" y="3529013"/>
          <p14:tracePt t="34875" x="4330700" y="3529013"/>
          <p14:tracePt t="34879" x="4305300" y="3529013"/>
          <p14:tracePt t="34889" x="4268788" y="3529013"/>
          <p14:tracePt t="34895" x="4217988" y="3529013"/>
          <p14:tracePt t="34905" x="4192588" y="3529013"/>
          <p14:tracePt t="34915" x="4156075" y="3529013"/>
          <p14:tracePt t="34918" x="4117975" y="3529013"/>
          <p14:tracePt t="34928" x="4092575" y="3541713"/>
          <p14:tracePt t="34934" x="4068763" y="3541713"/>
          <p14:tracePt t="34945" x="4043363" y="3554413"/>
          <p14:tracePt t="34955" x="4005263" y="3567113"/>
          <p14:tracePt t="34961" x="3992563" y="3579813"/>
          <p14:tracePt t="34971" x="3956050" y="3603625"/>
          <p14:tracePt t="34975" x="3930650" y="3603625"/>
          <p14:tracePt t="34984" x="3892550" y="3616325"/>
          <p14:tracePt t="34994" x="3830638" y="3654425"/>
          <p14:tracePt t="35000" x="3805238" y="3679825"/>
          <p14:tracePt t="35011" x="3767138" y="3692525"/>
          <p14:tracePt t="35014" x="3717925" y="3729038"/>
          <p14:tracePt t="35028" x="3692525" y="3741738"/>
          <p14:tracePt t="35037" x="3654425" y="3754438"/>
          <p14:tracePt t="35041" x="3630613" y="3767138"/>
          <p14:tracePt t="35051" x="3605213" y="3779838"/>
          <p14:tracePt t="35056" x="3567113" y="3792538"/>
          <p14:tracePt t="35066" x="3530600" y="3803650"/>
          <p14:tracePt t="35076" x="3517900" y="3816350"/>
          <p14:tracePt t="35081" x="3505200" y="3816350"/>
          <p14:tracePt t="35096" x="3492500" y="3816350"/>
          <p14:tracePt t="35107" x="3479800" y="3816350"/>
          <p14:tracePt t="35116" x="3467100" y="3816350"/>
          <p14:tracePt t="35122" x="3454400" y="3816350"/>
          <p14:tracePt t="35133" x="3441700" y="3829050"/>
          <p14:tracePt t="35137" x="3429000" y="3841750"/>
          <p14:tracePt t="35147" x="3417888" y="3854450"/>
          <p14:tracePt t="35156" x="3405188" y="3854450"/>
          <p14:tracePt t="35162" x="3367088" y="3879850"/>
          <p14:tracePt t="35173" x="3354388" y="3892550"/>
          <p14:tracePt t="35176" x="3341688" y="3916363"/>
          <p14:tracePt t="35187" x="3317875" y="3916363"/>
          <p14:tracePt t="35196" x="3305175" y="3941763"/>
          <p14:tracePt t="35202" x="3292475" y="3941763"/>
          <p14:tracePt t="35217" x="3279775" y="3941763"/>
          <p14:tracePt t="35236" x="3267075" y="3941763"/>
          <p14:tracePt t="35252" x="3241675" y="3954463"/>
          <p14:tracePt t="35263" x="3228975" y="3967163"/>
          <p14:tracePt t="35273" x="3205163" y="3967163"/>
          <p14:tracePt t="35279" x="3179763" y="3967163"/>
          <p14:tracePt t="35288" x="3154363" y="3979863"/>
          <p14:tracePt t="35293" x="3154363" y="3992563"/>
          <p14:tracePt t="35349" x="3141663" y="3992563"/>
          <p14:tracePt t="35409" x="3128963" y="3992563"/>
          <p14:tracePt t="35454" x="3103563" y="3992563"/>
          <p14:tracePt t="35747" x="3103563" y="3979863"/>
          <p14:tracePt t="35757" x="3103563" y="3967163"/>
          <p14:tracePt t="35762" x="3103563" y="3954463"/>
          <p14:tracePt t="35793" x="3103563" y="3941763"/>
          <p14:tracePt t="35813" x="3103563" y="3929063"/>
          <p14:tracePt t="35829" x="3103563" y="3916363"/>
          <p14:tracePt t="35848" x="3103563" y="3905250"/>
          <p14:tracePt t="35853" x="3116263" y="3892550"/>
          <p14:tracePt t="35869" x="3128963" y="3879850"/>
          <p14:tracePt t="35888" x="3141663" y="3879850"/>
          <p14:tracePt t="35903" x="3179763" y="3867150"/>
          <p14:tracePt t="35912" x="3179763" y="3854450"/>
          <p14:tracePt t="35929" x="3192463" y="3854450"/>
          <p14:tracePt t="35939" x="3205163" y="3854450"/>
          <p14:tracePt t="35944" x="3216275" y="3854450"/>
          <p14:tracePt t="35959" x="3228975" y="3854450"/>
          <p14:tracePt t="36190" x="3228975" y="3841750"/>
          <p14:tracePt t="36198" x="3228975" y="3816350"/>
          <p14:tracePt t="36210" x="3216275" y="3792538"/>
          <p14:tracePt t="36217" x="3205163" y="3779838"/>
          <p14:tracePt t="36221" x="3179763" y="3754438"/>
          <p14:tracePt t="36230" x="3179763" y="3729038"/>
          <p14:tracePt t="36236" x="3154363" y="3703638"/>
          <p14:tracePt t="36247" x="3154363" y="3692525"/>
          <p14:tracePt t="36261" x="3154363" y="3667125"/>
          <p14:tracePt t="36271" x="3154363" y="3641725"/>
          <p14:tracePt t="36278" x="3128963" y="3616325"/>
          <p14:tracePt t="36287" x="3128963" y="3603625"/>
          <p14:tracePt t="36296" x="3128963" y="3590925"/>
          <p14:tracePt t="36300" x="3128963" y="3567113"/>
          <p14:tracePt t="36311" x="3128963" y="3554413"/>
          <p14:tracePt t="36317" x="3128963" y="3529013"/>
          <p14:tracePt t="36326" x="3128963" y="3516313"/>
          <p14:tracePt t="36352" x="3128963" y="3490913"/>
          <p14:tracePt t="36368" x="3128963" y="3467100"/>
          <p14:tracePt t="36382" x="3128963" y="3454400"/>
          <p14:tracePt t="36407" x="3128963" y="3441700"/>
          <p14:tracePt t="36416" x="3116263" y="3429000"/>
          <p14:tracePt t="36433" x="3103563" y="3416300"/>
          <p14:tracePt t="36439" x="3092450" y="3416300"/>
          <p14:tracePt t="36449" x="3054350" y="3378200"/>
          <p14:tracePt t="36463" x="3028950" y="3354388"/>
          <p14:tracePt t="36473" x="3003550" y="3341688"/>
          <p14:tracePt t="36479" x="2967038" y="3328988"/>
          <p14:tracePt t="36489" x="2928938" y="3303588"/>
          <p14:tracePt t="36499" x="2890838" y="3303588"/>
          <p14:tracePt t="36502" x="2854325" y="3267075"/>
          <p14:tracePt t="36515" x="2778125" y="3241675"/>
          <p14:tracePt t="36519" x="2690813" y="3203575"/>
          <p14:tracePt t="36529" x="2667000" y="3203575"/>
          <p14:tracePt t="36539" x="2628900" y="3178175"/>
          <p14:tracePt t="36544" x="2590800" y="3178175"/>
          <p14:tracePt t="36851" x="2616200" y="3190875"/>
          <p14:tracePt t="36860" x="2628900" y="3203575"/>
          <p14:tracePt t="36897" x="2641600" y="3216275"/>
          <p14:tracePt t="36927" x="2654300" y="3216275"/>
          <p14:tracePt t="36943" x="2678113" y="3241675"/>
          <p14:tracePt t="36952" x="2678113" y="3254375"/>
          <p14:tracePt t="36958" x="2703513" y="3267075"/>
          <p14:tracePt t="36979" x="2728913" y="3267075"/>
          <p14:tracePt t="36982" x="2728913" y="3278188"/>
          <p14:tracePt t="36993" x="2741613" y="3290888"/>
          <p14:tracePt t="37009" x="2767013" y="3303588"/>
          <p14:tracePt t="37018" x="2790825" y="3303588"/>
          <p14:tracePt t="37045" x="2816225" y="3303588"/>
          <p14:tracePt t="37079" x="2841625" y="3316288"/>
          <p14:tracePt t="37095" x="2854325" y="3316288"/>
          <p14:tracePt t="37115" x="2890838" y="3316288"/>
          <p14:tracePt t="37131" x="2903538" y="3316288"/>
          <p14:tracePt t="37135" x="2941638" y="3316288"/>
          <p14:tracePt t="37145" x="2954338" y="3316288"/>
          <p14:tracePt t="37154" x="2992438" y="3328988"/>
          <p14:tracePt t="37161" x="3003550" y="3328988"/>
          <p14:tracePt t="37171" x="3016250" y="3328988"/>
          <p14:tracePt t="37177" x="3067050" y="3328988"/>
          <p14:tracePt t="37185" x="3103563" y="3328988"/>
          <p14:tracePt t="37195" x="3128963" y="3328988"/>
          <p14:tracePt t="37200" x="3154363" y="3328988"/>
          <p14:tracePt t="37211" x="3192463" y="3328988"/>
          <p14:tracePt t="37217" x="3216275" y="3328988"/>
          <p14:tracePt t="37226" x="3228975" y="3328988"/>
          <p14:tracePt t="37236" x="3254375" y="3328988"/>
          <p14:tracePt t="37241" x="3292475" y="3328988"/>
          <p14:tracePt t="37257" x="3317875" y="3328988"/>
          <p14:tracePt t="37277" x="3328988" y="3328988"/>
          <p14:tracePt t="37281" x="3341688" y="3328988"/>
          <p14:tracePt t="37387" x="3354388" y="3328988"/>
          <p14:tracePt t="37413" x="3367088" y="3328988"/>
          <p14:tracePt t="37453" x="3379788" y="3328988"/>
          <p14:tracePt t="37479" x="3392488" y="3328988"/>
          <p14:tracePt t="37499" x="3405188" y="3316288"/>
          <p14:tracePt t="37770" x="3392488" y="3316288"/>
          <p14:tracePt t="37800" x="3379788" y="3316288"/>
          <p14:tracePt t="37871" x="3354388" y="3316288"/>
          <p14:tracePt t="38017" x="3379788" y="3290888"/>
          <p14:tracePt t="38026" x="3405188" y="3290888"/>
          <p14:tracePt t="38032" x="3467100" y="3290888"/>
          <p14:tracePt t="38043" x="3554413" y="3278188"/>
          <p14:tracePt t="38053" x="3667125" y="3278188"/>
          <p14:tracePt t="38057" x="3792538" y="3278188"/>
          <p14:tracePt t="38068" x="3892550" y="3278188"/>
          <p14:tracePt t="38073" x="4005263" y="3254375"/>
          <p14:tracePt t="38082" x="4092575" y="3241675"/>
          <p14:tracePt t="38092" x="4205288" y="3216275"/>
          <p14:tracePt t="38097" x="4281488" y="3203575"/>
          <p14:tracePt t="38107" x="4356100" y="3203575"/>
          <p14:tracePt t="38113" x="4430713" y="3178175"/>
          <p14:tracePt t="38124" x="4518025" y="3154363"/>
          <p14:tracePt t="38132" x="4556125" y="3128963"/>
          <p14:tracePt t="38137" x="4594225" y="3128963"/>
          <p14:tracePt t="38146" x="4656138" y="3116263"/>
          <p14:tracePt t="38152" x="4719638" y="3103563"/>
          <p14:tracePt t="38162" x="4756150" y="3065463"/>
          <p14:tracePt t="38173" x="4794250" y="3054350"/>
          <p14:tracePt t="38179" x="4832350" y="3041650"/>
          <p14:tracePt t="38189" x="4894263" y="3003550"/>
          <p14:tracePt t="38193" x="4956175" y="2965450"/>
          <p14:tracePt t="38202" x="4968875" y="2952750"/>
          <p14:tracePt t="38212" x="4994275" y="2941638"/>
          <p14:tracePt t="38218" x="5019675" y="2928938"/>
          <p14:tracePt t="38228" x="5045075" y="2903538"/>
          <p14:tracePt t="38233" x="5057775" y="2890838"/>
          <p14:tracePt t="38245" x="5068888" y="2878138"/>
          <p14:tracePt t="38256" x="5081588" y="2865438"/>
          <p14:tracePt t="38259" x="5106988" y="2840038"/>
          <p14:tracePt t="38269" x="5145088" y="2828925"/>
          <p14:tracePt t="38275" x="5145088" y="2816225"/>
          <p14:tracePt t="38284" x="5170488" y="2803525"/>
          <p14:tracePt t="38294" x="5170488" y="2790825"/>
          <p14:tracePt t="38299" x="5194300" y="2765425"/>
          <p14:tracePt t="38315" x="5219700" y="2752725"/>
          <p14:tracePt t="38325" x="5232400" y="2740025"/>
          <p14:tracePt t="38334" x="5245100" y="2740025"/>
          <p14:tracePt t="38340" x="5257800" y="2716213"/>
          <p14:tracePt t="38364" x="5307013" y="2690813"/>
          <p14:tracePt t="38374" x="5370513" y="2665413"/>
          <p14:tracePt t="38381" x="5419725" y="2665413"/>
          <p14:tracePt t="38391" x="5495925" y="2652713"/>
          <p14:tracePt t="38394" x="5545138" y="2627313"/>
          <p14:tracePt t="38405" x="5583238" y="2616200"/>
          <p14:tracePt t="38414" x="5607050" y="2616200"/>
          <p14:tracePt t="38422" x="5657850" y="2616200"/>
          <p14:tracePt t="38431" x="5732463" y="2616200"/>
          <p14:tracePt t="38435" x="5770563" y="2616200"/>
          <p14:tracePt t="38445" x="5832475" y="2616200"/>
          <p14:tracePt t="38456" x="5870575" y="2616200"/>
          <p14:tracePt t="38460" x="5908675" y="2616200"/>
          <p14:tracePt t="38471" x="5945188" y="2616200"/>
          <p14:tracePt t="38474" x="5995988" y="2616200"/>
          <p14:tracePt t="38485" x="6021388" y="2616200"/>
          <p14:tracePt t="38495" x="6057900" y="2616200"/>
          <p14:tracePt t="38500" x="6083300" y="2616200"/>
          <p14:tracePt t="38513" x="6108700" y="2616200"/>
          <p14:tracePt t="38517" x="6134100" y="2603500"/>
          <p14:tracePt t="38528" x="6170613" y="2603500"/>
          <p14:tracePt t="38533" x="6196013" y="2590800"/>
          <p14:tracePt t="38543" x="6259513" y="2565400"/>
          <p14:tracePt t="38552" x="6334125" y="2540000"/>
          <p14:tracePt t="38556" x="6408738" y="2516188"/>
          <p14:tracePt t="38566" x="6496050" y="2490788"/>
          <p14:tracePt t="38573" x="6546850" y="2478088"/>
          <p14:tracePt t="38583" x="6621463" y="2439988"/>
          <p14:tracePt t="38593" x="6696075" y="2427288"/>
          <p14:tracePt t="38599" x="6746875" y="2414588"/>
          <p14:tracePt t="38609" x="6784975" y="2390775"/>
          <p14:tracePt t="38613" x="6846888" y="2378075"/>
          <p14:tracePt t="38623" x="6872288" y="2378075"/>
          <p14:tracePt t="38632" x="6884988" y="2365375"/>
          <p14:tracePt t="39092" x="6897688" y="2352675"/>
          <p14:tracePt t="42456" x="6884988" y="2352675"/>
          <p14:tracePt t="42461" x="6797675" y="2352675"/>
          <p14:tracePt t="42471" x="6708775" y="2352675"/>
          <p14:tracePt t="42476" x="6659563" y="2352675"/>
          <p14:tracePt t="42487" x="6634163" y="2352675"/>
          <p14:tracePt t="42501" x="6608763" y="2352675"/>
          <p14:tracePt t="42517" x="6584950" y="2365375"/>
          <p14:tracePt t="42526" x="6572250" y="2378075"/>
          <p14:tracePt t="42537" x="6559550" y="2390775"/>
          <p14:tracePt t="42543" x="6546850" y="2403475"/>
          <p14:tracePt t="42552" x="6534150" y="2414588"/>
          <p14:tracePt t="42556" x="6521450" y="2427288"/>
          <p14:tracePt t="42567" x="6496050" y="2452688"/>
          <p14:tracePt t="42577" x="6472238" y="2465388"/>
          <p14:tracePt t="42582" x="6446838" y="2478088"/>
          <p14:tracePt t="42593" x="6408738" y="2503488"/>
          <p14:tracePt t="42596" x="6370638" y="2516188"/>
          <p14:tracePt t="42607" x="6296025" y="2552700"/>
          <p14:tracePt t="42617" x="6221413" y="2590800"/>
          <p14:tracePt t="42623" x="6134100" y="2627313"/>
          <p14:tracePt t="42633" x="6057900" y="2665413"/>
          <p14:tracePt t="42636" x="5957888" y="2728913"/>
          <p14:tracePt t="42647" x="5845175" y="2790825"/>
          <p14:tracePt t="42659" x="5757863" y="2828925"/>
          <p14:tracePt t="42663" x="5708650" y="2852738"/>
          <p14:tracePt t="42672" x="5657850" y="2878138"/>
          <p14:tracePt t="42678" x="5632450" y="2890838"/>
          <p14:tracePt t="42689" x="5595938" y="2903538"/>
          <p14:tracePt t="42699" x="5570538" y="2916238"/>
          <p14:tracePt t="42703" x="5532438" y="2952750"/>
          <p14:tracePt t="42712" x="5495925" y="2978150"/>
          <p14:tracePt t="42719" x="5419725" y="3016250"/>
          <p14:tracePt t="42728" x="5357813" y="3041650"/>
          <p14:tracePt t="42738" x="5270500" y="3078163"/>
          <p14:tracePt t="42742" x="5219700" y="3090863"/>
          <p14:tracePt t="42754" x="5145088" y="3128963"/>
          <p14:tracePt t="42759" x="5057775" y="3141663"/>
          <p14:tracePt t="42769" x="4968875" y="3165475"/>
          <p14:tracePt t="42778" x="4843463" y="3203575"/>
          <p14:tracePt t="42785" x="4743450" y="3228975"/>
          <p14:tracePt t="42794" x="4606925" y="3267075"/>
          <p14:tracePt t="42798" x="4468813" y="3316288"/>
          <p14:tracePt t="42808" x="4356100" y="3328988"/>
          <p14:tracePt t="42820" x="4230688" y="3354388"/>
          <p14:tracePt t="42824" x="4143375" y="3367088"/>
          <p14:tracePt t="42836" x="4056063" y="3367088"/>
          <p14:tracePt t="42838" x="3992563" y="3390900"/>
          <p14:tracePt t="42851" x="3956050" y="3390900"/>
          <p14:tracePt t="42861" x="3930650" y="3403600"/>
          <p14:tracePt t="42874" x="3905250" y="3403600"/>
          <p14:tracePt t="42880" x="3879850" y="3403600"/>
          <p14:tracePt t="42901" x="3856038" y="3403600"/>
          <p14:tracePt t="42904" x="3817938" y="3403600"/>
          <p14:tracePt t="42914" x="3779838" y="3403600"/>
          <p14:tracePt t="42920" x="3756025" y="3403600"/>
          <p14:tracePt t="42930" x="3717925" y="3403600"/>
          <p14:tracePt t="42940" x="3692525" y="3403600"/>
          <p14:tracePt t="42945" x="3667125" y="3403600"/>
          <p14:tracePt t="42971" x="3643313" y="3403600"/>
          <p14:tracePt t="42988" x="3630613" y="3403600"/>
          <p14:tracePt t="42997" x="3592513" y="3403600"/>
          <p14:tracePt t="43002" x="3567113" y="3403600"/>
          <p14:tracePt t="43020" x="3530600" y="3416300"/>
          <p14:tracePt t="43027" x="3505200" y="3441700"/>
          <p14:tracePt t="43036" x="3505200" y="3454400"/>
          <p14:tracePt t="43041" x="3492500" y="3467100"/>
          <p14:tracePt t="43051" x="3479800" y="3490913"/>
          <p14:tracePt t="43143" x="3467100" y="3490913"/>
          <p14:tracePt t="43208" x="3441700" y="3490913"/>
          <p14:tracePt t="43243" x="3429000" y="3503613"/>
          <p14:tracePt t="43349" x="3417888" y="3503613"/>
          <p14:tracePt t="43365" x="3417888" y="3516313"/>
          <p14:tracePt t="43379" x="3405188" y="3516313"/>
          <p14:tracePt t="43671" x="3405188" y="3529013"/>
          <p14:tracePt t="43678" x="3405188" y="3541713"/>
          <p14:tracePt t="43688" x="3429000" y="3541713"/>
          <p14:tracePt t="43697" x="3441700" y="3567113"/>
          <p14:tracePt t="43703" x="3454400" y="3567113"/>
          <p14:tracePt t="43712" x="3479800" y="3567113"/>
          <p14:tracePt t="43726" x="3505200" y="3567113"/>
          <p14:tracePt t="43737" x="3530600" y="3579813"/>
          <p14:tracePt t="43743" x="3541713" y="3590925"/>
          <p14:tracePt t="43756" x="3554413" y="3590925"/>
          <p14:tracePt t="43776" x="3579813" y="3590925"/>
          <p14:tracePt t="43785" x="3605213" y="3590925"/>
          <p14:tracePt t="43792" x="3630613" y="3590925"/>
          <p14:tracePt t="43798" x="3654425" y="3590925"/>
          <p14:tracePt t="43808" x="3679825" y="3590925"/>
          <p14:tracePt t="43818" x="3717925" y="3590925"/>
          <p14:tracePt t="43823" x="3743325" y="3590925"/>
          <p14:tracePt t="43834" x="3767138" y="3590925"/>
          <p14:tracePt t="43839" x="3792538" y="3590925"/>
          <p14:tracePt t="43848" x="3817938" y="3590925"/>
          <p14:tracePt t="43859" x="3843338" y="3590925"/>
          <p14:tracePt t="43863" x="3867150" y="3590925"/>
          <p14:tracePt t="43873" x="3892550" y="3590925"/>
          <p14:tracePt t="43888" x="3917950" y="3590925"/>
          <p14:tracePt t="43898" x="3930650" y="3590925"/>
          <p14:tracePt t="43903" x="3968750" y="3590925"/>
          <p14:tracePt t="43919" x="3979863" y="3590925"/>
          <p14:tracePt t="43939" x="3992563" y="3590925"/>
          <p14:tracePt t="43999" x="4005263" y="3590925"/>
          <p14:tracePt t="44655" x="4017963" y="3590925"/>
          <p14:tracePt t="44660" x="4030663" y="3590925"/>
          <p14:tracePt t="44670" x="4043363" y="3590925"/>
          <p14:tracePt t="44681" x="4056063" y="3590925"/>
          <p14:tracePt t="46214" x="4068763" y="3590925"/>
          <p14:tracePt t="46225" x="4068763" y="3603625"/>
          <p14:tracePt t="46249" x="4068763" y="3579813"/>
          <p14:tracePt t="46266" x="4068763" y="3567113"/>
          <p14:tracePt t="46274" x="4043363" y="3541713"/>
          <p14:tracePt t="46278" x="4043363" y="3529013"/>
          <p14:tracePt t="46295" x="4030663" y="3529013"/>
          <p14:tracePt t="46304" x="4017963" y="3516313"/>
          <p14:tracePt t="46321" x="3992563" y="3490913"/>
          <p14:tracePt t="46331" x="3979863" y="3479800"/>
          <p14:tracePt t="46334" x="3968750" y="3467100"/>
          <p14:tracePt t="46345" x="3930650" y="3454400"/>
          <p14:tracePt t="46355" x="3917950" y="3441700"/>
          <p14:tracePt t="46360" x="3892550" y="3441700"/>
          <p14:tracePt t="46371" x="3867150" y="3429000"/>
          <p14:tracePt t="46374" x="3830638" y="3416300"/>
          <p14:tracePt t="46385" x="3779838" y="3390900"/>
          <p14:tracePt t="46395" x="3756025" y="3390900"/>
          <p14:tracePt t="46401" x="3717925" y="3390900"/>
          <p14:tracePt t="46411" x="3692525" y="3390900"/>
          <p14:tracePt t="46416" x="3643313" y="3390900"/>
          <p14:tracePt t="46424" x="3554413" y="3390900"/>
          <p14:tracePt t="46434" x="3492500" y="3390900"/>
          <p14:tracePt t="46441" x="3417888" y="3390900"/>
          <p14:tracePt t="46451" x="3341688" y="3390900"/>
          <p14:tracePt t="46455" x="3241675" y="3390900"/>
          <p14:tracePt t="46467" x="3141663" y="3390900"/>
          <p14:tracePt t="46476" x="3041650" y="3390900"/>
          <p14:tracePt t="46481" x="2890838" y="3390900"/>
          <p14:tracePt t="46491" x="2803525" y="3390900"/>
          <p14:tracePt t="46497" x="2703513" y="3390900"/>
          <p14:tracePt t="46507" x="2578100" y="3416300"/>
          <p14:tracePt t="46517" x="2516188" y="3429000"/>
          <p14:tracePt t="46522" x="2428875" y="3441700"/>
          <p14:tracePt t="46534" x="2365375" y="3454400"/>
          <p14:tracePt t="46537" x="2303463" y="3467100"/>
          <p14:tracePt t="46549" x="2278063" y="3490913"/>
          <p14:tracePt t="46556" x="2239963" y="3490913"/>
          <p14:tracePt t="46563" x="2228850" y="3490913"/>
          <p14:tracePt t="46914" x="2228850" y="3479800"/>
          <p14:tracePt t="46926" x="2228850" y="3467100"/>
          <p14:tracePt t="46975" x="2239963" y="3467100"/>
          <p14:tracePt t="47121" x="2252663" y="3467100"/>
          <p14:tracePt t="47136" x="2265363" y="3467100"/>
          <p14:tracePt t="47147" x="2290763" y="3467100"/>
          <p14:tracePt t="47152" x="2316163" y="3454400"/>
          <p14:tracePt t="47163" x="2328863" y="3454400"/>
          <p14:tracePt t="47167" x="2352675" y="3441700"/>
          <p14:tracePt t="47176" x="2390775" y="3441700"/>
          <p14:tracePt t="47187" x="2428875" y="3429000"/>
          <p14:tracePt t="47192" x="2465388" y="3429000"/>
          <p14:tracePt t="47202" x="2528888" y="3416300"/>
          <p14:tracePt t="47207" x="2603500" y="3416300"/>
          <p14:tracePt t="47217" x="2678113" y="3416300"/>
          <p14:tracePt t="47227" x="2754313" y="3416300"/>
          <p14:tracePt t="47233" x="2854325" y="3416300"/>
          <p14:tracePt t="47242" x="2928938" y="3416300"/>
          <p14:tracePt t="47249" x="3016250" y="3416300"/>
          <p14:tracePt t="47259" x="3067050" y="3416300"/>
          <p14:tracePt t="47270" x="3128963" y="3416300"/>
          <p14:tracePt t="47272" x="3192463" y="3429000"/>
          <p14:tracePt t="47282" x="3216275" y="3429000"/>
          <p14:tracePt t="47289" x="3228975" y="3441700"/>
          <p14:tracePt t="47299" x="3241675" y="3441700"/>
          <p14:tracePt t="47308" x="3241675" y="3454400"/>
          <p14:tracePt t="47354" x="3267075" y="3454400"/>
          <p14:tracePt t="47577" x="3267075" y="3441700"/>
          <p14:tracePt t="47591" x="3279775" y="3429000"/>
          <p14:tracePt t="47631" x="3279775" y="3416300"/>
          <p14:tracePt t="47670" x="3279775" y="3403600"/>
          <p14:tracePt t="47832" x="3305175" y="3403600"/>
          <p14:tracePt t="47839" x="3328988" y="3429000"/>
          <p14:tracePt t="47848" x="3341688" y="3429000"/>
          <p14:tracePt t="47859" x="3392488" y="3467100"/>
          <p14:tracePt t="47863" x="3417888" y="3479800"/>
          <p14:tracePt t="47872" x="3429000" y="3490913"/>
          <p14:tracePt t="47879" x="3479800" y="3516313"/>
          <p14:tracePt t="47888" x="3517900" y="3516313"/>
          <p14:tracePt t="47898" x="3541713" y="3541713"/>
          <p14:tracePt t="47902" x="3554413" y="3554413"/>
          <p14:tracePt t="47913" x="3592513" y="3567113"/>
          <p14:tracePt t="47918" x="3605213" y="3579813"/>
          <p14:tracePt t="47931" x="3617913" y="3579813"/>
          <p14:tracePt t="47938" x="3643313" y="3590925"/>
          <p14:tracePt t="47942" x="3679825" y="3603625"/>
          <p14:tracePt t="47964" x="3705225" y="3629025"/>
          <p14:tracePt t="47968" x="3730625" y="3641725"/>
          <p14:tracePt t="47980" x="3756025" y="3654425"/>
          <p14:tracePt t="47985" x="3779838" y="3679825"/>
          <p14:tracePt t="47999" x="3792538" y="3679825"/>
          <p14:tracePt t="48008" x="3830638" y="3703638"/>
          <p14:tracePt t="48036" x="3843338" y="3703638"/>
          <p14:tracePt t="48700" x="3843338" y="3692525"/>
          <p14:tracePt t="48710" x="3843338" y="3667125"/>
          <p14:tracePt t="48725" x="3830638" y="3629025"/>
          <p14:tracePt t="48735" x="3817938" y="3616325"/>
          <p14:tracePt t="48741" x="3805238" y="3579813"/>
          <p14:tracePt t="48750" x="3792538" y="3567113"/>
          <p14:tracePt t="48755" x="3767138" y="3541713"/>
          <p14:tracePt t="48764" x="3743325" y="3516313"/>
          <p14:tracePt t="48776" x="3730625" y="3490913"/>
          <p14:tracePt t="48780" x="3705225" y="3479800"/>
          <p14:tracePt t="48792" x="3692525" y="3467100"/>
          <p14:tracePt t="48797" x="3654425" y="3429000"/>
          <p14:tracePt t="48807" x="3643313" y="3429000"/>
          <p14:tracePt t="48817" x="3617913" y="3416300"/>
          <p14:tracePt t="48820" x="3605213" y="3403600"/>
          <p14:tracePt t="48832" x="3592513" y="3403600"/>
          <p14:tracePt t="48837" x="3554413" y="3390900"/>
          <p14:tracePt t="48847" x="3530600" y="3378200"/>
          <p14:tracePt t="48857" x="3517900" y="3378200"/>
          <p14:tracePt t="48863" x="3479800" y="3367088"/>
          <p14:tracePt t="48872" x="3454400" y="3367088"/>
          <p14:tracePt t="48877" x="3417888" y="3367088"/>
          <p14:tracePt t="48886" x="3392488" y="3354388"/>
          <p14:tracePt t="48897" x="3341688" y="3354388"/>
          <p14:tracePt t="48903" x="3317875" y="3354388"/>
          <p14:tracePt t="48913" x="3279775" y="3328988"/>
          <p14:tracePt t="48917" x="3254375" y="3328988"/>
          <p14:tracePt t="48926" x="3205163" y="3328988"/>
          <p14:tracePt t="48936" x="3192463" y="3328988"/>
          <p14:tracePt t="48943" x="3154363" y="3328988"/>
          <p14:tracePt t="48963" x="3116263" y="3303588"/>
          <p14:tracePt t="48967" x="3092450" y="3303588"/>
          <p14:tracePt t="48976" x="3067050" y="3290888"/>
          <p14:tracePt t="48993" x="3054350" y="3278188"/>
          <p14:tracePt t="48997" x="3041650" y="3278188"/>
          <p14:tracePt t="49007" x="3028950" y="3278188"/>
          <p14:tracePt t="49018" x="3016250" y="3278188"/>
          <p14:tracePt t="49023" x="3003550" y="3278188"/>
          <p14:tracePt t="49032" x="2992438" y="3278188"/>
          <p14:tracePt t="49048" x="2979738" y="3278188"/>
          <p14:tracePt t="49058" x="2967038" y="3254375"/>
          <p14:tracePt t="49072" x="2954338" y="3254375"/>
          <p14:tracePt t="49108" x="2928938" y="3254375"/>
          <p14:tracePt t="49164" x="2916238" y="3254375"/>
          <p14:tracePt t="49168" x="2903538" y="3254375"/>
          <p14:tracePt t="49179" x="2890838" y="3254375"/>
          <p14:tracePt t="49184" x="2867025" y="3216275"/>
          <p14:tracePt t="49195" x="2854325" y="3216275"/>
          <p14:tracePt t="49205" x="2841625" y="3216275"/>
          <p14:tracePt t="49208" x="2828925" y="3216275"/>
          <p14:tracePt t="49218" x="2816225" y="3216275"/>
          <p14:tracePt t="49285" x="2803525" y="3216275"/>
          <p14:tracePt t="49391" x="2790825" y="3216275"/>
          <p14:tracePt t="49424" x="2767013" y="3216275"/>
          <p14:tracePt t="49854" x="2803525" y="3216275"/>
          <p14:tracePt t="49858" x="2867025" y="3216275"/>
          <p14:tracePt t="49868" x="2941638" y="3216275"/>
          <p14:tracePt t="49879" x="3003550" y="3216275"/>
          <p14:tracePt t="49884" x="3092450" y="3216275"/>
          <p14:tracePt t="49896" x="3154363" y="3216275"/>
          <p14:tracePt t="49901" x="3254375" y="3216275"/>
          <p14:tracePt t="49912" x="3328988" y="3216275"/>
          <p14:tracePt t="49921" x="3429000" y="3216275"/>
          <p14:tracePt t="49925" x="3467100" y="3216275"/>
          <p14:tracePt t="49935" x="3517900" y="3216275"/>
          <p14:tracePt t="49940" x="3541713" y="3216275"/>
          <p14:tracePt t="49962" x="3567113" y="3216275"/>
          <p14:tracePt t="50409" x="3579813" y="3216275"/>
          <p14:tracePt t="50415" x="3630613" y="3228975"/>
          <p14:tracePt t="50425" x="3705225" y="3267075"/>
          <p14:tracePt t="50435" x="3756025" y="3290888"/>
          <p14:tracePt t="50438" x="3805238" y="3328988"/>
          <p14:tracePt t="50448" x="3856038" y="3367088"/>
          <p14:tracePt t="50455" x="3905250" y="3390900"/>
          <p14:tracePt t="50466" x="3956050" y="3390900"/>
          <p14:tracePt t="50475" x="4005263" y="3429000"/>
          <p14:tracePt t="50482" x="4068763" y="3441700"/>
          <p14:tracePt t="50491" x="4092575" y="3454400"/>
          <p14:tracePt t="50496" x="4168775" y="3479800"/>
          <p14:tracePt t="50505" x="4205288" y="3503613"/>
          <p14:tracePt t="50514" x="4243388" y="3516313"/>
          <p14:tracePt t="50521" x="4281488" y="3541713"/>
          <p14:tracePt t="50531" x="4281488" y="3554413"/>
          <p14:tracePt t="50535" x="4294188" y="3567113"/>
          <p14:tracePt t="50545" x="4305300" y="3567113"/>
          <p14:tracePt t="50555" x="4318000" y="3567113"/>
          <p14:tracePt t="50581" x="4330700" y="3567113"/>
          <p14:tracePt t="50600" x="4330700" y="3579813"/>
          <p14:tracePt t="50611" x="4343400" y="3590925"/>
          <p14:tracePt t="50690" x="4356100" y="3590925"/>
          <p14:tracePt t="50701" x="4368800" y="3579813"/>
          <p14:tracePt t="50706" x="4381500" y="3554413"/>
          <p14:tracePt t="50717" x="4406900" y="3516313"/>
          <p14:tracePt t="50727" x="4406900" y="3503613"/>
          <p14:tracePt t="50733" x="4406900" y="3490913"/>
          <p14:tracePt t="50745" x="4406900" y="3467100"/>
          <p14:tracePt t="50746" x="4406900" y="3454400"/>
          <p14:tracePt t="50756" x="4406900" y="3441700"/>
          <p14:tracePt t="50783" x="4418013" y="3441700"/>
          <p14:tracePt t="50806" x="4418013" y="3429000"/>
          <p14:tracePt t="50882" x="4418013" y="3416300"/>
          <p14:tracePt t="50909" x="4394200" y="3416300"/>
          <p14:tracePt t="50913" x="4368800" y="3416300"/>
          <p14:tracePt t="50922" x="4330700" y="3416300"/>
          <p14:tracePt t="50933" x="4305300" y="3416300"/>
          <p14:tracePt t="50939" x="4256088" y="3416300"/>
          <p14:tracePt t="50961" x="4192588" y="3416300"/>
          <p14:tracePt t="50964" x="4130675" y="3416300"/>
          <p14:tracePt t="50974" x="4105275" y="3416300"/>
          <p14:tracePt t="50979" x="4068763" y="3403600"/>
          <p14:tracePt t="50990" x="4043363" y="3403600"/>
          <p14:tracePt t="50995" x="4017963" y="3390900"/>
          <p14:tracePt t="51005" x="4005263" y="3390900"/>
          <p14:tracePt t="51015" x="3979863" y="3378200"/>
          <p14:tracePt t="51030" x="3956050" y="3378200"/>
          <p14:tracePt t="51035" x="3943350" y="3367088"/>
          <p14:tracePt t="51045" x="3930650" y="3354388"/>
          <p14:tracePt t="51054" x="3930650" y="3341688"/>
          <p14:tracePt t="51063" x="3905250" y="3341688"/>
          <p14:tracePt t="51071" x="3879850" y="3316288"/>
          <p14:tracePt t="51077" x="3856038" y="3303588"/>
          <p14:tracePt t="51086" x="3843338" y="3290888"/>
          <p14:tracePt t="51091" x="3817938" y="3278188"/>
          <p14:tracePt t="51101" x="3805238" y="3267075"/>
          <p14:tracePt t="51111" x="3779838" y="3267075"/>
          <p14:tracePt t="51116" x="3767138" y="3267075"/>
          <p14:tracePt t="51128" x="3767138" y="3254375"/>
          <p14:tracePt t="51130" x="3756025" y="3254375"/>
          <p14:tracePt t="51157" x="3743325" y="3254375"/>
          <p14:tracePt t="51166" x="3730625" y="3254375"/>
          <p14:tracePt t="51186" x="3717925" y="3254375"/>
          <p14:tracePt t="51197" x="3705225" y="3254375"/>
          <p14:tracePt t="51212" x="3692525" y="3254375"/>
          <p14:tracePt t="51228" x="3679825" y="3254375"/>
          <p14:tracePt t="51246" x="3667125" y="3254375"/>
          <p14:tracePt t="51252" x="3654425" y="3254375"/>
          <p14:tracePt t="51263" x="3643313" y="3254375"/>
          <p14:tracePt t="51277" x="3630613" y="3254375"/>
          <p14:tracePt t="51286" x="3617913" y="3254375"/>
          <p14:tracePt t="51293" x="3592513" y="3254375"/>
          <p14:tracePt t="51302" x="3592513" y="3267075"/>
          <p14:tracePt t="51306" x="3579813" y="3267075"/>
          <p14:tracePt t="51318" x="3567113" y="3267075"/>
          <p14:tracePt t="51332" x="3554413" y="3278188"/>
          <p14:tracePt t="51348" x="3530600" y="3278188"/>
          <p14:tracePt t="51359" x="3517900" y="3290888"/>
          <p14:tracePt t="51372" x="3505200" y="3290888"/>
          <p14:tracePt t="51389" x="3492500" y="3303588"/>
          <p14:tracePt t="51409" x="3479800" y="3316288"/>
          <p14:tracePt t="51414" x="3479800" y="3328988"/>
          <p14:tracePt t="51441" x="3479800" y="3341688"/>
          <p14:tracePt t="51449" x="3479800" y="3354388"/>
          <p14:tracePt t="51464" x="3479800" y="3367088"/>
          <p14:tracePt t="51468" x="3479800" y="3378200"/>
          <p14:tracePt t="51478" x="3479800" y="3390900"/>
          <p14:tracePt t="51488" x="3479800" y="3403600"/>
          <p14:tracePt t="51494" x="3479800" y="3416300"/>
          <p14:tracePt t="51521" x="3479800" y="3429000"/>
          <p14:tracePt t="51531" x="3479800" y="3441700"/>
          <p14:tracePt t="51534" x="3479800" y="3454400"/>
          <p14:tracePt t="51551" x="3479800" y="3479800"/>
          <p14:tracePt t="51562" x="3479800" y="3490913"/>
          <p14:tracePt t="51570" x="3479800" y="3503613"/>
          <p14:tracePt t="51574" x="3479800" y="3529013"/>
          <p14:tracePt t="51584" x="3492500" y="3554413"/>
          <p14:tracePt t="51590" x="3505200" y="3554413"/>
          <p14:tracePt t="51601" x="3530600" y="3590925"/>
          <p14:tracePt t="51611" x="3541713" y="3603625"/>
          <p14:tracePt t="51616" x="3567113" y="3616325"/>
          <p14:tracePt t="51631" x="3592513" y="3629025"/>
          <p14:tracePt t="51640" x="3617913" y="3641725"/>
          <p14:tracePt t="51656" x="3630613" y="3641725"/>
          <p14:tracePt t="51667" x="3643313" y="3654425"/>
          <p14:tracePt t="51671" x="3667125" y="3654425"/>
          <p14:tracePt t="51682" x="3679825" y="3667125"/>
          <p14:tracePt t="51691" x="3692525" y="3667125"/>
          <p14:tracePt t="51698" x="3717925" y="3667125"/>
          <p14:tracePt t="51707" x="3730625" y="3667125"/>
          <p14:tracePt t="51712" x="3756025" y="3667125"/>
          <p14:tracePt t="51720" x="3779838" y="3667125"/>
          <p14:tracePt t="51731" x="3792538" y="3667125"/>
          <p14:tracePt t="51736" x="3817938" y="3667125"/>
          <p14:tracePt t="51746" x="3867150" y="3667125"/>
          <p14:tracePt t="51750" x="3892550" y="3667125"/>
          <p14:tracePt t="51761" x="3930650" y="3667125"/>
          <p14:tracePt t="51773" x="3979863" y="3667125"/>
          <p14:tracePt t="51779" x="4017963" y="3667125"/>
          <p14:tracePt t="51787" x="4068763" y="3667125"/>
          <p14:tracePt t="51794" x="4105275" y="3667125"/>
          <p14:tracePt t="51803" x="4130675" y="3667125"/>
          <p14:tracePt t="51812" x="4168775" y="3654425"/>
          <p14:tracePt t="51816" x="4192588" y="3641725"/>
          <p14:tracePt t="51827" x="4205288" y="3629025"/>
          <p14:tracePt t="51832" x="4217988" y="3629025"/>
          <p14:tracePt t="51843" x="4217988" y="3616325"/>
          <p14:tracePt t="51852" x="4243388" y="3603625"/>
          <p14:tracePt t="51869" x="4243388" y="3590925"/>
          <p14:tracePt t="51872" x="4243388" y="3579813"/>
          <p14:tracePt t="51882" x="4268788" y="3567113"/>
          <p14:tracePt t="51893" x="4268788" y="3554413"/>
          <p14:tracePt t="51909" x="4268788" y="3541713"/>
          <p14:tracePt t="51922" x="4268788" y="3529013"/>
          <p14:tracePt t="51933" x="4268788" y="3516313"/>
          <p14:tracePt t="51960" x="4268788" y="3490913"/>
          <p14:tracePt t="51965" x="4268788" y="3467100"/>
          <p14:tracePt t="51975" x="4243388" y="3441700"/>
          <p14:tracePt t="51978" x="4217988" y="3429000"/>
          <p14:tracePt t="51988" x="4192588" y="3403600"/>
          <p14:tracePt t="51995" x="4143375" y="3378200"/>
          <p14:tracePt t="52005" x="4105275" y="3367088"/>
          <p14:tracePt t="52014" x="4030663" y="3341688"/>
          <p14:tracePt t="52018" x="3979863" y="3328988"/>
          <p14:tracePt t="52029" x="3905250" y="3303588"/>
          <p14:tracePt t="52034" x="3867150" y="3303588"/>
          <p14:tracePt t="52045" x="3779838" y="3303588"/>
          <p14:tracePt t="52054" x="3705225" y="3278188"/>
          <p14:tracePt t="52060" x="3654425" y="3278188"/>
          <p14:tracePt t="52069" x="3605213" y="3278188"/>
          <p14:tracePt t="52075" x="3567113" y="3278188"/>
          <p14:tracePt t="52085" x="3517900" y="3278188"/>
          <p14:tracePt t="52095" x="3479800" y="3278188"/>
          <p14:tracePt t="52098" x="3467100" y="3278188"/>
          <p14:tracePt t="52110" x="3454400" y="3278188"/>
          <p14:tracePt t="52114" x="3441700" y="3278188"/>
          <p14:tracePt t="52134" x="3429000" y="3278188"/>
          <p14:tracePt t="52150" x="3417888" y="3290888"/>
          <p14:tracePt t="52165" x="3417888" y="3303588"/>
          <p14:tracePt t="52176" x="3405188" y="3303588"/>
          <p14:tracePt t="52190" x="3405188" y="3316288"/>
          <p14:tracePt t="52194" x="3405188" y="3328988"/>
          <p14:tracePt t="52205" x="3405188" y="3341688"/>
          <p14:tracePt t="52215" x="3405188" y="3354388"/>
          <p14:tracePt t="52220" x="3405188" y="3367088"/>
          <p14:tracePt t="52230" x="3405188" y="3378200"/>
          <p14:tracePt t="52237" x="3405188" y="3390900"/>
          <p14:tracePt t="52257" x="3405188" y="3416300"/>
          <p14:tracePt t="52280" x="3405188" y="3429000"/>
          <p14:tracePt t="52287" x="3405188" y="3441700"/>
          <p14:tracePt t="52387" x="3405188" y="3454400"/>
          <p14:tracePt t="52402" x="3417888" y="3467100"/>
          <p14:tracePt t="52413" x="3429000" y="3479800"/>
          <p14:tracePt t="52419" x="3441700" y="3490913"/>
          <p14:tracePt t="52437" x="3454400" y="3516313"/>
          <p14:tracePt t="52443" x="3467100" y="3516313"/>
          <p14:tracePt t="52452" x="3479800" y="3529013"/>
          <p14:tracePt t="52467" x="3479800" y="3541713"/>
          <p14:tracePt t="52482" x="3505200" y="3567113"/>
          <p14:tracePt t="52529" x="3517900" y="3567113"/>
          <p14:tracePt t="52619" x="3530600" y="3567113"/>
          <p14:tracePt t="52628" x="3541713" y="3567113"/>
          <p14:tracePt t="52635" x="3567113" y="3579813"/>
          <p14:tracePt t="52648" x="3592513" y="3579813"/>
          <p14:tracePt t="52660" x="3592513" y="3590925"/>
          <p14:tracePt t="52672" x="3605213" y="3590925"/>
          <p14:tracePt t="52675" x="3630613" y="3590925"/>
          <p14:tracePt t="52691" x="3643313" y="3603625"/>
          <p14:tracePt t="53244" x="3643313" y="3616325"/>
          <p14:tracePt t="53254" x="3643313" y="3629025"/>
          <p14:tracePt t="53266" x="3630613" y="3629025"/>
          <p14:tracePt t="53268" x="3605213" y="3629025"/>
          <p14:tracePt t="53280" x="3592513" y="3616325"/>
          <p14:tracePt t="53284" x="3579813" y="3603625"/>
          <p14:tracePt t="53304" x="3567113" y="3590925"/>
          <p14:tracePt t="53320" x="3567113" y="3579813"/>
          <p14:tracePt t="53335" x="3554413" y="3579813"/>
          <p14:tracePt t="53344" x="3554413" y="3567113"/>
          <p14:tracePt t="53457" x="3541713" y="3567113"/>
          <p14:tracePt t="53467" x="3530600" y="3567113"/>
          <p14:tracePt t="53482" x="3517900" y="3567113"/>
          <p14:tracePt t="53493" x="3517900" y="3554413"/>
          <p14:tracePt t="53497" x="3505200" y="3554413"/>
          <p14:tracePt t="53522" x="3467100" y="3541713"/>
          <p14:tracePt t="53538" x="3454400" y="3541713"/>
          <p14:tracePt t="53547" x="3429000" y="3516313"/>
          <p14:tracePt t="53562" x="3405188" y="3516313"/>
          <p14:tracePt t="53572" x="3379788" y="3503613"/>
          <p14:tracePt t="53576" x="3354388" y="3490913"/>
          <p14:tracePt t="53586" x="3328988" y="3479800"/>
          <p14:tracePt t="53593" x="3292475" y="3454400"/>
          <p14:tracePt t="53602" x="3228975" y="3441700"/>
          <p14:tracePt t="53612" x="3216275" y="3429000"/>
          <p14:tracePt t="53616" x="3179763" y="3403600"/>
          <p14:tracePt t="53628" x="3154363" y="3403600"/>
          <p14:tracePt t="53632" x="3141663" y="3403600"/>
          <p14:tracePt t="53643" x="3116263" y="3378200"/>
          <p14:tracePt t="53652" x="3092450" y="3367088"/>
          <p14:tracePt t="53669" x="3067050" y="3367088"/>
          <p14:tracePt t="53673" x="3041650" y="3354388"/>
          <p14:tracePt t="53692" x="3028950" y="3341688"/>
          <p14:tracePt t="53698" x="3016250" y="3341688"/>
          <p14:tracePt t="53709" x="3003550" y="3341688"/>
          <p14:tracePt t="53714" x="2992438" y="3341688"/>
          <p14:tracePt t="53739" x="2967038" y="3328988"/>
          <p14:tracePt t="53779" x="2954338" y="3316288"/>
          <p14:tracePt t="53788" x="2941638" y="3316288"/>
          <p14:tracePt t="53805" x="2928938" y="3303588"/>
          <p14:tracePt t="53828" x="2916238" y="3303588"/>
          <p14:tracePt t="53835" x="2890838" y="3290888"/>
          <p14:tracePt t="53850" x="2879725" y="3278188"/>
          <p14:tracePt t="53885" x="2867025" y="3267075"/>
          <p14:tracePt t="53931" x="2867025" y="3254375"/>
          <p14:tracePt t="53934" x="2854325" y="3241675"/>
          <p14:tracePt t="53956" x="2854325" y="3228975"/>
          <p14:tracePt t="53976" x="2854325" y="3216275"/>
          <p14:tracePt t="53986" x="2841625" y="3216275"/>
          <p14:tracePt t="54002" x="2841625" y="3203575"/>
          <p14:tracePt t="54396" x="2841625" y="3190875"/>
          <p14:tracePt t="54406" x="2867025" y="3190875"/>
          <p14:tracePt t="54412" x="2916238" y="3216275"/>
          <p14:tracePt t="54421" x="2954338" y="3216275"/>
          <p14:tracePt t="54425" x="2992438" y="3254375"/>
          <p14:tracePt t="54434" x="3003550" y="3254375"/>
          <p14:tracePt t="54445" x="3067050" y="3278188"/>
          <p14:tracePt t="54451" x="3092450" y="3290888"/>
          <p14:tracePt t="54460" x="3116263" y="3303588"/>
          <p14:tracePt t="54464" x="3128963" y="3316288"/>
          <p14:tracePt t="54475" x="3167063" y="3316288"/>
          <p14:tracePt t="54485" x="3192463" y="3341688"/>
          <p14:tracePt t="54492" x="3205163" y="3354388"/>
          <p14:tracePt t="54500" x="3228975" y="3354388"/>
          <p14:tracePt t="54504" x="3254375" y="3354388"/>
          <p14:tracePt t="54514" x="3267075" y="3367088"/>
          <p14:tracePt t="54526" x="3279775" y="3367088"/>
          <p14:tracePt t="54532" x="3292475" y="3378200"/>
          <p14:tracePt t="54557" x="3305175" y="3378200"/>
          <p14:tracePt t="54567" x="3317875" y="3390900"/>
          <p14:tracePt t="54581" x="3328988" y="3390900"/>
          <p14:tracePt t="54596" x="3341688" y="3403600"/>
          <p14:tracePt t="54611" x="3354388" y="3403600"/>
          <p14:tracePt t="54620" x="3367088" y="3403600"/>
          <p14:tracePt t="54626" x="3392488" y="3416300"/>
          <p14:tracePt t="54637" x="3405188" y="3416300"/>
          <p14:tracePt t="54646" x="3417888" y="3416300"/>
          <p14:tracePt t="54653" x="3429000" y="3416300"/>
          <p14:tracePt t="54662" x="3454400" y="3429000"/>
          <p14:tracePt t="54666" x="3479800" y="3441700"/>
          <p14:tracePt t="54676" x="3492500" y="3454400"/>
          <p14:tracePt t="54687" x="3530600" y="3454400"/>
          <p14:tracePt t="54694" x="3530600" y="3467100"/>
          <p14:tracePt t="54703" x="3541713" y="3479800"/>
          <p14:tracePt t="54708" x="3554413" y="3490913"/>
          <p14:tracePt t="54716" x="3567113" y="3490913"/>
          <p14:tracePt t="54733" x="3592513" y="3490913"/>
          <p14:tracePt t="54743" x="3605213" y="3516313"/>
          <p14:tracePt t="54758" x="3630613" y="3541713"/>
          <p14:tracePt t="54789" x="3654425" y="3554413"/>
          <p14:tracePt t="55505" x="3679825" y="3554413"/>
          <p14:tracePt t="55514" x="3692525" y="3554413"/>
          <p14:tracePt t="55519" x="3717925" y="3554413"/>
          <p14:tracePt t="55529" x="3767138" y="3554413"/>
          <p14:tracePt t="55536" x="3817938" y="3554413"/>
          <p14:tracePt t="55544" x="3843338" y="3554413"/>
          <p14:tracePt t="55554" x="3879850" y="3554413"/>
          <p14:tracePt t="55560" x="3892550" y="3554413"/>
          <p14:tracePt t="55584" x="3917950" y="3554413"/>
          <p14:tracePt t="56523" x="3917950" y="3579813"/>
          <p14:tracePt t="57224" x="3917950" y="3590925"/>
          <p14:tracePt t="57285" x="3917950" y="3603625"/>
          <p14:tracePt t="63122" x="3892550" y="3603625"/>
          <p14:tracePt t="63131" x="3843338" y="3603625"/>
          <p14:tracePt t="63135" x="3756025" y="3603625"/>
          <p14:tracePt t="63145" x="3654425" y="3603625"/>
          <p14:tracePt t="63150" x="3530600" y="3603625"/>
          <p14:tracePt t="63160" x="3417888" y="3590925"/>
          <p14:tracePt t="63170" x="3292475" y="3567113"/>
          <p14:tracePt t="63174" x="3179763" y="3554413"/>
          <p14:tracePt t="63185" x="3067050" y="3554413"/>
          <p14:tracePt t="63191" x="2979738" y="3554413"/>
          <p14:tracePt t="63201" x="2879725" y="3554413"/>
          <p14:tracePt t="63212" x="2816225" y="3554413"/>
          <p14:tracePt t="63217" x="2741613" y="3554413"/>
          <p14:tracePt t="63226" x="2678113" y="3554413"/>
          <p14:tracePt t="63230" x="2641600" y="3554413"/>
          <p14:tracePt t="63240" x="2565400" y="3567113"/>
          <p14:tracePt t="63250" x="2541588" y="3590925"/>
          <p14:tracePt t="63256" x="2503488" y="3616325"/>
          <p14:tracePt t="63267" x="2465388" y="3667125"/>
          <p14:tracePt t="63270" x="2428875" y="3754438"/>
          <p14:tracePt t="63281" x="2390775" y="3916363"/>
          <p14:tracePt t="63290" x="2339975" y="4067175"/>
          <p14:tracePt t="63296" x="2339975" y="4217988"/>
          <p14:tracePt t="63307" x="2339975" y="4392613"/>
          <p14:tracePt t="63313" x="2339975" y="4579938"/>
          <p14:tracePt t="63322" x="2339975" y="4705350"/>
          <p14:tracePt t="63334" x="2352675" y="4843463"/>
          <p14:tracePt t="63337" x="2441575" y="4981575"/>
          <p14:tracePt t="63347" x="2578100" y="5130800"/>
          <p14:tracePt t="63352" x="2741613" y="5294313"/>
          <p14:tracePt t="63362" x="2941638" y="5456238"/>
          <p14:tracePt t="63373" x="3128963" y="5530850"/>
          <p14:tracePt t="63377" x="3367088" y="5594350"/>
          <p14:tracePt t="63389" x="3567113" y="5643563"/>
          <p14:tracePt t="63392" x="3743325" y="5643563"/>
          <p14:tracePt t="63402" x="3905250" y="5643563"/>
          <p14:tracePt t="63413" x="4043363" y="5619750"/>
          <p14:tracePt t="63419" x="4143375" y="5543550"/>
          <p14:tracePt t="63428" x="4243388" y="5456238"/>
          <p14:tracePt t="63433" x="4294188" y="5368925"/>
          <p14:tracePt t="63442" x="4330700" y="5256213"/>
          <p14:tracePt t="63454" x="4356100" y="5118100"/>
          <p14:tracePt t="63458" x="4356100" y="4968875"/>
          <p14:tracePt t="63468" x="4356100" y="4830763"/>
          <p14:tracePt t="63472" x="4318000" y="4656138"/>
          <p14:tracePt t="63484" x="4230688" y="4492625"/>
          <p14:tracePt t="63492" x="4092575" y="4279900"/>
          <p14:tracePt t="63500" x="3992563" y="4154488"/>
          <p14:tracePt t="63508" x="3879850" y="4017963"/>
          <p14:tracePt t="63512" x="3767138" y="3905250"/>
          <p14:tracePt t="63522" x="3579813" y="3816350"/>
          <p14:tracePt t="63533" x="3379788" y="3754438"/>
          <p14:tracePt t="63538" x="3141663" y="3679825"/>
          <p14:tracePt t="63550" x="2841625" y="3641725"/>
          <p14:tracePt t="63555" x="2452688" y="3579813"/>
          <p14:tracePt t="63565" x="2116138" y="3579813"/>
          <p14:tracePt t="63575" x="1827213" y="3541713"/>
          <p14:tracePt t="63579" x="1639888" y="3541713"/>
          <p14:tracePt t="63589" x="1476375" y="3541713"/>
          <p14:tracePt t="63594" x="1352550" y="3541713"/>
          <p14:tracePt t="63604" x="1289050" y="3579813"/>
          <p14:tracePt t="63615" x="1214438" y="3629025"/>
          <p14:tracePt t="63620" x="1163638" y="3692525"/>
          <p14:tracePt t="63629" x="1127125" y="3779838"/>
          <p14:tracePt t="63634" x="1101725" y="3892550"/>
          <p14:tracePt t="63644" x="1101725" y="4017963"/>
          <p14:tracePt t="63654" x="1101725" y="4141788"/>
          <p14:tracePt t="63661" x="1101725" y="4254500"/>
          <p14:tracePt t="63671" x="1101725" y="4367213"/>
          <p14:tracePt t="63675" x="1139825" y="4479925"/>
          <p14:tracePt t="63684" x="1201738" y="4605338"/>
          <p14:tracePt t="63694" x="1276350" y="4679950"/>
          <p14:tracePt t="63700" x="1363663" y="4756150"/>
          <p14:tracePt t="63710" x="1465263" y="4805363"/>
          <p14:tracePt t="63714" x="1589088" y="4830763"/>
          <p14:tracePt t="63727" x="1701800" y="4856163"/>
          <p14:tracePt t="63737" x="1839913" y="4856163"/>
          <p14:tracePt t="63741" x="1978025" y="4856163"/>
          <p14:tracePt t="63751" x="2116138" y="4818063"/>
          <p14:tracePt t="63756" x="2328863" y="4667250"/>
          <p14:tracePt t="63766" x="2503488" y="4518025"/>
          <p14:tracePt t="63777" x="2741613" y="4292600"/>
          <p14:tracePt t="63781" x="2941638" y="3992563"/>
          <p14:tracePt t="63791" x="3116263" y="3716338"/>
          <p14:tracePt t="63797" x="3192463" y="3503613"/>
          <p14:tracePt t="63806" x="3228975" y="3367088"/>
          <p14:tracePt t="63816" x="3228975" y="3267075"/>
          <p14:tracePt t="63820" x="3228975" y="3165475"/>
          <p14:tracePt t="63832" x="3192463" y="3116263"/>
          <p14:tracePt t="63837" x="3116263" y="3078163"/>
          <p14:tracePt t="63847" x="3028950" y="3041650"/>
          <p14:tracePt t="63857" x="2954338" y="3041650"/>
          <p14:tracePt t="63861" x="2854325" y="3041650"/>
          <p14:tracePt t="63871" x="2754313" y="3041650"/>
          <p14:tracePt t="63876" x="2641600" y="3041650"/>
          <p14:tracePt t="63887" x="2503488" y="3078163"/>
          <p14:tracePt t="63896" x="2416175" y="3128963"/>
          <p14:tracePt t="63902" x="2339975" y="3190875"/>
          <p14:tracePt t="63913" x="2252663" y="3290888"/>
          <p14:tracePt t="63916" x="2216150" y="3403600"/>
          <p14:tracePt t="63927" x="2178050" y="3516313"/>
          <p14:tracePt t="63936" x="2139950" y="3679825"/>
          <p14:tracePt t="63944" x="2103438" y="3816350"/>
          <p14:tracePt t="63953" x="2090738" y="3929063"/>
          <p14:tracePt t="63957" x="2090738" y="4041775"/>
          <p14:tracePt t="63967" x="2090738" y="4129088"/>
          <p14:tracePt t="63979" x="2103438" y="4217988"/>
          <p14:tracePt t="63983" x="2152650" y="4292600"/>
          <p14:tracePt t="63992" x="2203450" y="4341813"/>
          <p14:tracePt t="63999" x="2265363" y="4379913"/>
          <p14:tracePt t="64008" x="2328863" y="4379913"/>
          <p14:tracePt t="64019" x="2416175" y="4379913"/>
          <p14:tracePt t="64023" x="2465388" y="4379913"/>
          <p14:tracePt t="64034" x="2565400" y="4367213"/>
          <p14:tracePt t="64039" x="2667000" y="4241800"/>
          <p14:tracePt t="64049" x="2767013" y="4141788"/>
          <p14:tracePt t="64058" x="2816225" y="4017963"/>
          <p14:tracePt t="64062" x="2890838" y="3892550"/>
          <p14:tracePt t="64073" x="2928938" y="3792538"/>
          <p14:tracePt t="64079" x="2928938" y="3703638"/>
          <p14:tracePt t="64088" x="2928938" y="3654425"/>
          <p14:tracePt t="64099" x="2928938" y="3629025"/>
          <p14:tracePt t="64102" x="2879725" y="3567113"/>
          <p14:tracePt t="64113" x="2854325" y="3554413"/>
          <p14:tracePt t="64119" x="2803525" y="3541713"/>
          <p14:tracePt t="64129" x="2703513" y="3516313"/>
          <p14:tracePt t="64138" x="2616200" y="3516313"/>
          <p14:tracePt t="64145" x="2478088" y="3516313"/>
          <p14:tracePt t="64155" x="2365375" y="3516313"/>
          <p14:tracePt t="64160" x="2278063" y="3516313"/>
          <p14:tracePt t="64169" x="2178050" y="3554413"/>
          <p14:tracePt t="64179" x="2103438" y="3579813"/>
          <p14:tracePt t="64184" x="2065338" y="3590925"/>
          <p14:tracePt t="64194" x="2039938" y="3616325"/>
          <p14:tracePt t="64199" x="2014538" y="3629025"/>
          <p14:tracePt t="64208" x="2014538" y="3641725"/>
          <p14:tracePt t="64219" x="2003425" y="3654425"/>
          <p14:tracePt t="64234" x="2003425" y="3692525"/>
          <p14:tracePt t="64244" x="2003425" y="3703638"/>
          <p14:tracePt t="64254" x="2039938" y="3741738"/>
          <p14:tracePt t="64261" x="2052638" y="3767138"/>
          <p14:tracePt t="64271" x="2052638" y="3779838"/>
          <p14:tracePt t="64274" x="2065338" y="3792538"/>
          <p14:tracePt t="64285" x="2090738" y="3816350"/>
          <p14:tracePt t="64294" x="2103438" y="3841750"/>
          <p14:tracePt t="64300" x="2116138" y="3854450"/>
          <p14:tracePt t="64310" x="2127250" y="3879850"/>
          <p14:tracePt t="64317" x="2165350" y="3892550"/>
          <p14:tracePt t="64327" x="2178050" y="3905250"/>
          <p14:tracePt t="64337" x="2203450" y="3916363"/>
          <p14:tracePt t="64341" x="2228850" y="3916363"/>
          <p14:tracePt t="64351" x="2239963" y="3916363"/>
          <p14:tracePt t="64356" x="2278063" y="3916363"/>
          <p14:tracePt t="64367" x="2316163" y="3916363"/>
          <p14:tracePt t="64376" x="2352675" y="3916363"/>
          <p14:tracePt t="64381" x="2403475" y="3916363"/>
          <p14:tracePt t="64392" x="2428875" y="3905250"/>
          <p14:tracePt t="64398" x="2478088" y="3867150"/>
          <p14:tracePt t="64407" x="2503488" y="3816350"/>
          <p14:tracePt t="64417" x="2528888" y="3779838"/>
          <p14:tracePt t="64421" x="2541588" y="3754438"/>
          <p14:tracePt t="64430" x="2578100" y="3692525"/>
          <p14:tracePt t="64437" x="2590800" y="3667125"/>
          <p14:tracePt t="64448" x="2603500" y="3641725"/>
          <p14:tracePt t="64456" x="2603500" y="3603625"/>
          <p14:tracePt t="64460" x="2603500" y="3579813"/>
          <p14:tracePt t="64473" x="2603500" y="3516313"/>
          <p14:tracePt t="64477" x="2603500" y="3454400"/>
          <p14:tracePt t="64487" x="2590800" y="3403600"/>
          <p14:tracePt t="64498" x="2565400" y="3354388"/>
          <p14:tracePt t="64502" x="2503488" y="3278188"/>
          <p14:tracePt t="64513" x="2465388" y="3254375"/>
          <p14:tracePt t="64516" x="2428875" y="3190875"/>
          <p14:tracePt t="64526" x="2403475" y="3178175"/>
          <p14:tracePt t="64536" x="2339975" y="3165475"/>
          <p14:tracePt t="64542" x="2265363" y="3141663"/>
          <p14:tracePt t="64552" x="2203450" y="3141663"/>
          <p14:tracePt t="64556" x="2103438" y="3141663"/>
          <p14:tracePt t="64569" x="2027238" y="3141663"/>
          <p14:tracePt t="64578" x="1965325" y="3141663"/>
          <p14:tracePt t="64582" x="1914525" y="3178175"/>
          <p14:tracePt t="64593" x="1839913" y="3228975"/>
          <p14:tracePt t="64599" x="1790700" y="3278188"/>
          <p14:tracePt t="64608" x="1765300" y="3367088"/>
          <p14:tracePt t="64618" x="1714500" y="3503613"/>
          <p14:tracePt t="64623" x="1714500" y="3641725"/>
          <p14:tracePt t="64632" x="1689100" y="3792538"/>
          <p14:tracePt t="64638" x="1689100" y="3979863"/>
          <p14:tracePt t="64647" x="1689100" y="4141788"/>
          <p14:tracePt t="64657" x="1689100" y="4305300"/>
          <p14:tracePt t="64663" x="1689100" y="4454525"/>
          <p14:tracePt t="64673" x="1778000" y="4618038"/>
          <p14:tracePt t="64682" x="1903413" y="4792663"/>
          <p14:tracePt t="64689" x="2003425" y="4905375"/>
          <p14:tracePt t="64699" x="2139950" y="5056188"/>
          <p14:tracePt t="64702" x="2265363" y="5130800"/>
          <p14:tracePt t="64713" x="2403475" y="5181600"/>
          <p14:tracePt t="64722" x="2528888" y="5205413"/>
          <p14:tracePt t="64728" x="2667000" y="5218113"/>
          <p14:tracePt t="64739" x="2816225" y="5218113"/>
          <p14:tracePt t="64742" x="2941638" y="5205413"/>
          <p14:tracePt t="64754" x="3067050" y="5118100"/>
          <p14:tracePt t="64762" x="3167063" y="5005388"/>
          <p14:tracePt t="64769" x="3241675" y="4892675"/>
          <p14:tracePt t="64778" x="3328988" y="4730750"/>
          <p14:tracePt t="64782" x="3367088" y="4554538"/>
          <p14:tracePt t="64795" x="3367088" y="4379913"/>
          <p14:tracePt t="64805" x="3367088" y="4192588"/>
          <p14:tracePt t="64809" x="3367088" y="4029075"/>
          <p14:tracePt t="64819" x="3367088" y="3879850"/>
          <p14:tracePt t="64825" x="3317875" y="3792538"/>
          <p14:tracePt t="64835" x="3254375" y="3692525"/>
          <p14:tracePt t="64844" x="3154363" y="3567113"/>
          <p14:tracePt t="64849" x="3054350" y="3479800"/>
          <p14:tracePt t="64858" x="2941638" y="3441700"/>
          <p14:tracePt t="64865" x="2803525" y="3390900"/>
          <p14:tracePt t="64875" x="2654300" y="3354388"/>
          <p14:tracePt t="64884" x="2516188" y="3354388"/>
          <p14:tracePt t="64888" x="2365375" y="3354388"/>
          <p14:tracePt t="64899" x="2228850" y="3354388"/>
          <p14:tracePt t="64904" x="2090738" y="3378200"/>
          <p14:tracePt t="64915" x="2003425" y="3441700"/>
          <p14:tracePt t="64925" x="1927225" y="3503613"/>
          <p14:tracePt t="64932" x="1865313" y="3567113"/>
          <p14:tracePt t="64940" x="1827213" y="3679825"/>
          <p14:tracePt t="64944" x="1790700" y="3767138"/>
          <p14:tracePt t="64965" x="1714500" y="4029075"/>
          <p14:tracePt t="64971" x="1714500" y="4154488"/>
          <p14:tracePt t="64982" x="1714500" y="4279900"/>
          <p14:tracePt t="64984" x="1714500" y="4392613"/>
          <p14:tracePt t="64995" x="1801813" y="4518025"/>
          <p14:tracePt t="65006" x="1903413" y="4630738"/>
          <p14:tracePt t="65010" x="2003425" y="4730750"/>
          <p14:tracePt t="65021" x="2152650" y="4792663"/>
          <p14:tracePt t="65027" x="2265363" y="4830763"/>
          <p14:tracePt t="65037" x="2403475" y="4830763"/>
          <p14:tracePt t="65047" x="2554288" y="4830763"/>
          <p14:tracePt t="65051" x="2703513" y="4830763"/>
          <p14:tracePt t="65060" x="2854325" y="4830763"/>
          <p14:tracePt t="65066" x="3054350" y="4743450"/>
          <p14:tracePt t="65076" x="3192463" y="4656138"/>
          <p14:tracePt t="65086" x="3305175" y="4543425"/>
          <p14:tracePt t="65090" x="3429000" y="4354513"/>
          <p14:tracePt t="65100" x="3492500" y="4217988"/>
          <p14:tracePt t="65106" x="3517900" y="4092575"/>
          <p14:tracePt t="65117" x="3530600" y="3979863"/>
          <p14:tracePt t="65127" x="3530600" y="3867150"/>
          <p14:tracePt t="65131" x="3530600" y="3767138"/>
          <p14:tracePt t="65141" x="3530600" y="3692525"/>
          <p14:tracePt t="65148" x="3492500" y="3590925"/>
          <p14:tracePt t="65157" x="3467100" y="3516313"/>
          <p14:tracePt t="65167" x="3405188" y="3441700"/>
          <p14:tracePt t="65174" x="3341688" y="3367088"/>
          <p14:tracePt t="65182" x="3292475" y="3316288"/>
          <p14:tracePt t="65186" x="3216275" y="3267075"/>
          <p14:tracePt t="65196" x="3128963" y="3228975"/>
          <p14:tracePt t="65206" x="3041650" y="3216275"/>
          <p14:tracePt t="65213" x="2967038" y="3216275"/>
          <p14:tracePt t="65222" x="2903538" y="3216275"/>
          <p14:tracePt t="65226" x="2854325" y="3216275"/>
          <p14:tracePt t="65236" x="2816225" y="3216275"/>
          <p14:tracePt t="65247" x="2767013" y="3241675"/>
          <p14:tracePt t="65252" x="2703513" y="3303588"/>
          <p14:tracePt t="65264" x="2667000" y="3354388"/>
          <p14:tracePt t="65268" x="2603500" y="3479800"/>
          <p14:tracePt t="65279" x="2565400" y="3579813"/>
          <p14:tracePt t="65288" x="2541588" y="3654425"/>
          <p14:tracePt t="65292" x="2516188" y="3754438"/>
          <p14:tracePt t="65303" x="2503488" y="3854450"/>
          <p14:tracePt t="65308" x="2478088" y="3954463"/>
          <p14:tracePt t="65319" x="2478088" y="4041775"/>
          <p14:tracePt t="65329" x="2478088" y="4117975"/>
          <p14:tracePt t="65332" x="2478088" y="4179888"/>
          <p14:tracePt t="65342" x="2490788" y="4254500"/>
          <p14:tracePt t="65348" x="2541588" y="4318000"/>
          <p14:tracePt t="65359" x="2554288" y="4341813"/>
          <p14:tracePt t="65368" x="2590800" y="4379913"/>
          <p14:tracePt t="65375" x="2616200" y="4418013"/>
          <p14:tracePt t="65384" x="2641600" y="4418013"/>
          <p14:tracePt t="65388" x="2678113" y="4418013"/>
          <p14:tracePt t="65398" x="2716213" y="4418013"/>
          <p14:tracePt t="65408" x="2767013" y="4418013"/>
          <p14:tracePt t="65415" x="2828925" y="4418013"/>
          <p14:tracePt t="65425" x="2890838" y="4392613"/>
          <p14:tracePt t="65429" x="2954338" y="4341813"/>
          <p14:tracePt t="65438" x="3041650" y="4241800"/>
          <p14:tracePt t="65449" x="3092450" y="4154488"/>
          <p14:tracePt t="65455" x="3167063" y="4029075"/>
          <p14:tracePt t="65465" x="3205163" y="3929063"/>
          <p14:tracePt t="65469" x="3228975" y="3841750"/>
          <p14:tracePt t="65480" x="3241675" y="3716338"/>
          <p14:tracePt t="65488" x="3241675" y="3654425"/>
          <p14:tracePt t="65496" x="3241675" y="3554413"/>
          <p14:tracePt t="65505" x="3241675" y="3479800"/>
          <p14:tracePt t="65511" x="3241675" y="3416300"/>
          <p14:tracePt t="65521" x="3205163" y="3354388"/>
          <p14:tracePt t="65531" x="3167063" y="3328988"/>
          <p14:tracePt t="65534" x="3092450" y="3278188"/>
          <p14:tracePt t="65545" x="3041650" y="3278188"/>
          <p14:tracePt t="65550" x="2941638" y="3278188"/>
          <p14:tracePt t="65560" x="2867025" y="3278188"/>
          <p14:tracePt t="65571" x="2803525" y="3278188"/>
          <p14:tracePt t="65574" x="2728913" y="3290888"/>
          <p14:tracePt t="65584" x="2641600" y="3354388"/>
          <p14:tracePt t="65590" x="2541588" y="3441700"/>
          <p14:tracePt t="65601" x="2478088" y="3503613"/>
          <p14:tracePt t="65611" x="2428875" y="3603625"/>
          <p14:tracePt t="65617" x="2390775" y="3692525"/>
          <p14:tracePt t="65626" x="2352675" y="3816350"/>
          <p14:tracePt t="65631" x="2328863" y="3941763"/>
          <p14:tracePt t="65640" x="2328863" y="4054475"/>
          <p14:tracePt t="65651" x="2328863" y="4167188"/>
          <p14:tracePt t="65656" x="2328863" y="4292600"/>
          <p14:tracePt t="65666" x="2328863" y="4367213"/>
          <p14:tracePt t="65670" x="2328863" y="4443413"/>
          <p14:tracePt t="65681" x="2390775" y="4530725"/>
          <p14:tracePt t="65693" x="2428875" y="4579938"/>
          <p14:tracePt t="65697" x="2490788" y="4618038"/>
          <p14:tracePt t="65706" x="2528888" y="4630738"/>
          <p14:tracePt t="65710" x="2554288" y="4630738"/>
          <p14:tracePt t="65722" x="2603500" y="4630738"/>
          <p14:tracePt t="65733" x="2641600" y="4630738"/>
          <p14:tracePt t="65736" x="2690813" y="4630738"/>
          <p14:tracePt t="65747" x="2778125" y="4605338"/>
          <p14:tracePt t="65753" x="2867025" y="4518025"/>
          <p14:tracePt t="65763" x="2954338" y="4443413"/>
          <p14:tracePt t="65772" x="3028950" y="4330700"/>
          <p14:tracePt t="65776" x="3116263" y="4205288"/>
          <p14:tracePt t="65786" x="3192463" y="4067175"/>
          <p14:tracePt t="65792" x="3228975" y="3979863"/>
          <p14:tracePt t="65802" x="3292475" y="3867150"/>
          <p14:tracePt t="65813" x="3341688" y="3779838"/>
          <p14:tracePt t="65816" x="3341688" y="3729038"/>
          <p14:tracePt t="65827" x="3354388" y="3629025"/>
          <p14:tracePt t="65832" x="3354388" y="3554413"/>
          <p14:tracePt t="65842" x="3354388" y="3516313"/>
          <p14:tracePt t="65853" x="3354388" y="3467100"/>
          <p14:tracePt t="65859" x="3328988" y="3429000"/>
          <p14:tracePt t="65868" x="3292475" y="3378200"/>
          <p14:tracePt t="65872" x="3254375" y="3354388"/>
          <p14:tracePt t="65882" x="3179763" y="3316288"/>
          <p14:tracePt t="65893" x="3116263" y="3278188"/>
          <p14:tracePt t="65899" x="3041650" y="3278188"/>
          <p14:tracePt t="65909" x="2967038" y="3254375"/>
          <p14:tracePt t="65913" x="2867025" y="3254375"/>
          <p14:tracePt t="65924" x="2790825" y="3254375"/>
          <p14:tracePt t="65935" x="2667000" y="3254375"/>
          <p14:tracePt t="65939" x="2554288" y="3254375"/>
          <p14:tracePt t="65964" x="2252663" y="3354388"/>
          <p14:tracePt t="65974" x="2178050" y="3403600"/>
          <p14:tracePt t="65979" x="2090738" y="3490913"/>
          <p14:tracePt t="65988" x="2039938" y="3529013"/>
          <p14:tracePt t="65994" x="1990725" y="3579813"/>
          <p14:tracePt t="66004" x="1952625" y="3629025"/>
          <p14:tracePt t="66015" x="1939925" y="3641725"/>
          <p14:tracePt t="66018" x="1927225" y="3667125"/>
          <p14:tracePt t="66030" x="1914525" y="3692525"/>
          <p14:tracePt t="66034" x="1914525" y="3716338"/>
          <p14:tracePt t="66044" x="1890713" y="3767138"/>
          <p14:tracePt t="66055" x="1890713" y="3779838"/>
          <p14:tracePt t="66060" x="1890713" y="3792538"/>
          <p14:tracePt t="66069" x="1890713" y="3816350"/>
          <p14:tracePt t="66074" x="1890713" y="3829050"/>
          <p14:tracePt t="66084" x="1890713" y="3841750"/>
          <p14:tracePt t="66100" x="1890713" y="3854450"/>
          <p14:tracePt t="66983" x="1890713" y="3816350"/>
          <p14:tracePt t="66986" x="1914525" y="3792538"/>
          <p14:tracePt t="66997" x="1939925" y="3741738"/>
          <p14:tracePt t="67006" x="1978025" y="3667125"/>
          <p14:tracePt t="67013" x="1978025" y="3629025"/>
          <p14:tracePt t="67023" x="2003425" y="3590925"/>
          <p14:tracePt t="67029" x="2014538" y="3516313"/>
          <p14:tracePt t="67039" x="2027238" y="3503613"/>
          <p14:tracePt t="67048" x="2027238" y="3479800"/>
          <p14:tracePt t="67052" x="2027238" y="3441700"/>
          <p14:tracePt t="67063" x="2039938" y="3403600"/>
          <p14:tracePt t="67069" x="2052638" y="3367088"/>
          <p14:tracePt t="67083" x="2065338" y="3354388"/>
          <p14:tracePt t="67089" x="2065338" y="3303588"/>
          <p14:tracePt t="67092" x="2065338" y="3267075"/>
          <p14:tracePt t="67104" x="2090738" y="3241675"/>
          <p14:tracePt t="67108" x="2103438" y="3203575"/>
          <p14:tracePt t="67119" x="2103438" y="3178175"/>
          <p14:tracePt t="67130" x="2116138" y="3141663"/>
          <p14:tracePt t="67145" x="2127250" y="3116263"/>
          <p14:tracePt t="67159" x="2127250" y="3103563"/>
          <p14:tracePt t="67174" x="2127250" y="3090863"/>
          <p14:tracePt t="67513" x="2127250" y="3078163"/>
          <p14:tracePt t="67629" x="2116138" y="3078163"/>
          <p14:tracePt t="67643" x="2103438" y="3090863"/>
          <p14:tracePt t="67669" x="2090738" y="3090863"/>
          <p14:tracePt t="67680" x="2090738" y="3103563"/>
          <p14:tracePt t="67708" x="2065338" y="3103563"/>
          <p14:tracePt t="67725" x="2052638" y="3103563"/>
          <p14:tracePt t="67735" x="2039938" y="3116263"/>
          <p14:tracePt t="67755" x="2014538" y="3128963"/>
          <p14:tracePt t="67775" x="2003425" y="3128963"/>
          <p14:tracePt t="67779" x="1990725" y="3128963"/>
          <p14:tracePt t="67788" x="1990725" y="3141663"/>
          <p14:tracePt t="67806" x="1978025" y="3141663"/>
          <p14:tracePt t="67851" x="1965325" y="3141663"/>
          <p14:tracePt t="67940" x="1952625" y="3141663"/>
          <p14:tracePt t="67947" x="1952625" y="3154363"/>
          <p14:tracePt t="67977" x="1939925" y="3165475"/>
          <p14:tracePt t="68868" x="1927225" y="3165475"/>
          <p14:tracePt t="69054" x="2003425" y="3165475"/>
          <p14:tracePt t="69062" x="2152650" y="3165475"/>
          <p14:tracePt t="69070" x="2290763" y="3165475"/>
          <p14:tracePt t="69081" x="2403475" y="3165475"/>
          <p14:tracePt t="69087" x="2516188" y="3165475"/>
          <p14:tracePt t="69096" x="2616200" y="3165475"/>
          <p14:tracePt t="69100" x="2678113" y="3165475"/>
          <p14:tracePt t="69111" x="2716213" y="3165475"/>
          <p14:tracePt t="69128" x="2728913" y="3165475"/>
          <p14:tracePt t="69333" x="2716213" y="3165475"/>
          <p14:tracePt t="69342" x="2703513" y="3165475"/>
          <p14:tracePt t="69359" x="2690813" y="3165475"/>
          <p14:tracePt t="69389" x="2667000" y="3165475"/>
          <p14:tracePt t="69893" x="2641600" y="3165475"/>
          <p14:tracePt t="69903" x="2628900" y="3165475"/>
          <p14:tracePt t="69919" x="2616200" y="3165475"/>
          <p14:tracePt t="69938" x="2603500" y="3165475"/>
          <p14:tracePt t="70150" x="2590800" y="3165475"/>
          <p14:tracePt t="70155" x="2590800" y="3228975"/>
          <p14:tracePt t="70165" x="2603500" y="3228975"/>
          <p14:tracePt t="71643" x="2578100" y="3228975"/>
          <p14:tracePt t="71679" x="2565400" y="3228975"/>
          <p14:tracePt t="71692" x="2554288" y="3228975"/>
          <p14:tracePt t="71719" x="2541588" y="3241675"/>
          <p14:tracePt t="71734" x="2516188" y="3241675"/>
          <p14:tracePt t="71745" x="2478088" y="3254375"/>
          <p14:tracePt t="71749" x="2428875" y="3267075"/>
          <p14:tracePt t="71759" x="2390775" y="3267075"/>
          <p14:tracePt t="71768" x="2390775" y="3278188"/>
          <p14:tracePt t="71775" x="2339975" y="3278188"/>
          <p14:tracePt t="71785" x="2328863" y="3290888"/>
          <p14:tracePt t="71789" x="2303463" y="3303588"/>
          <p14:tracePt t="71847" x="2290763" y="3303588"/>
          <p14:tracePt t="71850" x="2265363" y="3303588"/>
          <p14:tracePt t="71861" x="2228850" y="3316288"/>
          <p14:tracePt t="71876" x="2203450" y="3316288"/>
          <p14:tracePt t="71887" x="2165350" y="3328988"/>
          <p14:tracePt t="71891" x="2139950" y="3354388"/>
          <p14:tracePt t="71902" x="2116138" y="3354388"/>
          <p14:tracePt t="71911" x="2065338" y="3354388"/>
          <p14:tracePt t="71918" x="2027238" y="3354388"/>
          <p14:tracePt t="71927" x="2003425" y="3354388"/>
          <p14:tracePt t="71930" x="1952625" y="3354388"/>
          <p14:tracePt t="71959" x="1903413" y="3354388"/>
          <p14:tracePt t="71966" x="1878013" y="3354388"/>
          <p14:tracePt t="71982" x="1865313" y="3354388"/>
          <p14:tracePt t="71997" x="1852613" y="3354388"/>
          <p14:tracePt t="72043" x="1827213" y="3354388"/>
          <p14:tracePt t="72056" x="1790700" y="3354388"/>
          <p14:tracePt t="72069" x="1765300" y="3354388"/>
          <p14:tracePt t="72073" x="1727200" y="3354388"/>
          <p14:tracePt t="72083" x="1677988" y="3378200"/>
          <p14:tracePt t="72089" x="1652588" y="3378200"/>
          <p14:tracePt t="72099" x="1639888" y="3378200"/>
          <p14:tracePt t="72113" x="1614488" y="3378200"/>
          <p14:tracePt t="72169" x="1601788" y="3378200"/>
          <p14:tracePt t="74039" x="1639888" y="3403600"/>
          <p14:tracePt t="74050" x="1689100" y="3403600"/>
          <p14:tracePt t="74054" x="1739900" y="3416300"/>
          <p14:tracePt t="74065" x="1839913" y="3454400"/>
          <p14:tracePt t="74070" x="1865313" y="3454400"/>
          <p14:tracePt t="74080" x="1903413" y="3479800"/>
          <p14:tracePt t="74090" x="1939925" y="3490913"/>
          <p14:tracePt t="74095" x="1965325" y="3490913"/>
          <p14:tracePt t="74105" x="1990725" y="3503613"/>
          <p14:tracePt t="74111" x="2027238" y="3516313"/>
          <p14:tracePt t="74120" x="2052638" y="3516313"/>
          <p14:tracePt t="74130" x="2065338" y="3529013"/>
          <p14:tracePt t="74136" x="2078038" y="3529013"/>
          <p14:tracePt t="74146" x="2090738" y="3529013"/>
          <p14:tracePt t="74170" x="2103438" y="3529013"/>
          <p14:tracePt t="74210" x="2116138" y="3529013"/>
          <p14:tracePt t="74260" x="2127250" y="3529013"/>
          <p14:tracePt t="74337" x="2139950" y="3529013"/>
          <p14:tracePt t="74347" x="2152650" y="3529013"/>
          <p14:tracePt t="74362" x="2165350" y="3529013"/>
          <p14:tracePt t="74376" x="2178050" y="3529013"/>
          <p14:tracePt t="74386" x="2190750" y="3516313"/>
          <p14:tracePt t="74393" x="2190750" y="3503613"/>
          <p14:tracePt t="74403" x="2203450" y="3490913"/>
          <p14:tracePt t="74412" x="2203450" y="3479800"/>
          <p14:tracePt t="74419" x="2203450" y="3441700"/>
          <p14:tracePt t="74430" x="2216150" y="3441700"/>
          <p14:tracePt t="74432" x="2216150" y="3429000"/>
          <p14:tracePt t="74458" x="2228850" y="3416300"/>
          <p14:tracePt t="74499" x="2228850" y="3403600"/>
          <p14:tracePt t="74515" x="2228850" y="3390900"/>
          <p14:tracePt t="74519" x="2239963" y="3390900"/>
          <p14:tracePt t="74528" x="2239963" y="3378200"/>
          <p14:tracePt t="74544" x="2239963" y="3367088"/>
          <p14:tracePt t="74578" x="2252663" y="3354388"/>
          <p14:tracePt t="74595" x="2252663" y="3341688"/>
          <p14:tracePt t="74690" x="2265363" y="3328988"/>
          <p14:tracePt t="75316" x="2216150" y="3354388"/>
          <p14:tracePt t="75327" x="2190750" y="3354388"/>
          <p14:tracePt t="75338" x="2178050" y="3367088"/>
          <p14:tracePt t="75342" x="2165350" y="3367088"/>
          <p14:tracePt t="75357" x="2139950" y="3378200"/>
          <p14:tracePt t="75381" x="2127250" y="3390900"/>
          <p14:tracePt t="75396" x="2116138" y="3390900"/>
          <p14:tracePt t="75416" x="2103438" y="3390900"/>
          <p14:tracePt t="75434" x="2090738" y="3403600"/>
          <p14:tracePt t="75619" x="2065338" y="3403600"/>
          <p14:tracePt t="75630" x="2052638" y="3403600"/>
          <p14:tracePt t="75645" x="2027238" y="3403600"/>
          <p14:tracePt t="75675" x="2014538" y="3403600"/>
          <p14:tracePt t="75694" x="2003425" y="3403600"/>
          <p14:tracePt t="75699" x="1990725" y="3403600"/>
          <p14:tracePt t="75880" x="2003425" y="3403600"/>
          <p14:tracePt t="75890" x="2027238" y="3390900"/>
          <p14:tracePt t="75896" x="2039938" y="3390900"/>
          <p14:tracePt t="75907" x="2065338" y="3390900"/>
          <p14:tracePt t="75911" x="2078038" y="3390900"/>
          <p14:tracePt t="75921" x="2103438" y="3390900"/>
          <p14:tracePt t="75931" x="2139950" y="3378200"/>
          <p14:tracePt t="75937" x="2165350" y="3378200"/>
          <p14:tracePt t="75957" x="2216150" y="3378200"/>
          <p14:tracePt t="75963" x="2252663" y="3367088"/>
          <p14:tracePt t="75973" x="2278063" y="3367088"/>
          <p14:tracePt t="75976" x="2316163" y="3367088"/>
          <p14:tracePt t="75986" x="2352675" y="3367088"/>
          <p14:tracePt t="75992" x="2390775" y="3367088"/>
          <p14:tracePt t="76003" x="2416175" y="3367088"/>
          <p14:tracePt t="76016" x="2441575" y="3367088"/>
          <p14:tracePt t="76027" x="2452688" y="3367088"/>
          <p14:tracePt t="76033" x="2465388" y="3367088"/>
          <p14:tracePt t="76042" x="2478088" y="3367088"/>
          <p14:tracePt t="76063" x="2490788" y="3367088"/>
          <p14:tracePt t="78280" x="2490788" y="3378200"/>
          <p14:tracePt t="78290" x="2490788" y="3429000"/>
          <p14:tracePt t="78297" x="2490788" y="3467100"/>
          <p14:tracePt t="78307" x="2465388" y="3490913"/>
          <p14:tracePt t="78311" x="2465388" y="3516313"/>
          <p14:tracePt t="78322" x="2465388" y="3541713"/>
          <p14:tracePt t="78333" x="2452688" y="3579813"/>
          <p14:tracePt t="78337" x="2441575" y="3579813"/>
          <p14:tracePt t="78346" x="2441575" y="3590925"/>
          <p14:tracePt t="78373" x="2441575" y="3603625"/>
          <p14:tracePt t="78569" x="2452688" y="3603625"/>
          <p14:tracePt t="78579" x="2478088" y="3603625"/>
          <p14:tracePt t="78585" x="2516188" y="3603625"/>
          <p14:tracePt t="78594" x="2541588" y="3603625"/>
          <p14:tracePt t="78598" x="2565400" y="3603625"/>
          <p14:tracePt t="78609" x="2578100" y="3603625"/>
          <p14:tracePt t="78620" x="2603500" y="3603625"/>
          <p14:tracePt t="78624" x="2616200" y="3603625"/>
          <p14:tracePt t="78638" x="2628900" y="3603625"/>
          <p14:tracePt t="78640" x="2641600" y="3603625"/>
          <p14:tracePt t="78649" x="2667000" y="3590925"/>
          <p14:tracePt t="78658" x="2678113" y="3579813"/>
          <p14:tracePt t="78664" x="2690813" y="3579813"/>
          <p14:tracePt t="78675" x="2716213" y="3579813"/>
          <p14:tracePt t="78680" x="2741613" y="3567113"/>
          <p14:tracePt t="78690" x="2754313" y="3554413"/>
          <p14:tracePt t="78701" x="2767013" y="3554413"/>
          <p14:tracePt t="78705" x="2778125" y="3554413"/>
          <p14:tracePt t="78714" x="2790825" y="3554413"/>
          <p14:tracePt t="78720" x="2803525" y="3554413"/>
          <p14:tracePt t="78741" x="2828925" y="3554413"/>
          <p14:tracePt t="78756" x="2854325" y="3554413"/>
          <p14:tracePt t="78760" x="2867025" y="3554413"/>
          <p14:tracePt t="78781" x="2879725" y="3554413"/>
          <p14:tracePt t="79643" x="2890838" y="3529013"/>
          <p14:tracePt t="79652" x="2903538" y="3479800"/>
          <p14:tracePt t="79658" x="2903538" y="3441700"/>
          <p14:tracePt t="79668" x="2903538" y="3390900"/>
          <p14:tracePt t="79678" x="2903538" y="3367088"/>
          <p14:tracePt t="79684" x="2903538" y="3341688"/>
          <p14:tracePt t="79694" x="2903538" y="3316288"/>
          <p14:tracePt t="79698" x="2903538" y="3290888"/>
          <p14:tracePt t="79709" x="2903538" y="3278188"/>
          <p14:tracePt t="79718" x="2903538" y="3267075"/>
          <p14:tracePt t="79725" x="2903538" y="3254375"/>
          <p14:tracePt t="79735" x="2903538" y="3241675"/>
          <p14:tracePt t="79750" x="2903538" y="3228975"/>
          <p14:tracePt t="79759" x="2903538" y="3216275"/>
          <p14:tracePt t="79765" x="2890838" y="3216275"/>
          <p14:tracePt t="79779" x="2890838" y="3203575"/>
          <p14:tracePt t="79802" x="2879725" y="3178175"/>
          <p14:tracePt t="79825" x="2867025" y="3165475"/>
          <p14:tracePt t="79834" x="2854325" y="3154363"/>
          <p14:tracePt t="79855" x="2841625" y="3154363"/>
          <p14:tracePt t="79875" x="2841625" y="3141663"/>
          <p14:tracePt t="79901" x="2828925" y="3141663"/>
          <p14:tracePt t="79921" x="2816225" y="3141663"/>
          <p14:tracePt t="79930" x="2803525" y="3141663"/>
          <p14:tracePt t="79947" x="2790825" y="3128963"/>
          <p14:tracePt t="79956" x="2778125" y="3128963"/>
          <p14:tracePt t="79970" x="2767013" y="3128963"/>
          <p14:tracePt t="79986" x="2754313" y="3128963"/>
          <p14:tracePt t="79997" x="2728913" y="3128963"/>
          <p14:tracePt t="80020" x="2703513" y="3128963"/>
          <p14:tracePt t="80026" x="2690813" y="3141663"/>
          <p14:tracePt t="80043" x="2678113" y="3154363"/>
          <p14:tracePt t="80062" x="2667000" y="3165475"/>
          <p14:tracePt t="80096" x="2667000" y="3178175"/>
          <p14:tracePt t="80113" x="2654300" y="3178175"/>
          <p14:tracePt t="80319" x="2654300" y="3190875"/>
          <p14:tracePt t="80341" x="2667000" y="3190875"/>
          <p14:tracePt t="80355" x="2678113" y="3190875"/>
          <p14:tracePt t="80359" x="2690813" y="3203575"/>
          <p14:tracePt t="80381" x="2716213" y="3203575"/>
          <p14:tracePt t="80394" x="2741613" y="3216275"/>
          <p14:tracePt t="80410" x="2754313" y="3216275"/>
          <p14:tracePt t="80421" x="2767013" y="3216275"/>
          <p14:tracePt t="80430" x="2778125" y="3216275"/>
          <p14:tracePt t="80434" x="2778125" y="3228975"/>
          <p14:tracePt t="80445" x="2790825" y="3228975"/>
          <p14:tracePt t="80472" x="2816225" y="3228975"/>
          <p14:tracePt t="80486" x="2841625" y="3228975"/>
          <p14:tracePt t="80506" x="2854325" y="3241675"/>
          <p14:tracePt t="80510" x="2854325" y="3254375"/>
          <p14:tracePt t="80520" x="2867025" y="3254375"/>
          <p14:tracePt t="80531" x="2879725" y="3254375"/>
          <p14:tracePt t="80536" x="2890838" y="3254375"/>
          <p14:tracePt t="80546" x="2903538" y="3254375"/>
          <p14:tracePt t="80561" x="2928938" y="3254375"/>
          <p14:tracePt t="80573" x="2941638" y="3278188"/>
          <p14:tracePt t="80580" x="2954338" y="3278188"/>
          <p14:tracePt t="80596" x="2967038" y="3278188"/>
          <p14:tracePt t="80600" x="2979738" y="3278188"/>
          <p14:tracePt t="80611" x="2992438" y="3278188"/>
          <p14:tracePt t="80617" x="3003550" y="3278188"/>
          <p14:tracePt t="80626" x="3016250" y="3278188"/>
          <p14:tracePt t="80637" x="3041650" y="3278188"/>
          <p14:tracePt t="80640" x="3067050" y="3278188"/>
          <p14:tracePt t="80650" x="3092450" y="3278188"/>
          <p14:tracePt t="80657" x="3128963" y="3278188"/>
          <p14:tracePt t="80667" x="3154363" y="3278188"/>
          <p14:tracePt t="80677" x="3179763" y="3278188"/>
          <p14:tracePt t="80680" x="3205163" y="3278188"/>
          <p14:tracePt t="80691" x="3228975" y="3278188"/>
          <p14:tracePt t="80697" x="3241675" y="3278188"/>
          <p14:tracePt t="80707" x="3254375" y="3278188"/>
          <p14:tracePt t="80721" x="3279775" y="3278188"/>
          <p14:tracePt t="80733" x="3305175" y="3278188"/>
          <p14:tracePt t="80737" x="3328988" y="3278188"/>
          <p14:tracePt t="80746" x="3341688" y="3278188"/>
          <p14:tracePt t="80756" x="3354388" y="3278188"/>
          <p14:tracePt t="80777" x="3379788" y="3278188"/>
          <p14:tracePt t="80802" x="3392488" y="3278188"/>
          <p14:tracePt t="80816" x="3405188" y="3278188"/>
          <p14:tracePt t="80872" x="3417888" y="3278188"/>
          <p14:tracePt t="80888" x="3429000" y="3278188"/>
          <p14:tracePt t="80932" x="3441700" y="3254375"/>
          <p14:tracePt t="80950" x="3454400" y="3241675"/>
          <p14:tracePt t="80965" x="3467100" y="3216275"/>
          <p14:tracePt t="80980" x="3467100" y="3203575"/>
          <p14:tracePt t="80988" x="3467100" y="3190875"/>
          <p14:tracePt t="81010" x="3467100" y="3178175"/>
          <p14:tracePt t="81038" x="3467100" y="3154363"/>
          <p14:tracePt t="81055" x="3467100" y="3128963"/>
          <p14:tracePt t="81065" x="3454400" y="3116263"/>
          <p14:tracePt t="81070" x="3454400" y="3103563"/>
          <p14:tracePt t="81081" x="3429000" y="3103563"/>
          <p14:tracePt t="81090" x="3405188" y="3078163"/>
          <p14:tracePt t="81094" x="3379788" y="3065463"/>
          <p14:tracePt t="81105" x="3367088" y="3041650"/>
          <p14:tracePt t="81111" x="3354388" y="3041650"/>
          <p14:tracePt t="81120" x="3317875" y="3016250"/>
          <p14:tracePt t="81135" x="3292475" y="3003550"/>
          <p14:tracePt t="81145" x="3279775" y="2990850"/>
          <p14:tracePt t="81150" x="3267075" y="2965450"/>
          <p14:tracePt t="81160" x="3241675" y="2965450"/>
          <p14:tracePt t="81175" x="3205163" y="2952750"/>
          <p14:tracePt t="81185" x="3192463" y="2941638"/>
          <p14:tracePt t="81192" x="3179763" y="2941638"/>
          <p14:tracePt t="81201" x="3167063" y="2941638"/>
          <p14:tracePt t="81211" x="3141663" y="2916238"/>
          <p14:tracePt t="81217" x="3116263" y="2916238"/>
          <p14:tracePt t="81227" x="3103563" y="2916238"/>
          <p14:tracePt t="81230" x="3092450" y="2916238"/>
          <p14:tracePt t="81240" x="3054350" y="2916238"/>
          <p14:tracePt t="81250" x="3028950" y="2890838"/>
          <p14:tracePt t="81256" x="3003550" y="2890838"/>
          <p14:tracePt t="81267" x="2979738" y="2878138"/>
          <p14:tracePt t="81272" x="2967038" y="2878138"/>
          <p14:tracePt t="81284" x="2941638" y="2878138"/>
          <p14:tracePt t="81293" x="2916238" y="2878138"/>
          <p14:tracePt t="81297" x="2903538" y="2878138"/>
          <p14:tracePt t="81312" x="2890838" y="2878138"/>
          <p14:tracePt t="81333" x="2879725" y="2878138"/>
          <p14:tracePt t="81347" x="2867025" y="2878138"/>
          <p14:tracePt t="81362" x="2854325" y="2890838"/>
          <p14:tracePt t="81373" x="2841625" y="2903538"/>
          <p14:tracePt t="81388" x="2828925" y="2916238"/>
          <p14:tracePt t="81392" x="2803525" y="2928938"/>
          <p14:tracePt t="81403" x="2803525" y="2941638"/>
          <p14:tracePt t="81413" x="2778125" y="2952750"/>
          <p14:tracePt t="81429" x="2778125" y="2965450"/>
          <p14:tracePt t="81433" x="2754313" y="2978150"/>
          <p14:tracePt t="81442" x="2754313" y="2990850"/>
          <p14:tracePt t="81452" x="2754313" y="3016250"/>
          <p14:tracePt t="81469" x="2741613" y="3028950"/>
          <p14:tracePt t="81499" x="2741613" y="3041650"/>
          <p14:tracePt t="81509" x="2741613" y="3054350"/>
          <p14:tracePt t="81522" x="2728913" y="3065463"/>
          <p14:tracePt t="81543" x="2728913" y="3078163"/>
          <p14:tracePt t="81566" x="2728913" y="3103563"/>
          <p14:tracePt t="81588" x="2728913" y="3116263"/>
          <p14:tracePt t="81600" x="2728913" y="3128963"/>
          <p14:tracePt t="81609" x="2728913" y="3141663"/>
          <p14:tracePt t="81635" x="2728913" y="3154363"/>
          <p14:tracePt t="81655" x="2741613" y="3154363"/>
          <p14:tracePt t="81681" x="2754313" y="3154363"/>
          <p14:tracePt t="81684" x="2778125" y="3165475"/>
          <p14:tracePt t="81694" x="2790825" y="3178175"/>
          <p14:tracePt t="81705" x="2803525" y="3178175"/>
          <p14:tracePt t="81710" x="2816225" y="3178175"/>
          <p14:tracePt t="81720" x="2828925" y="3178175"/>
          <p14:tracePt t="81724" x="2854325" y="3190875"/>
          <p14:tracePt t="81745" x="2879725" y="3190875"/>
          <p14:tracePt t="81760" x="2890838" y="3190875"/>
          <p14:tracePt t="81771" x="2890838" y="3203575"/>
          <p14:tracePt t="81796" x="2903538" y="3203575"/>
          <p14:tracePt t="81839" x="2916238" y="3216275"/>
          <p14:tracePt t="82347" x="2928938" y="3228975"/>
          <p14:tracePt t="82356" x="2928938" y="3241675"/>
          <p14:tracePt t="82367" x="2903538" y="3254375"/>
          <p14:tracePt t="82370" x="2879725" y="3267075"/>
          <p14:tracePt t="82387" x="2867025" y="3278188"/>
          <p14:tracePt t="82398" x="2854325" y="3290888"/>
          <p14:tracePt t="82407" x="2841625" y="3290888"/>
          <p14:tracePt t="82410" x="2828925" y="3290888"/>
          <p14:tracePt t="82421" x="2816225" y="3303588"/>
          <p14:tracePt t="82437" x="2803525" y="3316288"/>
          <p14:tracePt t="82516" x="2790825" y="3316288"/>
          <p14:tracePt t="82532" x="2767013" y="3341688"/>
          <p14:tracePt t="82559" x="2754313" y="3341688"/>
          <p14:tracePt t="83696" x="2767013" y="3341688"/>
          <p14:tracePt t="83706" x="2778125" y="3354388"/>
          <p14:tracePt t="83713" x="2803525" y="3367088"/>
          <p14:tracePt t="83733" x="2816225" y="3367088"/>
          <p14:tracePt t="83739" x="2828925" y="3367088"/>
          <p14:tracePt t="83752" x="2854325" y="3367088"/>
          <p14:tracePt t="83764" x="2867025" y="3378200"/>
          <p14:tracePt t="83773" x="2879725" y="3378200"/>
          <p14:tracePt t="83792" x="2890838" y="3378200"/>
          <p14:tracePt t="83802" x="2928938" y="3378200"/>
          <p14:tracePt t="83830" x="2941638" y="3378200"/>
          <p14:tracePt t="83833" x="2954338" y="3378200"/>
          <p14:tracePt t="83853" x="2967038" y="3378200"/>
          <p14:tracePt t="83868" x="2979738" y="3378200"/>
          <p14:tracePt t="83885" x="2992438" y="3378200"/>
          <p14:tracePt t="84083" x="3003550" y="3378200"/>
          <p14:tracePt t="84091" x="3016250" y="3378200"/>
          <p14:tracePt t="84117" x="3028950" y="3378200"/>
          <p14:tracePt t="84131" x="3054350" y="3378200"/>
          <p14:tracePt t="84166" x="3067050" y="3378200"/>
          <p14:tracePt t="84193" x="3079750" y="3378200"/>
          <p14:tracePt t="84203" x="3092450" y="3378200"/>
          <p14:tracePt t="84233" x="3103563" y="3378200"/>
          <p14:tracePt t="84273" x="3116263" y="3378200"/>
          <p14:tracePt t="84298" x="3128963" y="3378200"/>
          <p14:tracePt t="84329" x="3141663" y="3367088"/>
          <p14:tracePt t="84362" x="3154363" y="3367088"/>
          <p14:tracePt t="84389" x="3167063" y="3367088"/>
          <p14:tracePt t="84415" x="3192463" y="3367088"/>
          <p14:tracePt t="84429" x="3205163" y="3354388"/>
          <p14:tracePt t="84464" x="3216275" y="3354388"/>
          <p14:tracePt t="84525" x="3216275" y="3341688"/>
          <p14:tracePt t="84539" x="3228975" y="3341688"/>
          <p14:tracePt t="84554" x="3254375" y="3341688"/>
          <p14:tracePt t="84564" x="3267075" y="3341688"/>
          <p14:tracePt t="84576" x="3279775" y="3328988"/>
          <p14:tracePt t="84591" x="3292475" y="3328988"/>
          <p14:tracePt t="84604" x="3317875" y="3316288"/>
          <p14:tracePt t="84635" x="3317875" y="3303588"/>
          <p14:tracePt t="85352" x="3328988" y="3303588"/>
          <p14:tracePt t="85407" x="3354388" y="3303588"/>
          <p14:tracePt t="85423" x="3367088" y="3303588"/>
          <p14:tracePt t="85429" x="3379788" y="3303588"/>
          <p14:tracePt t="85438" x="3392488" y="3303588"/>
          <p14:tracePt t="85449" x="3405188" y="3303588"/>
          <p14:tracePt t="85452" x="3417888" y="3278188"/>
          <p14:tracePt t="85464" x="3429000" y="3278188"/>
          <p14:tracePt t="85469" x="3441700" y="3278188"/>
          <p14:tracePt t="85479" x="3454400" y="3278188"/>
          <p14:tracePt t="85488" x="3467100" y="3278188"/>
          <p14:tracePt t="85508" x="3492500" y="3278188"/>
          <p14:tracePt t="85518" x="3517900" y="3254375"/>
          <p14:tracePt t="85529" x="3530600" y="3254375"/>
          <p14:tracePt t="85533" x="3567113" y="3254375"/>
          <p14:tracePt t="85542" x="3592513" y="3254375"/>
          <p14:tracePt t="85549" x="3605213" y="3254375"/>
          <p14:tracePt t="85560" x="3617913" y="3254375"/>
          <p14:tracePt t="85570" x="3630613" y="3254375"/>
          <p14:tracePt t="85574" x="3654425" y="3254375"/>
          <p14:tracePt t="85584" x="3667125" y="3254375"/>
          <p14:tracePt t="85588" x="3692525" y="3254375"/>
          <p14:tracePt t="85599" x="3705225" y="3254375"/>
          <p14:tracePt t="85609" x="3717925" y="3254375"/>
          <p14:tracePt t="86249" x="3730625" y="3254375"/>
          <p14:tracePt t="86259" x="3767138" y="3254375"/>
          <p14:tracePt t="86274" x="3792538" y="3254375"/>
          <p14:tracePt t="86284" x="3805238" y="3254375"/>
          <p14:tracePt t="86291" x="3817938" y="3278188"/>
          <p14:tracePt t="86300" x="3830638" y="3278188"/>
          <p14:tracePt t="86305" x="3856038" y="3290888"/>
          <p14:tracePt t="86314" x="3879850" y="3303588"/>
          <p14:tracePt t="86325" x="3892550" y="3328988"/>
          <p14:tracePt t="86330" x="3917950" y="3341688"/>
          <p14:tracePt t="86345" x="3943350" y="3367088"/>
          <p14:tracePt t="86354" x="3968750" y="3378200"/>
          <p14:tracePt t="86370" x="3979863" y="3390900"/>
          <p14:tracePt t="86381" x="3992563" y="3390900"/>
          <p14:tracePt t="86388" x="3992563" y="3403600"/>
          <p14:tracePt t="86436" x="4005263" y="3403600"/>
          <p14:tracePt t="86456" x="4005263" y="3416300"/>
          <p14:tracePt t="86479" x="4017963" y="3429000"/>
          <p14:tracePt t="86496" x="4030663" y="3429000"/>
          <p14:tracePt t="86508" x="4043363" y="3429000"/>
          <p14:tracePt t="86522" x="4056063" y="3441700"/>
          <p14:tracePt t="86532" x="4068763" y="3441700"/>
          <p14:tracePt t="86538" x="4081463" y="3441700"/>
          <p14:tracePt t="86557" x="4117975" y="3467100"/>
          <p14:tracePt t="86564" x="4143375" y="3467100"/>
          <p14:tracePt t="86573" x="4168775" y="3467100"/>
          <p14:tracePt t="86578" x="4181475" y="3467100"/>
          <p14:tracePt t="86586" x="4217988" y="3467100"/>
          <p14:tracePt t="86597" x="4256088" y="3467100"/>
          <p14:tracePt t="86602" x="4294188" y="3467100"/>
          <p14:tracePt t="86612" x="4318000" y="3467100"/>
          <p14:tracePt t="86618" x="4343400" y="3467100"/>
          <p14:tracePt t="86629" x="4356100" y="3467100"/>
          <p14:tracePt t="86638" x="4381500" y="3467100"/>
          <p14:tracePt t="86643" x="4406900" y="3467100"/>
          <p14:tracePt t="86653" x="4418013" y="3467100"/>
          <p14:tracePt t="86713" x="4430713" y="3467100"/>
          <p14:tracePt t="86728" x="4418013" y="3441700"/>
          <p14:tracePt t="86738" x="4368800" y="3403600"/>
          <p14:tracePt t="86744" x="4305300" y="3367088"/>
          <p14:tracePt t="86757" x="4230688" y="3341688"/>
          <p14:tracePt t="86765" x="4168775" y="3316288"/>
          <p14:tracePt t="86769" x="4105275" y="3278188"/>
          <p14:tracePt t="86779" x="4030663" y="3267075"/>
          <p14:tracePt t="86784" x="3968750" y="3228975"/>
          <p14:tracePt t="86795" x="3917950" y="3203575"/>
          <p14:tracePt t="86804" x="3856038" y="3190875"/>
          <p14:tracePt t="86809" x="3805238" y="3178175"/>
          <p14:tracePt t="86821" x="3767138" y="3165475"/>
          <p14:tracePt t="86824" x="3667125" y="3141663"/>
          <p14:tracePt t="86834" x="3617913" y="3128963"/>
          <p14:tracePt t="86844" x="3554413" y="3103563"/>
          <p14:tracePt t="86851" x="3492500" y="3090863"/>
          <p14:tracePt t="86862" x="3441700" y="3090863"/>
          <p14:tracePt t="86864" x="3417888" y="3078163"/>
          <p14:tracePt t="86874" x="3367088" y="3078163"/>
          <p14:tracePt t="86884" x="3341688" y="3078163"/>
          <p14:tracePt t="86890" x="3305175" y="3078163"/>
          <p14:tracePt t="86900" x="3292475" y="3078163"/>
          <p14:tracePt t="86904" x="3254375" y="3078163"/>
          <p14:tracePt t="86924" x="3241675" y="3078163"/>
          <p14:tracePt t="86930" x="3228975" y="3078163"/>
          <p14:tracePt t="86945" x="3205163" y="3090863"/>
          <p14:tracePt t="86962" x="3205163" y="3103563"/>
          <p14:tracePt t="86967" x="3192463" y="3116263"/>
          <p14:tracePt t="86970" x="3179763" y="3128963"/>
          <p14:tracePt t="86981" x="3179763" y="3154363"/>
          <p14:tracePt t="86987" x="3154363" y="3165475"/>
          <p14:tracePt t="86997" x="3154363" y="3178175"/>
          <p14:tracePt t="87011" x="3128963" y="3216275"/>
          <p14:tracePt t="87021" x="3128963" y="3228975"/>
          <p14:tracePt t="87028" x="3116263" y="3254375"/>
          <p14:tracePt t="87037" x="3116263" y="3267075"/>
          <p14:tracePt t="87050" x="3103563" y="3278188"/>
          <p14:tracePt t="87348" x="3103563" y="3303588"/>
          <p14:tracePt t="87359" x="3092450" y="3303588"/>
          <p14:tracePt t="87378" x="3079750" y="3316288"/>
          <p14:tracePt t="87746" x="3079750" y="3328988"/>
          <p14:tracePt t="87757" x="3092450" y="3328988"/>
          <p14:tracePt t="87772" x="3103563" y="3341688"/>
          <p14:tracePt t="87782" x="3141663" y="3341688"/>
          <p14:tracePt t="87789" x="3167063" y="3341688"/>
          <p14:tracePt t="87799" x="3192463" y="3341688"/>
          <p14:tracePt t="87802" x="3216275" y="3354388"/>
          <p14:tracePt t="87813" x="3241675" y="3354388"/>
          <p14:tracePt t="87822" x="3267075" y="3354388"/>
          <p14:tracePt t="87830" x="3292475" y="3354388"/>
          <p14:tracePt t="87839" x="3328988" y="3354388"/>
          <p14:tracePt t="87853" x="3354388" y="3354388"/>
          <p14:tracePt t="87862" x="3367088" y="3354388"/>
          <p14:tracePt t="87869" x="3379788" y="3354388"/>
          <p14:tracePt t="87878" x="3392488" y="3354388"/>
          <p14:tracePt t="87886" x="3405188" y="3354388"/>
          <p14:tracePt t="87894" x="3417888" y="3354388"/>
          <p14:tracePt t="87909" x="3429000" y="3354388"/>
          <p14:tracePt t="87925" x="3441700" y="3354388"/>
          <p14:tracePt t="88146" x="3454400" y="3354388"/>
          <p14:tracePt t="88151" x="3492500" y="3354388"/>
          <p14:tracePt t="88161" x="3517900" y="3354388"/>
          <p14:tracePt t="88167" x="3541713" y="3354388"/>
          <p14:tracePt t="88177" x="3567113" y="3354388"/>
          <p14:tracePt t="88186" x="3617913" y="3367088"/>
          <p14:tracePt t="88192" x="3705225" y="3390900"/>
          <p14:tracePt t="88200" x="3743325" y="3416300"/>
          <p14:tracePt t="88206" x="3805238" y="3429000"/>
          <p14:tracePt t="88217" x="3867150" y="3441700"/>
          <p14:tracePt t="88227" x="3956050" y="3441700"/>
          <p14:tracePt t="88230" x="4005263" y="3441700"/>
          <p14:tracePt t="88243" x="4030663" y="3441700"/>
          <p14:tracePt t="88246" x="4068763" y="3441700"/>
          <p14:tracePt t="88256" x="4092575" y="3441700"/>
          <p14:tracePt t="88266" x="4130675" y="3441700"/>
          <p14:tracePt t="88272" x="4156075" y="3441700"/>
          <p14:tracePt t="88283" x="4168775" y="3441700"/>
          <p14:tracePt t="88348" x="4181475" y="3441700"/>
          <p14:tracePt t="88362" x="4192588" y="3441700"/>
          <p14:tracePt t="88380" x="4230688" y="3441700"/>
          <p14:tracePt t="88388" x="4256088" y="3441700"/>
          <p14:tracePt t="88402" x="4268788" y="3441700"/>
          <p14:tracePt t="88413" x="4281488" y="3441700"/>
          <p14:tracePt t="88418" x="4318000" y="3441700"/>
          <p14:tracePt t="88428" x="4343400" y="3441700"/>
          <p14:tracePt t="88439" x="4368800" y="3441700"/>
          <p14:tracePt t="88453" x="4381500" y="3441700"/>
          <p14:tracePt t="88655" x="4343400" y="3441700"/>
          <p14:tracePt t="88664" x="4256088" y="3429000"/>
          <p14:tracePt t="88670" x="4156075" y="3429000"/>
          <p14:tracePt t="88680" x="4081463" y="3429000"/>
          <p14:tracePt t="88684" x="4017963" y="3429000"/>
          <p14:tracePt t="88696" x="3956050" y="3429000"/>
          <p14:tracePt t="88707" x="3867150" y="3429000"/>
          <p14:tracePt t="88710" x="3779838" y="3429000"/>
          <p14:tracePt t="88720" x="3717925" y="3429000"/>
          <p14:tracePt t="88726" x="3643313" y="3429000"/>
          <p14:tracePt t="88736" x="3579813" y="3429000"/>
          <p14:tracePt t="88747" x="3505200" y="3429000"/>
          <p14:tracePt t="88751" x="3441700" y="3429000"/>
          <p14:tracePt t="88760" x="3379788" y="3429000"/>
          <p14:tracePt t="88766" x="3305175" y="3429000"/>
          <p14:tracePt t="88777" x="3254375" y="3429000"/>
          <p14:tracePt t="88787" x="3205163" y="3429000"/>
          <p14:tracePt t="88791" x="3192463" y="3429000"/>
          <p14:tracePt t="88800" x="3141663" y="3403600"/>
          <p14:tracePt t="88807" x="3128963" y="3403600"/>
          <p14:tracePt t="88826" x="3103563" y="3403600"/>
          <p14:tracePt t="88832" x="3092450" y="3403600"/>
          <p14:tracePt t="88843" x="3079750" y="3403600"/>
          <p14:tracePt t="88847" x="3054350" y="3403600"/>
          <p14:tracePt t="88858" x="3028950" y="3403600"/>
          <p14:tracePt t="88866" x="3003550" y="3403600"/>
          <p14:tracePt t="88882" x="2979738" y="3403600"/>
          <p14:tracePt t="88889" x="2954338" y="3378200"/>
          <p14:tracePt t="88899" x="2928938" y="3378200"/>
          <p14:tracePt t="88912" x="2903538" y="3378200"/>
          <p14:tracePt t="88928" x="2890838" y="3378200"/>
          <p14:tracePt t="88939" x="2867025" y="3378200"/>
          <p14:tracePt t="88960" x="2828925" y="3378200"/>
          <p14:tracePt t="88962" x="2816225" y="3378200"/>
          <p14:tracePt t="88968" x="2778125" y="3378200"/>
          <p14:tracePt t="88978" x="2754313" y="3378200"/>
          <p14:tracePt t="88993" x="2728913" y="3378200"/>
          <p14:tracePt t="89002" x="2678113" y="3378200"/>
          <p14:tracePt t="89009" x="2654300" y="3378200"/>
          <p14:tracePt t="89019" x="2628900" y="3378200"/>
          <p14:tracePt t="89028" x="2590800" y="3378200"/>
          <p14:tracePt t="89032" x="2554288" y="3378200"/>
          <p14:tracePt t="89043" x="2516188" y="3403600"/>
          <p14:tracePt t="89049" x="2465388" y="3403600"/>
          <p14:tracePt t="89059" x="2390775" y="3429000"/>
          <p14:tracePt t="89069" x="2290763" y="3441700"/>
          <p14:tracePt t="89076" x="2203450" y="3467100"/>
          <p14:tracePt t="89084" x="2103438" y="3479800"/>
          <p14:tracePt t="89089" x="2014538" y="3503613"/>
          <p14:tracePt t="89099" x="1927225" y="3516313"/>
          <p14:tracePt t="89109" x="1827213" y="3516313"/>
          <p14:tracePt t="89115" x="1727200" y="3516313"/>
          <p14:tracePt t="89126" x="1639888" y="3516313"/>
          <p14:tracePt t="89128" x="1577975" y="3516313"/>
          <p14:tracePt t="89142" x="1514475" y="3516313"/>
          <p14:tracePt t="89150" x="1476375" y="3516313"/>
          <p14:tracePt t="89154" x="1465263" y="3516313"/>
          <p14:tracePt t="89170" x="1439863" y="3516313"/>
          <p14:tracePt t="89191" x="1414463" y="3516313"/>
          <p14:tracePt t="89205" x="1401763" y="3516313"/>
          <p14:tracePt t="89236" x="1389063" y="3516313"/>
          <p14:tracePt t="90965" x="1427163" y="3516313"/>
          <p14:tracePt t="90971" x="1514475" y="3516313"/>
          <p14:tracePt t="90981" x="1614488" y="3516313"/>
          <p14:tracePt t="90991" x="1689100" y="3516313"/>
          <p14:tracePt t="90994" x="1790700" y="3516313"/>
          <p14:tracePt t="91008" x="1878013" y="3516313"/>
          <p14:tracePt t="91010" x="1978025" y="3516313"/>
          <p14:tracePt t="91021" x="2052638" y="3516313"/>
          <p14:tracePt t="91031" x="2127250" y="3516313"/>
          <p14:tracePt t="91036" x="2203450" y="3516313"/>
          <p14:tracePt t="91048" x="2265363" y="3516313"/>
          <p14:tracePt t="91051" x="2316163" y="3516313"/>
          <p14:tracePt t="91061" x="2403475" y="3516313"/>
          <p14:tracePt t="91070" x="2465388" y="3516313"/>
          <p14:tracePt t="91076" x="2528888" y="3516313"/>
          <p14:tracePt t="91086" x="2554288" y="3516313"/>
          <p14:tracePt t="91093" x="2578100" y="3516313"/>
          <p14:tracePt t="91103" x="2603500" y="3516313"/>
          <p14:tracePt t="91113" x="2616200" y="3516313"/>
          <p14:tracePt t="91116" x="2628900" y="3516313"/>
          <p14:tracePt t="91126" x="2654300" y="3516313"/>
          <p14:tracePt t="91143" x="2678113" y="3516313"/>
          <p14:tracePt t="91451" x="2654300" y="3516313"/>
          <p14:tracePt t="91460" x="2628900" y="3516313"/>
          <p14:tracePt t="91480" x="2603500" y="3516313"/>
          <p14:tracePt t="91530" x="2603500" y="3529013"/>
          <p14:tracePt t="95673" x="2603500" y="3541713"/>
          <p14:tracePt t="95682" x="2628900" y="3541713"/>
          <p14:tracePt t="95692" x="2654300" y="3541713"/>
          <p14:tracePt t="95697" x="2667000" y="3541713"/>
          <p14:tracePt t="95708" x="2678113" y="3541713"/>
          <p14:tracePt t="95732" x="2703513" y="3541713"/>
          <p14:tracePt t="95763" x="2716213" y="3541713"/>
          <p14:tracePt t="95779" x="2728913" y="3554413"/>
          <p14:tracePt t="95783" x="2741613" y="3554413"/>
          <p14:tracePt t="95792" x="2754313" y="3567113"/>
          <p14:tracePt t="95803" x="2754313" y="3579813"/>
          <p14:tracePt t="95808" x="2778125" y="3590925"/>
          <p14:tracePt t="95823" x="2790825" y="3603625"/>
          <p14:tracePt t="95833" x="2803525" y="3616325"/>
          <p14:tracePt t="95843" x="2828925" y="3629025"/>
          <p14:tracePt t="95848" x="2841625" y="3641725"/>
          <p14:tracePt t="95865" x="2867025" y="3654425"/>
          <p14:tracePt t="95875" x="2890838" y="3654425"/>
          <p14:tracePt t="95885" x="2890838" y="3667125"/>
          <p14:tracePt t="95888" x="2916238" y="3667125"/>
          <p14:tracePt t="95905" x="2928938" y="3667125"/>
          <p14:tracePt t="95914" x="2928938" y="3679825"/>
          <p14:tracePt t="95924" x="2941638" y="3679825"/>
          <p14:tracePt t="95929" x="2967038" y="3679825"/>
          <p14:tracePt t="95939" x="2979738" y="3679825"/>
          <p14:tracePt t="95953" x="2992438" y="3679825"/>
          <p14:tracePt t="95965" x="3016250" y="3679825"/>
          <p14:tracePt t="95972" x="3028950" y="3679825"/>
          <p14:tracePt t="95981" x="3054350" y="3679825"/>
          <p14:tracePt t="95986" x="3067050" y="3679825"/>
          <p14:tracePt t="95995" x="3103563" y="3679825"/>
          <p14:tracePt t="96004" x="3154363" y="3679825"/>
          <p14:tracePt t="96011" x="3228975" y="3679825"/>
          <p14:tracePt t="96021" x="3305175" y="3679825"/>
          <p14:tracePt t="96025" x="3429000" y="3679825"/>
          <p14:tracePt t="96036" x="3505200" y="3679825"/>
          <p14:tracePt t="96046" x="3605213" y="3679825"/>
          <p14:tracePt t="96051" x="3692525" y="3679825"/>
          <p14:tracePt t="96061" x="3792538" y="3679825"/>
          <p14:tracePt t="96070" x="3867150" y="3679825"/>
          <p14:tracePt t="96074" x="3930650" y="3679825"/>
          <p14:tracePt t="96086" x="3992563" y="3679825"/>
          <p14:tracePt t="96091" x="4068763" y="3679825"/>
          <p14:tracePt t="96101" x="4105275" y="3679825"/>
          <p14:tracePt t="96110" x="4156075" y="3679825"/>
          <p14:tracePt t="96114" x="4192588" y="3692525"/>
          <p14:tracePt t="96372" x="4168775" y="3679825"/>
          <p14:tracePt t="96376" x="4130675" y="3667125"/>
          <p14:tracePt t="96387" x="4105275" y="3654425"/>
          <p14:tracePt t="96392" x="4068763" y="3616325"/>
          <p14:tracePt t="96402" x="4056063" y="3616325"/>
          <p14:tracePt t="96412" x="4017963" y="3616325"/>
          <p14:tracePt t="96419" x="3979863" y="3616325"/>
          <p14:tracePt t="96429" x="3917950" y="3603625"/>
          <p14:tracePt t="96432" x="3856038" y="3590925"/>
          <p14:tracePt t="96442" x="3779838" y="3590925"/>
          <p14:tracePt t="96453" x="3717925" y="3590925"/>
          <p14:tracePt t="96459" x="3643313" y="3590925"/>
          <p14:tracePt t="96469" x="3579813" y="3590925"/>
          <p14:tracePt t="96472" x="3492500" y="3590925"/>
          <p14:tracePt t="96482" x="3429000" y="3590925"/>
          <p14:tracePt t="96492" x="3392488" y="3590925"/>
          <p14:tracePt t="96499" x="3341688" y="3579813"/>
          <p14:tracePt t="96509" x="3317875" y="3567113"/>
          <p14:tracePt t="96515" x="3292475" y="3567113"/>
          <p14:tracePt t="96524" x="3267075" y="3567113"/>
          <p14:tracePt t="96536" x="3254375" y="3567113"/>
          <p14:tracePt t="96549" x="3241675" y="3567113"/>
          <p14:tracePt t="96555" x="3228975" y="3567113"/>
          <p14:tracePt t="96575" x="3216275" y="3554413"/>
          <p14:tracePt t="96690" x="3216275" y="3541713"/>
          <p14:tracePt t="96701" x="3254375" y="3541713"/>
          <p14:tracePt t="96710" x="3328988" y="3541713"/>
          <p14:tracePt t="96715" x="3379788" y="3541713"/>
          <p14:tracePt t="96724" x="3454400" y="3541713"/>
          <p14:tracePt t="96731" x="3517900" y="3541713"/>
          <p14:tracePt t="96740" x="3541713" y="3541713"/>
          <p14:tracePt t="96751" x="3605213" y="3529013"/>
          <p14:tracePt t="96754" x="3643313" y="3529013"/>
          <p14:tracePt t="96765" x="3692525" y="3516313"/>
          <p14:tracePt t="96781" x="3717925" y="3516313"/>
          <p14:tracePt t="97235" x="3730625" y="3516313"/>
          <p14:tracePt t="97240" x="3756025" y="3516313"/>
          <p14:tracePt t="97251" x="3792538" y="3516313"/>
          <p14:tracePt t="97262" x="3817938" y="3516313"/>
          <p14:tracePt t="97264" x="3856038" y="3516313"/>
          <p14:tracePt t="97275" x="3879850" y="3516313"/>
          <p14:tracePt t="97280" x="3905250" y="3516313"/>
          <p14:tracePt t="97290" x="3917950" y="3541713"/>
          <p14:tracePt t="97301" x="3930650" y="3541713"/>
          <p14:tracePt t="97305" x="3943350" y="3554413"/>
          <p14:tracePt t="97315" x="3956050" y="3554413"/>
          <p14:tracePt t="97321" x="3956050" y="3567113"/>
          <p14:tracePt t="97330" x="3968750" y="3567113"/>
          <p14:tracePt t="97467" x="3979863" y="3567113"/>
          <p14:tracePt t="97472" x="3979863" y="3554413"/>
          <p14:tracePt t="97483" x="3979863" y="3541713"/>
          <p14:tracePt t="97486" x="3979863" y="3529013"/>
          <p14:tracePt t="97496" x="3979863" y="3503613"/>
          <p14:tracePt t="97506" x="3968750" y="3490913"/>
          <p14:tracePt t="97512" x="3968750" y="3479800"/>
          <p14:tracePt t="97523" x="3943350" y="3441700"/>
          <p14:tracePt t="97527" x="3930650" y="3429000"/>
          <p14:tracePt t="97536" x="3892550" y="3378200"/>
          <p14:tracePt t="97546" x="3867150" y="3367088"/>
          <p14:tracePt t="97552" x="3843338" y="3328988"/>
          <p14:tracePt t="97563" x="3805238" y="3290888"/>
          <p14:tracePt t="97569" x="3779838" y="3278188"/>
          <p14:tracePt t="97578" x="3730625" y="3254375"/>
          <p14:tracePt t="97588" x="3692525" y="3228975"/>
          <p14:tracePt t="97593" x="3667125" y="3203575"/>
          <p14:tracePt t="97603" x="3643313" y="3190875"/>
          <p14:tracePt t="97608" x="3579813" y="3165475"/>
          <p14:tracePt t="97619" x="3541713" y="3165475"/>
          <p14:tracePt t="97629" x="3505200" y="3154363"/>
          <p14:tracePt t="97633" x="3467100" y="3141663"/>
          <p14:tracePt t="97643" x="3429000" y="3141663"/>
          <p14:tracePt t="97651" x="3367088" y="3141663"/>
          <p14:tracePt t="97658" x="3305175" y="3141663"/>
          <p14:tracePt t="97669" x="3228975" y="3141663"/>
          <p14:tracePt t="97672" x="3167063" y="3141663"/>
          <p14:tracePt t="97683" x="3116263" y="3141663"/>
          <p14:tracePt t="97689" x="3067050" y="3141663"/>
          <p14:tracePt t="97700" x="3003550" y="3154363"/>
          <p14:tracePt t="97708" x="2979738" y="3165475"/>
          <p14:tracePt t="97714" x="2954338" y="3165475"/>
          <p14:tracePt t="97725" x="2928938" y="3165475"/>
          <p14:tracePt t="97728" x="2903538" y="3165475"/>
          <p14:tracePt t="97759" x="2890838" y="3165475"/>
          <p14:tracePt t="97784" x="2879725" y="3165475"/>
          <p14:tracePt t="97799" x="2867025" y="3165475"/>
          <p14:tracePt t="97820" x="2854325" y="3165475"/>
          <p14:tracePt t="97835" x="2841625" y="3165475"/>
          <p14:tracePt t="97865" x="2816225" y="3165475"/>
          <p14:tracePt t="97900" x="2803525" y="3165475"/>
          <p14:tracePt t="97930" x="2790825" y="3165475"/>
          <p14:tracePt t="98082" x="2778125" y="3178175"/>
          <p14:tracePt t="98275" x="2778125" y="3203575"/>
          <p14:tracePt t="98279" x="2778125" y="3241675"/>
          <p14:tracePt t="98288" x="2778125" y="3267075"/>
          <p14:tracePt t="98299" x="2778125" y="3290888"/>
          <p14:tracePt t="98304" x="2778125" y="3316288"/>
          <p14:tracePt t="98314" x="2778125" y="3367088"/>
          <p14:tracePt t="98330" x="2778125" y="3390900"/>
          <p14:tracePt t="98339" x="2778125" y="3416300"/>
          <p14:tracePt t="98354" x="2778125" y="3441700"/>
          <p14:tracePt t="98368" x="2778125" y="3454400"/>
          <p14:tracePt t="98828" x="2778125" y="3467100"/>
          <p14:tracePt t="98859" x="2790825" y="3467100"/>
          <p14:tracePt t="98865" x="2828925" y="3467100"/>
          <p14:tracePt t="98874" x="2867025" y="3467100"/>
          <p14:tracePt t="98884" x="2879725" y="3467100"/>
          <p14:tracePt t="98899" x="2903538" y="3467100"/>
          <p14:tracePt t="98924" x="2916238" y="3467100"/>
          <p14:tracePt t="98928" x="2928938" y="3467100"/>
          <p14:tracePt t="98947" x="2941638" y="3467100"/>
          <p14:tracePt t="98966" x="2967038" y="3467100"/>
          <p14:tracePt t="98971" x="2979738" y="3467100"/>
          <p14:tracePt t="98981" x="3003550" y="3467100"/>
          <p14:tracePt t="98984" x="3016250" y="3467100"/>
          <p14:tracePt t="99006" x="3041650" y="3467100"/>
          <p14:tracePt t="99027" x="3054350" y="3467100"/>
          <p14:tracePt t="99037" x="3067050" y="3467100"/>
          <p14:tracePt t="99198" x="3079750" y="3467100"/>
          <p14:tracePt t="99218" x="3092450" y="3467100"/>
          <p14:tracePt t="99243" x="3103563" y="3467100"/>
          <p14:tracePt t="99359" x="3116263" y="3479800"/>
          <p14:tracePt t="99370" x="3116263" y="3490913"/>
          <p14:tracePt t="99379" x="3116263" y="3503613"/>
          <p14:tracePt t="99385" x="3116263" y="3516313"/>
          <p14:tracePt t="99394" x="3116263" y="3529013"/>
          <p14:tracePt t="99401" x="3092450" y="3541713"/>
          <p14:tracePt t="99540" x="3092450" y="3554413"/>
          <p14:tracePt t="99656" x="3092450" y="3579813"/>
          <p14:tracePt t="99683" x="3092450" y="3590925"/>
          <p14:tracePt t="99692" x="3092450" y="3603625"/>
          <p14:tracePt t="99702" x="3092450" y="3616325"/>
          <p14:tracePt t="99726" x="3092450" y="3629025"/>
          <p14:tracePt t="99958" x="3103563" y="3641725"/>
          <p14:tracePt t="99970" x="3116263" y="3641725"/>
          <p14:tracePt t="99974" x="3128963" y="3641725"/>
          <p14:tracePt t="99984" x="3154363" y="3641725"/>
          <p14:tracePt t="99988" x="3179763" y="3641725"/>
          <p14:tracePt t="100000" x="3216275" y="3641725"/>
          <p14:tracePt t="100010" x="3228975" y="3641725"/>
          <p14:tracePt t="100024" x="3254375" y="3641725"/>
          <p14:tracePt t="100041" x="3267075" y="3641725"/>
          <p14:tracePt t="100051" x="3279775" y="3641725"/>
          <p14:tracePt t="100065" x="3292475" y="3641725"/>
          <p14:tracePt t="100081" x="3305175" y="3641725"/>
          <p14:tracePt t="100091" x="3317875" y="3641725"/>
          <p14:tracePt t="100105" x="3328988" y="3641725"/>
          <p14:tracePt t="100111" x="3341688" y="3641725"/>
          <p14:tracePt t="100131" x="3354388" y="3641725"/>
          <p14:tracePt t="100136" x="3367088" y="3641725"/>
          <p14:tracePt t="100148" x="3379788" y="3641725"/>
          <p14:tracePt t="100150" x="3392488" y="3641725"/>
          <p14:tracePt t="100171" x="3405188" y="3641725"/>
          <p14:tracePt t="100176" x="3417888" y="3641725"/>
          <p14:tracePt t="100186" x="3429000" y="3641725"/>
          <p14:tracePt t="100399" x="3441700" y="3654425"/>
          <p14:tracePt t="101105" x="3454400" y="3654425"/>
          <p14:tracePt t="101174" x="3467100" y="3654425"/>
          <p14:tracePt t="101224" x="3479800" y="3654425"/>
          <p14:tracePt t="103661" x="3479800" y="3667125"/>
          <p14:tracePt t="103955" x="3492500" y="3667125"/>
          <p14:tracePt t="103985" x="3505200" y="3667125"/>
          <p14:tracePt t="104740" x="3530600" y="3654425"/>
          <p14:tracePt t="104746" x="3541713" y="3654425"/>
          <p14:tracePt t="104757" x="3541713" y="3641725"/>
          <p14:tracePt t="104761" x="3554413" y="3641725"/>
          <p14:tracePt t="104787" x="3567113" y="3641725"/>
          <p14:tracePt t="104797" x="3579813" y="3641725"/>
          <p14:tracePt t="104800" x="3592513" y="3641725"/>
          <p14:tracePt t="104811" x="3605213" y="3641725"/>
          <p14:tracePt t="104820" x="3617913" y="3641725"/>
          <p14:tracePt t="104827" x="3630613" y="3641725"/>
          <p14:tracePt t="104841" x="3654425" y="3629025"/>
          <p14:tracePt t="104852" x="3679825" y="3629025"/>
          <p14:tracePt t="104866" x="3692525" y="3629025"/>
          <p14:tracePt t="104878" x="3717925" y="3616325"/>
          <p14:tracePt t="104894" x="3743325" y="3603625"/>
          <p14:tracePt t="104902" x="3756025" y="3603625"/>
          <p14:tracePt t="104907" x="3779838" y="3590925"/>
          <p14:tracePt t="104917" x="3792538" y="3590925"/>
          <p14:tracePt t="104933" x="3805238" y="3579813"/>
          <p14:tracePt t="104972" x="3817938" y="3579813"/>
          <p14:tracePt t="105407" x="3792538" y="3579813"/>
          <p14:tracePt t="105412" x="3767138" y="3579813"/>
          <p14:tracePt t="105420" x="3730625" y="3579813"/>
          <p14:tracePt t="105427" x="3705225" y="3579813"/>
          <p14:tracePt t="105437" x="3679825" y="3579813"/>
          <p14:tracePt t="105447" x="3667125" y="3579813"/>
          <p14:tracePt t="105453" x="3654425" y="3579813"/>
          <p14:tracePt t="105463" x="3643313" y="3579813"/>
          <p14:tracePt t="105466" x="3617913" y="3579813"/>
          <p14:tracePt t="105477" x="3605213" y="3579813"/>
          <p14:tracePt t="105487" x="3579813" y="3579813"/>
          <p14:tracePt t="105494" x="3567113" y="3579813"/>
          <p14:tracePt t="105507" x="3541713" y="3579813"/>
          <p14:tracePt t="105527" x="3517900" y="3579813"/>
          <p14:tracePt t="105548" x="3505200" y="3579813"/>
          <p14:tracePt t="105569" x="3492500" y="3579813"/>
          <p14:tracePt t="105573" x="3479800" y="3579813"/>
          <p14:tracePt t="105593" x="3467100" y="3579813"/>
          <p14:tracePt t="105608" x="3454400" y="3579813"/>
          <p14:tracePt t="105628" x="3441700" y="3579813"/>
          <p14:tracePt t="105649" x="3429000" y="3579813"/>
          <p14:tracePt t="105668" x="3417888" y="3579813"/>
          <p14:tracePt t="105688" x="3405188" y="3579813"/>
          <p14:tracePt t="105704" x="3392488" y="3579813"/>
          <p14:tracePt t="105714" x="3379788" y="3567113"/>
          <p14:tracePt t="105728" x="3367088" y="3567113"/>
          <p14:tracePt t="105740" x="3367088" y="3554413"/>
          <p14:tracePt t="105744" x="3341688" y="3554413"/>
          <p14:tracePt t="105764" x="3328988" y="3541713"/>
          <p14:tracePt t="106653" x="3328988" y="3554413"/>
          <p14:tracePt t="106657" x="3328988" y="3567113"/>
          <p14:tracePt t="106693" x="3341688" y="3579813"/>
          <p14:tracePt t="107050" x="3405188" y="3579813"/>
          <p14:tracePt t="107060" x="3492500" y="3603625"/>
          <p14:tracePt t="107068" x="3579813" y="3616325"/>
          <p14:tracePt t="107077" x="3705225" y="3654425"/>
          <p14:tracePt t="107087" x="3792538" y="3654425"/>
          <p14:tracePt t="107091" x="3892550" y="3667125"/>
          <p14:tracePt t="107100" x="3956050" y="3667125"/>
          <p14:tracePt t="107109" x="4030663" y="3667125"/>
          <p14:tracePt t="107117" x="4068763" y="3667125"/>
          <p14:tracePt t="107127" x="4117975" y="3667125"/>
          <p14:tracePt t="107130" x="4143375" y="3667125"/>
          <p14:tracePt t="107143" x="4168775" y="3667125"/>
          <p14:tracePt t="107146" x="4192588" y="3667125"/>
          <p14:tracePt t="107157" x="4205288" y="3667125"/>
          <p14:tracePt t="107172" x="4217988" y="3667125"/>
          <p14:tracePt t="107206" x="4230688" y="3667125"/>
          <p14:tracePt t="107258" x="4243388" y="3654425"/>
          <p14:tracePt t="107464" x="4256088" y="3654425"/>
          <p14:tracePt t="107475" x="4268788" y="3654425"/>
          <p14:tracePt t="107484" x="4281488" y="3654425"/>
          <p14:tracePt t="107491" x="4294188" y="3654425"/>
          <p14:tracePt t="107504" x="4305300" y="3641725"/>
          <p14:tracePt t="111187" x="4330700" y="3641725"/>
          <p14:tracePt t="111197" x="4343400" y="3641725"/>
          <p14:tracePt t="111214" x="4343400" y="3654425"/>
          <p14:tracePt t="111226" x="4343400" y="3667125"/>
          <p14:tracePt t="111236" x="4343400" y="3692525"/>
          <p14:tracePt t="111242" x="4343400" y="3703638"/>
          <p14:tracePt t="111254" x="4343400" y="3716338"/>
          <p14:tracePt t="111267" x="4343400" y="3729038"/>
          <p14:tracePt t="112520" x="4330700" y="3729038"/>
          <p14:tracePt t="112529" x="4318000" y="3729038"/>
          <p14:tracePt t="112539" x="4294188" y="3716338"/>
          <p14:tracePt t="112554" x="4268788" y="3679825"/>
          <p14:tracePt t="112558" x="4268788" y="3667125"/>
          <p14:tracePt t="112570" x="4230688" y="3629025"/>
          <p14:tracePt t="112583" x="4217988" y="3616325"/>
          <p14:tracePt t="112598" x="4205288" y="3603625"/>
          <p14:tracePt t="112740" x="4192588" y="3603625"/>
          <p14:tracePt t="112785" x="4181475" y="3603625"/>
          <p14:tracePt t="112810" x="4168775" y="3603625"/>
          <p14:tracePt t="112836" x="4156075" y="3603625"/>
          <p14:tracePt t="112856" x="4143375" y="3603625"/>
          <p14:tracePt t="112867" x="4130675" y="3603625"/>
          <p14:tracePt t="112876" x="4117975" y="3616325"/>
          <p14:tracePt t="112896" x="4105275" y="3629025"/>
          <p14:tracePt t="112906" x="4081463" y="3629025"/>
          <p14:tracePt t="112916" x="4068763" y="3641725"/>
          <p14:tracePt t="112923" x="4056063" y="3641725"/>
          <p14:tracePt t="112933" x="4030663" y="3654425"/>
          <p14:tracePt t="112937" x="4017963" y="3654425"/>
          <p14:tracePt t="112946" x="3992563" y="3654425"/>
          <p14:tracePt t="112957" x="3968750" y="3654425"/>
          <p14:tracePt t="112960" x="3943350" y="3667125"/>
          <p14:tracePt t="112971" x="3930650" y="3667125"/>
          <p14:tracePt t="112980" x="3917950" y="3667125"/>
          <p14:tracePt t="112988" x="3905250" y="3679825"/>
          <p14:tracePt t="112997" x="3892550" y="3679825"/>
          <p14:tracePt t="113002" x="3867150" y="3679825"/>
          <p14:tracePt t="113011" x="3843338" y="3679825"/>
          <p14:tracePt t="113022" x="3830638" y="3679825"/>
          <p14:tracePt t="113026" x="3805238" y="3679825"/>
          <p14:tracePt t="113037" x="3792538" y="3679825"/>
          <p14:tracePt t="113043" x="3767138" y="3679825"/>
          <p14:tracePt t="113054" x="3756025" y="3679825"/>
          <p14:tracePt t="113062" x="3743325" y="3679825"/>
          <p14:tracePt t="113066" x="3717925" y="3679825"/>
          <p14:tracePt t="113077" x="3705225" y="3679825"/>
          <p14:tracePt t="113082" x="3692525" y="3679825"/>
          <p14:tracePt t="113092" x="3667125" y="3679825"/>
          <p14:tracePt t="113105" x="3654425" y="3679825"/>
          <p14:tracePt t="113108" x="3630613" y="3679825"/>
          <p14:tracePt t="113117" x="3617913" y="3679825"/>
          <p14:tracePt t="113122" x="3605213" y="3679825"/>
          <p14:tracePt t="113133" x="3579813" y="3679825"/>
          <p14:tracePt t="113142" x="3567113" y="3679825"/>
          <p14:tracePt t="113147" x="3541713" y="3679825"/>
          <p14:tracePt t="113162" x="3517900" y="3679825"/>
          <p14:tracePt t="113173" x="3492500" y="3679825"/>
          <p14:tracePt t="113188" x="3467100" y="3679825"/>
          <p14:tracePt t="113264" x="3454400" y="3679825"/>
          <p14:tracePt t="115250" x="3429000" y="3703638"/>
          <p14:tracePt t="115256" x="3417888" y="3716338"/>
          <p14:tracePt t="115267" x="3417888" y="3729038"/>
          <p14:tracePt t="115282" x="3405188" y="3741738"/>
          <p14:tracePt t="115725" x="3405188" y="3716338"/>
          <p14:tracePt t="115734" x="3405188" y="3692525"/>
          <p14:tracePt t="115744" x="3405188" y="3679825"/>
          <p14:tracePt t="115751" x="3405188" y="3667125"/>
          <p14:tracePt t="115762" x="3405188" y="3654425"/>
          <p14:tracePt t="115767" x="3405188" y="3641725"/>
          <p14:tracePt t="115776" x="3405188" y="3629025"/>
          <p14:tracePt t="115786" x="3405188" y="3616325"/>
          <p14:tracePt t="115807" x="3405188" y="3590925"/>
          <p14:tracePt t="115831" x="3405188" y="3579813"/>
          <p14:tracePt t="115847" x="3405188" y="3567113"/>
          <p14:tracePt t="116006" x="3392488" y="3567113"/>
          <p14:tracePt t="116017" x="3379788" y="3567113"/>
          <p14:tracePt t="116022" x="3367088" y="3567113"/>
          <p14:tracePt t="116033" x="3354388" y="3567113"/>
          <p14:tracePt t="116050" x="3341688" y="3567113"/>
          <p14:tracePt t="116059" x="3328988" y="3567113"/>
          <p14:tracePt t="116063" x="3305175" y="3567113"/>
          <p14:tracePt t="116078" x="3279775" y="3579813"/>
          <p14:tracePt t="116088" x="3267075" y="3579813"/>
          <p14:tracePt t="116102" x="3254375" y="3579813"/>
          <p14:tracePt t="116112" x="3254375" y="3590925"/>
          <p14:tracePt t="116118" x="3241675" y="3590925"/>
          <p14:tracePt t="116618" x="3267075" y="3590925"/>
          <p14:tracePt t="116635" x="3279775" y="3590925"/>
          <p14:tracePt t="116650" x="3292475" y="3590925"/>
          <p14:tracePt t="116659" x="3305175" y="3590925"/>
          <p14:tracePt t="117192" x="3328988" y="3590925"/>
          <p14:tracePt t="117202" x="3354388" y="3590925"/>
          <p14:tracePt t="117212" x="3392488" y="3579813"/>
          <p14:tracePt t="117218" x="3441700" y="3579813"/>
          <p14:tracePt t="117229" x="3479800" y="3579813"/>
          <p14:tracePt t="117233" x="3505200" y="3567113"/>
          <p14:tracePt t="117242" x="3541713" y="3567113"/>
          <p14:tracePt t="117252" x="3567113" y="3567113"/>
          <p14:tracePt t="117259" x="3592513" y="3567113"/>
          <p14:tracePt t="117268" x="3643313" y="3567113"/>
          <p14:tracePt t="117272" x="3654425" y="3567113"/>
          <p14:tracePt t="117283" x="3679825" y="3567113"/>
          <p14:tracePt t="117293" x="3692525" y="3567113"/>
          <p14:tracePt t="117299" x="3717925" y="3567113"/>
          <p14:tracePt t="117309" x="3730625" y="3567113"/>
          <p14:tracePt t="117315" x="3743325" y="3567113"/>
          <p14:tracePt t="117354" x="3756025" y="3567113"/>
          <p14:tracePt t="117365" x="3767138" y="3567113"/>
          <p14:tracePt t="117385" x="3779838" y="3567113"/>
          <p14:tracePt t="117399" x="3779838" y="3579813"/>
          <p14:tracePt t="117409" x="3792538" y="3579813"/>
          <p14:tracePt t="117425" x="3817938" y="3579813"/>
          <p14:tracePt t="117440" x="3830638" y="3579813"/>
          <p14:tracePt t="117450" x="3843338" y="3579813"/>
          <p14:tracePt t="117465" x="3856038" y="3579813"/>
          <p14:tracePt t="117515" x="3879850" y="3579813"/>
          <p14:tracePt t="117544" x="3892550" y="3579813"/>
          <p14:tracePt t="117560" x="3905250" y="3579813"/>
          <p14:tracePt t="117570" x="3917950" y="3579813"/>
          <p14:tracePt t="117596" x="3930650" y="3579813"/>
          <p14:tracePt t="117610" x="3943350" y="3579813"/>
          <p14:tracePt t="117637" x="3968750" y="3579813"/>
          <p14:tracePt t="117640" x="3979863" y="3590925"/>
          <p14:tracePt t="117650" x="3992563" y="3603625"/>
          <p14:tracePt t="117657" x="4017963" y="3603625"/>
          <p14:tracePt t="117677" x="4043363" y="3603625"/>
          <p14:tracePt t="117692" x="4056063" y="3603625"/>
          <p14:tracePt t="117697" x="4081463" y="3603625"/>
          <p14:tracePt t="117707" x="4092575" y="3603625"/>
          <p14:tracePt t="117717" x="4105275" y="3603625"/>
          <p14:tracePt t="117723" x="4117975" y="3603625"/>
          <p14:tracePt t="117732" x="4130675" y="3603625"/>
          <p14:tracePt t="117736" x="4143375" y="3603625"/>
          <p14:tracePt t="117748" x="4156075" y="3603625"/>
          <p14:tracePt t="117758" x="4181475" y="3603625"/>
          <p14:tracePt t="117778" x="4205288" y="3603625"/>
          <p14:tracePt t="117789" x="4230688" y="3603625"/>
          <p14:tracePt t="117813" x="4256088" y="3603625"/>
          <p14:tracePt t="117843" x="4268788" y="3603625"/>
          <p14:tracePt t="117888" x="4281488" y="3603625"/>
          <p14:tracePt t="117914" x="4294188" y="3603625"/>
          <p14:tracePt t="117925" x="4305300" y="3603625"/>
          <p14:tracePt t="117928" x="4318000" y="3603625"/>
          <p14:tracePt t="118065" x="4330700" y="3603625"/>
          <p14:tracePt t="118085" x="4330700" y="3579813"/>
          <p14:tracePt t="118090" x="4330700" y="3541713"/>
          <p14:tracePt t="118100" x="4330700" y="3516313"/>
          <p14:tracePt t="118106" x="4343400" y="3503613"/>
          <p14:tracePt t="118117" x="4343400" y="3490913"/>
          <p14:tracePt t="118132" x="4356100" y="3490913"/>
          <p14:tracePt t="118201" x="4368800" y="3479800"/>
          <p14:tracePt t="118221" x="4381500" y="3479800"/>
          <p14:tracePt t="118226" x="4406900" y="3479800"/>
          <p14:tracePt t="118237" x="4418013" y="3479800"/>
          <p14:tracePt t="118243" x="4443413" y="3479800"/>
          <p14:tracePt t="118252" x="4468813" y="3490913"/>
          <p14:tracePt t="118263" x="4530725" y="3516313"/>
          <p14:tracePt t="118267" x="4568825" y="3516313"/>
          <p14:tracePt t="118276" x="4606925" y="3541713"/>
          <p14:tracePt t="118359" x="4619625" y="3541713"/>
          <p14:tracePt t="118373" x="4630738" y="3541713"/>
          <p14:tracePt t="118388" x="4643438" y="3541713"/>
          <p14:tracePt t="118403" x="4656138" y="3541713"/>
          <p14:tracePt t="118549" x="4668838" y="3541713"/>
          <p14:tracePt t="118555" x="4668838" y="3554413"/>
          <p14:tracePt t="118575" x="4681538" y="3567113"/>
          <p14:tracePt t="118579" x="4681538" y="3579813"/>
          <p14:tracePt t="118590" x="4694238" y="3590925"/>
          <p14:tracePt t="118605" x="4694238" y="3603625"/>
          <p14:tracePt t="118620" x="4694238" y="3629025"/>
          <p14:tracePt t="118631" x="4706938" y="3641725"/>
          <p14:tracePt t="118642" x="4719638" y="3654425"/>
          <p14:tracePt t="118730" x="4732338" y="3654425"/>
          <p14:tracePt t="119064" x="4756150" y="3654425"/>
          <p14:tracePt t="119074" x="4768850" y="3654425"/>
          <p14:tracePt t="119079" x="4781550" y="3654425"/>
          <p14:tracePt t="119088" x="4806950" y="3654425"/>
          <p14:tracePt t="119095" x="4856163" y="3654425"/>
          <p14:tracePt t="119104" x="4894263" y="3654425"/>
          <p14:tracePt t="119114" x="4919663" y="3654425"/>
          <p14:tracePt t="119118" x="4932363" y="3654425"/>
          <p14:tracePt t="119130" x="4945063" y="3654425"/>
          <p14:tracePt t="119135" x="4956175" y="3654425"/>
          <p14:tracePt t="119154" x="4968875" y="3654425"/>
          <p14:tracePt t="119171" x="4981575" y="3654425"/>
          <p14:tracePt t="119328" x="5006975" y="3654425"/>
          <p14:tracePt t="119340" x="5019675" y="3654425"/>
          <p14:tracePt t="119350" x="5032375" y="3654425"/>
          <p14:tracePt t="119363" x="5045075" y="3654425"/>
          <p14:tracePt t="119377" x="5057775" y="3654425"/>
          <p14:tracePt t="119392" x="5068888" y="3654425"/>
          <p14:tracePt t="119492" x="5094288" y="3654425"/>
          <p14:tracePt t="119529" x="5106988" y="3654425"/>
          <p14:tracePt t="119544" x="5119688" y="3654425"/>
          <p14:tracePt t="119563" x="5132388" y="3654425"/>
          <p14:tracePt t="119578" x="5145088" y="3654425"/>
          <p14:tracePt t="119613" x="5157788" y="3654425"/>
          <p14:tracePt t="119638" x="5157788" y="3641725"/>
          <p14:tracePt t="119655" x="5181600" y="3641725"/>
          <p14:tracePt t="119668" x="5207000" y="3641725"/>
          <p14:tracePt t="119679" x="5232400" y="3641725"/>
          <p14:tracePt t="119684" x="5245100" y="3629025"/>
          <p14:tracePt t="119695" x="5257800" y="3629025"/>
          <p14:tracePt t="119710" x="5281613" y="3629025"/>
          <p14:tracePt t="119724" x="5294313" y="3629025"/>
          <p14:tracePt t="119734" x="5332413" y="3629025"/>
          <p14:tracePt t="119741" x="5357813" y="3629025"/>
          <p14:tracePt t="119760" x="5370513" y="3629025"/>
          <p14:tracePt t="119774" x="5383213" y="3629025"/>
          <p14:tracePt t="119791" x="5394325" y="3629025"/>
          <p14:tracePt t="119811" x="5407025" y="3629025"/>
          <p14:tracePt t="120208" x="5407025" y="3616325"/>
          <p14:tracePt t="120617" x="5394325" y="3616325"/>
          <p14:tracePt t="120779" x="5383213" y="3616325"/>
          <p14:tracePt t="120798" x="5370513" y="3616325"/>
          <p14:tracePt t="120957" x="5370513" y="3603625"/>
          <p14:tracePt t="120964" x="5357813" y="3603625"/>
          <p14:tracePt t="120974" x="5345113" y="3603625"/>
          <p14:tracePt t="120980" x="5332413" y="3603625"/>
          <p14:tracePt t="120990" x="5307013" y="3603625"/>
          <p14:tracePt t="121001" x="5245100" y="3603625"/>
          <p14:tracePt t="121008" x="5181600" y="3603625"/>
          <p14:tracePt t="121016" x="5145088" y="3603625"/>
          <p14:tracePt t="121020" x="5057775" y="3603625"/>
          <p14:tracePt t="121031" x="4981575" y="3603625"/>
          <p14:tracePt t="121040" x="4894263" y="3603625"/>
          <p14:tracePt t="121047" x="4832350" y="3603625"/>
          <p14:tracePt t="121056" x="4756150" y="3603625"/>
          <p14:tracePt t="121061" x="4694238" y="3603625"/>
          <p14:tracePt t="121070" x="4594225" y="3603625"/>
          <p14:tracePt t="121083" x="4506913" y="3603625"/>
          <p14:tracePt t="121086" x="4443413" y="3603625"/>
          <p14:tracePt t="121098" x="4356100" y="3603625"/>
          <p14:tracePt t="121102" x="4268788" y="3603625"/>
          <p14:tracePt t="121113" x="4181475" y="3603625"/>
          <p14:tracePt t="121118" x="4117975" y="3603625"/>
          <p14:tracePt t="121126" x="4056063" y="3603625"/>
          <p14:tracePt t="121136" x="3979863" y="3603625"/>
          <p14:tracePt t="121142" x="3879850" y="3603625"/>
          <p14:tracePt t="121152" x="3792538" y="3603625"/>
          <p14:tracePt t="121162" x="3679825" y="3603625"/>
          <p14:tracePt t="121166" x="3579813" y="3603625"/>
          <p14:tracePt t="121179" x="3492500" y="3603625"/>
          <p14:tracePt t="121182" x="3379788" y="3603625"/>
          <p14:tracePt t="121193" x="3317875" y="3603625"/>
          <p14:tracePt t="121204" x="3241675" y="3603625"/>
          <p14:tracePt t="121206" x="3179763" y="3603625"/>
          <p14:tracePt t="121216" x="3141663" y="3603625"/>
          <p14:tracePt t="121222" x="3116263" y="3603625"/>
          <p14:tracePt t="121234" x="3067050" y="3603625"/>
          <p14:tracePt t="121524" x="3079750" y="3603625"/>
          <p14:tracePt t="121534" x="3092450" y="3603625"/>
          <p14:tracePt t="121545" x="3116263" y="3603625"/>
          <p14:tracePt t="121550" x="3141663" y="3603625"/>
          <p14:tracePt t="121561" x="3154363" y="3603625"/>
          <p14:tracePt t="121564" x="3167063" y="3603625"/>
          <p14:tracePt t="121575" x="3192463" y="3603625"/>
          <p14:tracePt t="121586" x="3205163" y="3603625"/>
          <p14:tracePt t="121590" x="3228975" y="3590925"/>
          <p14:tracePt t="121601" x="3254375" y="3579813"/>
          <p14:tracePt t="121606" x="3292475" y="3567113"/>
          <p14:tracePt t="121626" x="3328988" y="3567113"/>
          <p14:tracePt t="121630" x="3341688" y="3554413"/>
          <p14:tracePt t="121640" x="3354388" y="3541713"/>
          <p14:tracePt t="121646" x="3379788" y="3541713"/>
          <p14:tracePt t="121656" x="3405188" y="3529013"/>
          <p14:tracePt t="121666" x="3417888" y="3516313"/>
          <p14:tracePt t="121673" x="3441700" y="3503613"/>
          <p14:tracePt t="121696" x="3467100" y="3490913"/>
          <p14:tracePt t="121767" x="3479800" y="3490913"/>
          <p14:tracePt t="122055" x="3479800" y="3503613"/>
          <p14:tracePt t="122061" x="3479800" y="3516313"/>
          <p14:tracePt t="122072" x="3467100" y="3516313"/>
          <p14:tracePt t="122101" x="3454400" y="3529013"/>
          <p14:tracePt t="122167" x="3454400" y="3541713"/>
          <p14:tracePt t="122187" x="3441700" y="3541713"/>
          <p14:tracePt t="122201" x="3441700" y="3554413"/>
          <p14:tracePt t="122621" x="3441700" y="3567113"/>
          <p14:tracePt t="122640" x="3441700" y="3579813"/>
          <p14:tracePt t="122644" x="3441700" y="3590925"/>
          <p14:tracePt t="122655" x="3441700" y="3603625"/>
          <p14:tracePt t="122680" x="3454400" y="3603625"/>
          <p14:tracePt t="122686" x="3467100" y="3603625"/>
          <p14:tracePt t="122697" x="3479800" y="3603625"/>
          <p14:tracePt t="122711" x="3492500" y="3603625"/>
          <p14:tracePt t="122722" x="3505200" y="3603625"/>
          <p14:tracePt t="122954" x="3517900" y="3603625"/>
          <p14:tracePt t="122974" x="3541713" y="3603625"/>
          <p14:tracePt t="122978" x="3554413" y="3629025"/>
          <p14:tracePt t="122988" x="3567113" y="3629025"/>
          <p14:tracePt t="122996" x="3592513" y="3629025"/>
          <p14:tracePt t="123015" x="3605213" y="3629025"/>
          <p14:tracePt t="123028" x="3617913" y="3629025"/>
          <p14:tracePt t="123035" x="3630613" y="3629025"/>
          <p14:tracePt t="123054" x="3643313" y="3629025"/>
          <p14:tracePt t="123071" x="3654425" y="3629025"/>
          <p14:tracePt t="123075" x="3667125" y="3629025"/>
          <p14:tracePt t="123191" x="3679825" y="3629025"/>
          <p14:tracePt t="123287" x="3705225" y="3629025"/>
          <p14:tracePt t="123304" x="3730625" y="3629025"/>
          <p14:tracePt t="123312" x="3779838" y="3629025"/>
          <p14:tracePt t="123316" x="3843338" y="3629025"/>
          <p14:tracePt t="123327" x="3917950" y="3629025"/>
          <p14:tracePt t="123332" x="3956050" y="3629025"/>
          <p14:tracePt t="123343" x="4017963" y="3629025"/>
          <p14:tracePt t="123353" x="4068763" y="3629025"/>
          <p14:tracePt t="123357" x="4105275" y="3629025"/>
          <p14:tracePt t="123367" x="4156075" y="3629025"/>
          <p14:tracePt t="123373" x="4205288" y="3629025"/>
          <p14:tracePt t="123383" x="4268788" y="3629025"/>
          <p14:tracePt t="123394" x="4368800" y="3603625"/>
          <p14:tracePt t="123400" x="4406900" y="3590925"/>
          <p14:tracePt t="123409" x="4468813" y="3590925"/>
          <p14:tracePt t="123412" x="4518025" y="3590925"/>
          <p14:tracePt t="123422" x="4556125" y="3590925"/>
          <p14:tracePt t="123432" x="4581525" y="3590925"/>
          <p14:tracePt t="123439" x="4606925" y="3590925"/>
          <p14:tracePt t="123448" x="4643438" y="3567113"/>
          <p14:tracePt t="123452" x="4668838" y="3567113"/>
          <p14:tracePt t="123462" x="4694238" y="3567113"/>
          <p14:tracePt t="123479" x="4719638" y="3567113"/>
          <p14:tracePt t="123548" x="4732338" y="3567113"/>
          <p14:tracePt t="123559" x="4743450" y="3567113"/>
          <p14:tracePt t="123566" x="4756150" y="3567113"/>
          <p14:tracePt t="123575" x="4781550" y="3567113"/>
          <p14:tracePt t="123579" x="4843463" y="3567113"/>
          <p14:tracePt t="123589" x="4881563" y="3567113"/>
          <p14:tracePt t="123598" x="4945063" y="3567113"/>
          <p14:tracePt t="123604" x="4968875" y="3567113"/>
          <p14:tracePt t="123615" x="5032375" y="3567113"/>
          <p14:tracePt t="123620" x="5068888" y="3579813"/>
          <p14:tracePt t="123629" x="5094288" y="3590925"/>
          <p14:tracePt t="123639" x="5157788" y="3603625"/>
          <p14:tracePt t="123644" x="5194300" y="3603625"/>
          <p14:tracePt t="123654" x="5245100" y="3603625"/>
          <p14:tracePt t="123660" x="5307013" y="3629025"/>
          <p14:tracePt t="123670" x="5345113" y="3629025"/>
          <p14:tracePt t="123682" x="5394325" y="3629025"/>
          <p14:tracePt t="123695" x="5419725" y="3629025"/>
          <p14:tracePt t="123872" x="5432425" y="3629025"/>
          <p14:tracePt t="123926" x="5394325" y="3603625"/>
          <p14:tracePt t="123937" x="5357813" y="3579813"/>
          <p14:tracePt t="123944" x="5294313" y="3554413"/>
          <p14:tracePt t="123952" x="5281613" y="3541713"/>
          <p14:tracePt t="123962" x="5219700" y="3529013"/>
          <p14:tracePt t="123966" x="5194300" y="3516313"/>
          <p14:tracePt t="123976" x="5157788" y="3503613"/>
          <p14:tracePt t="123983" x="5132388" y="3503613"/>
          <p14:tracePt t="123993" x="5106988" y="3503613"/>
          <p14:tracePt t="124002" x="5081588" y="3490913"/>
          <p14:tracePt t="124007" x="5057775" y="3490913"/>
          <p14:tracePt t="124019" x="5045075" y="3490913"/>
          <p14:tracePt t="124023" x="5032375" y="3490913"/>
          <p14:tracePt t="124032" x="5019675" y="3490913"/>
          <p14:tracePt t="124043" x="5006975" y="3490913"/>
          <p14:tracePt t="124049" x="4994275" y="3490913"/>
          <p14:tracePt t="124062" x="4981575" y="3490913"/>
          <p14:tracePt t="124083" x="4968875" y="3490913"/>
          <p14:tracePt t="124099" x="4945063" y="3490913"/>
          <p14:tracePt t="124103" x="4919663" y="3490913"/>
          <p14:tracePt t="124112" x="4881563" y="3490913"/>
          <p14:tracePt t="124125" x="4832350" y="3490913"/>
          <p14:tracePt t="124128" x="4794250" y="3490913"/>
          <p14:tracePt t="124139" x="4732338" y="3516313"/>
          <p14:tracePt t="124145" x="4630738" y="3516313"/>
          <p14:tracePt t="124155" x="4543425" y="3516313"/>
          <p14:tracePt t="124164" x="4443413" y="3516313"/>
          <p14:tracePt t="124168" x="4368800" y="3516313"/>
          <p14:tracePt t="124178" x="4268788" y="3516313"/>
          <p14:tracePt t="124184" x="4156075" y="3529013"/>
          <p14:tracePt t="124195" x="4081463" y="3529013"/>
          <p14:tracePt t="124204" x="3992563" y="3529013"/>
          <p14:tracePt t="124210" x="3943350" y="3529013"/>
          <p14:tracePt t="124221" x="3867150" y="3529013"/>
          <p14:tracePt t="124224" x="3830638" y="3529013"/>
          <p14:tracePt t="124235" x="3743325" y="3529013"/>
          <p14:tracePt t="124245" x="3630613" y="3529013"/>
          <p14:tracePt t="124252" x="3492500" y="3529013"/>
          <p14:tracePt t="124261" x="3379788" y="3529013"/>
          <p14:tracePt t="124264" x="3305175" y="3529013"/>
          <p14:tracePt t="124276" x="3205163" y="3529013"/>
          <p14:tracePt t="124284" x="3116263" y="3554413"/>
          <p14:tracePt t="124291" x="3003550" y="3567113"/>
          <p14:tracePt t="124301" x="2879725" y="3590925"/>
          <p14:tracePt t="124304" x="2778125" y="3603625"/>
          <p14:tracePt t="124314" x="2690813" y="3629025"/>
          <p14:tracePt t="124325" x="2590800" y="3641725"/>
          <p14:tracePt t="124331" x="2516188" y="3679825"/>
          <p14:tracePt t="124341" x="2428875" y="3692525"/>
          <p14:tracePt t="124345" x="2403475" y="3703638"/>
          <p14:tracePt t="124355" x="2339975" y="3741738"/>
          <p14:tracePt t="124367" x="2303463" y="3754438"/>
          <p14:tracePt t="124371" x="2252663" y="3767138"/>
          <p14:tracePt t="124381" x="2216150" y="3803650"/>
          <p14:tracePt t="124387" x="2178050" y="3816350"/>
          <p14:tracePt t="124396" x="2116138" y="3867150"/>
          <p14:tracePt t="124406" x="2090738" y="3892550"/>
          <p14:tracePt t="124410" x="2065338" y="3916363"/>
          <p14:tracePt t="124421" x="2039938" y="3941763"/>
          <p14:tracePt t="124426" x="2003425" y="3979863"/>
          <p14:tracePt t="124436" x="1978025" y="4005263"/>
          <p14:tracePt t="124448" x="1965325" y="4017963"/>
          <p14:tracePt t="124452" x="1939925" y="4079875"/>
          <p14:tracePt t="124461" x="1914525" y="4105275"/>
          <p14:tracePt t="124470" x="1903413" y="4129088"/>
          <p14:tracePt t="124476" x="1878013" y="4167188"/>
          <p14:tracePt t="124487" x="1878013" y="4205288"/>
          <p14:tracePt t="124494" x="1878013" y="4230688"/>
          <p14:tracePt t="124501" x="1878013" y="4267200"/>
          <p14:tracePt t="124511" x="1878013" y="4279900"/>
          <p14:tracePt t="124517" x="1852613" y="4305300"/>
          <p14:tracePt t="124527" x="1852613" y="4330700"/>
          <p14:tracePt t="124530" x="1852613" y="4341813"/>
          <p14:tracePt t="124541" x="1852613" y="4367213"/>
          <p14:tracePt t="124551" x="1852613" y="4379913"/>
          <p14:tracePt t="124556" x="1852613" y="4405313"/>
          <p14:tracePt t="124567" x="1852613" y="4418013"/>
          <p14:tracePt t="124573" x="1852613" y="4430713"/>
          <p14:tracePt t="124583" x="1852613" y="4443413"/>
          <p14:tracePt t="124593" x="1852613" y="4454525"/>
          <p14:tracePt t="124608" x="1852613" y="4479925"/>
          <p14:tracePt t="124636" x="1852613" y="4492625"/>
          <p14:tracePt t="124653" x="1865313" y="4492625"/>
          <p14:tracePt t="124668" x="1865313" y="4505325"/>
          <p14:tracePt t="124689" x="1878013" y="4505325"/>
          <p14:tracePt t="124703" x="1890713" y="4530725"/>
          <p14:tracePt t="124724" x="1914525" y="4530725"/>
          <p14:tracePt t="124749" x="1927225" y="4543425"/>
          <p14:tracePt t="124835" x="1939925" y="4554538"/>
          <p14:tracePt t="124849" x="1952625" y="4554538"/>
          <p14:tracePt t="124865" x="1965325" y="4567238"/>
          <p14:tracePt t="124884" x="1978025" y="4579938"/>
          <p14:tracePt t="124898" x="1990725" y="4592638"/>
          <p14:tracePt t="124914" x="2003425" y="4605338"/>
          <p14:tracePt t="124930" x="2014538" y="4618038"/>
          <p14:tracePt t="124955" x="2039938" y="4643438"/>
          <p14:tracePt t="124970" x="2065338" y="4656138"/>
          <p14:tracePt t="124981" x="2090738" y="4667250"/>
          <p14:tracePt t="124984" x="2127250" y="4692650"/>
          <p14:tracePt t="124994" x="2178050" y="4705350"/>
          <p14:tracePt t="125004" x="2265363" y="4743450"/>
          <p14:tracePt t="125010" x="2365375" y="4768850"/>
          <p14:tracePt t="125021" x="2490788" y="4779963"/>
          <p14:tracePt t="125027" x="2628900" y="4818063"/>
          <p14:tracePt t="125036" x="2754313" y="4843463"/>
          <p14:tracePt t="125046" x="2890838" y="4856163"/>
          <p14:tracePt t="125050" x="3028950" y="4892675"/>
          <p14:tracePt t="125060" x="3128963" y="4905375"/>
          <p14:tracePt t="125066" x="3241675" y="4930775"/>
          <p14:tracePt t="125077" x="3292475" y="4930775"/>
          <p14:tracePt t="125087" x="3341688" y="4930775"/>
          <p14:tracePt t="125091" x="3367088" y="4930775"/>
          <p14:tracePt t="125100" x="3405188" y="4930775"/>
          <p14:tracePt t="125108" x="3429000" y="4930775"/>
          <p14:tracePt t="125116" x="3441700" y="4930775"/>
          <p14:tracePt t="125127" x="3479800" y="4930775"/>
          <p14:tracePt t="125141" x="3505200" y="4918075"/>
          <p14:tracePt t="125147" x="3517900" y="4905375"/>
          <p14:tracePt t="125166" x="3530600" y="4879975"/>
          <p14:tracePt t="125186" x="3554413" y="4868863"/>
          <p14:tracePt t="125196" x="3554413" y="4856163"/>
          <p14:tracePt t="125212" x="3567113" y="4830763"/>
          <p14:tracePt t="125223" x="3567113" y="4805363"/>
          <p14:tracePt t="125226" x="3567113" y="4768850"/>
          <p14:tracePt t="125236" x="3567113" y="4743450"/>
          <p14:tracePt t="125246" x="3567113" y="4705350"/>
          <p14:tracePt t="125253" x="3567113" y="4679950"/>
          <p14:tracePt t="125263" x="3567113" y="4618038"/>
          <p14:tracePt t="125266" x="3554413" y="4554538"/>
          <p14:tracePt t="125279" x="3517900" y="4518025"/>
          <p14:tracePt t="125288" x="3467100" y="4443413"/>
          <p14:tracePt t="125292" x="3429000" y="4392613"/>
          <p14:tracePt t="125302" x="3354388" y="4318000"/>
          <p14:tracePt t="125308" x="3241675" y="4254500"/>
          <p14:tracePt t="125318" x="3116263" y="4217988"/>
          <p14:tracePt t="125328" x="2979738" y="4154488"/>
          <p14:tracePt t="125332" x="2816225" y="4092575"/>
          <p14:tracePt t="125342" x="2654300" y="4054475"/>
          <p14:tracePt t="125349" x="2503488" y="4005263"/>
          <p14:tracePt t="125358" x="2390775" y="3992563"/>
          <p14:tracePt t="125368" x="2252663" y="3954463"/>
          <p14:tracePt t="125375" x="2152650" y="3941763"/>
          <p14:tracePt t="125385" x="2052638" y="3941763"/>
          <p14:tracePt t="125389" x="1952625" y="3941763"/>
          <p14:tracePt t="125399" x="1890713" y="3941763"/>
          <p14:tracePt t="125408" x="1852613" y="3941763"/>
          <p14:tracePt t="125416" x="1827213" y="3954463"/>
          <p14:tracePt t="125425" x="1801813" y="3979863"/>
          <p14:tracePt t="125428" x="1778000" y="4041775"/>
          <p14:tracePt t="125439" x="1752600" y="4092575"/>
          <p14:tracePt t="125448" x="1739900" y="4179888"/>
          <p14:tracePt t="125454" x="1739900" y="4254500"/>
          <p14:tracePt t="125465" x="1739900" y="4367213"/>
          <p14:tracePt t="125469" x="1739900" y="4430713"/>
          <p14:tracePt t="125478" x="1739900" y="4505325"/>
          <p14:tracePt t="125491" x="1739900" y="4605338"/>
          <p14:tracePt t="125495" x="1739900" y="4667250"/>
          <p14:tracePt t="125505" x="1765300" y="4756150"/>
          <p14:tracePt t="125511" x="1790700" y="4818063"/>
          <p14:tracePt t="125522" x="1827213" y="4892675"/>
          <p14:tracePt t="125530" x="1890713" y="4956175"/>
          <p14:tracePt t="125534" x="1914525" y="4981575"/>
          <p14:tracePt t="125545" x="1978025" y="5018088"/>
          <p14:tracePt t="125551" x="2065338" y="5056188"/>
          <p14:tracePt t="125560" x="2178050" y="5056188"/>
          <p14:tracePt t="125570" x="2278063" y="5056188"/>
          <p14:tracePt t="125575" x="2403475" y="5056188"/>
          <p14:tracePt t="125584" x="2528888" y="5056188"/>
          <p14:tracePt t="125591" x="2654300" y="5043488"/>
          <p14:tracePt t="125601" x="2790825" y="4981575"/>
          <p14:tracePt t="125610" x="2879725" y="4918075"/>
          <p14:tracePt t="125614" x="2941638" y="4868863"/>
          <p14:tracePt t="125627" x="2992438" y="4818063"/>
          <p14:tracePt t="125631" x="3003550" y="4792663"/>
          <p14:tracePt t="125642" x="3028950" y="4756150"/>
          <p14:tracePt t="125650" x="3028950" y="4718050"/>
          <p14:tracePt t="125658" x="3028950" y="4692650"/>
          <p14:tracePt t="125666" x="3028950" y="4679950"/>
          <p14:tracePt t="125670" x="3028950" y="4643438"/>
          <p14:tracePt t="125680" x="3028950" y="4618038"/>
          <p14:tracePt t="125691" x="3028950" y="4592638"/>
          <p14:tracePt t="125696" x="3016250" y="4543425"/>
          <p14:tracePt t="125707" x="3003550" y="4530725"/>
          <p14:tracePt t="125713" x="2954338" y="4479925"/>
          <p14:tracePt t="125723" x="2928938" y="4454525"/>
          <p14:tracePt t="125732" x="2890838" y="4443413"/>
          <p14:tracePt t="125736" x="2816225" y="4418013"/>
          <p14:tracePt t="125746" x="2716213" y="4418013"/>
          <p14:tracePt t="125752" x="2654300" y="4418013"/>
          <p14:tracePt t="125762" x="2578100" y="4418013"/>
          <p14:tracePt t="125774" x="2490788" y="4454525"/>
          <p14:tracePt t="125776" x="2365375" y="4518025"/>
          <p14:tracePt t="125787" x="2278063" y="4579938"/>
          <p14:tracePt t="125792" x="2216150" y="4630738"/>
          <p14:tracePt t="125803" x="2152650" y="4679950"/>
          <p14:tracePt t="125813" x="2139950" y="4705350"/>
          <p14:tracePt t="125817" x="2103438" y="4768850"/>
          <p14:tracePt t="125827" x="2078038" y="4830763"/>
          <p14:tracePt t="125832" x="2078038" y="4892675"/>
          <p14:tracePt t="125842" x="2078038" y="4956175"/>
          <p14:tracePt t="125852" x="2078038" y="5018088"/>
          <p14:tracePt t="125858" x="2078038" y="5068888"/>
          <p14:tracePt t="125868" x="2078038" y="5143500"/>
          <p14:tracePt t="125873" x="2103438" y="5230813"/>
          <p14:tracePt t="125882" x="2152650" y="5305425"/>
          <p14:tracePt t="125893" x="2228850" y="5381625"/>
          <p14:tracePt t="125898" x="2303463" y="5418138"/>
          <p14:tracePt t="125909" x="2378075" y="5443538"/>
          <p14:tracePt t="125912" x="2441575" y="5456238"/>
          <p14:tracePt t="125923" x="2516188" y="5456238"/>
          <p14:tracePt t="125932" x="2565400" y="5456238"/>
          <p14:tracePt t="125939" x="2590800" y="5456238"/>
          <p14:tracePt t="125958" x="2628900" y="5430838"/>
          <p14:tracePt t="125965" x="2654300" y="5407025"/>
          <p14:tracePt t="125975" x="2667000" y="5343525"/>
          <p14:tracePt t="125978" x="2667000" y="5305425"/>
          <p14:tracePt t="125988" x="2667000" y="5218113"/>
          <p14:tracePt t="125995" x="2667000" y="5156200"/>
          <p14:tracePt t="126005" x="2667000" y="5118100"/>
          <p14:tracePt t="126015" x="2616200" y="5043488"/>
          <p14:tracePt t="126019" x="2554288" y="4981575"/>
          <p14:tracePt t="126029" x="2503488" y="4918075"/>
          <p14:tracePt t="126034" x="2428875" y="4868863"/>
          <p14:tracePt t="126044" x="2352675" y="4818063"/>
          <p14:tracePt t="126055" x="2303463" y="4805363"/>
          <p14:tracePt t="126060" x="2239963" y="4779963"/>
          <p14:tracePt t="126070" x="2203450" y="4779963"/>
          <p14:tracePt t="126075" x="2152650" y="4756150"/>
          <p14:tracePt t="126084" x="2139950" y="4756150"/>
          <p14:tracePt t="126094" x="2103438" y="4756150"/>
          <p14:tracePt t="126100" x="2090738" y="4756150"/>
          <p14:tracePt t="126111" x="2052638" y="4768850"/>
          <p14:tracePt t="126116" x="2039938" y="4779963"/>
          <p14:tracePt t="126125" x="2027238" y="4805363"/>
          <p14:tracePt t="126134" x="2027238" y="4856163"/>
          <p14:tracePt t="126141" x="2027238" y="4905375"/>
          <p14:tracePt t="126151" x="2027238" y="4930775"/>
          <p14:tracePt t="126155" x="2027238" y="4968875"/>
          <p14:tracePt t="126165" x="2027238" y="4992688"/>
          <p14:tracePt t="126175" x="2027238" y="5030788"/>
          <p14:tracePt t="126180" x="2052638" y="5056188"/>
          <p14:tracePt t="126191" x="2127250" y="5081588"/>
          <p14:tracePt t="126194" x="2216150" y="5118100"/>
          <p14:tracePt t="126208" x="2290763" y="5118100"/>
          <p14:tracePt t="126216" x="2390775" y="5118100"/>
          <p14:tracePt t="126220" x="2503488" y="5118100"/>
          <p14:tracePt t="126230" x="2603500" y="5118100"/>
          <p14:tracePt t="126237" x="2703513" y="5030788"/>
          <p14:tracePt t="126246" x="2778125" y="4956175"/>
          <p14:tracePt t="126258" x="2828925" y="4856163"/>
          <p14:tracePt t="126261" x="2890838" y="4768850"/>
          <p14:tracePt t="126270" x="2928938" y="4692650"/>
          <p14:tracePt t="126276" x="2941638" y="4656138"/>
          <p14:tracePt t="126287" x="2941638" y="4618038"/>
          <p14:tracePt t="126296" x="2941638" y="4592638"/>
          <p14:tracePt t="126302" x="2941638" y="4579938"/>
          <p14:tracePt t="126313" x="2941638" y="4554538"/>
          <p14:tracePt t="126317" x="2941638" y="4543425"/>
          <p14:tracePt t="126327" x="2941638" y="4530725"/>
          <p14:tracePt t="126342" x="2941638" y="4505325"/>
          <p14:tracePt t="126353" x="2928938" y="4505325"/>
          <p14:tracePt t="126358" x="2903538" y="4505325"/>
          <p14:tracePt t="126366" x="2879725" y="4505325"/>
          <p14:tracePt t="126376" x="2828925" y="4543425"/>
          <p14:tracePt t="126382" x="2790825" y="4567238"/>
          <p14:tracePt t="126392" x="2754313" y="4643438"/>
          <p14:tracePt t="126400" x="2716213" y="4692650"/>
          <p14:tracePt t="126409" x="2703513" y="4730750"/>
          <p14:tracePt t="126420" x="2690813" y="4768850"/>
          <p14:tracePt t="126425" x="2690813" y="4830763"/>
          <p14:tracePt t="126433" x="2690813" y="4879975"/>
          <p14:tracePt t="126441" x="2690813" y="4956175"/>
          <p14:tracePt t="126448" x="2703513" y="5005388"/>
          <p14:tracePt t="126458" x="2728913" y="5056188"/>
          <p14:tracePt t="126462" x="2767013" y="5092700"/>
          <p14:tracePt t="126473" x="2816225" y="5143500"/>
          <p14:tracePt t="126479" x="2879725" y="5181600"/>
          <p14:tracePt t="126490" x="2979738" y="5218113"/>
          <p14:tracePt t="126499" x="3041650" y="5243513"/>
          <p14:tracePt t="126502" x="3128963" y="5243513"/>
          <p14:tracePt t="126512" x="3216275" y="5243513"/>
          <p14:tracePt t="126519" x="3279775" y="5243513"/>
          <p14:tracePt t="126528" x="3341688" y="5218113"/>
          <p14:tracePt t="126539" x="3367088" y="5194300"/>
          <p14:tracePt t="126542" x="3405188" y="5156200"/>
          <p14:tracePt t="126554" x="3405188" y="5092700"/>
          <p14:tracePt t="126559" x="3405188" y="5030788"/>
          <p14:tracePt t="126569" x="3405188" y="4956175"/>
          <p14:tracePt t="126579" x="3405188" y="4905375"/>
          <p14:tracePt t="126584" x="3405188" y="4868863"/>
          <p14:tracePt t="126594" x="3367088" y="4830763"/>
          <p14:tracePt t="126598" x="3341688" y="4779963"/>
          <p14:tracePt t="126608" x="3328988" y="4756150"/>
          <p14:tracePt t="126619" x="3292475" y="4730750"/>
          <p14:tracePt t="126624" x="3267075" y="4692650"/>
          <p14:tracePt t="126635" x="3241675" y="4667250"/>
          <p14:tracePt t="126642" x="3205163" y="4656138"/>
          <p14:tracePt t="126651" x="3167063" y="4643438"/>
          <p14:tracePt t="126661" x="3092450" y="4643438"/>
          <p14:tracePt t="126664" x="3028950" y="4643438"/>
          <p14:tracePt t="126674" x="2954338" y="4643438"/>
          <p14:tracePt t="126680" x="2890838" y="4643438"/>
          <p14:tracePt t="126691" x="2816225" y="4667250"/>
          <p14:tracePt t="126702" x="2778125" y="4718050"/>
          <p14:tracePt t="126709" x="2767013" y="4756150"/>
          <p14:tracePt t="126715" x="2741613" y="4818063"/>
          <p14:tracePt t="126721" x="2741613" y="4830763"/>
          <p14:tracePt t="126730" x="2741613" y="4868863"/>
          <p14:tracePt t="126740" x="2741613" y="4879975"/>
          <p14:tracePt t="126744" x="2741613" y="4892675"/>
          <p14:tracePt t="126757" x="2741613" y="4918075"/>
          <p14:tracePt t="126760" x="2754313" y="4943475"/>
          <p14:tracePt t="126770" x="2767013" y="4956175"/>
          <p14:tracePt t="126782" x="2803525" y="4968875"/>
          <p14:tracePt t="126786" x="2854325" y="4981575"/>
          <p14:tracePt t="126796" x="2928938" y="4981575"/>
          <p14:tracePt t="126800" x="2979738" y="4981575"/>
          <p14:tracePt t="126812" x="3016250" y="4968875"/>
          <p14:tracePt t="126821" x="3067050" y="4905375"/>
          <p14:tracePt t="126826" x="3092450" y="4856163"/>
          <p14:tracePt t="126842" x="3092450" y="4805363"/>
          <p14:tracePt t="126853" x="3092450" y="4768850"/>
          <p14:tracePt t="126861" x="3092450" y="4743450"/>
          <p14:tracePt t="126877" x="3092450" y="4718050"/>
          <p14:tracePt t="126901" x="3079750" y="4718050"/>
          <p14:tracePt t="126912" x="3054350" y="4718050"/>
          <p14:tracePt t="126917" x="2992438" y="4718050"/>
          <p14:tracePt t="126927" x="2903538" y="4718050"/>
          <p14:tracePt t="126932" x="2790825" y="4768850"/>
          <p14:tracePt t="126943" x="2690813" y="4818063"/>
          <p14:tracePt t="126957" x="2565400" y="4905375"/>
          <p14:tracePt t="126967" x="2503488" y="4930775"/>
          <p14:tracePt t="126973" x="2441575" y="4968875"/>
          <p14:tracePt t="126992" x="2403475" y="4992688"/>
          <p14:tracePt t="127089" x="2428875" y="4956175"/>
          <p14:tracePt t="127099" x="2465388" y="4918075"/>
          <p14:tracePt t="127109" x="2490788" y="4868863"/>
          <p14:tracePt t="127124" x="2516188" y="4843463"/>
          <p14:tracePt t="127128" x="2516188" y="4818063"/>
          <p14:tracePt t="127139" x="2516188" y="4792663"/>
          <p14:tracePt t="127149" x="2516188" y="4756150"/>
          <p14:tracePt t="127155" x="2516188" y="4718050"/>
          <p14:tracePt t="127164" x="2490788" y="4718050"/>
          <p14:tracePt t="127168" x="2465388" y="4679950"/>
          <p14:tracePt t="127189" x="2428875" y="4643438"/>
          <p14:tracePt t="127194" x="2403475" y="4618038"/>
          <p14:tracePt t="127205" x="2378075" y="4579938"/>
          <p14:tracePt t="127209" x="2316163" y="4554538"/>
          <p14:tracePt t="127221" x="2278063" y="4518025"/>
          <p14:tracePt t="127231" x="2216150" y="4505325"/>
          <p14:tracePt t="127234" x="2165350" y="4467225"/>
          <p14:tracePt t="127245" x="2090738" y="4443413"/>
          <p14:tracePt t="127250" x="2052638" y="4430713"/>
          <p14:tracePt t="127260" x="1990725" y="4418013"/>
          <p14:tracePt t="127271" x="1952625" y="4405313"/>
          <p14:tracePt t="127274" x="1939925" y="4405313"/>
          <p14:tracePt t="127360" x="1990725" y="4443413"/>
          <p14:tracePt t="127367" x="2065338" y="4505325"/>
          <p14:tracePt t="127377" x="2139950" y="4554538"/>
          <p14:tracePt t="127387" x="2203450" y="4592638"/>
          <p14:tracePt t="127391" x="2239963" y="4618038"/>
          <p14:tracePt t="127400" x="2290763" y="4656138"/>
          <p14:tracePt t="127406" x="2303463" y="4667250"/>
          <p14:tracePt t="127417" x="2316163" y="4679950"/>
          <p14:tracePt t="127427" x="2328863" y="4679950"/>
          <p14:tracePt t="127430" x="2352675" y="4692650"/>
          <p14:tracePt t="127446" x="2378075" y="4692650"/>
          <p14:tracePt t="127457" x="2390775" y="4692650"/>
          <p14:tracePt t="127466" x="2416175" y="4692650"/>
          <p14:tracePt t="127473" x="2452688" y="4692650"/>
          <p14:tracePt t="127482" x="2490788" y="4679950"/>
          <p14:tracePt t="127487" x="2528888" y="4679950"/>
          <p14:tracePt t="127496" x="2578100" y="4679950"/>
          <p14:tracePt t="127507" x="2616200" y="4679950"/>
          <p14:tracePt t="127513" x="2678113" y="4679950"/>
          <p14:tracePt t="127523" x="2741613" y="4679950"/>
          <p14:tracePt t="127526" x="2816225" y="4679950"/>
          <p14:tracePt t="127536" x="2854325" y="4679950"/>
          <p14:tracePt t="127548" x="2890838" y="4679950"/>
          <p14:tracePt t="127553" x="2890838" y="4667250"/>
          <p14:tracePt t="127612" x="2903538" y="4667250"/>
          <p14:tracePt t="127619" x="2903538" y="4656138"/>
          <p14:tracePt t="127629" x="2903538" y="4643438"/>
          <p14:tracePt t="127642" x="2879725" y="4630738"/>
          <p14:tracePt t="127688" x="2867025" y="4630738"/>
          <p14:tracePt t="127740" x="2854325" y="4630738"/>
          <p14:tracePt t="127755" x="2854325" y="4643438"/>
          <p14:tracePt t="127764" x="2854325" y="4667250"/>
          <p14:tracePt t="127768" x="2890838" y="4692650"/>
          <p14:tracePt t="127781" x="2992438" y="4705350"/>
          <p14:tracePt t="127784" x="3128963" y="4730750"/>
          <p14:tracePt t="127795" x="3267075" y="4730750"/>
          <p14:tracePt t="127805" x="3392488" y="4730750"/>
          <p14:tracePt t="127810" x="3517900" y="4730750"/>
          <p14:tracePt t="127821" x="3617913" y="4730750"/>
          <p14:tracePt t="127825" x="3692525" y="4718050"/>
          <p14:tracePt t="127834" x="3730625" y="4705350"/>
          <p14:tracePt t="127844" x="3730625" y="4692650"/>
          <p14:tracePt t="127861" x="3743325" y="4679950"/>
          <p14:tracePt t="127874" x="3743325" y="4667250"/>
          <p14:tracePt t="127900" x="3743325" y="4656138"/>
          <p14:tracePt t="127906" x="3743325" y="4618038"/>
          <p14:tracePt t="127917" x="3743325" y="4605338"/>
          <p14:tracePt t="127926" x="3705225" y="4579938"/>
          <p14:tracePt t="127930" x="3667125" y="4554538"/>
          <p14:tracePt t="127940" x="3617913" y="4543425"/>
          <p14:tracePt t="127947" x="3541713" y="4543425"/>
          <p14:tracePt t="127957" x="3479800" y="4530725"/>
          <p14:tracePt t="127966" x="3417888" y="4518025"/>
          <p14:tracePt t="127972" x="3367088" y="4505325"/>
          <p14:tracePt t="127981" x="3305175" y="4505325"/>
          <p14:tracePt t="127989" x="3241675" y="4492625"/>
          <p14:tracePt t="127997" x="3154363" y="4492625"/>
          <p14:tracePt t="128007" x="3092450" y="4479925"/>
          <p14:tracePt t="128010" x="3067050" y="4479925"/>
          <p14:tracePt t="128023" x="3003550" y="4454525"/>
          <p14:tracePt t="128113" x="3003550" y="4443413"/>
          <p14:tracePt t="128127" x="3003550" y="4430713"/>
          <p14:tracePt t="128137" x="3028950" y="4405313"/>
          <p14:tracePt t="128142" x="3079750" y="4392613"/>
          <p14:tracePt t="128152" x="3154363" y="4367213"/>
          <p14:tracePt t="128159" x="3216275" y="4367213"/>
          <p14:tracePt t="128168" x="3292475" y="4354513"/>
          <p14:tracePt t="128178" x="3379788" y="4341813"/>
          <p14:tracePt t="128182" x="3441700" y="4330700"/>
          <p14:tracePt t="128192" x="3554413" y="4292600"/>
          <p14:tracePt t="128198" x="3643313" y="4279900"/>
          <p14:tracePt t="128209" x="3679825" y="4279900"/>
          <p14:tracePt t="128385" x="3679825" y="4292600"/>
          <p14:tracePt t="128395" x="3654425" y="4305300"/>
          <p14:tracePt t="128401" x="3643313" y="4318000"/>
          <p14:tracePt t="128410" x="3579813" y="4330700"/>
          <p14:tracePt t="128414" x="3554413" y="4330700"/>
          <p14:tracePt t="128424" x="3492500" y="4341813"/>
          <p14:tracePt t="128436" x="3441700" y="4341813"/>
          <p14:tracePt t="128440" x="3367088" y="4367213"/>
          <p14:tracePt t="128450" x="3328988" y="4367213"/>
          <p14:tracePt t="128455" x="3279775" y="4367213"/>
          <p14:tracePt t="128464" x="3216275" y="4367213"/>
          <p14:tracePt t="128475" x="3179763" y="4367213"/>
          <p14:tracePt t="128481" x="3128963" y="4367213"/>
          <p14:tracePt t="128492" x="3041650" y="4367213"/>
          <p14:tracePt t="128497" x="2916238" y="4330700"/>
          <p14:tracePt t="128507" x="2803525" y="4305300"/>
          <p14:tracePt t="128517" x="2690813" y="4254500"/>
          <p14:tracePt t="128522" x="2628900" y="4254500"/>
          <p14:tracePt t="128530" x="2554288" y="4217988"/>
          <p14:tracePt t="128537" x="2516188" y="4217988"/>
          <p14:tracePt t="128546" x="2465388" y="4217988"/>
          <p14:tracePt t="128557" x="2428875" y="4217988"/>
          <p14:tracePt t="128561" x="2403475" y="4192588"/>
          <p14:tracePt t="128578" x="2378075" y="4192588"/>
          <p14:tracePt t="128589" x="2352675" y="4192588"/>
          <p14:tracePt t="128600" x="2328863" y="4192588"/>
          <p14:tracePt t="128612" x="2303463" y="4192588"/>
          <p14:tracePt t="128627" x="2278063" y="4192588"/>
          <p14:tracePt t="128637" x="2252663" y="4205288"/>
          <p14:tracePt t="128642" x="2228850" y="4217988"/>
          <p14:tracePt t="128653" x="2216150" y="4230688"/>
          <p14:tracePt t="128657" x="2190750" y="4241800"/>
          <p14:tracePt t="128667" x="2152650" y="4267200"/>
          <p14:tracePt t="128676" x="2139950" y="4267200"/>
          <p14:tracePt t="128682" x="2116138" y="4267200"/>
          <p14:tracePt t="128693" x="2103438" y="4279900"/>
          <p14:tracePt t="128696" x="2090738" y="4292600"/>
          <p14:tracePt t="128723" x="2078038" y="4292600"/>
          <p14:tracePt t="128739" x="2065338" y="4292600"/>
          <p14:tracePt t="128759" x="2052638" y="4292600"/>
          <p14:tracePt t="128763" x="2039938" y="4292600"/>
          <p14:tracePt t="128772" x="2014538" y="4292600"/>
          <p14:tracePt t="128789" x="1990725" y="4292600"/>
          <p14:tracePt t="128798" x="1978025" y="4292600"/>
          <p14:tracePt t="128803" x="1965325" y="4292600"/>
          <p14:tracePt t="128812" x="1952625" y="4292600"/>
          <p14:tracePt t="128818" x="1878013" y="4254500"/>
          <p14:tracePt t="128828" x="1852613" y="4254500"/>
          <p14:tracePt t="128839" x="1827213" y="4230688"/>
          <p14:tracePt t="128842" x="1790700" y="4217988"/>
          <p14:tracePt t="128856" x="1778000" y="4205288"/>
          <p14:tracePt t="128859" x="1739900" y="4192588"/>
          <p14:tracePt t="128869" x="1727200" y="4179888"/>
          <p14:tracePt t="128878" x="1714500" y="4179888"/>
          <p14:tracePt t="128885" x="1689100" y="4167188"/>
          <p14:tracePt t="128895" x="1677988" y="4154488"/>
          <p14:tracePt t="128898" x="1665288" y="4154488"/>
          <p14:tracePt t="129192" x="1652588" y="4154488"/>
          <p14:tracePt t="129282" x="1665288" y="4154488"/>
          <p14:tracePt t="129299" x="1677988" y="4154488"/>
          <p14:tracePt t="129313" x="1689100" y="4154488"/>
          <p14:tracePt t="129322" x="1701800" y="4154488"/>
          <p14:tracePt t="129332" x="1714500" y="4154488"/>
          <p14:tracePt t="129338" x="1739900" y="4167188"/>
          <p14:tracePt t="129348" x="1752600" y="4167188"/>
          <p14:tracePt t="129353" x="1778000" y="4179888"/>
          <p14:tracePt t="129362" x="1801813" y="4179888"/>
          <p14:tracePt t="129373" x="1814513" y="4179888"/>
          <p14:tracePt t="129378" x="1839913" y="4179888"/>
          <p14:tracePt t="129389" x="1852613" y="4179888"/>
          <p14:tracePt t="129392" x="1865313" y="4192588"/>
          <p14:tracePt t="129404" x="1878013" y="4192588"/>
          <p14:tracePt t="129416" x="1890713" y="4192588"/>
          <p14:tracePt t="129419" x="1903413" y="4192588"/>
          <p14:tracePt t="129429" x="1914525" y="4192588"/>
          <p14:tracePt t="129444" x="1939925" y="4192588"/>
          <p14:tracePt t="129485" x="1952625" y="4192588"/>
          <p14:tracePt t="129508" x="1965325" y="4192588"/>
          <p14:tracePt t="129535" x="1978025" y="4192588"/>
          <p14:tracePt t="129554" x="1990725" y="4192588"/>
          <p14:tracePt t="129676" x="2003425" y="4192588"/>
          <p14:tracePt t="129717" x="2027238" y="4192588"/>
          <p14:tracePt t="129743" x="2039938" y="4192588"/>
          <p14:tracePt t="129757" x="2052638" y="4192588"/>
          <p14:tracePt t="129772" x="2065338" y="4192588"/>
          <p14:tracePt t="129782" x="2090738" y="4179888"/>
          <p14:tracePt t="129805" x="2103438" y="4179888"/>
          <p14:tracePt t="129813" x="2127250" y="4179888"/>
          <p14:tracePt t="129822" x="2139950" y="4179888"/>
          <p14:tracePt t="129837" x="2165350" y="4179888"/>
          <p14:tracePt t="129842" x="2178050" y="4167188"/>
          <p14:tracePt t="129854" x="2190750" y="4154488"/>
          <p14:tracePt t="129863" x="2228850" y="4154488"/>
          <p14:tracePt t="129867" x="2252663" y="4154488"/>
          <p14:tracePt t="129876" x="2265363" y="4154488"/>
          <p14:tracePt t="129882" x="2278063" y="4154488"/>
          <p14:tracePt t="129894" x="2290763" y="4154488"/>
          <p14:tracePt t="129922" x="2316163" y="4154488"/>
          <p14:tracePt t="130151" x="2303463" y="4154488"/>
          <p14:tracePt t="130155" x="2278063" y="4154488"/>
          <p14:tracePt t="130164" x="2239963" y="4154488"/>
          <p14:tracePt t="130174" x="2203450" y="4154488"/>
          <p14:tracePt t="130180" x="2165350" y="4154488"/>
          <p14:tracePt t="130191" x="2116138" y="4154488"/>
          <p14:tracePt t="130195" x="2090738" y="4154488"/>
          <p14:tracePt t="130204" x="2052638" y="4154488"/>
          <p14:tracePt t="130215" x="2027238" y="4154488"/>
          <p14:tracePt t="130221" x="2003425" y="4154488"/>
          <p14:tracePt t="130230" x="1978025" y="4154488"/>
          <p14:tracePt t="130237" x="1952625" y="4154488"/>
          <p14:tracePt t="130246" x="1927225" y="4154488"/>
          <p14:tracePt t="130474" x="1914525" y="4154488"/>
          <p14:tracePt t="130492" x="1927225" y="4141788"/>
          <p14:tracePt t="130508" x="1952625" y="4141788"/>
          <p14:tracePt t="130520" x="1965325" y="4141788"/>
          <p14:tracePt t="130529" x="1990725" y="4141788"/>
          <p14:tracePt t="130534" x="2003425" y="4141788"/>
          <p14:tracePt t="130544" x="2027238" y="4141788"/>
          <p14:tracePt t="130549" x="2039938" y="4141788"/>
          <p14:tracePt t="130559" x="2052638" y="4129088"/>
          <p14:tracePt t="130570" x="2090738" y="4129088"/>
          <p14:tracePt t="130574" x="2116138" y="4129088"/>
          <p14:tracePt t="130586" x="2127250" y="4129088"/>
          <p14:tracePt t="130589" x="2152650" y="4129088"/>
          <p14:tracePt t="130599" x="2178050" y="4129088"/>
          <p14:tracePt t="130609" x="2190750" y="4129088"/>
          <p14:tracePt t="130614" x="2203450" y="4129088"/>
          <p14:tracePt t="130624" x="2216150" y="4129088"/>
          <p14:tracePt t="130628" x="2228850" y="4129088"/>
          <p14:tracePt t="130638" x="2239963" y="4129088"/>
          <p14:tracePt t="130648" x="2252663" y="4129088"/>
          <p14:tracePt t="130664" x="2278063" y="4129088"/>
          <p14:tracePt t="130694" x="2290763" y="4129088"/>
          <p14:tracePt t="130721" x="2303463" y="4129088"/>
          <p14:tracePt t="130740" x="2316163" y="4129088"/>
          <p14:tracePt t="130755" x="2328863" y="4129088"/>
          <p14:tracePt t="130770" x="2365375" y="4129088"/>
          <p14:tracePt t="130795" x="2390775" y="4129088"/>
          <p14:tracePt t="130821" x="2403475" y="4129088"/>
          <p14:tracePt t="130860" x="2416175" y="4129088"/>
          <p14:tracePt t="131494" x="2403475" y="4129088"/>
          <p14:tracePt t="131507" x="2390775" y="4129088"/>
          <p14:tracePt t="131513" x="2378075" y="4129088"/>
          <p14:tracePt t="131523" x="2365375" y="4129088"/>
          <p14:tracePt t="131542" x="2339975" y="4129088"/>
          <p14:tracePt t="131566" x="2328863" y="4129088"/>
          <p14:tracePt t="131584" x="2316163" y="4129088"/>
          <p14:tracePt t="131592" x="2303463" y="4129088"/>
          <p14:tracePt t="131602" x="2290763" y="4129088"/>
          <p14:tracePt t="131609" x="2278063" y="4129088"/>
          <p14:tracePt t="131619" x="2252663" y="4129088"/>
          <p14:tracePt t="131623" x="2239963" y="4129088"/>
          <p14:tracePt t="131632" x="2228850" y="4129088"/>
          <p14:tracePt t="131659" x="2203450" y="4129088"/>
          <p14:tracePt t="133442" x="2216150" y="4129088"/>
          <p14:tracePt t="133452" x="2228850" y="4129088"/>
          <p14:tracePt t="133468" x="2252663" y="4141788"/>
          <p14:tracePt t="133478" x="2290763" y="4141788"/>
          <p14:tracePt t="133486" x="2316163" y="4154488"/>
          <p14:tracePt t="133494" x="2328863" y="4154488"/>
          <p14:tracePt t="133504" x="2339975" y="4179888"/>
          <p14:tracePt t="133508" x="2365375" y="4179888"/>
          <p14:tracePt t="133518" x="2378075" y="4179888"/>
          <p14:tracePt t="133524" x="2390775" y="4179888"/>
          <p14:tracePt t="133534" x="2403475" y="4179888"/>
          <p14:tracePt t="133549" x="2416175" y="4192588"/>
          <p14:tracePt t="133560" x="2441575" y="4205288"/>
          <p14:tracePt t="133565" x="2465388" y="4205288"/>
          <p14:tracePt t="133574" x="2490788" y="4205288"/>
          <p14:tracePt t="133584" x="2541588" y="4205288"/>
          <p14:tracePt t="133591" x="2578100" y="4205288"/>
          <p14:tracePt t="133601" x="2616200" y="4230688"/>
          <p14:tracePt t="133604" x="2628900" y="4230688"/>
          <p14:tracePt t="133614" x="2667000" y="4230688"/>
          <p14:tracePt t="133624" x="2690813" y="4230688"/>
          <p14:tracePt t="133631" x="2754313" y="4230688"/>
          <p14:tracePt t="133640" x="2803525" y="4230688"/>
          <p14:tracePt t="133644" x="2867025" y="4230688"/>
          <p14:tracePt t="133655" x="2903538" y="4230688"/>
          <p14:tracePt t="133665" x="2954338" y="4230688"/>
          <p14:tracePt t="133670" x="2992438" y="4230688"/>
          <p14:tracePt t="133680" x="3016250" y="4230688"/>
          <p14:tracePt t="133685" x="3041650" y="4230688"/>
          <p14:tracePt t="133696" x="3067050" y="4230688"/>
          <p14:tracePt t="133706" x="3092450" y="4230688"/>
          <p14:tracePt t="133721" x="3116263" y="4230688"/>
          <p14:tracePt t="133727" x="3141663" y="4230688"/>
          <p14:tracePt t="133746" x="3167063" y="4230688"/>
          <p14:tracePt t="133760" x="3179763" y="4230688"/>
          <p14:tracePt t="133776" x="3192463" y="4230688"/>
          <p14:tracePt t="133791" x="3216275" y="4230688"/>
          <p14:tracePt t="133800" x="3241675" y="4230688"/>
          <p14:tracePt t="133817" x="3254375" y="4230688"/>
          <p14:tracePt t="133833" x="3267075" y="4230688"/>
          <p14:tracePt t="133883" x="3279775" y="4230688"/>
          <p14:tracePt t="134972" x="3292475" y="4241800"/>
          <p14:tracePt t="135078" x="3292475" y="4254500"/>
          <p14:tracePt t="135098" x="3292475" y="4267200"/>
          <p14:tracePt t="142885" x="3279775" y="4279900"/>
          <p14:tracePt t="142896" x="3254375" y="4279900"/>
          <p14:tracePt t="142907" x="3216275" y="4279900"/>
          <p14:tracePt t="142910" x="3179763" y="4279900"/>
          <p14:tracePt t="142920" x="3141663" y="4305300"/>
          <p14:tracePt t="142927" x="3116263" y="4318000"/>
          <p14:tracePt t="142937" x="3092450" y="4330700"/>
          <p14:tracePt t="142959" x="3028950" y="4341813"/>
          <p14:tracePt t="142961" x="2992438" y="4341813"/>
          <p14:tracePt t="142966" x="2967038" y="4367213"/>
          <p14:tracePt t="142977" x="2916238" y="4367213"/>
          <p14:tracePt t="142987" x="2879725" y="4367213"/>
          <p14:tracePt t="142992" x="2828925" y="4367213"/>
          <p14:tracePt t="143000" x="2790825" y="4367213"/>
          <p14:tracePt t="143007" x="2741613" y="4367213"/>
          <p14:tracePt t="143016" x="2703513" y="4367213"/>
          <p14:tracePt t="143026" x="2678113" y="4367213"/>
          <p14:tracePt t="143030" x="2654300" y="4367213"/>
          <p14:tracePt t="143041" x="2628900" y="4367213"/>
          <p14:tracePt t="143047" x="2590800" y="4341813"/>
          <p14:tracePt t="143057" x="2578100" y="4341813"/>
          <p14:tracePt t="143066" x="2554288" y="4341813"/>
          <p14:tracePt t="143082" x="2541588" y="4341813"/>
          <p14:tracePt t="143173" x="2541588" y="4330700"/>
          <p14:tracePt t="143199" x="2541588" y="4318000"/>
          <p14:tracePt t="143212" x="2578100" y="4292600"/>
          <p14:tracePt t="143223" x="2667000" y="4292600"/>
          <p14:tracePt t="143230" x="2778125" y="4292600"/>
          <p14:tracePt t="143240" x="2879725" y="4279900"/>
          <p14:tracePt t="143243" x="2979738" y="4267200"/>
          <p14:tracePt t="143253" x="3067050" y="4254500"/>
          <p14:tracePt t="143262" x="3154363" y="4241800"/>
          <p14:tracePt t="143268" x="3216275" y="4230688"/>
          <p14:tracePt t="143278" x="3254375" y="4217988"/>
          <p14:tracePt t="143286" x="3292475" y="4192588"/>
          <p14:tracePt t="143295" x="3305175" y="4192588"/>
          <p14:tracePt t="143308" x="3328988" y="4179888"/>
          <p14:tracePt t="143319" x="3341688" y="4167188"/>
          <p14:tracePt t="143335" x="3367088" y="4167188"/>
          <p14:tracePt t="143460" x="3341688" y="4167188"/>
          <p14:tracePt t="143470" x="3292475" y="4141788"/>
          <p14:tracePt t="143477" x="3228975" y="4141788"/>
          <p14:tracePt t="143486" x="3167063" y="4141788"/>
          <p14:tracePt t="143491" x="3116263" y="4141788"/>
          <p14:tracePt t="143501" x="3054350" y="4141788"/>
          <p14:tracePt t="143511" x="3003550" y="4141788"/>
          <p14:tracePt t="143517" x="2928938" y="4141788"/>
          <p14:tracePt t="143527" x="2890838" y="4141788"/>
          <p14:tracePt t="143530" x="2828925" y="4141788"/>
          <p14:tracePt t="143541" x="2803525" y="4141788"/>
          <p14:tracePt t="143551" x="2754313" y="4141788"/>
          <p14:tracePt t="143558" x="2728913" y="4141788"/>
          <p14:tracePt t="143567" x="2716213" y="4141788"/>
          <p14:tracePt t="143576" x="2703513" y="4141788"/>
          <p14:tracePt t="143676" x="2754313" y="4141788"/>
          <p14:tracePt t="143686" x="2828925" y="4141788"/>
          <p14:tracePt t="143692" x="2928938" y="4129088"/>
          <p14:tracePt t="143702" x="3028950" y="4105275"/>
          <p14:tracePt t="143712" x="3128963" y="4092575"/>
          <p14:tracePt t="143716" x="3205163" y="4092575"/>
          <p14:tracePt t="143728" x="3267075" y="4067175"/>
          <p14:tracePt t="143732" x="3328988" y="4067175"/>
          <p14:tracePt t="143742" x="3367088" y="4054475"/>
          <p14:tracePt t="143839" x="3292475" y="4029075"/>
          <p14:tracePt t="143844" x="3216275" y="4017963"/>
          <p14:tracePt t="143853" x="3116263" y="4017963"/>
          <p14:tracePt t="143864" x="3041650" y="4005263"/>
          <p14:tracePt t="143868" x="2954338" y="3992563"/>
          <p14:tracePt t="143879" x="2890838" y="3992563"/>
          <p14:tracePt t="143885" x="2841625" y="3992563"/>
          <p14:tracePt t="143894" x="2767013" y="3967163"/>
          <p14:tracePt t="143905" x="2741613" y="3967163"/>
          <p14:tracePt t="143908" x="2728913" y="3967163"/>
          <p14:tracePt t="143925" x="2716213" y="3967163"/>
          <p14:tracePt t="144021" x="2690813" y="3967163"/>
          <p14:tracePt t="144042" x="2678113" y="3967163"/>
          <p14:tracePt t="144044" x="2641600" y="3967163"/>
          <p14:tracePt t="144055" x="2616200" y="3967163"/>
          <p14:tracePt t="144072" x="2590800" y="3967163"/>
          <p14:tracePt t="144084" x="2578100" y="3967163"/>
          <p14:tracePt t="144096" x="2554288" y="3979863"/>
          <p14:tracePt t="144120" x="2541588" y="3979863"/>
          <p14:tracePt t="144127" x="2528888" y="3979863"/>
          <p14:tracePt t="144137" x="2516188" y="3979863"/>
          <p14:tracePt t="144141" x="2503488" y="3979863"/>
          <p14:tracePt t="144151" x="2490788" y="3979863"/>
          <p14:tracePt t="144162" x="2478088" y="3979863"/>
          <p14:tracePt t="144180" x="2452688" y="3979863"/>
          <p14:tracePt t="144208" x="2428875" y="3979863"/>
          <p14:tracePt t="144236" x="2416175" y="3979863"/>
          <p14:tracePt t="144247" x="2403475" y="3979863"/>
          <p14:tracePt t="144266" x="2390775" y="3979863"/>
          <p14:tracePt t="144363" x="2378075" y="3979863"/>
          <p14:tracePt t="144380" x="2352675" y="3979863"/>
          <p14:tracePt t="144394" x="2352675" y="3992563"/>
          <p14:tracePt t="144402" x="2339975" y="4005263"/>
          <p14:tracePt t="144418" x="2328863" y="4005263"/>
          <p14:tracePt t="144434" x="2316163" y="4005263"/>
          <p14:tracePt t="144460" x="2316163" y="4017963"/>
          <p14:tracePt t="144504" x="2303463" y="4017963"/>
          <p14:tracePt t="144582" x="2303463" y="4029075"/>
          <p14:tracePt t="144591" x="2316163" y="4029075"/>
          <p14:tracePt t="144601" x="2328863" y="4029075"/>
          <p14:tracePt t="144605" x="2339975" y="4029075"/>
          <p14:tracePt t="144615" x="2365375" y="4029075"/>
          <p14:tracePt t="144621" x="2390775" y="4029075"/>
          <p14:tracePt t="144630" x="2403475" y="4029075"/>
          <p14:tracePt t="144640" x="2428875" y="4029075"/>
          <p14:tracePt t="144647" x="2478088" y="4054475"/>
          <p14:tracePt t="144657" x="2541588" y="4054475"/>
          <p14:tracePt t="144661" x="2590800" y="4054475"/>
          <p14:tracePt t="144670" x="2678113" y="4054475"/>
          <p14:tracePt t="144680" x="2767013" y="4054475"/>
          <p14:tracePt t="144686" x="2867025" y="4054475"/>
          <p14:tracePt t="144698" x="2954338" y="4054475"/>
          <p14:tracePt t="144701" x="3016250" y="4054475"/>
          <p14:tracePt t="144711" x="3103563" y="4054475"/>
          <p14:tracePt t="144720" x="3179763" y="4054475"/>
          <p14:tracePt t="144728" x="3267075" y="4054475"/>
          <p14:tracePt t="144737" x="3341688" y="4054475"/>
          <p14:tracePt t="144743" x="3405188" y="4054475"/>
          <p14:tracePt t="144753" x="3429000" y="4054475"/>
          <p14:tracePt t="144762" x="3479800" y="4054475"/>
          <p14:tracePt t="144766" x="3492500" y="4054475"/>
          <p14:tracePt t="144776" x="3505200" y="4054475"/>
          <p14:tracePt t="144909" x="3479800" y="4054475"/>
          <p14:tracePt t="144912" x="3441700" y="4054475"/>
          <p14:tracePt t="144923" x="3379788" y="4054475"/>
          <p14:tracePt t="144928" x="3328988" y="4054475"/>
          <p14:tracePt t="144939" x="3292475" y="4054475"/>
          <p14:tracePt t="144956" x="3205163" y="4054475"/>
          <p14:tracePt t="144962" x="3179763" y="4054475"/>
          <p14:tracePt t="144969" x="3154363" y="4054475"/>
          <p14:tracePt t="144979" x="3128963" y="4054475"/>
          <p14:tracePt t="144989" x="3103563" y="4054475"/>
          <p14:tracePt t="144992" x="3079750" y="4054475"/>
          <p14:tracePt t="145005" x="3054350" y="4054475"/>
          <p14:tracePt t="145019" x="3028950" y="4054475"/>
          <p14:tracePt t="145034" x="3016250" y="4054475"/>
          <p14:tracePt t="145055" x="3003550" y="4054475"/>
          <p14:tracePt t="145114" x="3003550" y="4067175"/>
          <p14:tracePt t="145130" x="3028950" y="4092575"/>
          <p14:tracePt t="145141" x="3067050" y="4105275"/>
          <p14:tracePt t="145144" x="3141663" y="4129088"/>
          <p14:tracePt t="145156" x="3216275" y="4129088"/>
          <p14:tracePt t="145165" x="3279775" y="4141788"/>
          <p14:tracePt t="145171" x="3367088" y="4141788"/>
          <p14:tracePt t="145180" x="3417888" y="4141788"/>
          <p14:tracePt t="145184" x="3454400" y="4141788"/>
          <p14:tracePt t="145194" x="3467100" y="4141788"/>
          <p14:tracePt t="145300" x="3441700" y="4141788"/>
          <p14:tracePt t="145310" x="3367088" y="4141788"/>
          <p14:tracePt t="145324" x="3317875" y="4141788"/>
          <p14:tracePt t="145326" x="3241675" y="4141788"/>
          <p14:tracePt t="145337" x="3179763" y="4141788"/>
          <p14:tracePt t="145343" x="3116263" y="4141788"/>
          <p14:tracePt t="145352" x="3028950" y="4141788"/>
          <p14:tracePt t="145362" x="2941638" y="4141788"/>
          <p14:tracePt t="145366" x="2879725" y="4141788"/>
          <p14:tracePt t="145377" x="2841625" y="4141788"/>
          <p14:tracePt t="145383" x="2816225" y="4141788"/>
          <p14:tracePt t="145394" x="2778125" y="4141788"/>
          <p14:tracePt t="145406" x="2767013" y="4141788"/>
          <p14:tracePt t="145437" x="2741613" y="4141788"/>
          <p14:tracePt t="145446" x="2690813" y="4141788"/>
          <p14:tracePt t="145452" x="2678113" y="4141788"/>
          <p14:tracePt t="145468" x="2654300" y="4129088"/>
          <p14:tracePt t="145478" x="2628900" y="4129088"/>
          <p14:tracePt t="145489" x="2603500" y="4117975"/>
          <p14:tracePt t="145492" x="2541588" y="4079875"/>
          <p14:tracePt t="145504" x="2503488" y="4067175"/>
          <p14:tracePt t="145508" x="2465388" y="4067175"/>
          <p14:tracePt t="145518" x="2428875" y="4054475"/>
          <p14:tracePt t="145529" x="2403475" y="4054475"/>
          <p14:tracePt t="145534" x="2365375" y="4029075"/>
          <p14:tracePt t="145544" x="2352675" y="4029075"/>
          <p14:tracePt t="145548" x="2328863" y="4029075"/>
          <p14:tracePt t="145568" x="2316163" y="4029075"/>
          <p14:tracePt t="145807" x="2303463" y="4029075"/>
          <p14:tracePt t="145811" x="2290763" y="4029075"/>
          <p14:tracePt t="145820" x="2278063" y="4029075"/>
          <p14:tracePt t="145830" x="2252663" y="4029075"/>
          <p14:tracePt t="145846" x="2228850" y="4029075"/>
          <p14:tracePt t="145860" x="2216150" y="4029075"/>
          <p14:tracePt t="145872" x="2203450" y="4029075"/>
          <p14:tracePt t="145876" x="2190750" y="4029075"/>
          <p14:tracePt t="145890" x="2178050" y="4029075"/>
          <p14:tracePt t="145933" x="2165350" y="4029075"/>
          <p14:tracePt t="145947" x="2152650" y="4017963"/>
          <p14:tracePt t="145966" x="2139950" y="4005263"/>
          <p14:tracePt t="145987" x="2127250" y="4005263"/>
          <p14:tracePt t="146008" x="2116138" y="3992563"/>
          <p14:tracePt t="146436" x="2139950" y="4005263"/>
          <p14:tracePt t="146450" x="2152650" y="4005263"/>
          <p14:tracePt t="146460" x="2165350" y="4005263"/>
          <p14:tracePt t="146477" x="2190750" y="4005263"/>
          <p14:tracePt t="146489" x="2228850" y="4005263"/>
          <p14:tracePt t="146491" x="2252663" y="4005263"/>
          <p14:tracePt t="146502" x="2278063" y="4005263"/>
          <p14:tracePt t="146512" x="2303463" y="4005263"/>
          <p14:tracePt t="146516" x="2328863" y="4005263"/>
          <p14:tracePt t="146526" x="2339975" y="4005263"/>
          <p14:tracePt t="146532" x="2352675" y="4005263"/>
          <p14:tracePt t="146542" x="2378075" y="4005263"/>
          <p14:tracePt t="146557" x="2390775" y="4005263"/>
          <p14:tracePt t="146566" x="2403475" y="4005263"/>
          <p14:tracePt t="146573" x="2416175" y="4005263"/>
          <p14:tracePt t="146592" x="2428875" y="4005263"/>
          <p14:tracePt t="146598" x="2441575" y="4005263"/>
          <p14:tracePt t="146633" x="2452688" y="4005263"/>
          <p14:tracePt t="146648" x="2465388" y="4005263"/>
          <p14:tracePt t="146662" x="2478088" y="4005263"/>
          <p14:tracePt t="146674" x="2490788" y="4005263"/>
          <p14:tracePt t="146683" x="2503488" y="4005263"/>
          <p14:tracePt t="146690" x="2516188" y="4005263"/>
          <p14:tracePt t="146698" x="2528888" y="4005263"/>
          <p14:tracePt t="146705" x="2541588" y="4029075"/>
          <p14:tracePt t="146715" x="2554288" y="4029075"/>
          <p14:tracePt t="146728" x="2578100" y="4029075"/>
          <p14:tracePt t="146744" x="2603500" y="4029075"/>
          <p14:tracePt t="146755" x="2628900" y="4029075"/>
          <p14:tracePt t="146764" x="2654300" y="4029075"/>
          <p14:tracePt t="146768" x="2678113" y="4029075"/>
          <p14:tracePt t="146780" x="2716213" y="4029075"/>
          <p14:tracePt t="146785" x="2767013" y="4029075"/>
          <p14:tracePt t="146795" x="2803525" y="4029075"/>
          <p14:tracePt t="146805" x="2867025" y="4029075"/>
          <p14:tracePt t="146810" x="2890838" y="4029075"/>
          <p14:tracePt t="146818" x="2941638" y="4029075"/>
          <p14:tracePt t="146824" x="2967038" y="4029075"/>
          <p14:tracePt t="146834" x="2992438" y="4029075"/>
          <p14:tracePt t="146845" x="3016250" y="4029075"/>
          <p14:tracePt t="146851" x="3028950" y="4029075"/>
          <p14:tracePt t="146860" x="3041650" y="4029075"/>
          <p14:tracePt t="146874" x="3054350" y="4029075"/>
          <p14:tracePt t="147863" x="3016250" y="4029075"/>
          <p14:tracePt t="147872" x="2979738" y="4029075"/>
          <p14:tracePt t="147878" x="2941638" y="4029075"/>
          <p14:tracePt t="147890" x="2903538" y="4029075"/>
          <p14:tracePt t="147895" x="2879725" y="4029075"/>
          <p14:tracePt t="147905" x="2828925" y="4029075"/>
          <p14:tracePt t="147915" x="2790825" y="4029075"/>
          <p14:tracePt t="147920" x="2754313" y="4029075"/>
          <p14:tracePt t="147928" x="2728913" y="4029075"/>
          <p14:tracePt t="147935" x="2678113" y="4029075"/>
          <p14:tracePt t="147955" x="2667000" y="4029075"/>
          <p14:tracePt t="147958" x="2654300" y="4029075"/>
          <p14:tracePt t="147969" x="2641600" y="4029075"/>
          <p14:tracePt t="147974" x="2628900" y="4029075"/>
          <p14:tracePt t="147988" x="2616200" y="4029075"/>
          <p14:tracePt t="147995" x="2603500" y="4029075"/>
          <p14:tracePt t="148001" x="2590800" y="4029075"/>
          <p14:tracePt t="148040" x="2578100" y="4041775"/>
          <p14:tracePt t="148051" x="2565400" y="4054475"/>
          <p14:tracePt t="148074" x="2554288" y="4067175"/>
          <p14:tracePt t="148080" x="2516188" y="4079875"/>
          <p14:tracePt t="148090" x="2490788" y="4105275"/>
          <p14:tracePt t="148107" x="2465388" y="4129088"/>
          <p14:tracePt t="148116" x="2416175" y="4154488"/>
          <p14:tracePt t="148120" x="2403475" y="4167188"/>
          <p14:tracePt t="148130" x="2390775" y="4167188"/>
          <p14:tracePt t="148141" x="2365375" y="4179888"/>
          <p14:tracePt t="148146" x="2352675" y="4192588"/>
          <p14:tracePt t="148157" x="2316163" y="4205288"/>
          <p14:tracePt t="148160" x="2303463" y="4205288"/>
          <p14:tracePt t="148180" x="2290763" y="4217988"/>
          <p14:tracePt t="148187" x="2278063" y="4217988"/>
          <p14:tracePt t="148211" x="2265363" y="4217988"/>
          <p14:tracePt t="148223" x="2252663" y="4217988"/>
          <p14:tracePt t="148237" x="2239963" y="4217988"/>
          <p14:tracePt t="148247" x="2216150" y="4230688"/>
          <p14:tracePt t="148372" x="2203450" y="4241800"/>
          <p14:tracePt t="148508" x="2216150" y="4254500"/>
          <p14:tracePt t="148520" x="2239963" y="4254500"/>
          <p14:tracePt t="148525" x="2290763" y="4254500"/>
          <p14:tracePt t="148535" x="2316163" y="4254500"/>
          <p14:tracePt t="148544" x="2352675" y="4254500"/>
          <p14:tracePt t="148549" x="2416175" y="4254500"/>
          <p14:tracePt t="148559" x="2452688" y="4254500"/>
          <p14:tracePt t="148566" x="2516188" y="4254500"/>
          <p14:tracePt t="148574" x="2578100" y="4254500"/>
          <p14:tracePt t="148587" x="2641600" y="4254500"/>
          <p14:tracePt t="148590" x="2716213" y="4254500"/>
          <p14:tracePt t="148602" x="2767013" y="4254500"/>
          <p14:tracePt t="148605" x="2828925" y="4254500"/>
          <p14:tracePt t="148614" x="2867025" y="4254500"/>
          <p14:tracePt t="148625" x="2941638" y="4254500"/>
          <p14:tracePt t="148632" x="2967038" y="4254500"/>
          <p14:tracePt t="148640" x="3016250" y="4254500"/>
          <p14:tracePt t="148644" x="3054350" y="4254500"/>
          <p14:tracePt t="148655" x="3079750" y="4254500"/>
          <p14:tracePt t="148664" x="3103563" y="4254500"/>
          <p14:tracePt t="148671" x="3128963" y="4254500"/>
          <p14:tracePt t="148681" x="3154363" y="4254500"/>
          <p14:tracePt t="148686" x="3179763" y="4254500"/>
          <p14:tracePt t="148696" x="3205163" y="4267200"/>
          <p14:tracePt t="148710" x="3216275" y="4267200"/>
          <p14:tracePt t="148721" x="3241675" y="4267200"/>
          <p14:tracePt t="148727" x="3254375" y="4279900"/>
          <p14:tracePt t="148738" x="3267075" y="4279900"/>
          <p14:tracePt t="148747" x="3279775" y="4279900"/>
          <p14:tracePt t="148751" x="3305175" y="4279900"/>
          <p14:tracePt t="148760" x="3328988" y="4279900"/>
          <p14:tracePt t="148767" x="3354388" y="4279900"/>
          <p14:tracePt t="148776" x="3379788" y="4292600"/>
          <p14:tracePt t="148787" x="3417888" y="4292600"/>
          <p14:tracePt t="148792" x="3454400" y="4292600"/>
          <p14:tracePt t="148803" x="3492500" y="4292600"/>
          <p14:tracePt t="148807" x="3530600" y="4292600"/>
          <p14:tracePt t="148816" x="3554413" y="4292600"/>
          <p14:tracePt t="148827" x="3605213" y="4292600"/>
          <p14:tracePt t="148832" x="3630613" y="4292600"/>
          <p14:tracePt t="148842" x="3654425" y="4292600"/>
          <p14:tracePt t="148847" x="3692525" y="4292600"/>
          <p14:tracePt t="148858" x="3717925" y="4292600"/>
          <p14:tracePt t="148867" x="3767138" y="4292600"/>
          <p14:tracePt t="148873" x="3805238" y="4292600"/>
          <p14:tracePt t="148882" x="3867150" y="4292600"/>
          <p14:tracePt t="148887" x="3917950" y="4292600"/>
          <p14:tracePt t="148896" x="3943350" y="4292600"/>
          <p14:tracePt t="148906" x="3979863" y="4292600"/>
          <p14:tracePt t="148912" x="4017963" y="4292600"/>
          <p14:tracePt t="148923" x="4056063" y="4292600"/>
          <p14:tracePt t="148926" x="4092575" y="4305300"/>
          <p14:tracePt t="148938" x="4117975" y="4305300"/>
          <p14:tracePt t="148953" x="4168775" y="4318000"/>
          <p14:tracePt t="148964" x="4205288" y="4318000"/>
          <p14:tracePt t="148970" x="4230688" y="4318000"/>
          <p14:tracePt t="148978" x="4256088" y="4318000"/>
          <p14:tracePt t="148988" x="4318000" y="4341813"/>
          <p14:tracePt t="149008" x="4330700" y="4341813"/>
          <p14:tracePt t="149134" x="4305300" y="4341813"/>
          <p14:tracePt t="149144" x="4281488" y="4341813"/>
          <p14:tracePt t="149151" x="4230688" y="4341813"/>
          <p14:tracePt t="149160" x="4192588" y="4341813"/>
          <p14:tracePt t="149165" x="4130675" y="4318000"/>
          <p14:tracePt t="149175" x="4081463" y="4318000"/>
          <p14:tracePt t="149186" x="4030663" y="4318000"/>
          <p14:tracePt t="149191" x="3968750" y="4305300"/>
          <p14:tracePt t="149201" x="3905250" y="4305300"/>
          <p14:tracePt t="149205" x="3817938" y="4279900"/>
          <p14:tracePt t="149214" x="3717925" y="4279900"/>
          <p14:tracePt t="149224" x="3643313" y="4279900"/>
          <p14:tracePt t="149230" x="3541713" y="4279900"/>
          <p14:tracePt t="149242" x="3467100" y="4279900"/>
          <p14:tracePt t="149244" x="3379788" y="4279900"/>
          <p14:tracePt t="149257" x="3279775" y="4279900"/>
          <p14:tracePt t="149267" x="3216275" y="4279900"/>
          <p14:tracePt t="149270" x="3154363" y="4279900"/>
          <p14:tracePt t="149281" x="3067050" y="4279900"/>
          <p14:tracePt t="149287" x="2992438" y="4279900"/>
          <p14:tracePt t="149296" x="2941638" y="4279900"/>
          <p14:tracePt t="149306" x="2879725" y="4279900"/>
          <p14:tracePt t="149311" x="2803525" y="4279900"/>
          <p14:tracePt t="149321" x="2767013" y="4279900"/>
          <p14:tracePt t="149327" x="2716213" y="4279900"/>
          <p14:tracePt t="149336" x="2678113" y="4279900"/>
          <p14:tracePt t="149347" x="2641600" y="4279900"/>
          <p14:tracePt t="149352" x="2603500" y="4279900"/>
          <p14:tracePt t="149361" x="2565400" y="4279900"/>
          <p14:tracePt t="149367" x="2516188" y="4279900"/>
          <p14:tracePt t="149376" x="2478088" y="4279900"/>
          <p14:tracePt t="149386" x="2378075" y="4279900"/>
          <p14:tracePt t="149390" x="2278063" y="4279900"/>
          <p14:tracePt t="149403" x="2216150" y="4279900"/>
          <p14:tracePt t="149408" x="2178050" y="4279900"/>
          <p14:tracePt t="149417" x="2152650" y="4279900"/>
          <p14:tracePt t="149426" x="2116138" y="4279900"/>
          <p14:tracePt t="149432" x="2065338" y="4279900"/>
          <p14:tracePt t="149442" x="2027238" y="4279900"/>
          <p14:tracePt t="149447" x="2003425" y="4279900"/>
          <p14:tracePt t="149456" x="1990725" y="4279900"/>
          <p14:tracePt t="149466" x="1978025" y="4279900"/>
          <p14:tracePt t="149568" x="1990725" y="4279900"/>
          <p14:tracePt t="149572" x="2090738" y="4267200"/>
          <p14:tracePt t="149582" x="2216150" y="4241800"/>
          <p14:tracePt t="149590" x="2328863" y="4230688"/>
          <p14:tracePt t="149598" x="2465388" y="4205288"/>
          <p14:tracePt t="149609" x="2616200" y="4192588"/>
          <p14:tracePt t="149613" x="2778125" y="4167188"/>
          <p14:tracePt t="149622" x="2903538" y="4141788"/>
          <p14:tracePt t="149628" x="3016250" y="4117975"/>
          <p14:tracePt t="149638" x="3116263" y="4117975"/>
          <p14:tracePt t="149649" x="3205163" y="4117975"/>
          <p14:tracePt t="149655" x="3267075" y="4117975"/>
          <p14:tracePt t="149665" x="3305175" y="4117975"/>
          <p14:tracePt t="149669" x="3341688" y="4117975"/>
          <p14:tracePt t="149678" x="3354388" y="4117975"/>
          <p14:tracePt t="149688" x="3367088" y="4117975"/>
          <p14:tracePt t="149696" x="3379788" y="4117975"/>
          <p14:tracePt t="149705" x="3392488" y="4105275"/>
          <p14:tracePt t="149744" x="3405188" y="4105275"/>
          <p14:tracePt t="149867" x="3379788" y="4105275"/>
          <p14:tracePt t="149870" x="3317875" y="4105275"/>
          <p14:tracePt t="149881" x="3279775" y="4105275"/>
          <p14:tracePt t="149890" x="3216275" y="4105275"/>
          <p14:tracePt t="149896" x="3116263" y="4117975"/>
          <p14:tracePt t="149907" x="3041650" y="4117975"/>
          <p14:tracePt t="149910" x="2979738" y="4129088"/>
          <p14:tracePt t="149920" x="2890838" y="4129088"/>
          <p14:tracePt t="149930" x="2803525" y="4154488"/>
          <p14:tracePt t="149936" x="2754313" y="4154488"/>
          <p14:tracePt t="149952" x="2628900" y="4154488"/>
          <p14:tracePt t="149960" x="2603500" y="4154488"/>
          <p14:tracePt t="149972" x="2565400" y="4154488"/>
          <p14:tracePt t="149977" x="2554288" y="4154488"/>
          <p14:tracePt t="149987" x="2541588" y="4154488"/>
          <p14:tracePt t="150002" x="2528888" y="4154488"/>
          <p14:tracePt t="150128" x="2516188" y="4167188"/>
          <p14:tracePt t="150173" x="2565400" y="4167188"/>
          <p14:tracePt t="150178" x="2628900" y="4167188"/>
          <p14:tracePt t="150188" x="2678113" y="4167188"/>
          <p14:tracePt t="150199" x="2767013" y="4167188"/>
          <p14:tracePt t="150204" x="2816225" y="4167188"/>
          <p14:tracePt t="150215" x="2867025" y="4167188"/>
          <p14:tracePt t="150219" x="2916238" y="4167188"/>
          <p14:tracePt t="150229" x="2967038" y="4167188"/>
          <p14:tracePt t="150239" x="3003550" y="4167188"/>
          <p14:tracePt t="150244" x="3054350" y="4167188"/>
          <p14:tracePt t="150254" x="3092450" y="4167188"/>
          <p14:tracePt t="150258" x="3116263" y="4167188"/>
          <p14:tracePt t="150270" x="3154363" y="4167188"/>
          <p14:tracePt t="150280" x="3167063" y="4167188"/>
          <p14:tracePt t="150294" x="3192463" y="4167188"/>
          <p14:tracePt t="150335" x="3205163" y="4167188"/>
          <p14:tracePt t="151400" x="3154363" y="4167188"/>
          <p14:tracePt t="151405" x="3079750" y="4167188"/>
          <p14:tracePt t="151415" x="3003550" y="4167188"/>
          <p14:tracePt t="151424" x="2941638" y="4167188"/>
          <p14:tracePt t="151428" x="2867025" y="4167188"/>
          <p14:tracePt t="151441" x="2816225" y="4167188"/>
          <p14:tracePt t="151446" x="2754313" y="4167188"/>
          <p14:tracePt t="151454" x="2728913" y="4167188"/>
          <p14:tracePt t="151464" x="2703513" y="4167188"/>
          <p14:tracePt t="151470" x="2667000" y="4167188"/>
          <p14:tracePt t="151481" x="2654300" y="4167188"/>
          <p14:tracePt t="151485" x="2641600" y="4167188"/>
          <p14:tracePt t="151494" x="2628900" y="4167188"/>
          <p14:tracePt t="151505" x="2603500" y="4179888"/>
          <p14:tracePt t="151522" x="2590800" y="4179888"/>
          <p14:tracePt t="151524" x="2578100" y="4192588"/>
          <p14:tracePt t="151544" x="2565400" y="4205288"/>
          <p14:tracePt t="151571" x="2554288" y="4217988"/>
          <p14:tracePt t="151617" x="2541588" y="4217988"/>
          <p14:tracePt t="151630" x="2528888" y="4241800"/>
          <p14:tracePt t="151713" x="2503488" y="4241800"/>
          <p14:tracePt t="151753" x="2490788" y="4241800"/>
          <p14:tracePt t="151762" x="2478088" y="4241800"/>
          <p14:tracePt t="151767" x="2452688" y="4241800"/>
          <p14:tracePt t="151776" x="2428875" y="4241800"/>
          <p14:tracePt t="151793" x="2416175" y="4241800"/>
          <p14:tracePt t="151802" x="2403475" y="4241800"/>
          <p14:tracePt t="151808" x="2390775" y="4241800"/>
          <p14:tracePt t="151818" x="2390775" y="4230688"/>
          <p14:tracePt t="151852" x="2378075" y="4230688"/>
          <p14:tracePt t="151858" x="2365375" y="4217988"/>
          <p14:tracePt t="151894" x="2352675" y="4217988"/>
          <p14:tracePt t="151909" x="2328863" y="4192588"/>
          <p14:tracePt t="151924" x="2316163" y="4192588"/>
          <p14:tracePt t="151945" x="2316163" y="4179888"/>
          <p14:tracePt t="151954" x="2303463" y="4179888"/>
          <p14:tracePt t="151994" x="2278063" y="4167188"/>
          <p14:tracePt t="152008" x="2265363" y="4154488"/>
          <p14:tracePt t="152024" x="2239963" y="4117975"/>
          <p14:tracePt t="152034" x="2239963" y="4105275"/>
          <p14:tracePt t="152051" x="2228850" y="4067175"/>
          <p14:tracePt t="152060" x="2228850" y="4054475"/>
          <p14:tracePt t="152065" x="2216150" y="4054475"/>
          <p14:tracePt t="152074" x="2216150" y="4029075"/>
          <p14:tracePt t="152081" x="2203450" y="4017963"/>
          <p14:tracePt t="152100" x="2203450" y="4005263"/>
          <p14:tracePt t="152104" x="2190750" y="3992563"/>
          <p14:tracePt t="152303" x="2190750" y="3979863"/>
          <p14:tracePt t="152323" x="2203450" y="3979863"/>
          <p14:tracePt t="152343" x="2216150" y="3979863"/>
          <p14:tracePt t="152352" x="2228850" y="3979863"/>
          <p14:tracePt t="152368" x="2239963" y="3979863"/>
          <p14:tracePt t="152380" x="2252663" y="3979863"/>
          <p14:tracePt t="152392" x="2265363" y="3979863"/>
          <p14:tracePt t="152402" x="2278063" y="3979863"/>
          <p14:tracePt t="152410" x="2290763" y="3979863"/>
          <p14:tracePt t="152419" x="2316163" y="3979863"/>
          <p14:tracePt t="152423" x="2339975" y="3979863"/>
          <p14:tracePt t="152433" x="2365375" y="3979863"/>
          <p14:tracePt t="152443" x="2390775" y="3979863"/>
          <p14:tracePt t="152449" x="2428875" y="3979863"/>
          <p14:tracePt t="152459" x="2452688" y="3979863"/>
          <p14:tracePt t="152463" x="2503488" y="3979863"/>
          <p14:tracePt t="152472" x="2541588" y="3979863"/>
          <p14:tracePt t="152483" x="2578100" y="3979863"/>
          <p14:tracePt t="152488" x="2628900" y="3979863"/>
          <p14:tracePt t="152499" x="2654300" y="3979863"/>
          <p14:tracePt t="152504" x="2690813" y="3979863"/>
          <p14:tracePt t="152516" x="2703513" y="3979863"/>
          <p14:tracePt t="152524" x="2741613" y="3979863"/>
          <p14:tracePt t="152528" x="2754313" y="3979863"/>
          <p14:tracePt t="152538" x="2778125" y="3979863"/>
          <p14:tracePt t="152555" x="2790825" y="3979863"/>
          <p14:tracePt t="152565" x="2803525" y="3979863"/>
          <p14:tracePt t="152568" x="2816225" y="3979863"/>
          <p14:tracePt t="152578" x="2828925" y="3979863"/>
          <p14:tracePt t="152594" x="2854325" y="3979863"/>
          <p14:tracePt t="152608" x="2867025" y="3979863"/>
          <p14:tracePt t="152624" x="2879725" y="3979863"/>
          <p14:tracePt t="152634" x="2890838" y="3979863"/>
          <p14:tracePt t="152644" x="2916238" y="3979863"/>
          <p14:tracePt t="152665" x="2954338" y="3979863"/>
          <p14:tracePt t="152675" x="2979738" y="3979863"/>
          <p14:tracePt t="152684" x="3003550" y="3979863"/>
          <p14:tracePt t="152691" x="3028950" y="3992563"/>
          <p14:tracePt t="152701" x="3054350" y="3992563"/>
          <p14:tracePt t="152708" x="3079750" y="3992563"/>
          <p14:tracePt t="152717" x="3103563" y="3992563"/>
          <p14:tracePt t="152726" x="3141663" y="3992563"/>
          <p14:tracePt t="152731" x="3154363" y="3992563"/>
          <p14:tracePt t="152740" x="3167063" y="3992563"/>
          <p14:tracePt t="152747" x="3179763" y="3992563"/>
          <p14:tracePt t="152756" x="3216275" y="3992563"/>
          <p14:tracePt t="152766" x="3254375" y="3992563"/>
          <p14:tracePt t="152770" x="3292475" y="3992563"/>
          <p14:tracePt t="152781" x="3341688" y="3992563"/>
          <p14:tracePt t="152786" x="3379788" y="3992563"/>
          <p14:tracePt t="152796" x="3417888" y="3992563"/>
          <p14:tracePt t="152806" x="3441700" y="3992563"/>
          <p14:tracePt t="152811" x="3467100" y="4005263"/>
          <p14:tracePt t="152821" x="3479800" y="4005263"/>
          <p14:tracePt t="152827" x="3505200" y="4005263"/>
          <p14:tracePt t="152836" x="3517900" y="4005263"/>
          <p14:tracePt t="152852" x="3541713" y="4017963"/>
          <p14:tracePt t="153044" x="3541713" y="3992563"/>
          <p14:tracePt t="153055" x="3517900" y="3941763"/>
          <p14:tracePt t="153059" x="3517900" y="3916363"/>
          <p14:tracePt t="153069" x="3467100" y="3854450"/>
          <p14:tracePt t="153075" x="3429000" y="3816350"/>
          <p14:tracePt t="153084" x="3367088" y="3754438"/>
          <p14:tracePt t="153095" x="3328988" y="3716338"/>
          <p14:tracePt t="153099" x="3279775" y="3679825"/>
          <p14:tracePt t="153109" x="3228975" y="3654425"/>
          <p14:tracePt t="153117" x="3192463" y="3641725"/>
          <p14:tracePt t="153125" x="3116263" y="3616325"/>
          <p14:tracePt t="153135" x="3041650" y="3603625"/>
          <p14:tracePt t="153138" x="2941638" y="3579813"/>
          <p14:tracePt t="153149" x="2879725" y="3579813"/>
          <p14:tracePt t="153155" x="2803525" y="3579813"/>
          <p14:tracePt t="153166" x="2741613" y="3579813"/>
          <p14:tracePt t="153175" x="2703513" y="3579813"/>
          <p14:tracePt t="153180" x="2641600" y="3579813"/>
          <p14:tracePt t="153189" x="2616200" y="3579813"/>
          <p14:tracePt t="153196" x="2541588" y="3590925"/>
          <p14:tracePt t="153204" x="2516188" y="3603625"/>
          <p14:tracePt t="153215" x="2452688" y="3641725"/>
          <p14:tracePt t="153222" x="2416175" y="3654425"/>
          <p14:tracePt t="153231" x="2378075" y="3703638"/>
          <p14:tracePt t="153235" x="2365375" y="3729038"/>
          <p14:tracePt t="153244" x="2328863" y="3754438"/>
          <p14:tracePt t="153254" x="2316163" y="3779838"/>
          <p14:tracePt t="153261" x="2290763" y="3803650"/>
          <p14:tracePt t="153270" x="2278063" y="3816350"/>
          <p14:tracePt t="153274" x="2265363" y="3829050"/>
          <p14:tracePt t="153284" x="2252663" y="3829050"/>
          <p14:tracePt t="153295" x="2252663" y="3841750"/>
          <p14:tracePt t="153317" x="2252663" y="3854450"/>
          <p14:tracePt t="153410" x="2252663" y="3867150"/>
          <p14:tracePt t="153432" x="2252663" y="3892550"/>
          <p14:tracePt t="153437" x="2290763" y="3905250"/>
          <p14:tracePt t="153447" x="2328863" y="3905250"/>
          <p14:tracePt t="153452" x="2378075" y="3905250"/>
          <p14:tracePt t="153463" x="2452688" y="3929063"/>
          <p14:tracePt t="153473" x="2528888" y="3929063"/>
          <p14:tracePt t="153477" x="2590800" y="3929063"/>
          <p14:tracePt t="153486" x="2703513" y="3929063"/>
          <p14:tracePt t="153492" x="2778125" y="3929063"/>
          <p14:tracePt t="153502" x="2854325" y="3929063"/>
          <p14:tracePt t="153513" x="2928938" y="3916363"/>
          <p14:tracePt t="153517" x="2992438" y="3892550"/>
          <p14:tracePt t="153527" x="3041650" y="3867150"/>
          <p14:tracePt t="153532" x="3067050" y="3867150"/>
          <p14:tracePt t="153543" x="3092450" y="3867150"/>
          <p14:tracePt t="153553" x="3092450" y="3854450"/>
          <p14:tracePt t="153558" x="3103563" y="3854450"/>
          <p14:tracePt t="153623" x="3103563" y="3841750"/>
          <p14:tracePt t="153633" x="3103563" y="3829050"/>
          <p14:tracePt t="153638" x="3079750" y="3803650"/>
          <p14:tracePt t="153648" x="3041650" y="3792538"/>
          <p14:tracePt t="153660" x="2967038" y="3754438"/>
          <p14:tracePt t="153665" x="2928938" y="3729038"/>
          <p14:tracePt t="153677" x="2867025" y="3729038"/>
          <p14:tracePt t="153679" x="2778125" y="3729038"/>
          <p14:tracePt t="153689" x="2728913" y="3729038"/>
          <p14:tracePt t="153699" x="2654300" y="3729038"/>
          <p14:tracePt t="153704" x="2603500" y="3729038"/>
          <p14:tracePt t="153715" x="2554288" y="3729038"/>
          <p14:tracePt t="153719" x="2528888" y="3754438"/>
          <p14:tracePt t="153728" x="2478088" y="3754438"/>
          <p14:tracePt t="153738" x="2452688" y="3779838"/>
          <p14:tracePt t="153754" x="2428875" y="3803650"/>
          <p14:tracePt t="153760" x="2390775" y="3841750"/>
          <p14:tracePt t="153770" x="2365375" y="3841750"/>
          <p14:tracePt t="153781" x="2365375" y="3854450"/>
          <p14:tracePt t="153784" x="2365375" y="3867150"/>
          <p14:tracePt t="153796" x="2365375" y="3879850"/>
          <p14:tracePt t="153800" x="2339975" y="3905250"/>
          <p14:tracePt t="153810" x="2339975" y="3916363"/>
          <p14:tracePt t="153850" x="2339975" y="3929063"/>
          <p14:tracePt t="153891" x="2378075" y="3954463"/>
          <p14:tracePt t="153896" x="2416175" y="3954463"/>
          <p14:tracePt t="153906" x="2465388" y="3954463"/>
          <p14:tracePt t="153917" x="2528888" y="3954463"/>
          <p14:tracePt t="153920" x="2590800" y="3954463"/>
          <p14:tracePt t="153931" x="2628900" y="3954463"/>
          <p14:tracePt t="153936" x="2678113" y="3954463"/>
          <p14:tracePt t="153949" x="2741613" y="3929063"/>
          <p14:tracePt t="153957" x="2778125" y="3916363"/>
          <p14:tracePt t="153964" x="2803525" y="3905250"/>
          <p14:tracePt t="153971" x="2828925" y="3905250"/>
          <p14:tracePt t="153976" x="2867025" y="3892550"/>
          <p14:tracePt t="153996" x="2890838" y="3879850"/>
          <p14:tracePt t="155242" x="2903538" y="3879850"/>
          <p14:tracePt t="155269" x="2903538" y="3905250"/>
          <p14:tracePt t="155273" x="2867025" y="3941763"/>
          <p14:tracePt t="155283" x="2841625" y="3941763"/>
          <p14:tracePt t="155293" x="2803525" y="3979863"/>
          <p14:tracePt t="155298" x="2778125" y="3992563"/>
          <p14:tracePt t="155308" x="2754313" y="4005263"/>
          <p14:tracePt t="155315" x="2728913" y="4029075"/>
          <p14:tracePt t="155323" x="2703513" y="4029075"/>
          <p14:tracePt t="155332" x="2667000" y="4067175"/>
          <p14:tracePt t="155338" x="2641600" y="4067175"/>
          <p14:tracePt t="155349" x="2603500" y="4092575"/>
          <p14:tracePt t="155364" x="2578100" y="4117975"/>
          <p14:tracePt t="155374" x="2565400" y="4117975"/>
          <p14:tracePt t="155379" x="2554288" y="4117975"/>
          <p14:tracePt t="155389" x="2541588" y="4117975"/>
          <p14:tracePt t="155396" x="2528888" y="4117975"/>
          <p14:tracePt t="155415" x="2516188" y="4117975"/>
          <p14:tracePt t="155435" x="2503488" y="4117975"/>
          <p14:tracePt t="155464" x="2478088" y="4117975"/>
          <p14:tracePt t="155474" x="2452688" y="4117975"/>
          <p14:tracePt t="155484" x="2441575" y="4117975"/>
          <p14:tracePt t="155510" x="2428875" y="4105275"/>
          <p14:tracePt t="155524" x="2416175" y="4092575"/>
          <p14:tracePt t="155637" x="2416175" y="4079875"/>
          <p14:tracePt t="155647" x="2403475" y="4079875"/>
          <p14:tracePt t="155663" x="2390775" y="4079875"/>
          <p14:tracePt t="155677" x="2365375" y="4079875"/>
          <p14:tracePt t="168625" x="2339975" y="4079875"/>
          <p14:tracePt t="168637" x="2328863" y="4117975"/>
          <p14:tracePt t="168639" x="2316163" y="4154488"/>
          <p14:tracePt t="168648" x="2290763" y="4205288"/>
          <p14:tracePt t="168658" x="2290763" y="4230688"/>
          <p14:tracePt t="168664" x="2290763" y="4267200"/>
          <p14:tracePt t="168675" x="2290763" y="4305300"/>
          <p14:tracePt t="168680" x="2290763" y="4341813"/>
          <p14:tracePt t="168690" x="2290763" y="4379913"/>
          <p14:tracePt t="168704" x="2290763" y="4405313"/>
          <p14:tracePt t="168714" x="2290763" y="4418013"/>
          <p14:tracePt t="168721" x="2290763" y="4443413"/>
          <p14:tracePt t="168730" x="2303463" y="4443413"/>
          <p14:tracePt t="168740" x="2339975" y="4467225"/>
          <p14:tracePt t="168745" x="2352675" y="4467225"/>
          <p14:tracePt t="168756" x="2378075" y="4467225"/>
          <p14:tracePt t="168760" x="2403475" y="4467225"/>
          <p14:tracePt t="168770" x="2428875" y="4467225"/>
          <p14:tracePt t="168780" x="2465388" y="4467225"/>
          <p14:tracePt t="168796" x="2478088" y="4467225"/>
          <p14:tracePt t="168801" x="2490788" y="4467225"/>
          <p14:tracePt t="168821" x="2503488" y="4467225"/>
          <p14:tracePt t="168837" x="2516188" y="4454525"/>
          <p14:tracePt t="168862" x="2516188" y="4430713"/>
          <p14:tracePt t="168885" x="2516188" y="4379913"/>
          <p14:tracePt t="168886" x="2503488" y="4330700"/>
          <p14:tracePt t="168896" x="2428875" y="4254500"/>
          <p14:tracePt t="168903" x="2339975" y="4167188"/>
          <p14:tracePt t="168913" x="2216150" y="4092575"/>
          <p14:tracePt t="168922" x="2090738" y="4017963"/>
          <p14:tracePt t="168926" x="1952625" y="3979863"/>
          <p14:tracePt t="168937" x="1852613" y="3941763"/>
          <p14:tracePt t="168955" x="1639888" y="3929063"/>
          <p14:tracePt t="168963" x="1577975" y="3905250"/>
          <p14:tracePt t="168968" x="1501775" y="3905250"/>
          <p14:tracePt t="168976" x="1452563" y="3905250"/>
          <p14:tracePt t="168982" x="1389063" y="3905250"/>
          <p14:tracePt t="168992" x="1352550" y="3905250"/>
          <p14:tracePt t="169003" x="1327150" y="3916363"/>
          <p14:tracePt t="169006" x="1301750" y="3929063"/>
          <p14:tracePt t="169018" x="1263650" y="3954463"/>
          <p14:tracePt t="169022" x="1239838" y="3979863"/>
          <p14:tracePt t="169034" x="1227138" y="4005263"/>
          <p14:tracePt t="169043" x="1163638" y="4041775"/>
          <p14:tracePt t="169049" x="1127125" y="4092575"/>
          <p14:tracePt t="169058" x="1076325" y="4141788"/>
          <p14:tracePt t="169063" x="1063625" y="4154488"/>
          <p14:tracePt t="169072" x="1050925" y="4167188"/>
          <p14:tracePt t="169083" x="1038225" y="4217988"/>
          <p14:tracePt t="169099" x="1014413" y="4230688"/>
          <p14:tracePt t="169208" x="1050925" y="4230688"/>
          <p14:tracePt t="169214" x="1114425" y="4230688"/>
          <p14:tracePt t="169224" x="1150938" y="4230688"/>
          <p14:tracePt t="169231" x="1176338" y="4230688"/>
          <p14:tracePt t="169240" x="1239838" y="4230688"/>
          <p14:tracePt t="169251" x="1301750" y="4230688"/>
          <p14:tracePt t="169254" x="1376363" y="4230688"/>
          <p14:tracePt t="169264" x="1452563" y="4230688"/>
          <p14:tracePt t="169270" x="1501775" y="4230688"/>
          <p14:tracePt t="169280" x="1577975" y="4230688"/>
          <p14:tracePt t="169290" x="1639888" y="4230688"/>
          <p14:tracePt t="169294" x="1714500" y="4230688"/>
          <p14:tracePt t="169304" x="1778000" y="4230688"/>
          <p14:tracePt t="169310" x="1827213" y="4230688"/>
          <p14:tracePt t="169320" x="1865313" y="4230688"/>
          <p14:tracePt t="169330" x="1927225" y="4230688"/>
          <p14:tracePt t="169334" x="1978025" y="4230688"/>
          <p14:tracePt t="169346" x="2052638" y="4230688"/>
          <p14:tracePt t="169351" x="2078038" y="4230688"/>
          <p14:tracePt t="169360" x="2116138" y="4230688"/>
          <p14:tracePt t="169370" x="2127250" y="4230688"/>
          <p14:tracePt t="169376" x="2139950" y="4230688"/>
          <p14:tracePt t="169388" x="2165350" y="4241800"/>
          <p14:tracePt t="169410" x="2178050" y="4254500"/>
          <p14:tracePt t="169426" x="2190750" y="4254500"/>
          <p14:tracePt t="169442" x="2190750" y="4267200"/>
          <p14:tracePt t="169794" x="2203450" y="4267200"/>
          <p14:tracePt t="169818" x="2216150" y="4267200"/>
          <p14:tracePt t="169824" x="2228850" y="4267200"/>
          <p14:tracePt t="169835" x="2239963" y="4267200"/>
          <p14:tracePt t="169841" x="2252663" y="4267200"/>
          <p14:tracePt t="169861" x="2265363" y="4267200"/>
          <p14:tracePt t="170520" x="2278063" y="4279900"/>
          <p14:tracePt t="170547" x="2278063" y="4292600"/>
          <p14:tracePt t="171074" x="2290763" y="4292600"/>
          <p14:tracePt t="171084" x="2290763" y="4305300"/>
          <p14:tracePt t="171097" x="2303463" y="4318000"/>
          <p14:tracePt t="171116" x="2316163" y="4318000"/>
          <p14:tracePt t="171126" x="2328863" y="4318000"/>
          <p14:tracePt t="172028" x="2339975" y="4330700"/>
          <p14:tracePt t="172048" x="2316163" y="4354513"/>
          <p14:tracePt t="172055" x="2303463" y="4354513"/>
          <p14:tracePt t="172065" x="2265363" y="4354513"/>
          <p14:tracePt t="172075" x="2239963" y="4354513"/>
          <p14:tracePt t="172079" x="2216150" y="4367213"/>
          <p14:tracePt t="172088" x="2190750" y="4367213"/>
          <p14:tracePt t="172094" x="2165350" y="4367213"/>
          <p14:tracePt t="172105" x="2116138" y="4392613"/>
          <p14:tracePt t="172114" x="2078038" y="4392613"/>
          <p14:tracePt t="172119" x="2027238" y="4392613"/>
          <p14:tracePt t="172131" x="1990725" y="4392613"/>
          <p14:tracePt t="172134" x="1952625" y="4405313"/>
          <p14:tracePt t="172145" x="1927225" y="4405313"/>
          <p14:tracePt t="172155" x="1914525" y="4405313"/>
          <p14:tracePt t="172161" x="1903413" y="4405313"/>
          <p14:tracePt t="172170" x="1878013" y="4418013"/>
          <p14:tracePt t="172174" x="1852613" y="4418013"/>
          <p14:tracePt t="172185" x="1839913" y="4430713"/>
          <p14:tracePt t="172195" x="1827213" y="4430713"/>
          <p14:tracePt t="172200" x="1801813" y="4430713"/>
          <p14:tracePt t="172210" x="1778000" y="4430713"/>
          <p14:tracePt t="172217" x="1765300" y="4430713"/>
          <p14:tracePt t="172241" x="1739900" y="4430713"/>
          <p14:tracePt t="172442" x="1739900" y="4443413"/>
          <p14:tracePt t="172452" x="1765300" y="4443413"/>
          <p14:tracePt t="172462" x="1839913" y="4443413"/>
          <p14:tracePt t="172468" x="1914525" y="4443413"/>
          <p14:tracePt t="172479" x="2027238" y="4443413"/>
          <p14:tracePt t="172483" x="2127250" y="4443413"/>
          <p14:tracePt t="172493" x="2216150" y="4443413"/>
          <p14:tracePt t="172502" x="2278063" y="4443413"/>
          <p14:tracePt t="172509" x="2352675" y="4443413"/>
          <p14:tracePt t="172519" x="2416175" y="4443413"/>
          <p14:tracePt t="172522" x="2478088" y="4443413"/>
          <p14:tracePt t="172533" x="2528888" y="4443413"/>
          <p14:tracePt t="172542" x="2565400" y="4443413"/>
          <p14:tracePt t="172548" x="2641600" y="4443413"/>
          <p14:tracePt t="172560" x="2690813" y="4443413"/>
          <p14:tracePt t="172565" x="2728913" y="4443413"/>
          <p14:tracePt t="172575" x="2778125" y="4443413"/>
          <p14:tracePt t="172584" x="2803525" y="4443413"/>
          <p14:tracePt t="172589" x="2841625" y="4443413"/>
          <p14:tracePt t="172598" x="2867025" y="4443413"/>
          <p14:tracePt t="172605" x="2890838" y="4443413"/>
          <p14:tracePt t="172615" x="2903538" y="4443413"/>
          <p14:tracePt t="172624" x="2928938" y="4443413"/>
          <p14:tracePt t="172629" x="2967038" y="4443413"/>
          <p14:tracePt t="172639" x="2992438" y="4443413"/>
          <p14:tracePt t="172645" x="3016250" y="4443413"/>
          <p14:tracePt t="172655" x="3054350" y="4443413"/>
          <p14:tracePt t="172665" x="3067050" y="4443413"/>
          <p14:tracePt t="172668" x="3092450" y="4443413"/>
          <p14:tracePt t="172681" x="3116263" y="4443413"/>
          <p14:tracePt t="172685" x="3154363" y="4418013"/>
          <p14:tracePt t="172705" x="3179763" y="4418013"/>
          <p14:tracePt t="172711" x="3192463" y="4418013"/>
          <p14:tracePt t="172720" x="3228975" y="4418013"/>
          <p14:tracePt t="172725" x="3267075" y="4418013"/>
          <p14:tracePt t="172735" x="3279775" y="4418013"/>
          <p14:tracePt t="172744" x="3305175" y="4418013"/>
          <p14:tracePt t="172751" x="3317875" y="4418013"/>
          <p14:tracePt t="172760" x="3328988" y="4418013"/>
          <p14:tracePt t="172774" x="3354388" y="4405313"/>
          <p14:tracePt t="172784" x="3367088" y="4405313"/>
          <p14:tracePt t="172801" x="3379788" y="4392613"/>
          <p14:tracePt t="172806" x="3392488" y="4379913"/>
          <p14:tracePt t="172817" x="3405188" y="4379913"/>
          <p14:tracePt t="172826" x="3429000" y="4367213"/>
          <p14:tracePt t="172831" x="3441700" y="4367213"/>
          <p14:tracePt t="172842" x="3454400" y="4367213"/>
          <p14:tracePt t="172847" x="3479800" y="4367213"/>
          <p14:tracePt t="172856" x="3492500" y="4354513"/>
          <p14:tracePt t="172866" x="3530600" y="4354513"/>
          <p14:tracePt t="172870" x="3554413" y="4354513"/>
          <p14:tracePt t="172881" x="3605213" y="4341813"/>
          <p14:tracePt t="172887" x="3630613" y="4341813"/>
          <p14:tracePt t="172897" x="3667125" y="4341813"/>
          <p14:tracePt t="172907" x="3717925" y="4341813"/>
          <p14:tracePt t="172913" x="3756025" y="4341813"/>
          <p14:tracePt t="172923" x="3792538" y="4341813"/>
          <p14:tracePt t="172926" x="3830638" y="4341813"/>
          <p14:tracePt t="172937" x="3867150" y="4341813"/>
          <p14:tracePt t="172948" x="3892550" y="4341813"/>
          <p14:tracePt t="172953" x="3930650" y="4341813"/>
          <p14:tracePt t="172963" x="3956050" y="4341813"/>
          <p14:tracePt t="172967" x="3979863" y="4341813"/>
          <p14:tracePt t="172977" x="3992563" y="4341813"/>
          <p14:tracePt t="172986" x="4005263" y="4341813"/>
          <p14:tracePt t="172993" x="4017963" y="4341813"/>
          <p14:tracePt t="173007" x="4043363" y="4341813"/>
          <p14:tracePt t="173026" x="4056063" y="4341813"/>
          <p14:tracePt t="173032" x="4092575" y="4341813"/>
          <p14:tracePt t="173047" x="4117975" y="4341813"/>
          <p14:tracePt t="173059" x="4130675" y="4341813"/>
          <p14:tracePt t="173068" x="4168775" y="4341813"/>
          <p14:tracePt t="173073" x="4181475" y="4341813"/>
          <p14:tracePt t="173083" x="4217988" y="4341813"/>
          <p14:tracePt t="173089" x="4243388" y="4341813"/>
          <p14:tracePt t="173099" x="4256088" y="4341813"/>
          <p14:tracePt t="173109" x="4294188" y="4341813"/>
          <p14:tracePt t="173113" x="4318000" y="4341813"/>
          <p14:tracePt t="173122" x="4356100" y="4341813"/>
          <p14:tracePt t="173130" x="4406900" y="4341813"/>
          <p14:tracePt t="173138" x="4430713" y="4341813"/>
          <p14:tracePt t="173148" x="4468813" y="4341813"/>
          <p14:tracePt t="173154" x="4506913" y="4341813"/>
          <p14:tracePt t="173164" x="4556125" y="4341813"/>
          <p14:tracePt t="173168" x="4581525" y="4318000"/>
          <p14:tracePt t="173180" x="4606925" y="4318000"/>
          <p14:tracePt t="173188" x="4630738" y="4318000"/>
          <p14:tracePt t="173195" x="4656138" y="4318000"/>
          <p14:tracePt t="173204" x="4681538" y="4318000"/>
          <p14:tracePt t="173209" x="4719638" y="4318000"/>
          <p14:tracePt t="173229" x="4743450" y="4318000"/>
          <p14:tracePt t="173234" x="4756150" y="4318000"/>
          <p14:tracePt t="173245" x="4768850" y="4318000"/>
          <p14:tracePt t="173251" x="4781550" y="4318000"/>
          <p14:tracePt t="173281" x="4794250" y="4318000"/>
          <p14:tracePt t="173401" x="4781550" y="4318000"/>
          <p14:tracePt t="173420" x="4732338" y="4318000"/>
          <p14:tracePt t="173427" x="4630738" y="4341813"/>
          <p14:tracePt t="173436" x="4556125" y="4341813"/>
          <p14:tracePt t="173440" x="4456113" y="4354513"/>
          <p14:tracePt t="173450" x="4356100" y="4354513"/>
          <p14:tracePt t="173461" x="4268788" y="4379913"/>
          <p14:tracePt t="173467" x="4205288" y="4392613"/>
          <p14:tracePt t="173477" x="4130675" y="4392613"/>
          <p14:tracePt t="173480" x="4081463" y="4405313"/>
          <p14:tracePt t="173490" x="4043363" y="4418013"/>
          <p14:tracePt t="173504" x="4017963" y="4418013"/>
          <p14:tracePt t="173506" x="3992563" y="4418013"/>
          <p14:tracePt t="173523" x="3979863" y="4418013"/>
          <p14:tracePt t="173542" x="3968750" y="4418013"/>
          <p14:tracePt t="173663" x="3956050" y="4418013"/>
          <p14:tracePt t="173674" x="3943350" y="4418013"/>
          <p14:tracePt t="173679" x="3917950" y="4418013"/>
          <p14:tracePt t="173689" x="3867150" y="4418013"/>
          <p14:tracePt t="173692" x="3830638" y="4418013"/>
          <p14:tracePt t="173703" x="3756025" y="4430713"/>
          <p14:tracePt t="173713" x="3667125" y="4454525"/>
          <p14:tracePt t="173718" x="3579813" y="4454525"/>
          <p14:tracePt t="173730" x="3517900" y="4467225"/>
          <p14:tracePt t="173734" x="3429000" y="4492625"/>
          <p14:tracePt t="173745" x="3379788" y="4492625"/>
          <p14:tracePt t="173755" x="3305175" y="4505325"/>
          <p14:tracePt t="173759" x="3254375" y="4505325"/>
          <p14:tracePt t="173768" x="3179763" y="4530725"/>
          <p14:tracePt t="173774" x="3141663" y="4530725"/>
          <p14:tracePt t="173785" x="3092450" y="4530725"/>
          <p14:tracePt t="173795" x="3054350" y="4530725"/>
          <p14:tracePt t="173799" x="3003550" y="4530725"/>
          <p14:tracePt t="173808" x="2954338" y="4530725"/>
          <p14:tracePt t="173814" x="2879725" y="4543425"/>
          <p14:tracePt t="173825" x="2828925" y="4554538"/>
          <p14:tracePt t="173834" x="2754313" y="4554538"/>
          <p14:tracePt t="173840" x="2654300" y="4554538"/>
          <p14:tracePt t="173851" x="2578100" y="4554538"/>
          <p14:tracePt t="173854" x="2503488" y="4554538"/>
          <p14:tracePt t="173864" x="2403475" y="4554538"/>
          <p14:tracePt t="173875" x="2365375" y="4554538"/>
          <p14:tracePt t="173881" x="2303463" y="4554538"/>
          <p14:tracePt t="173890" x="2278063" y="4554538"/>
          <p14:tracePt t="173895" x="2252663" y="4554538"/>
          <p14:tracePt t="173905" x="2228850" y="4554538"/>
          <p14:tracePt t="173914" x="2203450" y="4554538"/>
          <p14:tracePt t="174021" x="2190750" y="4554538"/>
          <p14:tracePt t="174046" x="2178050" y="4554538"/>
          <p14:tracePt t="174066" x="2165350" y="4554538"/>
          <p14:tracePt t="174083" x="2152650" y="4554538"/>
          <p14:tracePt t="174092" x="2139950" y="4554538"/>
          <p14:tracePt t="174116" x="2116138" y="4554538"/>
          <p14:tracePt t="174136" x="2103438" y="4554538"/>
          <p14:tracePt t="174157" x="2078038" y="4554538"/>
          <p14:tracePt t="174172" x="2065338" y="4554538"/>
          <p14:tracePt t="174176" x="2065338" y="4567238"/>
          <p14:tracePt t="174187" x="2052638" y="4567238"/>
          <p14:tracePt t="174196" x="2039938" y="4567238"/>
          <p14:tracePt t="174202" x="2027238" y="4567238"/>
          <p14:tracePt t="174213" x="2014538" y="4579938"/>
          <p14:tracePt t="174219" x="2003425" y="4579938"/>
          <p14:tracePt t="174229" x="1978025" y="4592638"/>
          <p14:tracePt t="174242" x="1952625" y="4605338"/>
          <p14:tracePt t="174268" x="1939925" y="4605338"/>
          <p14:tracePt t="174279" x="1927225" y="4618038"/>
          <p14:tracePt t="174557" x="1939925" y="4618038"/>
          <p14:tracePt t="174566" x="1990725" y="4618038"/>
          <p14:tracePt t="174577" x="2052638" y="4618038"/>
          <p14:tracePt t="174580" x="2139950" y="4618038"/>
          <p14:tracePt t="174590" x="2216150" y="4618038"/>
          <p14:tracePt t="174596" x="2303463" y="4605338"/>
          <p14:tracePt t="174606" x="2352675" y="4579938"/>
          <p14:tracePt t="174617" x="2428875" y="4567238"/>
          <p14:tracePt t="174623" x="2441575" y="4567238"/>
          <p14:tracePt t="174631" x="2452688" y="4554538"/>
          <p14:tracePt t="174702" x="2452688" y="4530725"/>
          <p14:tracePt t="174717" x="2452688" y="4518025"/>
          <p14:tracePt t="174727" x="2403475" y="4467225"/>
          <p14:tracePt t="174732" x="2316163" y="4454525"/>
          <p14:tracePt t="174743" x="2203450" y="4454525"/>
          <p14:tracePt t="174749" x="2078038" y="4430713"/>
          <p14:tracePt t="174760" x="1978025" y="4430713"/>
          <p14:tracePt t="174770" x="1890713" y="4430713"/>
          <p14:tracePt t="174772" x="1790700" y="4430713"/>
          <p14:tracePt t="174783" x="1727200" y="4430713"/>
          <p14:tracePt t="174788" x="1689100" y="4430713"/>
          <p14:tracePt t="174798" x="1627188" y="4430713"/>
          <p14:tracePt t="174809" x="1589088" y="4430713"/>
          <p14:tracePt t="174815" x="1577975" y="4430713"/>
          <p14:tracePt t="174823" x="1552575" y="4430713"/>
          <p14:tracePt t="174838" x="1527175" y="4430713"/>
          <p14:tracePt t="174968" x="1589088" y="4430713"/>
          <p14:tracePt t="174974" x="1677988" y="4430713"/>
          <p14:tracePt t="174984" x="1790700" y="4430713"/>
          <p14:tracePt t="174991" x="1927225" y="4430713"/>
          <p14:tracePt t="175000" x="2039938" y="4430713"/>
          <p14:tracePt t="175011" x="2139950" y="4430713"/>
          <p14:tracePt t="175014" x="2290763" y="4430713"/>
          <p14:tracePt t="175024" x="2403475" y="4430713"/>
          <p14:tracePt t="175031" x="2490788" y="4430713"/>
          <p14:tracePt t="175040" x="2603500" y="4430713"/>
          <p14:tracePt t="175050" x="2728913" y="4430713"/>
          <p14:tracePt t="175054" x="2841625" y="4430713"/>
          <p14:tracePt t="175064" x="2941638" y="4430713"/>
          <p14:tracePt t="175070" x="3028950" y="4430713"/>
          <p14:tracePt t="175082" x="3092450" y="4430713"/>
          <p14:tracePt t="175091" x="3167063" y="4430713"/>
          <p14:tracePt t="175095" x="3216275" y="4430713"/>
          <p14:tracePt t="175104" x="3279775" y="4430713"/>
          <p14:tracePt t="175113" x="3317875" y="4430713"/>
          <p14:tracePt t="175120" x="3341688" y="4430713"/>
          <p14:tracePt t="175130" x="3367088" y="4430713"/>
          <p14:tracePt t="175136" x="3392488" y="4430713"/>
          <p14:tracePt t="175146" x="3417888" y="4430713"/>
          <p14:tracePt t="175171" x="3441700" y="4430713"/>
          <p14:tracePt t="175191" x="3454400" y="4430713"/>
          <p14:tracePt t="175662" x="3454400" y="4443413"/>
          <p14:tracePt t="175671" x="3405188" y="4443413"/>
          <p14:tracePt t="175677" x="3328988" y="4454525"/>
          <p14:tracePt t="175687" x="3267075" y="4454525"/>
          <p14:tracePt t="175691" x="3179763" y="4479925"/>
          <p14:tracePt t="175701" x="3067050" y="4492625"/>
          <p14:tracePt t="175711" x="3016250" y="4492625"/>
          <p14:tracePt t="175716" x="2979738" y="4492625"/>
          <p14:tracePt t="175728" x="2916238" y="4492625"/>
          <p14:tracePt t="175731" x="2816225" y="4492625"/>
          <p14:tracePt t="175741" x="2741613" y="4492625"/>
          <p14:tracePt t="175750" x="2667000" y="4492625"/>
          <p14:tracePt t="175756" x="2603500" y="4492625"/>
          <p14:tracePt t="175767" x="2528888" y="4492625"/>
          <p14:tracePt t="175770" x="2478088" y="4492625"/>
          <p14:tracePt t="175782" x="2441575" y="4492625"/>
          <p14:tracePt t="175790" x="2416175" y="4492625"/>
          <p14:tracePt t="175797" x="2352675" y="4492625"/>
          <p14:tracePt t="175806" x="2316163" y="4492625"/>
          <p14:tracePt t="175811" x="2278063" y="4492625"/>
          <p14:tracePt t="175823" x="2239963" y="4492625"/>
          <p14:tracePt t="175833" x="2190750" y="4492625"/>
          <p14:tracePt t="175837" x="2165350" y="4492625"/>
          <p14:tracePt t="175847" x="2139950" y="4492625"/>
          <p14:tracePt t="175852" x="2116138" y="4492625"/>
          <p14:tracePt t="175863" x="2078038" y="4492625"/>
          <p14:tracePt t="175873" x="2052638" y="4492625"/>
          <p14:tracePt t="175887" x="2039938" y="4492625"/>
          <p14:tracePt t="175895" x="2027238" y="4492625"/>
          <p14:tracePt t="175904" x="2014538" y="4492625"/>
          <p14:tracePt t="175913" x="2003425" y="4492625"/>
          <p14:tracePt t="175918" x="1990725" y="4492625"/>
          <p14:tracePt t="175928" x="1978025" y="4492625"/>
          <p14:tracePt t="175978" x="1965325" y="4492625"/>
          <p14:tracePt t="175993" x="1952625" y="4505325"/>
          <p14:tracePt t="176009" x="1939925" y="4505325"/>
          <p14:tracePt t="176022" x="1927225" y="4518025"/>
          <p14:tracePt t="176044" x="1914525" y="4530725"/>
          <p14:tracePt t="176065" x="1890713" y="4543425"/>
          <p14:tracePt t="176492" x="1878013" y="4543425"/>
          <p14:tracePt t="176780" x="1903413" y="4543425"/>
          <p14:tracePt t="176791" x="1978025" y="4543425"/>
          <p14:tracePt t="176800" x="2027238" y="4543425"/>
          <p14:tracePt t="176805" x="2090738" y="4543425"/>
          <p14:tracePt t="176814" x="2152650" y="4543425"/>
          <p14:tracePt t="176820" x="2228850" y="4543425"/>
          <p14:tracePt t="176830" x="2265363" y="4543425"/>
          <p14:tracePt t="176842" x="2328863" y="4543425"/>
          <p14:tracePt t="176848" x="2365375" y="4543425"/>
          <p14:tracePt t="176856" x="2416175" y="4543425"/>
          <p14:tracePt t="176861" x="2465388" y="4543425"/>
          <p14:tracePt t="176870" x="2503488" y="4543425"/>
          <p14:tracePt t="176881" x="2516188" y="4543425"/>
          <p14:tracePt t="176887" x="2528888" y="4543425"/>
          <p14:tracePt t="176896" x="2541588" y="4543425"/>
          <p14:tracePt t="176910" x="2554288" y="4543425"/>
          <p14:tracePt t="176921" x="2565400" y="4543425"/>
          <p14:tracePt t="176927" x="2590800" y="4543425"/>
          <p14:tracePt t="176936" x="2603500" y="4543425"/>
          <p14:tracePt t="176940" x="2628900" y="4543425"/>
          <p14:tracePt t="176960" x="2641600" y="4543425"/>
          <p14:tracePt t="176967" x="2667000" y="4543425"/>
          <p14:tracePt t="176977" x="2690813" y="4543425"/>
          <p14:tracePt t="176982" x="2716213" y="4543425"/>
          <p14:tracePt t="176994" x="2741613" y="4543425"/>
          <p14:tracePt t="177002" x="2767013" y="4543425"/>
          <p14:tracePt t="177006" x="2778125" y="4543425"/>
          <p14:tracePt t="177016" x="2790825" y="4543425"/>
          <p14:tracePt t="177032" x="2816225" y="4543425"/>
          <p14:tracePt t="177043" x="2841625" y="4543425"/>
          <p14:tracePt t="177048" x="2867025" y="4543425"/>
          <p14:tracePt t="177062" x="2890838" y="4543425"/>
          <p14:tracePt t="177072" x="2903538" y="4543425"/>
          <p14:tracePt t="177083" x="2941638" y="4543425"/>
          <p14:tracePt t="177088" x="2967038" y="4543425"/>
          <p14:tracePt t="177098" x="2992438" y="4543425"/>
          <p14:tracePt t="177102" x="3016250" y="4543425"/>
          <p14:tracePt t="177114" x="3041650" y="4543425"/>
          <p14:tracePt t="177123" x="3079750" y="4543425"/>
          <p14:tracePt t="177128" x="3128963" y="4543425"/>
          <p14:tracePt t="177138" x="3154363" y="4543425"/>
          <p14:tracePt t="177144" x="3192463" y="4543425"/>
          <p14:tracePt t="177153" x="3216275" y="4543425"/>
          <p14:tracePt t="177163" x="3241675" y="4543425"/>
          <p14:tracePt t="177168" x="3267075" y="4543425"/>
          <p14:tracePt t="177184" x="3292475" y="4543425"/>
          <p14:tracePt t="177210" x="3305175" y="4543425"/>
          <p14:tracePt t="177255" x="3317875" y="4543425"/>
          <p14:tracePt t="178660" x="3328988" y="4543425"/>
          <p14:tracePt t="178960" x="3341688" y="4543425"/>
          <p14:tracePt t="179111" x="3354388" y="4543425"/>
          <p14:tracePt t="179150" x="3367088" y="4543425"/>
          <p14:tracePt t="179167" x="3379788" y="4543425"/>
          <p14:tracePt t="179176" x="3392488" y="4543425"/>
          <p14:tracePt t="179197" x="3405188" y="4543425"/>
          <p14:tracePt t="181658" x="3417888" y="4543425"/>
          <p14:tracePt t="181672" x="3429000" y="4543425"/>
          <p14:tracePt t="181692" x="3441700" y="4543425"/>
          <p14:tracePt t="181709" x="3454400" y="4554538"/>
          <p14:tracePt t="181728" x="3467100" y="4554538"/>
          <p14:tracePt t="181732" x="3479800" y="4554538"/>
          <p14:tracePt t="181742" x="3517900" y="4554538"/>
          <p14:tracePt t="181758" x="3541713" y="4554538"/>
          <p14:tracePt t="181768" x="3567113" y="4554538"/>
          <p14:tracePt t="181773" x="3592513" y="4554538"/>
          <p14:tracePt t="181782" x="3617913" y="4554538"/>
          <p14:tracePt t="181789" x="3643313" y="4554538"/>
          <p14:tracePt t="181798" x="3667125" y="4554538"/>
          <p14:tracePt t="181812" x="3692525" y="4554538"/>
          <p14:tracePt t="181839" x="3705225" y="4554538"/>
          <p14:tracePt t="181848" x="3717925" y="4554538"/>
          <p14:tracePt t="181879" x="3730625" y="4554538"/>
          <p14:tracePt t="181898" x="3743325" y="4554538"/>
          <p14:tracePt t="181935" x="3767138" y="4554538"/>
          <p14:tracePt t="181940" x="3817938" y="4554538"/>
          <p14:tracePt t="181951" x="3843338" y="4543425"/>
          <p14:tracePt t="181955" x="3879850" y="4543425"/>
          <p14:tracePt t="181964" x="3930650" y="4530725"/>
          <p14:tracePt t="181975" x="4005263" y="4518025"/>
          <p14:tracePt t="181980" x="4068763" y="4492625"/>
          <p14:tracePt t="181991" x="4143375" y="4479925"/>
          <p14:tracePt t="181994" x="4205288" y="4443413"/>
          <p14:tracePt t="182005" x="4256088" y="4418013"/>
          <p14:tracePt t="182015" x="4305300" y="4405313"/>
          <p14:tracePt t="182021" x="4343400" y="4379913"/>
          <p14:tracePt t="182031" x="4394200" y="4354513"/>
          <p14:tracePt t="182037" x="4406900" y="4341813"/>
          <p14:tracePt t="182047" x="4430713" y="4330700"/>
          <p14:tracePt t="182057" x="4443413" y="4305300"/>
          <p14:tracePt t="182060" x="4456113" y="4305300"/>
          <p14:tracePt t="182071" x="4468813" y="4292600"/>
          <p14:tracePt t="182087" x="4481513" y="4292600"/>
          <p14:tracePt t="182100" x="4494213" y="4279900"/>
          <p14:tracePt t="182130" x="4506913" y="4267200"/>
          <p14:tracePt t="182289" x="4506913" y="4279900"/>
          <p14:tracePt t="182309" x="4506913" y="4292600"/>
          <p14:tracePt t="182329" x="4506913" y="4305300"/>
          <p14:tracePt t="182383" x="4494213" y="4305300"/>
          <p14:tracePt t="182409" x="4481513" y="4318000"/>
          <p14:tracePt t="182440" x="4456113" y="4318000"/>
          <p14:tracePt t="182464" x="4443413" y="4318000"/>
          <p14:tracePt t="182580" x="4430713" y="4318000"/>
          <p14:tracePt t="182591" x="4418013" y="4341813"/>
          <p14:tracePt t="182594" x="4406900" y="4341813"/>
          <p14:tracePt t="182606" x="4368800" y="4341813"/>
          <p14:tracePt t="182610" x="4330700" y="4367213"/>
          <p14:tracePt t="182623" x="4281488" y="4379913"/>
          <p14:tracePt t="182631" x="4217988" y="4405313"/>
          <p14:tracePt t="182638" x="4117975" y="4418013"/>
          <p14:tracePt t="182646" x="4043363" y="4454525"/>
          <p14:tracePt t="182650" x="3956050" y="4492625"/>
          <p14:tracePt t="182660" x="3856038" y="4518025"/>
          <p14:tracePt t="182671" x="3730625" y="4554538"/>
          <p14:tracePt t="182677" x="3643313" y="4567238"/>
          <p14:tracePt t="182688" x="3567113" y="4605338"/>
          <p14:tracePt t="182690" x="3505200" y="4605338"/>
          <p14:tracePt t="182700" x="3441700" y="4630738"/>
          <p14:tracePt t="182712" x="3405188" y="4630738"/>
          <p14:tracePt t="182716" x="3354388" y="4656138"/>
          <p14:tracePt t="182727" x="3328988" y="4656138"/>
          <p14:tracePt t="182733" x="3317875" y="4656138"/>
          <p14:tracePt t="182743" x="3305175" y="4656138"/>
          <p14:tracePt t="183038" x="3317875" y="4643438"/>
          <p14:tracePt t="183045" x="3341688" y="4630738"/>
          <p14:tracePt t="183055" x="3367088" y="4605338"/>
          <p14:tracePt t="183060" x="3392488" y="4592638"/>
          <p14:tracePt t="183072" x="3417888" y="4567238"/>
          <p14:tracePt t="183081" x="3441700" y="4543425"/>
          <p14:tracePt t="183084" x="3454400" y="4530725"/>
          <p14:tracePt t="183094" x="3492500" y="4492625"/>
          <p14:tracePt t="183110" x="3517900" y="4454525"/>
          <p14:tracePt t="183122" x="3530600" y="4418013"/>
          <p14:tracePt t="183124" x="3530600" y="4392613"/>
          <p14:tracePt t="183135" x="3554413" y="4367213"/>
          <p14:tracePt t="183141" x="3554413" y="4341813"/>
          <p14:tracePt t="183150" x="3554413" y="4318000"/>
          <p14:tracePt t="183160" x="3567113" y="4292600"/>
          <p14:tracePt t="183165" x="3567113" y="4267200"/>
          <p14:tracePt t="183176" x="3567113" y="4241800"/>
          <p14:tracePt t="183181" x="3567113" y="4205288"/>
          <p14:tracePt t="183191" x="3567113" y="4192588"/>
          <p14:tracePt t="183207" x="3567113" y="4167188"/>
          <p14:tracePt t="183216" x="3567113" y="4141788"/>
          <p14:tracePt t="183221" x="3567113" y="4117975"/>
          <p14:tracePt t="183240" x="3567113" y="4092575"/>
          <p14:tracePt t="183257" x="3567113" y="4067175"/>
          <p14:tracePt t="183260" x="3554413" y="4054475"/>
          <p14:tracePt t="183271" x="3554413" y="4029075"/>
          <p14:tracePt t="183280" x="3541713" y="4029075"/>
          <p14:tracePt t="183287" x="3541713" y="4005263"/>
          <p14:tracePt t="183297" x="3530600" y="3979863"/>
          <p14:tracePt t="183304" x="3505200" y="3967163"/>
          <p14:tracePt t="183312" x="3479800" y="3941763"/>
          <p14:tracePt t="183322" x="3467100" y="3929063"/>
          <p14:tracePt t="183327" x="3429000" y="3905250"/>
          <p14:tracePt t="183337" x="3405188" y="3905250"/>
          <p14:tracePt t="183342" x="3367088" y="3867150"/>
          <p14:tracePt t="183353" x="3317875" y="3841750"/>
          <p14:tracePt t="183362" x="3305175" y="3841750"/>
          <p14:tracePt t="183367" x="3279775" y="3829050"/>
          <p14:tracePt t="183377" x="3267075" y="3816350"/>
          <p14:tracePt t="183383" x="3228975" y="3816350"/>
          <p14:tracePt t="183392" x="3179763" y="3792538"/>
          <p14:tracePt t="183404" x="3154363" y="3779838"/>
          <p14:tracePt t="183409" x="3128963" y="3767138"/>
          <p14:tracePt t="183419" x="3092450" y="3754438"/>
          <p14:tracePt t="183423" x="3054350" y="3729038"/>
          <p14:tracePt t="183433" x="3003550" y="3703638"/>
          <p14:tracePt t="183442" x="2954338" y="3679825"/>
          <p14:tracePt t="183448" x="2903538" y="3654425"/>
          <p14:tracePt t="183458" x="2867025" y="3629025"/>
          <p14:tracePt t="183463" x="2790825" y="3590925"/>
          <p14:tracePt t="183473" x="2667000" y="3554413"/>
          <p14:tracePt t="183482" x="2554288" y="3490913"/>
          <p14:tracePt t="183488" x="2428875" y="3441700"/>
          <p14:tracePt t="183499" x="2316163" y="3403600"/>
          <p14:tracePt t="183503" x="2216150" y="3367088"/>
          <p14:tracePt t="183512" x="2127250" y="3328988"/>
          <p14:tracePt t="183522" x="2052638" y="3290888"/>
          <p14:tracePt t="183528" x="1952625" y="3254375"/>
          <p14:tracePt t="183539" x="1839913" y="3203575"/>
          <p14:tracePt t="183543" x="1752600" y="3154363"/>
          <p14:tracePt t="183555" x="1639888" y="3116263"/>
          <p14:tracePt t="183564" x="1577975" y="3090863"/>
          <p14:tracePt t="183569" x="1514475" y="3054350"/>
          <p14:tracePt t="183579" x="1476375" y="3041650"/>
          <p14:tracePt t="183584" x="1439863" y="3016250"/>
          <p14:tracePt t="183595" x="1414463" y="3003550"/>
          <p14:tracePt t="183604" x="1401763" y="2990850"/>
          <p14:tracePt t="183608" x="1376363" y="2978150"/>
          <p14:tracePt t="183619" x="1363663" y="2978150"/>
          <p14:tracePt t="183624" x="1363663" y="2965450"/>
          <p14:tracePt t="183710" x="1352550" y="2965450"/>
          <p14:tracePt t="183750" x="1339850" y="2965450"/>
          <p14:tracePt t="183787" x="1339850" y="2978150"/>
          <p14:tracePt t="183801" x="1339850" y="2990850"/>
          <p14:tracePt t="183807" x="1339850" y="3003550"/>
          <p14:tracePt t="183816" x="1339850" y="3041650"/>
          <p14:tracePt t="183826" x="1339850" y="3065463"/>
          <p14:tracePt t="183830" x="1339850" y="3103563"/>
          <p14:tracePt t="183840" x="1339850" y="3128963"/>
          <p14:tracePt t="183846" x="1339850" y="3190875"/>
          <p14:tracePt t="183856" x="1339850" y="3228975"/>
          <p14:tracePt t="183866" x="1363663" y="3278188"/>
          <p14:tracePt t="183870" x="1376363" y="3290888"/>
          <p14:tracePt t="183881" x="1401763" y="3341688"/>
          <p14:tracePt t="183887" x="1427163" y="3378200"/>
          <p14:tracePt t="183897" x="1439863" y="3403600"/>
          <p14:tracePt t="183906" x="1452563" y="3416300"/>
          <p14:tracePt t="183912" x="1465263" y="3429000"/>
          <p14:tracePt t="183926" x="1476375" y="3454400"/>
          <p14:tracePt t="183963" x="1489075" y="3467100"/>
          <p14:tracePt t="183983" x="1501775" y="3467100"/>
          <p14:tracePt t="183988" x="1501775" y="3479800"/>
          <p14:tracePt t="183998" x="1514475" y="3479800"/>
          <p14:tracePt t="184012" x="1539875" y="3479800"/>
          <p14:tracePt t="184022" x="1565275" y="3479800"/>
          <p14:tracePt t="184028" x="1589088" y="3479800"/>
          <p14:tracePt t="184039" x="1639888" y="3479800"/>
          <p14:tracePt t="184049" x="1677988" y="3479800"/>
          <p14:tracePt t="184054" x="1739900" y="3467100"/>
          <p14:tracePt t="184062" x="1778000" y="3441700"/>
          <p14:tracePt t="184069" x="1865313" y="3441700"/>
          <p14:tracePt t="184078" x="1914525" y="3416300"/>
          <p14:tracePt t="184088" x="1978025" y="3390900"/>
          <p14:tracePt t="184094" x="2027238" y="3378200"/>
          <p14:tracePt t="184106" x="2052638" y="3378200"/>
          <p14:tracePt t="184108" x="2103438" y="3354388"/>
          <p14:tracePt t="184123" x="2116138" y="3354388"/>
          <p14:tracePt t="184129" x="2127250" y="3354388"/>
          <p14:tracePt t="184145" x="2152650" y="3354388"/>
          <p14:tracePt t="184158" x="2152650" y="3341688"/>
          <p14:tracePt t="184170" x="2165350" y="3341688"/>
          <p14:tracePt t="184473" x="2152650" y="3341688"/>
          <p14:tracePt t="184492" x="2139950" y="3341688"/>
          <p14:tracePt t="184496" x="2127250" y="3341688"/>
          <p14:tracePt t="184507" x="2103438" y="3328988"/>
          <p14:tracePt t="184513" x="2078038" y="3303588"/>
          <p14:tracePt t="184522" x="2065338" y="3303588"/>
          <p14:tracePt t="184533" x="2052638" y="3303588"/>
          <p14:tracePt t="184537" x="2039938" y="3303588"/>
          <p14:tracePt t="184547" x="2027238" y="3303588"/>
          <p14:tracePt t="184553" x="2003425" y="3303588"/>
          <p14:tracePt t="184573" x="1978025" y="3303588"/>
          <p14:tracePt t="184588" x="1965325" y="3303588"/>
          <p14:tracePt t="184593" x="1939925" y="3278188"/>
          <p14:tracePt t="184603" x="1927225" y="3278188"/>
          <p14:tracePt t="184612" x="1914525" y="3278188"/>
          <p14:tracePt t="184619" x="1903413" y="3278188"/>
          <p14:tracePt t="184628" x="1878013" y="3278188"/>
          <p14:tracePt t="184632" x="1865313" y="3278188"/>
          <p14:tracePt t="184643" x="1839913" y="3278188"/>
          <p14:tracePt t="184659" x="1827213" y="3278188"/>
          <p14:tracePt t="184855" x="1814513" y="3278188"/>
          <p14:tracePt t="184871" x="1790700" y="3278188"/>
          <p14:tracePt t="184894" x="1765300" y="3278188"/>
          <p14:tracePt t="184924" x="1752600" y="3278188"/>
          <p14:tracePt t="184930" x="1752600" y="3290888"/>
          <p14:tracePt t="185209" x="1739900" y="3290888"/>
          <p14:tracePt t="185219" x="1739900" y="3303588"/>
          <p14:tracePt t="185228" x="1752600" y="3316288"/>
          <p14:tracePt t="185232" x="1765300" y="3316288"/>
          <p14:tracePt t="185243" x="1801813" y="3341688"/>
          <p14:tracePt t="185248" x="1827213" y="3341688"/>
          <p14:tracePt t="185260" x="1852613" y="3341688"/>
          <p14:tracePt t="185269" x="1878013" y="3354388"/>
          <p14:tracePt t="185274" x="1903413" y="3354388"/>
          <p14:tracePt t="185287" x="1927225" y="3354388"/>
          <p14:tracePt t="185289" x="1939925" y="3354388"/>
          <p14:tracePt t="185299" x="1965325" y="3354388"/>
          <p14:tracePt t="185308" x="1978025" y="3354388"/>
          <p14:tracePt t="185314" x="1990725" y="3354388"/>
          <p14:tracePt t="185328" x="2003425" y="3354388"/>
          <p14:tracePt t="185364" x="2027238" y="3354388"/>
          <p14:tracePt t="185385" x="2052638" y="3354388"/>
          <p14:tracePt t="185405" x="2065338" y="3341688"/>
          <p14:tracePt t="185425" x="2078038" y="3341688"/>
          <p14:tracePt t="185435" x="2090738" y="3341688"/>
          <p14:tracePt t="185465" x="2090738" y="3328988"/>
          <p14:tracePt t="185743" x="2116138" y="3328988"/>
          <p14:tracePt t="185752" x="2165350" y="3328988"/>
          <p14:tracePt t="185762" x="2228850" y="3328988"/>
          <p14:tracePt t="185769" x="2316163" y="3416300"/>
          <p14:tracePt t="185780" x="2390775" y="3479800"/>
          <p14:tracePt t="185787" x="2478088" y="3529013"/>
          <p14:tracePt t="185793" x="2578100" y="3603625"/>
          <p14:tracePt t="185803" x="2667000" y="3679825"/>
          <p14:tracePt t="185808" x="2790825" y="3754438"/>
          <p14:tracePt t="185818" x="2903538" y="3829050"/>
          <p14:tracePt t="185823" x="2967038" y="3892550"/>
          <p14:tracePt t="185835" x="3054350" y="3967163"/>
          <p14:tracePt t="185846" x="3103563" y="4017963"/>
          <p14:tracePt t="185848" x="3179763" y="4105275"/>
          <p14:tracePt t="185858" x="3241675" y="4167188"/>
          <p14:tracePt t="185864" x="3254375" y="4205288"/>
          <p14:tracePt t="185875" x="3279775" y="4230688"/>
          <p14:tracePt t="185885" x="3305175" y="4279900"/>
          <p14:tracePt t="185888" x="3305175" y="4292600"/>
          <p14:tracePt t="185898" x="3305175" y="4305300"/>
          <p14:tracePt t="185904" x="3305175" y="4318000"/>
          <p14:tracePt t="185914" x="3305175" y="4330700"/>
          <p14:tracePt t="185928" x="3305175" y="4341813"/>
          <p14:tracePt t="185985" x="3305175" y="4354513"/>
          <p14:tracePt t="186010" x="3305175" y="4367213"/>
          <p14:tracePt t="186026" x="3305175" y="4379913"/>
          <p14:tracePt t="186040" x="3305175" y="4392613"/>
          <p14:tracePt t="186077" x="3305175" y="4405313"/>
          <p14:tracePt t="186167" x="3305175" y="4418013"/>
          <p14:tracePt t="186187" x="3305175" y="4430713"/>
          <p14:tracePt t="186213" x="3305175" y="4443413"/>
          <p14:tracePt t="186303" x="3292475" y="4454525"/>
          <p14:tracePt t="186379" x="3279775" y="4454525"/>
          <p14:tracePt t="186383" x="3254375" y="4479925"/>
          <p14:tracePt t="186384" x="3254375" y="4492625"/>
          <p14:tracePt t="186392" x="3254375" y="4505325"/>
          <p14:tracePt t="186398" x="3241675" y="4518025"/>
          <p14:tracePt t="188329" x="3254375" y="4518025"/>
          <p14:tracePt t="188339" x="3267075" y="4518025"/>
          <p14:tracePt t="188349" x="3279775" y="4530725"/>
          <p14:tracePt t="188355" x="3279775" y="4543425"/>
          <p14:tracePt t="188365" x="3292475" y="4554538"/>
          <p14:tracePt t="188370" x="3317875" y="4554538"/>
          <p14:tracePt t="188391" x="3341688" y="4554538"/>
          <p14:tracePt t="188394" x="3367088" y="4554538"/>
          <p14:tracePt t="188404" x="3392488" y="4579938"/>
          <p14:tracePt t="188411" x="3417888" y="4579938"/>
          <p14:tracePt t="188421" x="3441700" y="4579938"/>
          <p14:tracePt t="188431" x="3467100" y="4579938"/>
          <p14:tracePt t="188434" x="3505200" y="4579938"/>
          <p14:tracePt t="188444" x="3530600" y="4579938"/>
          <p14:tracePt t="188451" x="3554413" y="4579938"/>
          <p14:tracePt t="188460" x="3579813" y="4579938"/>
          <p14:tracePt t="188471" x="3605213" y="4579938"/>
          <p14:tracePt t="188474" x="3630613" y="4554538"/>
          <p14:tracePt t="188484" x="3667125" y="4554538"/>
          <p14:tracePt t="188490" x="3705225" y="4530725"/>
          <p14:tracePt t="188511" x="3730625" y="4518025"/>
          <p14:tracePt t="188516" x="3743325" y="4518025"/>
          <p14:tracePt t="188526" x="3756025" y="4518025"/>
          <p14:tracePt t="188531" x="3779838" y="4518025"/>
          <p14:tracePt t="188551" x="3792538" y="4518025"/>
          <p14:tracePt t="188556" x="3805238" y="4518025"/>
          <p14:tracePt t="188566" x="3805238" y="4505325"/>
          <p14:tracePt t="188571" x="3817938" y="4505325"/>
          <p14:tracePt t="188713" x="3830638" y="4505325"/>
          <p14:tracePt t="188723" x="3843338" y="4505325"/>
          <p14:tracePt t="188945" x="3830638" y="4505325"/>
          <p14:tracePt t="188962" x="3817938" y="4505325"/>
          <p14:tracePt t="188981" x="3767138" y="4505325"/>
          <p14:tracePt t="188994" x="3717925" y="4505325"/>
          <p14:tracePt t="189000" x="3679825" y="4505325"/>
          <p14:tracePt t="189010" x="3630613" y="4505325"/>
          <p14:tracePt t="189020" x="3605213" y="4505325"/>
          <p14:tracePt t="189024" x="3579813" y="4505325"/>
          <p14:tracePt t="189034" x="3541713" y="4505325"/>
          <p14:tracePt t="189040" x="3492500" y="4530725"/>
          <p14:tracePt t="189050" x="3454400" y="4530725"/>
          <p14:tracePt t="189060" x="3417888" y="4530725"/>
          <p14:tracePt t="189068" x="3392488" y="4530725"/>
          <p14:tracePt t="189077" x="3367088" y="4530725"/>
          <p14:tracePt t="189081" x="3354388" y="4530725"/>
          <p14:tracePt t="189090" x="3341688" y="4530725"/>
          <p14:tracePt t="189100" x="3328988" y="4530725"/>
          <p14:tracePt t="189500" x="3354388" y="4530725"/>
          <p14:tracePt t="189505" x="3417888" y="4530725"/>
          <p14:tracePt t="189515" x="3467100" y="4530725"/>
          <p14:tracePt t="189518" x="3541713" y="4530725"/>
          <p14:tracePt t="189531" x="3630613" y="4530725"/>
          <p14:tracePt t="189540" x="3692525" y="4530725"/>
          <p14:tracePt t="189544" x="3756025" y="4530725"/>
          <p14:tracePt t="189554" x="3817938" y="4530725"/>
          <p14:tracePt t="189560" x="3843338" y="4530725"/>
          <p14:tracePt t="189570" x="3867150" y="4530725"/>
          <p14:tracePt t="189581" x="3892550" y="4530725"/>
          <p14:tracePt t="189585" x="3905250" y="4530725"/>
          <p14:tracePt t="189595" x="3917950" y="4530725"/>
          <p14:tracePt t="189611" x="3943350" y="4530725"/>
          <p14:tracePt t="189620" x="3968750" y="4530725"/>
          <p14:tracePt t="189786" x="3979863" y="4530725"/>
          <p14:tracePt t="189803" x="3979863" y="4543425"/>
          <p14:tracePt t="189816" x="3979863" y="4567238"/>
          <p14:tracePt t="189826" x="3979863" y="4579938"/>
          <p14:tracePt t="189832" x="3968750" y="4592638"/>
          <p14:tracePt t="189852" x="3968750" y="4605338"/>
          <p14:tracePt t="190174" x="3979863" y="4605338"/>
          <p14:tracePt t="190200" x="3992563" y="4592638"/>
          <p14:tracePt t="190214" x="4005263" y="4579938"/>
          <p14:tracePt t="190225" x="4017963" y="4579938"/>
          <p14:tracePt t="190231" x="4030663" y="4554538"/>
          <p14:tracePt t="190240" x="4043363" y="4554538"/>
          <p14:tracePt t="190250" x="4043363" y="4543425"/>
          <p14:tracePt t="190266" x="4043363" y="4530725"/>
          <p14:tracePt t="190270" x="4043363" y="4518025"/>
          <p14:tracePt t="190297" x="4043363" y="4505325"/>
          <p14:tracePt t="190311" x="4043363" y="4492625"/>
          <p14:tracePt t="190458" x="4043363" y="4479925"/>
          <p14:tracePt t="190468" x="4043363" y="4467225"/>
          <p14:tracePt t="190472" x="4043363" y="4454525"/>
          <p14:tracePt t="190489" x="4056063" y="4454525"/>
          <p14:tracePt t="190500" x="4068763" y="4443413"/>
          <p14:tracePt t="190509" x="4081463" y="4443413"/>
          <p14:tracePt t="190514" x="4105275" y="4443413"/>
          <p14:tracePt t="190522" x="4117975" y="4430713"/>
          <p14:tracePt t="190530" x="4143375" y="4430713"/>
          <p14:tracePt t="190539" x="4168775" y="4430713"/>
          <p14:tracePt t="190549" x="4192588" y="4418013"/>
          <p14:tracePt t="190554" x="4205288" y="4418013"/>
          <p14:tracePt t="190564" x="4230688" y="4418013"/>
          <p14:tracePt t="190569" x="4243388" y="4418013"/>
          <p14:tracePt t="190580" x="4268788" y="4418013"/>
          <p14:tracePt t="190588" x="4294188" y="4418013"/>
          <p14:tracePt t="190594" x="4318000" y="4418013"/>
          <p14:tracePt t="190604" x="4330700" y="4418013"/>
          <p14:tracePt t="190619" x="4343400" y="4418013"/>
          <p14:tracePt t="190634" x="4356100" y="4418013"/>
          <p14:tracePt t="190664" x="4368800" y="4418013"/>
          <p14:tracePt t="190711" x="4381500" y="4418013"/>
          <p14:tracePt t="190735" x="4406900" y="4418013"/>
          <p14:tracePt t="190760" x="4418013" y="4418013"/>
          <p14:tracePt t="190774" x="4430713" y="4418013"/>
          <p14:tracePt t="190787" x="4443413" y="4418013"/>
          <p14:tracePt t="190807" x="4456113" y="4418013"/>
          <p14:tracePt t="190916" x="4468813" y="4418013"/>
          <p14:tracePt t="191294" x="4506913" y="4418013"/>
          <p14:tracePt t="191305" x="4518025" y="4418013"/>
          <p14:tracePt t="191310" x="4594225" y="4392613"/>
          <p14:tracePt t="191320" x="4656138" y="4379913"/>
          <p14:tracePt t="191331" x="4732338" y="4379913"/>
          <p14:tracePt t="191334" x="4781550" y="4341813"/>
          <p14:tracePt t="191345" x="4868863" y="4318000"/>
          <p14:tracePt t="191350" x="4906963" y="4305300"/>
          <p14:tracePt t="191360" x="4981575" y="4292600"/>
          <p14:tracePt t="191370" x="5019675" y="4279900"/>
          <p14:tracePt t="191379" x="5094288" y="4241800"/>
          <p14:tracePt t="191387" x="5157788" y="4205288"/>
          <p14:tracePt t="191392" x="5194300" y="4179888"/>
          <p14:tracePt t="191400" x="5232400" y="4154488"/>
          <p14:tracePt t="191411" x="5294313" y="4117975"/>
          <p14:tracePt t="191416" x="5332413" y="4092575"/>
          <p14:tracePt t="191427" x="5383213" y="4067175"/>
          <p14:tracePt t="191431" x="5432425" y="4029075"/>
          <p14:tracePt t="191440" x="5457825" y="4017963"/>
          <p14:tracePt t="191450" x="5483225" y="3979863"/>
          <p14:tracePt t="191457" x="5532438" y="3954463"/>
          <p14:tracePt t="191466" x="5570538" y="3916363"/>
          <p14:tracePt t="191472" x="5595938" y="3905250"/>
          <p14:tracePt t="191482" x="5657850" y="3854450"/>
          <p14:tracePt t="191487" x="5683250" y="3829050"/>
          <p14:tracePt t="191499" x="5708650" y="3803650"/>
          <p14:tracePt t="191509" x="5757863" y="3754438"/>
          <p14:tracePt t="191513" x="5795963" y="3716338"/>
          <p14:tracePt t="191522" x="5821363" y="3679825"/>
          <p14:tracePt t="191530" x="5857875" y="3641725"/>
          <p14:tracePt t="191538" x="5883275" y="3579813"/>
          <p14:tracePt t="191549" x="5908675" y="3554413"/>
          <p14:tracePt t="191553" x="5932488" y="3490913"/>
          <p14:tracePt t="191563" x="5945188" y="3454400"/>
          <p14:tracePt t="191568" x="5983288" y="3403600"/>
          <p14:tracePt t="191580" x="5995988" y="3378200"/>
          <p14:tracePt t="191589" x="5995988" y="3316288"/>
          <p14:tracePt t="191592" x="6008688" y="3278188"/>
          <p14:tracePt t="191603" x="6008688" y="3241675"/>
          <p14:tracePt t="191608" x="6008688" y="3216275"/>
          <p14:tracePt t="191619" x="6008688" y="3190875"/>
          <p14:tracePt t="191629" x="6008688" y="3165475"/>
          <p14:tracePt t="191635" x="6008688" y="3154363"/>
          <p14:tracePt t="191646" x="6008688" y="3128963"/>
          <p14:tracePt t="191648" x="6008688" y="3103563"/>
          <p14:tracePt t="191658" x="5995988" y="3078163"/>
          <p14:tracePt t="191668" x="5983288" y="3065463"/>
          <p14:tracePt t="191686" x="5970588" y="3041650"/>
          <p14:tracePt t="191688" x="5945188" y="3016250"/>
          <p14:tracePt t="191698" x="5932488" y="3016250"/>
          <p14:tracePt t="191709" x="5908675" y="2990850"/>
          <p14:tracePt t="191724" x="5870575" y="2978150"/>
          <p14:tracePt t="191730" x="5845175" y="2965450"/>
          <p14:tracePt t="191741" x="5808663" y="2952750"/>
          <p14:tracePt t="191750" x="5757863" y="2928938"/>
          <p14:tracePt t="191755" x="5719763" y="2928938"/>
          <p14:tracePt t="191765" x="5683250" y="2928938"/>
          <p14:tracePt t="191770" x="5657850" y="2928938"/>
          <p14:tracePt t="191781" x="5632450" y="2916238"/>
          <p14:tracePt t="191791" x="5583238" y="2916238"/>
          <p14:tracePt t="191795" x="5557838" y="2916238"/>
          <p14:tracePt t="191804" x="5507038" y="2903538"/>
          <p14:tracePt t="191811" x="5470525" y="2890838"/>
          <p14:tracePt t="191821" x="5445125" y="2890838"/>
          <p14:tracePt t="191831" x="5370513" y="2890838"/>
          <p14:tracePt t="191836" x="5345113" y="2890838"/>
          <p14:tracePt t="191847" x="5270500" y="2890838"/>
          <p14:tracePt t="191850" x="5219700" y="2890838"/>
          <p14:tracePt t="191862" x="5157788" y="2865438"/>
          <p14:tracePt t="191870" x="5068888" y="2852738"/>
          <p14:tracePt t="191878" x="5045075" y="2852738"/>
          <p14:tracePt t="191887" x="4968875" y="2852738"/>
          <p14:tracePt t="191894" x="4919663" y="2828925"/>
          <p14:tracePt t="191900" x="4856163" y="2828925"/>
          <p14:tracePt t="191911" x="4806950" y="2816225"/>
          <p14:tracePt t="191917" x="4743450" y="2816225"/>
          <p14:tracePt t="191926" x="4681538" y="2816225"/>
          <p14:tracePt t="191930" x="4619625" y="2816225"/>
          <p14:tracePt t="191940" x="4556125" y="2816225"/>
          <p14:tracePt t="191951" x="4518025" y="2816225"/>
          <p14:tracePt t="191962" x="4456113" y="2816225"/>
          <p14:tracePt t="191967" x="4394200" y="2816225"/>
          <p14:tracePt t="191972" x="4318000" y="2816225"/>
          <p14:tracePt t="191984" x="4294188" y="2816225"/>
          <p14:tracePt t="191993" x="4243388" y="2816225"/>
          <p14:tracePt t="191999" x="4205288" y="2828925"/>
          <p14:tracePt t="192006" x="4156075" y="2852738"/>
          <p14:tracePt t="192012" x="4143375" y="2852738"/>
          <p14:tracePt t="192023" x="4092575" y="2852738"/>
          <p14:tracePt t="192033" x="4068763" y="2878138"/>
          <p14:tracePt t="192037" x="4043363" y="2890838"/>
          <p14:tracePt t="192048" x="4005263" y="2903538"/>
          <p14:tracePt t="192052" x="3979863" y="2916238"/>
          <p14:tracePt t="192062" x="3956050" y="2928938"/>
          <p14:tracePt t="192074" x="3930650" y="2941638"/>
          <p14:tracePt t="192078" x="3905250" y="2965450"/>
          <p14:tracePt t="192088" x="3892550" y="2965450"/>
          <p14:tracePt t="192092" x="3856038" y="2990850"/>
          <p14:tracePt t="192102" x="3843338" y="2990850"/>
          <p14:tracePt t="192112" x="3830638" y="2990850"/>
          <p14:tracePt t="192118" x="3792538" y="3016250"/>
          <p14:tracePt t="192128" x="3767138" y="3016250"/>
          <p14:tracePt t="192142" x="3743325" y="3041650"/>
          <p14:tracePt t="192152" x="3705225" y="3054350"/>
          <p14:tracePt t="192159" x="3692525" y="3054350"/>
          <p14:tracePt t="192168" x="3667125" y="3065463"/>
          <p14:tracePt t="192172" x="3630613" y="3065463"/>
          <p14:tracePt t="192183" x="3617913" y="3078163"/>
          <p14:tracePt t="192193" x="3605213" y="3078163"/>
          <p14:tracePt t="192198" x="3579813" y="3078163"/>
          <p14:tracePt t="192209" x="3567113" y="3090863"/>
          <p14:tracePt t="192238" x="3554413" y="3090863"/>
          <p14:tracePt t="192275" x="3541713" y="3090863"/>
          <p14:tracePt t="192288" x="3541713" y="3103563"/>
          <p14:tracePt t="192298" x="3541713" y="3116263"/>
          <p14:tracePt t="192304" x="3541713" y="3128963"/>
          <p14:tracePt t="192315" x="3541713" y="3165475"/>
          <p14:tracePt t="192319" x="3541713" y="3203575"/>
          <p14:tracePt t="192330" x="3541713" y="3254375"/>
          <p14:tracePt t="192340" x="3541713" y="3316288"/>
          <p14:tracePt t="192345" x="3554413" y="3403600"/>
          <p14:tracePt t="192355" x="3605213" y="3503613"/>
          <p14:tracePt t="192360" x="3643313" y="3567113"/>
          <p14:tracePt t="192371" x="3692525" y="3679825"/>
          <p14:tracePt t="192380" x="3743325" y="3741738"/>
          <p14:tracePt t="192385" x="3805238" y="3816350"/>
          <p14:tracePt t="192395" x="3867150" y="3879850"/>
          <p14:tracePt t="192402" x="3917950" y="3941763"/>
          <p14:tracePt t="192410" x="3968750" y="3979863"/>
          <p14:tracePt t="192420" x="3979863" y="4017963"/>
          <p14:tracePt t="192426" x="4017963" y="4054475"/>
          <p14:tracePt t="192436" x="4043363" y="4092575"/>
          <p14:tracePt t="192443" x="4043363" y="4105275"/>
          <p14:tracePt t="192451" x="4056063" y="4117975"/>
          <p14:tracePt t="192460" x="4056063" y="4129088"/>
          <p14:tracePt t="192466" x="4068763" y="4129088"/>
          <p14:tracePt t="192480" x="4081463" y="4154488"/>
          <p14:tracePt t="192506" x="4081463" y="4167188"/>
          <p14:tracePt t="192522" x="4081463" y="4179888"/>
          <p14:tracePt t="192532" x="4081463" y="4192588"/>
          <p14:tracePt t="192547" x="4081463" y="4205288"/>
          <p14:tracePt t="192556" x="4092575" y="4230688"/>
          <p14:tracePt t="192563" x="4092575" y="4241800"/>
          <p14:tracePt t="192573" x="4105275" y="4267200"/>
          <p14:tracePt t="192582" x="4117975" y="4292600"/>
          <p14:tracePt t="192587" x="4117975" y="4305300"/>
          <p14:tracePt t="192596" x="4117975" y="4330700"/>
          <p14:tracePt t="192602" x="4143375" y="4354513"/>
          <p14:tracePt t="192612" x="4143375" y="4379913"/>
          <p14:tracePt t="192623" x="4143375" y="4392613"/>
          <p14:tracePt t="192637" x="4143375" y="4405313"/>
          <p14:tracePt t="192653" x="4143375" y="4418013"/>
          <p14:tracePt t="192759" x="4143375" y="4430713"/>
          <p14:tracePt t="192768" x="4156075" y="4443413"/>
          <p14:tracePt t="192776" x="4156075" y="4454525"/>
          <p14:tracePt t="192784" x="4168775" y="4467225"/>
          <p14:tracePt t="192794" x="4181475" y="4467225"/>
          <p14:tracePt t="192799" x="4181475" y="4479925"/>
          <p14:tracePt t="192816" x="4181475" y="4492625"/>
          <p14:tracePt t="192834" x="4192588" y="4505325"/>
          <p14:tracePt t="192984" x="4192588" y="4518025"/>
          <p14:tracePt t="193011" x="4192588" y="4530725"/>
          <p14:tracePt t="193037" x="4168775" y="4543425"/>
          <p14:tracePt t="193051" x="4156075" y="4543425"/>
          <p14:tracePt t="193057" x="4156075" y="4554538"/>
          <p14:tracePt t="193066" x="4143375" y="4567238"/>
          <p14:tracePt t="193076" x="4130675" y="4567238"/>
          <p14:tracePt t="193080" x="4117975" y="4567238"/>
          <p14:tracePt t="193096" x="4105275" y="4567238"/>
          <p14:tracePt t="193107" x="4092575" y="4579938"/>
          <p14:tracePt t="193116" x="4081463" y="4579938"/>
          <p14:tracePt t="193132" x="4068763" y="4579938"/>
          <p14:tracePt t="193147" x="4068763" y="4592638"/>
          <p14:tracePt t="193280" x="4068763" y="4579938"/>
          <p14:tracePt t="193398" x="4043363" y="4567238"/>
          <p14:tracePt t="193418" x="4017963" y="4567238"/>
          <p14:tracePt t="193424" x="4005263" y="4554538"/>
          <p14:tracePt t="193434" x="3992563" y="4554538"/>
          <p14:tracePt t="193439" x="3979863" y="4543425"/>
          <p14:tracePt t="193450" x="3968750" y="4543425"/>
          <p14:tracePt t="193475" x="3943350" y="4543425"/>
          <p14:tracePt t="193506" x="3943350" y="4530725"/>
          <p14:tracePt t="193935" x="3943350" y="4518025"/>
          <p14:tracePt t="193949" x="3956050" y="4518025"/>
          <p14:tracePt t="193958" x="3968750" y="4518025"/>
          <p14:tracePt t="193985" x="3992563" y="4518025"/>
          <p14:tracePt t="194016" x="4005263" y="4518025"/>
          <p14:tracePt t="194030" x="4017963" y="4518025"/>
          <p14:tracePt t="194055" x="4030663" y="4518025"/>
          <p14:tracePt t="194071" x="4043363" y="4518025"/>
          <p14:tracePt t="194090" x="4056063" y="4518025"/>
          <p14:tracePt t="194114" x="4081463" y="4518025"/>
          <p14:tracePt t="194131" x="4092575" y="4518025"/>
          <p14:tracePt t="194144" x="4105275" y="4518025"/>
          <p14:tracePt t="194156" x="4117975" y="4518025"/>
          <p14:tracePt t="194160" x="4130675" y="4518025"/>
          <p14:tracePt t="194180" x="4143375" y="4518025"/>
          <p14:tracePt t="194187" x="4168775" y="4518025"/>
          <p14:tracePt t="194200" x="4181475" y="4518025"/>
          <p14:tracePt t="194210" x="4192588" y="4518025"/>
          <p14:tracePt t="194237" x="4217988" y="4518025"/>
          <p14:tracePt t="194263" x="4230688" y="4518025"/>
          <p14:tracePt t="194268" x="4243388" y="4518025"/>
          <p14:tracePt t="194277" x="4256088" y="4518025"/>
          <p14:tracePt t="194292" x="4281488" y="4518025"/>
          <p14:tracePt t="194302" x="4294188" y="4518025"/>
          <p14:tracePt t="194317" x="4318000" y="4518025"/>
          <p14:tracePt t="194327" x="4330700" y="4518025"/>
          <p14:tracePt t="194332" x="4343400" y="4518025"/>
          <p14:tracePt t="194342" x="4356100" y="4518025"/>
          <p14:tracePt t="194346" x="4368800" y="4518025"/>
          <p14:tracePt t="194366" x="4381500" y="4518025"/>
          <p14:tracePt t="197707" x="4356100" y="4518025"/>
          <p14:tracePt t="197717" x="4330700" y="4518025"/>
          <p14:tracePt t="197727" x="4305300" y="4518025"/>
          <p14:tracePt t="197742" x="4294188" y="4518025"/>
          <p14:tracePt t="197746" x="4281488" y="4518025"/>
          <p14:tracePt t="197757" x="4268788" y="4518025"/>
          <p14:tracePt t="197766" x="4243388" y="4505325"/>
          <p14:tracePt t="197783" x="4230688" y="4505325"/>
          <p14:tracePt t="197787" x="4205288" y="4492625"/>
          <p14:tracePt t="197930" x="4192588" y="4492625"/>
          <p14:tracePt t="197933" x="4181475" y="4492625"/>
          <p14:tracePt t="197943" x="4143375" y="4479925"/>
          <p14:tracePt t="197960" x="4117975" y="4467225"/>
          <p14:tracePt t="197968" x="4105275" y="4467225"/>
          <p14:tracePt t="197974" x="4081463" y="4454525"/>
          <p14:tracePt t="197984" x="4043363" y="4454525"/>
          <p14:tracePt t="197988" x="4005263" y="4443413"/>
          <p14:tracePt t="197998" x="3968750" y="4443413"/>
          <p14:tracePt t="198008" x="3917950" y="4443413"/>
          <p14:tracePt t="198014" x="3892550" y="4443413"/>
          <p14:tracePt t="198025" x="3856038" y="4443413"/>
          <p14:tracePt t="198029" x="3805238" y="4443413"/>
          <p14:tracePt t="198039" x="3779838" y="4443413"/>
          <p14:tracePt t="198048" x="3743325" y="4443413"/>
          <p14:tracePt t="198054" x="3717925" y="4443413"/>
          <p14:tracePt t="198064" x="3692525" y="4443413"/>
          <p14:tracePt t="198069" x="3667125" y="4443413"/>
          <p14:tracePt t="198079" x="3643313" y="4443413"/>
          <p14:tracePt t="198091" x="3617913" y="4443413"/>
          <p14:tracePt t="198094" x="3567113" y="4443413"/>
          <p14:tracePt t="198104" x="3530600" y="4443413"/>
          <p14:tracePt t="198691" x="3541713" y="4443413"/>
          <p14:tracePt t="198701" x="3567113" y="4430713"/>
          <p14:tracePt t="198704" x="3592513" y="4430713"/>
          <p14:tracePt t="198714" x="3630613" y="4418013"/>
          <p14:tracePt t="198720" x="3654425" y="4418013"/>
          <p14:tracePt t="198731" x="3667125" y="4418013"/>
          <p14:tracePt t="198740" x="3717925" y="4418013"/>
          <p14:tracePt t="198744" x="3756025" y="4392613"/>
          <p14:tracePt t="198757" x="3817938" y="4392613"/>
          <p14:tracePt t="198761" x="3856038" y="4392613"/>
          <p14:tracePt t="198770" x="3892550" y="4379913"/>
          <p14:tracePt t="198780" x="3943350" y="4379913"/>
          <p14:tracePt t="198786" x="3992563" y="4367213"/>
          <p14:tracePt t="198797" x="4030663" y="4367213"/>
          <p14:tracePt t="198802" x="4081463" y="4367213"/>
          <p14:tracePt t="198810" x="4156075" y="4354513"/>
          <p14:tracePt t="198825" x="4230688" y="4330700"/>
          <p14:tracePt t="198827" x="4294188" y="4330700"/>
          <p14:tracePt t="198835" x="4330700" y="4330700"/>
          <p14:tracePt t="198844" x="4394200" y="4330700"/>
          <p14:tracePt t="198851" x="4468813" y="4330700"/>
          <p14:tracePt t="198861" x="4530725" y="4330700"/>
          <p14:tracePt t="198865" x="4606925" y="4318000"/>
          <p14:tracePt t="198874" x="4668838" y="4292600"/>
          <p14:tracePt t="198884" x="4743450" y="4292600"/>
          <p14:tracePt t="198891" x="4843463" y="4279900"/>
          <p14:tracePt t="198902" x="4906963" y="4279900"/>
          <p14:tracePt t="198907" x="4994275" y="4254500"/>
          <p14:tracePt t="198918" x="5068888" y="4241800"/>
          <p14:tracePt t="198926" x="5157788" y="4217988"/>
          <p14:tracePt t="198931" x="5207000" y="4217988"/>
          <p14:tracePt t="198940" x="5281613" y="4205288"/>
          <p14:tracePt t="198947" x="5332413" y="4179888"/>
          <p14:tracePt t="198957" x="5370513" y="4167188"/>
          <p14:tracePt t="198967" x="5445125" y="4154488"/>
          <p14:tracePt t="198971" x="5495925" y="4141788"/>
          <p14:tracePt t="198980" x="5545138" y="4117975"/>
          <p14:tracePt t="198987" x="5595938" y="4105275"/>
          <p14:tracePt t="198996" x="5632450" y="4079875"/>
          <p14:tracePt t="199006" x="5695950" y="4079875"/>
          <p14:tracePt t="199012" x="5732463" y="4041775"/>
          <p14:tracePt t="199022" x="5757863" y="4029075"/>
          <p14:tracePt t="199026" x="5808663" y="3992563"/>
          <p14:tracePt t="199039" x="5821363" y="3979863"/>
          <p14:tracePt t="199042" x="5857875" y="3954463"/>
          <p14:tracePt t="199052" x="5883275" y="3929063"/>
          <p14:tracePt t="199062" x="5895975" y="3892550"/>
          <p14:tracePt t="199068" x="5908675" y="3867150"/>
          <p14:tracePt t="199078" x="5932488" y="3841750"/>
          <p14:tracePt t="199085" x="5932488" y="3803650"/>
          <p14:tracePt t="199094" x="5957888" y="3767138"/>
          <p14:tracePt t="199104" x="5983288" y="3729038"/>
          <p14:tracePt t="199108" x="5983288" y="3703638"/>
          <p14:tracePt t="199118" x="5995988" y="3679825"/>
          <p14:tracePt t="199126" x="5995988" y="3654425"/>
          <p14:tracePt t="199135" x="6008688" y="3603625"/>
          <p14:tracePt t="199144" x="6021388" y="3579813"/>
          <p14:tracePt t="199149" x="6021388" y="3567113"/>
          <p14:tracePt t="199158" x="6021388" y="3554413"/>
          <p14:tracePt t="199165" x="6021388" y="3529013"/>
          <p14:tracePt t="199174" x="6021388" y="3516313"/>
          <p14:tracePt t="199184" x="6021388" y="3503613"/>
          <p14:tracePt t="199188" x="6021388" y="3490913"/>
          <p14:tracePt t="199199" x="6021388" y="3467100"/>
          <p14:tracePt t="199205" x="6021388" y="3454400"/>
          <p14:tracePt t="199215" x="6008688" y="3441700"/>
          <p14:tracePt t="199224" x="6008688" y="3429000"/>
          <p14:tracePt t="199229" x="6008688" y="3416300"/>
          <p14:tracePt t="199239" x="5983288" y="3390900"/>
          <p14:tracePt t="199244" x="5983288" y="3367088"/>
          <p14:tracePt t="199254" x="5983288" y="3354388"/>
          <p14:tracePt t="199265" x="5957888" y="3328988"/>
          <p14:tracePt t="199271" x="5945188" y="3290888"/>
          <p14:tracePt t="199281" x="5921375" y="3267075"/>
          <p14:tracePt t="199284" x="5895975" y="3241675"/>
          <p14:tracePt t="199294" x="5870575" y="3216275"/>
          <p14:tracePt t="199304" x="5857875" y="3190875"/>
          <p14:tracePt t="199310" x="5808663" y="3154363"/>
          <p14:tracePt t="199320" x="5783263" y="3103563"/>
          <p14:tracePt t="199324" x="5732463" y="3078163"/>
          <p14:tracePt t="199338" x="5708650" y="3054350"/>
          <p14:tracePt t="199345" x="5657850" y="3028950"/>
          <p14:tracePt t="199350" x="5595938" y="3003550"/>
          <p14:tracePt t="199360" x="5545138" y="2978150"/>
          <p14:tracePt t="199370" x="5457825" y="2941638"/>
          <p14:tracePt t="199374" x="5383213" y="2928938"/>
          <p14:tracePt t="199385" x="5294313" y="2903538"/>
          <p14:tracePt t="199391" x="5194300" y="2865438"/>
          <p14:tracePt t="199400" x="5106988" y="2865438"/>
          <p14:tracePt t="199410" x="5006975" y="2852738"/>
          <p14:tracePt t="199416" x="4881563" y="2828925"/>
          <p14:tracePt t="199425" x="4768850" y="2828925"/>
          <p14:tracePt t="199431" x="4643438" y="2828925"/>
          <p14:tracePt t="199440" x="4530725" y="2828925"/>
          <p14:tracePt t="199450" x="4418013" y="2828925"/>
          <p14:tracePt t="199456" x="4281488" y="2828925"/>
          <p14:tracePt t="199467" x="4181475" y="2828925"/>
          <p14:tracePt t="199470" x="4081463" y="2828925"/>
          <p14:tracePt t="199481" x="3992563" y="2828925"/>
          <p14:tracePt t="199491" x="3930650" y="2828925"/>
          <p14:tracePt t="199498" x="3856038" y="2852738"/>
          <p14:tracePt t="199507" x="3817938" y="2852738"/>
          <p14:tracePt t="199511" x="3779838" y="2865438"/>
          <p14:tracePt t="199521" x="3767138" y="2878138"/>
          <p14:tracePt t="199532" x="3705225" y="2890838"/>
          <p14:tracePt t="199536" x="3679825" y="2903538"/>
          <p14:tracePt t="199547" x="3654425" y="2916238"/>
          <p14:tracePt t="199551" x="3630613" y="2928938"/>
          <p14:tracePt t="199561" x="3617913" y="2941638"/>
          <p14:tracePt t="199571" x="3605213" y="2952750"/>
          <p14:tracePt t="199576" x="3592513" y="2965450"/>
          <p14:tracePt t="199586" x="3567113" y="2978150"/>
          <p14:tracePt t="199603" x="3554413" y="2990850"/>
          <p14:tracePt t="199614" x="3541713" y="3003550"/>
          <p14:tracePt t="199616" x="3517900" y="3016250"/>
          <p14:tracePt t="199627" x="3492500" y="3041650"/>
          <p14:tracePt t="199633" x="3454400" y="3065463"/>
          <p14:tracePt t="199642" x="3429000" y="3078163"/>
          <p14:tracePt t="199652" x="3405188" y="3090863"/>
          <p14:tracePt t="199657" x="3379788" y="3103563"/>
          <p14:tracePt t="199667" x="3341688" y="3128963"/>
          <p14:tracePt t="199672" x="3317875" y="3128963"/>
          <p14:tracePt t="199682" x="3305175" y="3154363"/>
          <p14:tracePt t="199693" x="3292475" y="3154363"/>
          <p14:tracePt t="199709" x="3267075" y="3165475"/>
          <p14:tracePt t="199722" x="3267075" y="3178175"/>
          <p14:tracePt t="199768" x="3254375" y="3178175"/>
          <p14:tracePt t="199895" x="3254375" y="3190875"/>
          <p14:tracePt t="200329" x="3241675" y="3190875"/>
          <p14:tracePt t="200333" x="3228975" y="3190875"/>
          <p14:tracePt t="200343" x="3192463" y="3203575"/>
          <p14:tracePt t="200353" x="3167063" y="3228975"/>
          <p14:tracePt t="200358" x="3141663" y="3228975"/>
          <p14:tracePt t="200368" x="3116263" y="3254375"/>
          <p14:tracePt t="200373" x="3092450" y="3254375"/>
          <p14:tracePt t="200384" x="3054350" y="3278188"/>
          <p14:tracePt t="200395" x="3041650" y="3290888"/>
          <p14:tracePt t="200398" x="3003550" y="3290888"/>
          <p14:tracePt t="200408" x="2992438" y="3303588"/>
          <p14:tracePt t="200425" x="2979738" y="3316288"/>
          <p14:tracePt t="200435" x="2967038" y="3316288"/>
          <p14:tracePt t="200555" x="2941638" y="3316288"/>
          <p14:tracePt t="200858" x="2954338" y="3316288"/>
          <p14:tracePt t="200868" x="3003550" y="3316288"/>
          <p14:tracePt t="200872" x="3041650" y="3316288"/>
          <p14:tracePt t="200883" x="3103563" y="3316288"/>
          <p14:tracePt t="200894" x="3154363" y="3316288"/>
          <p14:tracePt t="200898" x="3192463" y="3316288"/>
          <p14:tracePt t="200910" x="3254375" y="3316288"/>
          <p14:tracePt t="200912" x="3279775" y="3316288"/>
          <p14:tracePt t="200922" x="3305175" y="3316288"/>
          <p14:tracePt t="200933" x="3328988" y="3316288"/>
          <p14:tracePt t="200939" x="3354388" y="3316288"/>
          <p14:tracePt t="200959" x="3367088" y="3316288"/>
          <p14:tracePt t="200963" x="3379788" y="3316288"/>
          <p14:tracePt t="200979" x="3392488" y="3316288"/>
          <p14:tracePt t="201190" x="3405188" y="3316288"/>
          <p14:tracePt t="201201" x="3429000" y="3341688"/>
          <p14:tracePt t="201205" x="3454400" y="3367088"/>
          <p14:tracePt t="201217" x="3492500" y="3390900"/>
          <p14:tracePt t="201226" x="3541713" y="3467100"/>
          <p14:tracePt t="201230" x="3592513" y="3529013"/>
          <p14:tracePt t="201241" x="3705225" y="3616325"/>
          <p14:tracePt t="201247" x="3817938" y="3716338"/>
          <p14:tracePt t="201257" x="3956050" y="3792538"/>
          <p14:tracePt t="201266" x="4081463" y="3879850"/>
          <p14:tracePt t="201270" x="4205288" y="3992563"/>
          <p14:tracePt t="201280" x="4294188" y="4041775"/>
          <p14:tracePt t="201286" x="4394200" y="4105275"/>
          <p14:tracePt t="201297" x="4430713" y="4154488"/>
          <p14:tracePt t="201307" x="4481513" y="4179888"/>
          <p14:tracePt t="201312" x="4481513" y="4205288"/>
          <p14:tracePt t="201323" x="4506913" y="4217988"/>
          <p14:tracePt t="201327" x="4506913" y="4230688"/>
          <p14:tracePt t="201337" x="4506913" y="4241800"/>
          <p14:tracePt t="201347" x="4506913" y="4254500"/>
          <p14:tracePt t="201362" x="4506913" y="4267200"/>
          <p14:tracePt t="201377" x="4506913" y="4279900"/>
          <p14:tracePt t="201386" x="4506913" y="4318000"/>
          <p14:tracePt t="201392" x="4506913" y="4341813"/>
          <p14:tracePt t="201402" x="4456113" y="4367213"/>
          <p14:tracePt t="201408" x="4394200" y="4392613"/>
          <p14:tracePt t="201416" x="4305300" y="4430713"/>
          <p14:tracePt t="201428" x="4205288" y="4467225"/>
          <p14:tracePt t="201432" x="4130675" y="4492625"/>
          <p14:tracePt t="201442" x="4043363" y="4505325"/>
          <p14:tracePt t="201449" x="3968750" y="4530725"/>
          <p14:tracePt t="201458" x="3867150" y="4543425"/>
          <p14:tracePt t="201468" x="3792538" y="4579938"/>
          <p14:tracePt t="201473" x="3717925" y="4605338"/>
          <p14:tracePt t="201482" x="3667125" y="4618038"/>
          <p14:tracePt t="201489" x="3605213" y="4643438"/>
          <p14:tracePt t="201498" x="3554413" y="4656138"/>
          <p14:tracePt t="201508" x="3505200" y="4667250"/>
          <p14:tracePt t="201512" x="3492500" y="4667250"/>
          <p14:tracePt t="201523" x="3467100" y="4667250"/>
          <p14:tracePt t="201529" x="3467100" y="4679950"/>
          <p14:tracePt t="201548" x="3441700" y="4692650"/>
          <p14:tracePt t="201585" x="3429000" y="4705350"/>
          <p14:tracePt t="201608" x="3417888" y="4705350"/>
          <p14:tracePt t="201618" x="3405188" y="4718050"/>
          <p14:tracePt t="201655" x="3405188" y="4730750"/>
          <p14:tracePt t="201675" x="3392488" y="4730750"/>
          <p14:tracePt t="201680" x="3392488" y="4743450"/>
          <p14:tracePt t="201691" x="3367088" y="4743450"/>
          <p14:tracePt t="201701" x="3341688" y="4756150"/>
          <p14:tracePt t="201708" x="3328988" y="4779963"/>
          <p14:tracePt t="201715" x="3305175" y="4779963"/>
          <p14:tracePt t="201721" x="3279775" y="4792663"/>
          <p14:tracePt t="201730" x="3241675" y="4805363"/>
          <p14:tracePt t="201746" x="3216275" y="4805363"/>
          <p14:tracePt t="201755" x="3205163" y="4805363"/>
          <p14:tracePt t="201760" x="3205163" y="4818063"/>
          <p14:tracePt t="201912" x="3216275" y="4818063"/>
          <p14:tracePt t="201967" x="3241675" y="4818063"/>
          <p14:tracePt t="201982" x="3254375" y="4818063"/>
          <p14:tracePt t="201994" x="3305175" y="4830763"/>
          <p14:tracePt t="202006" x="3328988" y="4856163"/>
          <p14:tracePt t="202008" x="3341688" y="4856163"/>
          <p14:tracePt t="202018" x="3367088" y="4868863"/>
          <p14:tracePt t="202025" x="3405188" y="4879975"/>
          <p14:tracePt t="202044" x="3441700" y="4905375"/>
          <p14:tracePt t="202048" x="3454400" y="4905375"/>
          <p14:tracePt t="202058" x="3479800" y="4905375"/>
          <p14:tracePt t="202065" x="3505200" y="4905375"/>
          <p14:tracePt t="202075" x="3530600" y="4930775"/>
          <p14:tracePt t="202084" x="3567113" y="4930775"/>
          <p14:tracePt t="202090" x="3592513" y="4930775"/>
          <p14:tracePt t="202101" x="3643313" y="4930775"/>
          <p14:tracePt t="202105" x="3679825" y="4930775"/>
          <p14:tracePt t="202114" x="3717925" y="4930775"/>
          <p14:tracePt t="202125" x="3767138" y="4930775"/>
          <p14:tracePt t="202131" x="3792538" y="4930775"/>
          <p14:tracePt t="202140" x="3843338" y="4930775"/>
          <p14:tracePt t="202144" x="3867150" y="4930775"/>
          <p14:tracePt t="202155" x="3892550" y="4930775"/>
          <p14:tracePt t="202164" x="3930650" y="4930775"/>
          <p14:tracePt t="202172" x="3956050" y="4930775"/>
          <p14:tracePt t="202180" x="3979863" y="4930775"/>
          <p14:tracePt t="202185" x="3992563" y="4930775"/>
          <p14:tracePt t="202195" x="4030663" y="4930775"/>
          <p14:tracePt t="202205" x="4043363" y="4930775"/>
          <p14:tracePt t="202210" x="4068763" y="4930775"/>
          <p14:tracePt t="202221" x="4081463" y="4930775"/>
          <p14:tracePt t="202224" x="4117975" y="4930775"/>
          <p14:tracePt t="202235" x="4130675" y="4930775"/>
          <p14:tracePt t="202247" x="4156075" y="4930775"/>
          <p14:tracePt t="202250" x="4168775" y="4930775"/>
          <p14:tracePt t="202261" x="4181475" y="4930775"/>
          <p14:tracePt t="202266" x="4205288" y="4930775"/>
          <p14:tracePt t="202276" x="4217988" y="4930775"/>
          <p14:tracePt t="202290" x="4230688" y="4930775"/>
          <p14:tracePt t="202311" x="4243388" y="4930775"/>
          <p14:tracePt t="202326" x="4256088" y="4930775"/>
          <p14:tracePt t="202353" x="4268788" y="4930775"/>
          <p14:tracePt t="202406" x="4268788" y="4918075"/>
          <p14:tracePt t="202422" x="4268788" y="4892675"/>
          <p14:tracePt t="202432" x="4268788" y="4868863"/>
          <p14:tracePt t="202437" x="4256088" y="4856163"/>
          <p14:tracePt t="202446" x="4243388" y="4843463"/>
          <p14:tracePt t="202457" x="4217988" y="4830763"/>
          <p14:tracePt t="202463" x="4181475" y="4818063"/>
          <p14:tracePt t="202472" x="4156075" y="4805363"/>
          <p14:tracePt t="202479" x="4117975" y="4805363"/>
          <p14:tracePt t="202488" x="4105275" y="4779963"/>
          <p14:tracePt t="202499" x="4081463" y="4779963"/>
          <p14:tracePt t="202503" x="4056063" y="4779963"/>
          <p14:tracePt t="202513" x="4043363" y="4779963"/>
          <p14:tracePt t="202518" x="4030663" y="4779963"/>
          <p14:tracePt t="202528" x="4005263" y="4779963"/>
          <p14:tracePt t="202538" x="3979863" y="4779963"/>
          <p14:tracePt t="202555" x="3968750" y="4779963"/>
          <p14:tracePt t="202558" x="3956050" y="4779963"/>
          <p14:tracePt t="202570" x="3930650" y="4779963"/>
          <p14:tracePt t="202582" x="3917950" y="4792663"/>
          <p14:tracePt t="202594" x="3905250" y="4792663"/>
          <p14:tracePt t="202599" x="3892550" y="4792663"/>
          <p14:tracePt t="202628" x="3867150" y="4792663"/>
          <p14:tracePt t="202635" x="3843338" y="4792663"/>
          <p14:tracePt t="202658" x="3817938" y="4792663"/>
          <p14:tracePt t="202675" x="3792538" y="4792663"/>
          <p14:tracePt t="202684" x="3767138" y="4792663"/>
          <p14:tracePt t="202690" x="3743325" y="4792663"/>
          <p14:tracePt t="202701" x="3717925" y="4792663"/>
          <p14:tracePt t="202710" x="3692525" y="4792663"/>
          <p14:tracePt t="202725" x="3667125" y="4792663"/>
          <p14:tracePt t="202740" x="3654425" y="4792663"/>
          <p14:tracePt t="202751" x="3643313" y="4792663"/>
          <p14:tracePt t="202756" x="3630613" y="4792663"/>
          <p14:tracePt t="202764" x="3617913" y="4805363"/>
          <p14:tracePt t="202770" x="3605213" y="4805363"/>
          <p14:tracePt t="202780" x="3592513" y="4805363"/>
          <p14:tracePt t="202790" x="3567113" y="4818063"/>
          <p14:tracePt t="202807" x="3554413" y="4818063"/>
          <p14:tracePt t="202820" x="3530600" y="4818063"/>
          <p14:tracePt t="202831" x="3530600" y="4830763"/>
          <p14:tracePt t="202836" x="3517900" y="4830763"/>
          <p14:tracePt t="202846" x="3492500" y="4843463"/>
          <p14:tracePt t="202871" x="3479800" y="4843463"/>
          <p14:tracePt t="202927" x="3467100" y="4843463"/>
          <p14:tracePt t="203381" x="3479800" y="4843463"/>
          <p14:tracePt t="203390" x="3492500" y="4843463"/>
          <p14:tracePt t="203396" x="3505200" y="4843463"/>
          <p14:tracePt t="203407" x="3530600" y="4843463"/>
          <p14:tracePt t="203417" x="3541713" y="4843463"/>
          <p14:tracePt t="203420" x="3567113" y="4843463"/>
          <p14:tracePt t="203436" x="3579813" y="4843463"/>
          <p14:tracePt t="203446" x="3592513" y="4843463"/>
          <p14:tracePt t="203456" x="3617913" y="4843463"/>
          <p14:tracePt t="203471" x="3630613" y="4843463"/>
          <p14:tracePt t="203486" x="3643313" y="4830763"/>
          <p14:tracePt t="203497" x="3654425" y="4830763"/>
          <p14:tracePt t="203502" x="3667125" y="4830763"/>
          <p14:tracePt t="203522" x="3679825" y="4830763"/>
          <p14:tracePt t="203612" x="3705225" y="4830763"/>
          <p14:tracePt t="203678" x="3717925" y="4830763"/>
          <p14:tracePt t="203699" x="3730625" y="4830763"/>
          <p14:tracePt t="203702" x="3743325" y="4830763"/>
          <p14:tracePt t="203712" x="3756025" y="4830763"/>
          <p14:tracePt t="203718" x="3767138" y="4830763"/>
          <p14:tracePt t="203738" x="3792538" y="4830763"/>
          <p14:tracePt t="203754" x="3817938" y="4830763"/>
          <p14:tracePt t="203758" x="3830638" y="4830763"/>
          <p14:tracePt t="203769" x="3867150" y="4805363"/>
          <p14:tracePt t="203778" x="3867150" y="4792663"/>
          <p14:tracePt t="203784" x="3917950" y="4792663"/>
          <p14:tracePt t="203799" x="3943350" y="4779963"/>
          <p14:tracePt t="203818" x="3956050" y="4779963"/>
          <p14:tracePt t="203824" x="3968750" y="4779963"/>
          <p14:tracePt t="203836" x="3992563" y="4779963"/>
          <p14:tracePt t="203850" x="4017963" y="4768850"/>
          <p14:tracePt t="203861" x="4030663" y="4756150"/>
          <p14:tracePt t="203865" x="4043363" y="4756150"/>
          <p14:tracePt t="203874" x="4056063" y="4756150"/>
          <p14:tracePt t="203881" x="4081463" y="4756150"/>
          <p14:tracePt t="203890" x="4092575" y="4756150"/>
          <p14:tracePt t="203901" x="4105275" y="4756150"/>
          <p14:tracePt t="203905" x="4117975" y="4756150"/>
          <p14:tracePt t="203915" x="4130675" y="4756150"/>
          <p14:tracePt t="203931" x="4156075" y="4756150"/>
          <p14:tracePt t="203947" x="4168775" y="4756150"/>
          <p14:tracePt t="203965" x="4181475" y="4756150"/>
          <p14:tracePt t="203991" x="4192588" y="4756150"/>
          <p14:tracePt t="204011" x="4205288" y="4756150"/>
          <p14:tracePt t="204061" x="4217988" y="4756150"/>
          <p14:tracePt t="204136" x="4243388" y="4756150"/>
          <p14:tracePt t="204182" x="4256088" y="4756150"/>
          <p14:tracePt t="204197" x="4256088" y="4768850"/>
          <p14:tracePt t="204207" x="4268788" y="4768850"/>
          <p14:tracePt t="204223" x="4268788" y="4779963"/>
          <p14:tracePt t="204232" x="4281488" y="4779963"/>
          <p14:tracePt t="204239" x="4294188" y="4779963"/>
          <p14:tracePt t="204248" x="4294188" y="4792663"/>
          <p14:tracePt t="204264" x="4294188" y="4805363"/>
          <p14:tracePt t="204279" x="4318000" y="4818063"/>
          <p14:tracePt t="204298" x="4318000" y="4830763"/>
          <p14:tracePt t="204302" x="4318000" y="4843463"/>
          <p14:tracePt t="204318" x="4318000" y="4856163"/>
          <p14:tracePt t="204347" x="4318000" y="4879975"/>
          <p14:tracePt t="204438" x="4318000" y="4892675"/>
          <p14:tracePt t="204521" x="4318000" y="4905375"/>
          <p14:tracePt t="205069" x="4318000" y="4918075"/>
          <p14:tracePt t="205078" x="4330700" y="4918075"/>
          <p14:tracePt t="205094" x="4343400" y="4918075"/>
          <p14:tracePt t="205105" x="4356100" y="4918075"/>
          <p14:tracePt t="205120" x="4368800" y="4905375"/>
          <p14:tracePt t="205130" x="4381500" y="4905375"/>
          <p14:tracePt t="205134" x="4394200" y="4905375"/>
          <p14:tracePt t="205154" x="4406900" y="4905375"/>
          <p14:tracePt t="205548" x="4418013" y="4905375"/>
          <p14:tracePt t="205614" x="4430713" y="4905375"/>
          <p14:tracePt t="205638" x="4443413" y="4905375"/>
          <p14:tracePt t="205664" x="4468813" y="4905375"/>
          <p14:tracePt t="205674" x="4494213" y="4905375"/>
          <p14:tracePt t="205689" x="4518025" y="4905375"/>
          <p14:tracePt t="205700" x="4530725" y="4905375"/>
          <p14:tracePt t="205704" x="4581525" y="4892675"/>
          <p14:tracePt t="205714" x="4594225" y="4879975"/>
          <p14:tracePt t="205720" x="4619625" y="4879975"/>
          <p14:tracePt t="205730" x="4643438" y="4879975"/>
          <p14:tracePt t="205743" x="4656138" y="4868863"/>
          <p14:tracePt t="205744" x="4681538" y="4868863"/>
          <p14:tracePt t="205760" x="4694238" y="4868863"/>
          <p14:tracePt t="205771" x="4706938" y="4868863"/>
          <p14:tracePt t="206290" x="4706938" y="4856163"/>
          <p14:tracePt t="206306" x="4706938" y="4843463"/>
          <p14:tracePt t="206315" x="4706938" y="4830763"/>
          <p14:tracePt t="206331" x="4706938" y="4818063"/>
          <p14:tracePt t="206344" x="4694238" y="4805363"/>
          <p14:tracePt t="206360" x="4694238" y="4792663"/>
          <p14:tracePt t="206390" x="4681538" y="4792663"/>
          <p14:tracePt t="207310" x="4681538" y="4805363"/>
          <p14:tracePt t="207312" x="4681538" y="4818063"/>
          <p14:tracePt t="207348" x="4681538" y="4843463"/>
          <p14:tracePt t="208190" x="4668838" y="4856163"/>
          <p14:tracePt t="208216" x="4681538" y="4868863"/>
          <p14:tracePt t="235900" x="4668838" y="4868863"/>
          <p14:tracePt t="236334" x="4619625" y="4868863"/>
          <p14:tracePt t="236340" x="4581525" y="4868863"/>
          <p14:tracePt t="236351" x="4494213" y="4868863"/>
          <p14:tracePt t="236361" x="4418013" y="4868863"/>
          <p14:tracePt t="236365" x="4381500" y="4868863"/>
          <p14:tracePt t="236377" x="4318000" y="4868863"/>
          <p14:tracePt t="236380" x="4268788" y="4868863"/>
          <p14:tracePt t="236391" x="4230688" y="4868863"/>
          <p14:tracePt t="236401" x="4192588" y="4868863"/>
          <p14:tracePt t="236406" x="4168775" y="4868863"/>
          <p14:tracePt t="236416" x="4156075" y="4868863"/>
          <p14:tracePt t="236420" x="4143375" y="4868863"/>
          <p14:tracePt t="236430" x="4130675" y="4868863"/>
          <p14:tracePt t="236441" x="4105275" y="4868863"/>
          <p14:tracePt t="236456" x="4068763" y="4856163"/>
          <p14:tracePt t="236460" x="4043363" y="4856163"/>
          <p14:tracePt t="236472" x="4005263" y="4856163"/>
          <p14:tracePt t="236482" x="3968750" y="4843463"/>
          <p14:tracePt t="236487" x="3930650" y="4843463"/>
          <p14:tracePt t="236497" x="3892550" y="4830763"/>
          <p14:tracePt t="236502" x="3856038" y="4830763"/>
          <p14:tracePt t="236512" x="3830638" y="4818063"/>
          <p14:tracePt t="236523" x="3817938" y="4805363"/>
          <p14:tracePt t="236527" x="3792538" y="4805363"/>
          <p14:tracePt t="236536" x="3779838" y="4805363"/>
          <p14:tracePt t="236543" x="3767138" y="4792663"/>
          <p14:tracePt t="236552" x="3756025" y="4792663"/>
          <p14:tracePt t="236723" x="3779838" y="4792663"/>
          <p14:tracePt t="236733" x="3805238" y="4792663"/>
          <p14:tracePt t="236739" x="3843338" y="4792663"/>
          <p14:tracePt t="236748" x="3867150" y="4792663"/>
          <p14:tracePt t="236754" x="3917950" y="4792663"/>
          <p14:tracePt t="236765" x="3943350" y="4792663"/>
          <p14:tracePt t="236776" x="3979863" y="4792663"/>
          <p14:tracePt t="236778" x="4005263" y="4792663"/>
          <p14:tracePt t="236790" x="4056063" y="4792663"/>
          <p14:tracePt t="236795" x="4092575" y="4792663"/>
          <p14:tracePt t="236804" x="4130675" y="4792663"/>
          <p14:tracePt t="236815" x="4156075" y="4792663"/>
          <p14:tracePt t="236819" x="4168775" y="4792663"/>
          <p14:tracePt t="236830" x="4205288" y="4792663"/>
          <p14:tracePt t="236835" x="4230688" y="4792663"/>
          <p14:tracePt t="236845" x="4243388" y="4792663"/>
          <p14:tracePt t="236854" x="4281488" y="4792663"/>
          <p14:tracePt t="236860" x="4305300" y="4792663"/>
          <p14:tracePt t="236885" x="4318000" y="4792663"/>
          <p14:tracePt t="236895" x="4330700" y="4792663"/>
          <p14:tracePt t="238534" x="4318000" y="4792663"/>
          <p14:tracePt t="238544" x="4305300" y="4792663"/>
          <p14:tracePt t="238548" x="4294188" y="4792663"/>
          <p14:tracePt t="238558" x="4281488" y="4792663"/>
          <p14:tracePt t="238694" x="4256088" y="4792663"/>
          <p14:tracePt t="239995" x="4281488" y="4792663"/>
          <p14:tracePt t="240002" x="4305300" y="4792663"/>
          <p14:tracePt t="240013" x="4343400" y="4792663"/>
          <p14:tracePt t="240017" x="4356100" y="4792663"/>
          <p14:tracePt t="240026" x="4381500" y="4805363"/>
          <p14:tracePt t="240032" x="4381500" y="4818063"/>
          <p14:tracePt t="240052" x="4394200" y="4818063"/>
          <p14:tracePt t="240168" x="4406900" y="4818063"/>
          <p14:tracePt t="240178" x="4418013" y="4818063"/>
          <p14:tracePt t="240183" x="4430713" y="4818063"/>
          <p14:tracePt t="240205" x="4443413" y="4818063"/>
          <p14:tracePt t="240220" x="4456113" y="4818063"/>
          <p14:tracePt t="240235" x="4468813" y="4818063"/>
          <p14:tracePt t="240245" x="4494213" y="4843463"/>
          <p14:tracePt t="240258" x="4506913" y="4843463"/>
          <p14:tracePt t="240264" x="4518025" y="4843463"/>
          <p14:tracePt t="240284" x="4530725" y="4843463"/>
          <p14:tracePt t="240289" x="4543425" y="4843463"/>
          <p14:tracePt t="240298" x="4556125" y="4843463"/>
          <p14:tracePt t="240306" x="4568825" y="4843463"/>
          <p14:tracePt t="240325" x="4594225" y="4830763"/>
          <p14:tracePt t="240340" x="4606925" y="4818063"/>
          <p14:tracePt t="240345" x="4630738" y="4818063"/>
          <p14:tracePt t="240355" x="4630738" y="4805363"/>
          <p14:tracePt t="240364" x="4643438" y="4792663"/>
          <p14:tracePt t="240380" x="4668838" y="4792663"/>
          <p14:tracePt t="240401" x="4681538" y="4792663"/>
          <p14:tracePt t="240417" x="4694238" y="4792663"/>
          <p14:tracePt t="240723" x="4694238" y="4779963"/>
          <p14:tracePt t="240728" x="4694238" y="4768850"/>
          <p14:tracePt t="240739" x="4694238" y="4756150"/>
          <p14:tracePt t="240768" x="4694238" y="4743450"/>
          <p14:tracePt t="241550" x="4694238" y="4768850"/>
          <p14:tracePt t="241586" x="4694238" y="4779963"/>
          <p14:tracePt t="241899" x="4694238" y="4792663"/>
          <p14:tracePt t="242136" x="4694238" y="4805363"/>
          <p14:tracePt t="242161" x="4694238" y="4818063"/>
          <p14:tracePt t="242514" x="4681538" y="4818063"/>
          <p14:tracePt t="242518" x="4668838" y="4818063"/>
          <p14:tracePt t="242528" x="4656138" y="4818063"/>
          <p14:tracePt t="242544" x="4643438" y="4818063"/>
          <p14:tracePt t="242555" x="4630738" y="4818063"/>
          <p14:tracePt t="242568" x="4619625" y="4818063"/>
          <p14:tracePt t="242608" x="4594225" y="4818063"/>
          <p14:tracePt t="242629" x="4581525" y="4818063"/>
          <p14:tracePt t="242634" x="4568825" y="4792663"/>
          <p14:tracePt t="242645" x="4556125" y="4792663"/>
          <p14:tracePt t="242651" x="4543425" y="4768850"/>
          <p14:tracePt t="242661" x="4530725" y="4756150"/>
          <p14:tracePt t="242671" x="4518025" y="4743450"/>
          <p14:tracePt t="242674" x="4494213" y="4743450"/>
          <p14:tracePt t="242684" x="4494213" y="4730750"/>
          <p14:tracePt t="242691" x="4468813" y="4718050"/>
          <p14:tracePt t="242701" x="4468813" y="4705350"/>
          <p14:tracePt t="242711" x="4456113" y="4705350"/>
          <p14:tracePt t="242715" x="4443413" y="4692650"/>
          <p14:tracePt t="242725" x="4430713" y="4692650"/>
          <p14:tracePt t="242730" x="4430713" y="4679950"/>
          <p14:tracePt t="242750" x="4418013" y="4679950"/>
          <p14:tracePt t="242756" x="4406900" y="4667250"/>
          <p14:tracePt t="243088" x="4394200" y="4667250"/>
          <p14:tracePt t="243636" x="4394200" y="4679950"/>
          <p14:tracePt t="243649" x="4381500" y="4679950"/>
          <p14:tracePt t="243653" x="4368800" y="4679950"/>
          <p14:tracePt t="243675" x="4343400" y="4679950"/>
          <p14:tracePt t="243680" x="4318000" y="4679950"/>
          <p14:tracePt t="243689" x="4305300" y="4705350"/>
          <p14:tracePt t="243695" x="4281488" y="4705350"/>
          <p14:tracePt t="243704" x="4268788" y="4705350"/>
          <p14:tracePt t="243728" x="4243388" y="4705350"/>
          <p14:tracePt t="243906" x="4230688" y="4705350"/>
          <p14:tracePt t="243916" x="4217988" y="4718050"/>
          <p14:tracePt t="243931" x="4205288" y="4718050"/>
          <p14:tracePt t="243940" x="4205288" y="4730750"/>
          <p14:tracePt t="243946" x="4192588" y="4743450"/>
          <p14:tracePt t="243970" x="4168775" y="4756150"/>
          <p14:tracePt t="243980" x="4168775" y="4779963"/>
          <p14:tracePt t="243987" x="4143375" y="4792663"/>
          <p14:tracePt t="244017" x="4130675" y="4805363"/>
          <p14:tracePt t="244044" x="4117975" y="4818063"/>
          <p14:tracePt t="244597" x="4117975" y="4843463"/>
          <p14:tracePt t="244617" x="4117975" y="4868863"/>
          <p14:tracePt t="244622" x="4143375" y="4879975"/>
          <p14:tracePt t="244636" x="4156075" y="4879975"/>
          <p14:tracePt t="244646" x="4168775" y="4879975"/>
          <p14:tracePt t="244657" x="4181475" y="4879975"/>
          <p14:tracePt t="244662" x="4192588" y="4879975"/>
          <p14:tracePt t="244673" x="4205288" y="4879975"/>
          <p14:tracePt t="244688" x="4230688" y="4879975"/>
          <p14:tracePt t="244712" x="4243388" y="4879975"/>
          <p14:tracePt t="245717" x="4256088" y="4868863"/>
          <p14:tracePt t="245727" x="4243388" y="4830763"/>
          <p14:tracePt t="245733" x="4156075" y="4792663"/>
          <p14:tracePt t="245742" x="4056063" y="4743450"/>
          <p14:tracePt t="245752" x="3943350" y="4705350"/>
          <p14:tracePt t="245756" x="3843338" y="4679950"/>
          <p14:tracePt t="245769" x="3767138" y="4656138"/>
          <p14:tracePt t="245773" x="3705225" y="4630738"/>
          <p14:tracePt t="245783" x="3630613" y="4618038"/>
          <p14:tracePt t="245793" x="3505200" y="4592638"/>
          <p14:tracePt t="245797" x="3405188" y="4579938"/>
          <p14:tracePt t="245807" x="3328988" y="4579938"/>
          <p14:tracePt t="245813" x="3267075" y="4579938"/>
          <p14:tracePt t="245835" x="3254375" y="4579938"/>
          <p14:tracePt t="246432" x="3305175" y="4567238"/>
          <p14:tracePt t="246442" x="3341688" y="4567238"/>
          <p14:tracePt t="246448" x="3392488" y="4567238"/>
          <p14:tracePt t="246458" x="3441700" y="4592638"/>
          <p14:tracePt t="246462" x="3479800" y="4592638"/>
          <p14:tracePt t="246472" x="3517900" y="4618038"/>
          <p14:tracePt t="246484" x="3554413" y="4630738"/>
          <p14:tracePt t="246488" x="3567113" y="4630738"/>
          <p14:tracePt t="246499" x="3579813" y="4643438"/>
          <p14:tracePt t="246502" x="3605213" y="4656138"/>
          <p14:tracePt t="246660" x="3617913" y="4656138"/>
          <p14:tracePt t="246674" x="3630613" y="4656138"/>
          <p14:tracePt t="246691" x="3643313" y="4656138"/>
          <p14:tracePt t="246762" x="3667125" y="4656138"/>
          <p14:tracePt t="246787" x="3679825" y="4656138"/>
          <p14:tracePt t="246802" x="3692525" y="4656138"/>
          <p14:tracePt t="246811" x="3705225" y="4656138"/>
          <p14:tracePt t="246836" x="3717925" y="4656138"/>
          <p14:tracePt t="246861" x="3730625" y="4667250"/>
          <p14:tracePt t="247072" x="3743325" y="4667250"/>
          <p14:tracePt t="247083" x="3756025" y="4667250"/>
          <p14:tracePt t="247118" x="3767138" y="4679950"/>
          <p14:tracePt t="247138" x="3779838" y="4692650"/>
          <p14:tracePt t="247154" x="3805238" y="4705350"/>
          <p14:tracePt t="247169" x="3830638" y="4730750"/>
          <p14:tracePt t="247179" x="3856038" y="4743450"/>
          <p14:tracePt t="247194" x="3867150" y="4756150"/>
          <p14:tracePt t="247198" x="3892550" y="4768850"/>
          <p14:tracePt t="247234" x="3905250" y="4779963"/>
          <p14:tracePt t="247265" x="3917950" y="4779963"/>
          <p14:tracePt t="247618" x="3930650" y="4779963"/>
          <p14:tracePt t="247622" x="3943350" y="4779963"/>
          <p14:tracePt t="247650" x="3956050" y="4779963"/>
          <p14:tracePt t="247664" x="3968750" y="4779963"/>
          <p14:tracePt t="247679" x="3979863" y="4779963"/>
          <p14:tracePt t="247689" x="3992563" y="4779963"/>
          <p14:tracePt t="247699" x="4005263" y="4779963"/>
          <p14:tracePt t="247705" x="4017963" y="4779963"/>
          <p14:tracePt t="247717" x="4030663" y="4779963"/>
          <p14:tracePt t="247719" x="4056063" y="4779963"/>
          <p14:tracePt t="247738" x="4081463" y="4779963"/>
          <p14:tracePt t="247744" x="4092575" y="4779963"/>
          <p14:tracePt t="247754" x="4105275" y="4779963"/>
          <p14:tracePt t="247758" x="4117975" y="4779963"/>
          <p14:tracePt t="247768" x="4130675" y="4779963"/>
          <p14:tracePt t="247784" x="4143375" y="4779963"/>
          <p14:tracePt t="247794" x="4156075" y="4779963"/>
          <p14:tracePt t="247809" x="4168775" y="4779963"/>
          <p14:tracePt t="247845" x="4192588" y="4779963"/>
          <p14:tracePt t="247871" x="4205288" y="4779963"/>
          <p14:tracePt t="247880" x="4217988" y="4792663"/>
          <p14:tracePt t="247895" x="4230688" y="4792663"/>
          <p14:tracePt t="247901" x="4243388" y="4792663"/>
          <p14:tracePt t="247911" x="4256088" y="4792663"/>
          <p14:tracePt t="247936" x="4281488" y="4792663"/>
          <p14:tracePt t="247960" x="4294188" y="4792663"/>
          <p14:tracePt t="247976" x="4305300" y="4792663"/>
          <p14:tracePt t="247982" x="4318000" y="4779963"/>
          <p14:tracePt t="248000" x="4330700" y="4768850"/>
          <p14:tracePt t="248017" x="4343400" y="4743450"/>
          <p14:tracePt t="248031" x="4356100" y="4730750"/>
          <p14:tracePt t="248052" x="4356100" y="4705350"/>
          <p14:tracePt t="248057" x="4368800" y="4705350"/>
          <p14:tracePt t="248066" x="4381500" y="4692650"/>
          <p14:tracePt t="248083" x="4381500" y="4667250"/>
          <p14:tracePt t="248097" x="4381500" y="4656138"/>
          <p14:tracePt t="248107" x="4381500" y="4643438"/>
          <p14:tracePt t="248113" x="4381500" y="4630738"/>
          <p14:tracePt t="248133" x="4381500" y="4618038"/>
          <p14:tracePt t="248146" x="4381500" y="4592638"/>
          <p14:tracePt t="248213" x="4381500" y="4579938"/>
          <p14:tracePt t="248233" x="4381500" y="4567238"/>
          <p14:tracePt t="248249" x="4381500" y="4554538"/>
          <p14:tracePt t="248258" x="4381500" y="4543425"/>
          <p14:tracePt t="248279" x="4381500" y="4530725"/>
          <p14:tracePt t="248295" x="4368800" y="4518025"/>
          <p14:tracePt t="248317" x="4356100" y="4505325"/>
          <p14:tracePt t="248318" x="4343400" y="4492625"/>
          <p14:tracePt t="248335" x="4318000" y="4492625"/>
          <p14:tracePt t="248344" x="4294188" y="4492625"/>
          <p14:tracePt t="248355" x="4268788" y="4492625"/>
          <p14:tracePt t="248358" x="4230688" y="4492625"/>
          <p14:tracePt t="248368" x="4205288" y="4492625"/>
          <p14:tracePt t="248375" x="4181475" y="4492625"/>
          <p14:tracePt t="248384" x="4156075" y="4492625"/>
          <p14:tracePt t="248394" x="4130675" y="4492625"/>
          <p14:tracePt t="248401" x="4105275" y="4518025"/>
          <p14:tracePt t="248410" x="4068763" y="4530725"/>
          <p14:tracePt t="248415" x="4056063" y="4554538"/>
          <p14:tracePt t="248424" x="4030663" y="4579938"/>
          <p14:tracePt t="248435" x="4005263" y="4605338"/>
          <p14:tracePt t="248440" x="4005263" y="4643438"/>
          <p14:tracePt t="248451" x="3992563" y="4679950"/>
          <p14:tracePt t="248454" x="3992563" y="4756150"/>
          <p14:tracePt t="248465" x="3992563" y="4779963"/>
          <p14:tracePt t="248475" x="3992563" y="4830763"/>
          <p14:tracePt t="248481" x="3992563" y="4856163"/>
          <p14:tracePt t="248490" x="3992563" y="4879975"/>
          <p14:tracePt t="248499" x="3992563" y="4892675"/>
          <p14:tracePt t="248507" x="3992563" y="4905375"/>
          <p14:tracePt t="248520" x="3992563" y="4918075"/>
          <p14:tracePt t="248531" x="3992563" y="4930775"/>
          <p14:tracePt t="248566" x="3992563" y="4943475"/>
          <p14:tracePt t="248581" x="4017963" y="4943475"/>
          <p14:tracePt t="248597" x="4068763" y="4943475"/>
          <p14:tracePt t="248606" x="4092575" y="4943475"/>
          <p14:tracePt t="248616" x="4117975" y="4943475"/>
          <p14:tracePt t="248622" x="4143375" y="4943475"/>
          <p14:tracePt t="248632" x="4181475" y="4943475"/>
          <p14:tracePt t="248636" x="4205288" y="4930775"/>
          <p14:tracePt t="248646" x="4256088" y="4905375"/>
          <p14:tracePt t="248656" x="4294188" y="4879975"/>
          <p14:tracePt t="248672" x="4330700" y="4843463"/>
          <p14:tracePt t="248676" x="4356100" y="4843463"/>
          <p14:tracePt t="248686" x="4381500" y="4805363"/>
          <p14:tracePt t="248702" x="4381500" y="4792663"/>
          <p14:tracePt t="248712" x="4394200" y="4779963"/>
          <p14:tracePt t="248717" x="4406900" y="4768850"/>
          <p14:tracePt t="248726" x="4406900" y="4756150"/>
          <p14:tracePt t="248743" x="4430713" y="4743450"/>
          <p14:tracePt t="248753" x="4430713" y="4718050"/>
          <p14:tracePt t="248768" x="4430713" y="4705350"/>
          <p14:tracePt t="248783" x="4430713" y="4692650"/>
          <p14:tracePt t="248818" x="4430713" y="4667250"/>
          <p14:tracePt t="248838" x="4430713" y="4656138"/>
          <p14:tracePt t="248845" x="4430713" y="4643438"/>
          <p14:tracePt t="248858" x="4430713" y="4618038"/>
          <p14:tracePt t="248868" x="4418013" y="4605338"/>
          <p14:tracePt t="248884" x="4406900" y="4592638"/>
          <p14:tracePt t="248899" x="4381500" y="4592638"/>
          <p14:tracePt t="248909" x="4368800" y="4592638"/>
          <p14:tracePt t="248919" x="4356100" y="4592638"/>
          <p14:tracePt t="248924" x="4330700" y="4592638"/>
          <p14:tracePt t="248934" x="4318000" y="4592638"/>
          <p14:tracePt t="248938" x="4294188" y="4592638"/>
          <p14:tracePt t="248949" x="4268788" y="4618038"/>
          <p14:tracePt t="248966" x="4230688" y="4667250"/>
          <p14:tracePt t="248974" x="4205288" y="4718050"/>
          <p14:tracePt t="248981" x="4192588" y="4756150"/>
          <p14:tracePt t="248990" x="4192588" y="4779963"/>
          <p14:tracePt t="249002" x="4192588" y="4818063"/>
          <p14:tracePt t="249004" x="4181475" y="4856163"/>
          <p14:tracePt t="249015" x="4181475" y="4868863"/>
          <p14:tracePt t="249020" x="4181475" y="4879975"/>
          <p14:tracePt t="249040" x="4181475" y="4905375"/>
          <p14:tracePt t="249061" x="4181475" y="4918075"/>
          <p14:tracePt t="249086" x="4192588" y="4918075"/>
          <p14:tracePt t="249097" x="4205288" y="4918075"/>
          <p14:tracePt t="249100" x="4243388" y="4918075"/>
          <p14:tracePt t="249110" x="4281488" y="4905375"/>
          <p14:tracePt t="249121" x="4305300" y="4892675"/>
          <p14:tracePt t="249128" x="4368800" y="4830763"/>
          <p14:tracePt t="249136" x="4394200" y="4792663"/>
          <p14:tracePt t="249140" x="4430713" y="4743450"/>
          <p14:tracePt t="249150" x="4468813" y="4667250"/>
          <p14:tracePt t="249160" x="4468813" y="4656138"/>
          <p14:tracePt t="249168" x="4494213" y="4605338"/>
          <p14:tracePt t="249177" x="4494213" y="4567238"/>
          <p14:tracePt t="249182" x="4494213" y="4543425"/>
          <p14:tracePt t="249190" x="4494213" y="4518025"/>
          <p14:tracePt t="249203" x="4494213" y="4492625"/>
          <p14:tracePt t="249226" x="4494213" y="4467225"/>
          <p14:tracePt t="249246" x="4481513" y="4467225"/>
          <p14:tracePt t="249256" x="4456113" y="4467225"/>
          <p14:tracePt t="249266" x="4430713" y="4467225"/>
          <p14:tracePt t="249272" x="4381500" y="4467225"/>
          <p14:tracePt t="249283" x="4343400" y="4505325"/>
          <p14:tracePt t="249287" x="4305300" y="4543425"/>
          <p14:tracePt t="249298" x="4268788" y="4618038"/>
          <p14:tracePt t="249307" x="4256088" y="4656138"/>
          <p14:tracePt t="249313" x="4243388" y="4730750"/>
          <p14:tracePt t="249323" x="4243388" y="4756150"/>
          <p14:tracePt t="249328" x="4230688" y="4805363"/>
          <p14:tracePt t="249339" x="4230688" y="4830763"/>
          <p14:tracePt t="249350" x="4230688" y="4856163"/>
          <p14:tracePt t="249354" x="4230688" y="4879975"/>
          <p14:tracePt t="249364" x="4230688" y="4892675"/>
          <p14:tracePt t="249368" x="4230688" y="4905375"/>
          <p14:tracePt t="249378" x="4230688" y="4930775"/>
          <p14:tracePt t="249392" x="4243388" y="4943475"/>
          <p14:tracePt t="249404" x="4256088" y="4943475"/>
          <p14:tracePt t="249408" x="4294188" y="4943475"/>
          <p14:tracePt t="249418" x="4318000" y="4943475"/>
          <p14:tracePt t="249434" x="4343400" y="4943475"/>
          <p14:tracePt t="249444" x="4381500" y="4918075"/>
          <p14:tracePt t="249459" x="4381500" y="4892675"/>
          <p14:tracePt t="249475" x="4381500" y="4879975"/>
          <p14:tracePt t="249487" x="4406900" y="4868863"/>
          <p14:tracePt t="249489" x="4406900" y="4856163"/>
          <p14:tracePt t="249611" x="4406900" y="4843463"/>
          <p14:tracePt t="250320" x="4406900" y="4830763"/>
          <p14:tracePt t="250327" x="4430713" y="4818063"/>
          <p14:tracePt t="250340" x="4430713" y="4805363"/>
          <p14:tracePt t="250363" x="4443413" y="4805363"/>
          <p14:tracePt t="250366" x="4443413" y="4792663"/>
          <p14:tracePt t="250376" x="4456113" y="4779963"/>
          <p14:tracePt t="250382" x="4468813" y="4779963"/>
          <p14:tracePt t="250402" x="4468813" y="4768850"/>
          <p14:tracePt t="250509" x="4481513" y="4768850"/>
          <p14:tracePt t="250519" x="4481513" y="4756150"/>
          <p14:tracePt t="250714" x="4494213" y="4743450"/>
          <p14:tracePt t="251023" x="4506913" y="4730750"/>
          <p14:tracePt t="251026" x="4530725" y="4730750"/>
          <p14:tracePt t="251038" x="4568825" y="4730750"/>
          <p14:tracePt t="251048" x="4619625" y="4730750"/>
          <p14:tracePt t="251052" x="4656138" y="4730750"/>
          <p14:tracePt t="251064" x="4694238" y="4692650"/>
          <p14:tracePt t="251069" x="4756150" y="4656138"/>
          <p14:tracePt t="251079" x="4794250" y="4630738"/>
          <p14:tracePt t="251088" x="4832350" y="4592638"/>
          <p14:tracePt t="251092" x="4881563" y="4543425"/>
          <p14:tracePt t="251103" x="4919663" y="4492625"/>
          <p14:tracePt t="251109" x="4932363" y="4454525"/>
          <p14:tracePt t="251119" x="4968875" y="4392613"/>
          <p14:tracePt t="251129" x="5006975" y="4305300"/>
          <p14:tracePt t="251132" x="5032375" y="4254500"/>
          <p14:tracePt t="251142" x="5045075" y="4154488"/>
          <p14:tracePt t="251149" x="5045075" y="4079875"/>
          <p14:tracePt t="251159" x="5068888" y="4005263"/>
          <p14:tracePt t="251168" x="5068888" y="3941763"/>
          <p14:tracePt t="251174" x="5068888" y="3879850"/>
          <p14:tracePt t="251184" x="5068888" y="3803650"/>
          <p14:tracePt t="251188" x="5068888" y="3754438"/>
          <p14:tracePt t="251198" x="5032375" y="3679825"/>
          <p14:tracePt t="251208" x="4994275" y="3590925"/>
          <p14:tracePt t="251214" x="4945063" y="3541713"/>
          <p14:tracePt t="251224" x="4894263" y="3479800"/>
          <p14:tracePt t="251229" x="4856163" y="3429000"/>
          <p14:tracePt t="251240" x="4794250" y="3367088"/>
          <p14:tracePt t="251251" x="4743450" y="3316288"/>
          <p14:tracePt t="251254" x="4681538" y="3267075"/>
          <p14:tracePt t="251264" x="4643438" y="3241675"/>
          <p14:tracePt t="251270" x="4594225" y="3203575"/>
          <p14:tracePt t="251280" x="4518025" y="3165475"/>
          <p14:tracePt t="251290" x="4456113" y="3154363"/>
          <p14:tracePt t="251296" x="4381500" y="3116263"/>
          <p14:tracePt t="251304" x="4294188" y="3078163"/>
          <p14:tracePt t="251311" x="4217988" y="3041650"/>
          <p14:tracePt t="251320" x="4143375" y="3016250"/>
          <p14:tracePt t="251330" x="4092575" y="3003550"/>
          <p14:tracePt t="251334" x="4005263" y="2965450"/>
          <p14:tracePt t="251346" x="3930650" y="2965450"/>
          <p14:tracePt t="251351" x="3856038" y="2941638"/>
          <p14:tracePt t="251361" x="3792538" y="2941638"/>
          <p14:tracePt t="251370" x="3667125" y="2928938"/>
          <p14:tracePt t="251374" x="3567113" y="2903538"/>
          <p14:tracePt t="251384" x="3479800" y="2903538"/>
          <p14:tracePt t="251390" x="3367088" y="2890838"/>
          <p14:tracePt t="251401" x="3267075" y="2865438"/>
          <p14:tracePt t="251411" x="3192463" y="2852738"/>
          <p14:tracePt t="251416" x="3128963" y="2852738"/>
          <p14:tracePt t="251426" x="3041650" y="2852738"/>
          <p14:tracePt t="251431" x="2979738" y="2852738"/>
          <p14:tracePt t="251441" x="2890838" y="2852738"/>
          <p14:tracePt t="251451" x="2841625" y="2852738"/>
          <p14:tracePt t="251456" x="2767013" y="2852738"/>
          <p14:tracePt t="251467" x="2703513" y="2852738"/>
          <p14:tracePt t="251471" x="2678113" y="2852738"/>
          <p14:tracePt t="251480" x="2654300" y="2852738"/>
          <p14:tracePt t="251490" x="2628900" y="2852738"/>
          <p14:tracePt t="251496" x="2616200" y="2865438"/>
          <p14:tracePt t="251507" x="2603500" y="2865438"/>
          <p14:tracePt t="251513" x="2590800" y="2878138"/>
          <p14:tracePt t="251532" x="2578100" y="2878138"/>
          <p14:tracePt t="251536" x="2565400" y="2903538"/>
          <p14:tracePt t="251547" x="2554288" y="2916238"/>
          <p14:tracePt t="251552" x="2554288" y="2928938"/>
          <p14:tracePt t="251564" x="2541588" y="2941638"/>
          <p14:tracePt t="251573" x="2541588" y="2952750"/>
          <p14:tracePt t="251577" x="2528888" y="2978150"/>
          <p14:tracePt t="251589" x="2516188" y="3003550"/>
          <p14:tracePt t="251603" x="2516188" y="3016250"/>
          <p14:tracePt t="251613" x="2503488" y="3028950"/>
          <p14:tracePt t="251618" x="2490788" y="3054350"/>
          <p14:tracePt t="251632" x="2490788" y="3065463"/>
          <p14:tracePt t="251642" x="2478088" y="3078163"/>
          <p14:tracePt t="251679" x="2478088" y="3090863"/>
          <p14:tracePt t="251683" x="2465388" y="3090863"/>
          <p14:tracePt t="251744" x="2465388" y="3116263"/>
          <p14:tracePt t="251758" x="2465388" y="3128963"/>
          <p14:tracePt t="251779" x="2452688" y="3141663"/>
          <p14:tracePt t="251815" x="2441575" y="3154363"/>
          <p14:tracePt t="251846" x="2441575" y="3165475"/>
          <p14:tracePt t="251870" x="2441575" y="3178175"/>
          <p14:tracePt t="251880" x="2452688" y="3190875"/>
          <p14:tracePt t="251886" x="2452688" y="3203575"/>
          <p14:tracePt t="251905" x="2465388" y="3216275"/>
          <p14:tracePt t="251911" x="2478088" y="3228975"/>
          <p14:tracePt t="251921" x="2490788" y="3228975"/>
          <p14:tracePt t="251924" x="2503488" y="3241675"/>
          <p14:tracePt t="251935" x="2528888" y="3254375"/>
          <p14:tracePt t="251946" x="2554288" y="3267075"/>
          <p14:tracePt t="251963" x="2654300" y="3290888"/>
          <p14:tracePt t="251967" x="2690813" y="3316288"/>
          <p14:tracePt t="251977" x="2741613" y="3328988"/>
          <p14:tracePt t="251987" x="2803525" y="3341688"/>
          <p14:tracePt t="251990" x="2854325" y="3367088"/>
          <p14:tracePt t="252000" x="2928938" y="3367088"/>
          <p14:tracePt t="252006" x="2979738" y="3367088"/>
          <p14:tracePt t="252016" x="3067050" y="3390900"/>
          <p14:tracePt t="252027" x="3116263" y="3390900"/>
          <p14:tracePt t="252031" x="3192463" y="3403600"/>
          <p14:tracePt t="252041" x="3254375" y="3403600"/>
          <p14:tracePt t="252047" x="3317875" y="3403600"/>
          <p14:tracePt t="252057" x="3392488" y="3403600"/>
          <p14:tracePt t="252067" x="3454400" y="3403600"/>
          <p14:tracePt t="252071" x="3492500" y="3403600"/>
          <p14:tracePt t="252081" x="3554413" y="3403600"/>
          <p14:tracePt t="252087" x="3605213" y="3403600"/>
          <p14:tracePt t="252097" x="3643313" y="3403600"/>
          <p14:tracePt t="252106" x="3717925" y="3403600"/>
          <p14:tracePt t="252112" x="3767138" y="3403600"/>
          <p14:tracePt t="252123" x="3792538" y="3403600"/>
          <p14:tracePt t="252126" x="3817938" y="3403600"/>
          <p14:tracePt t="252137" x="3843338" y="3403600"/>
          <p14:tracePt t="252146" x="3856038" y="3403600"/>
          <p14:tracePt t="252163" x="3867150" y="3403600"/>
          <p14:tracePt t="252262" x="3843338" y="3403600"/>
          <p14:tracePt t="252268" x="3779838" y="3403600"/>
          <p14:tracePt t="252279" x="3692525" y="3403600"/>
          <p14:tracePt t="252282" x="3630613" y="3390900"/>
          <p14:tracePt t="252292" x="3554413" y="3367088"/>
          <p14:tracePt t="252303" x="3454400" y="3328988"/>
          <p14:tracePt t="252308" x="3379788" y="3328988"/>
          <p14:tracePt t="252318" x="3317875" y="3316288"/>
          <p14:tracePt t="252324" x="3228975" y="3316288"/>
          <p14:tracePt t="252334" x="3128963" y="3290888"/>
          <p14:tracePt t="252345" x="3054350" y="3278188"/>
          <p14:tracePt t="252348" x="2992438" y="3278188"/>
          <p14:tracePt t="252359" x="2954338" y="3254375"/>
          <p14:tracePt t="252364" x="2928938" y="3254375"/>
          <p14:tracePt t="252464" x="2928938" y="3241675"/>
          <p14:tracePt t="252470" x="2928938" y="3228975"/>
          <p14:tracePt t="252480" x="2928938" y="3216275"/>
          <p14:tracePt t="252485" x="2928938" y="3190875"/>
          <p14:tracePt t="252495" x="2928938" y="3165475"/>
          <p14:tracePt t="252505" x="2928938" y="3154363"/>
          <p14:tracePt t="252511" x="2928938" y="3141663"/>
          <p14:tracePt t="252520" x="2941638" y="3128963"/>
          <p14:tracePt t="252524" x="2941638" y="3116263"/>
          <p14:tracePt t="252547" x="2941638" y="3103563"/>
          <p14:tracePt t="252561" x="2941638" y="3090863"/>
          <p14:tracePt t="252571" x="2941638" y="3078163"/>
          <p14:tracePt t="252577" x="2954338" y="3054350"/>
          <p14:tracePt t="252656" x="2954338" y="3041650"/>
          <p14:tracePt t="252808" x="2967038" y="3041650"/>
          <p14:tracePt t="252818" x="2979738" y="3054350"/>
          <p14:tracePt t="252822" x="3003550" y="3090863"/>
          <p14:tracePt t="252832" x="3016250" y="3128963"/>
          <p14:tracePt t="252842" x="3041650" y="3154363"/>
          <p14:tracePt t="252859" x="3041650" y="3165475"/>
          <p14:tracePt t="252862" x="3067050" y="3178175"/>
          <p14:tracePt t="252882" x="3067050" y="3190875"/>
          <p14:tracePt t="252888" x="3067050" y="3203575"/>
          <p14:tracePt t="252909" x="3079750" y="3216275"/>
          <p14:tracePt t="252924" x="3103563" y="3216275"/>
          <p14:tracePt t="252934" x="3116263" y="3216275"/>
          <p14:tracePt t="252945" x="3167063" y="3216275"/>
          <p14:tracePt t="252962" x="3317875" y="3216275"/>
          <p14:tracePt t="252964" x="3417888" y="3216275"/>
          <p14:tracePt t="252975" x="3505200" y="3216275"/>
          <p14:tracePt t="252985" x="3605213" y="3203575"/>
          <p14:tracePt t="252991" x="3743325" y="3165475"/>
          <p14:tracePt t="253000" x="3843338" y="3128963"/>
          <p14:tracePt t="253004" x="3968750" y="3078163"/>
          <p14:tracePt t="253015" x="4043363" y="3041650"/>
          <p14:tracePt t="253026" x="4117975" y="3016250"/>
          <p14:tracePt t="253031" x="4130675" y="3016250"/>
          <p14:tracePt t="253040" x="4156075" y="2990850"/>
          <p14:tracePt t="253065" x="4168775" y="2965450"/>
          <p14:tracePt t="253197" x="4168775" y="2978150"/>
          <p14:tracePt t="253202" x="4168775" y="3016250"/>
          <p14:tracePt t="253211" x="4168775" y="3078163"/>
          <p14:tracePt t="253217" x="4168775" y="3141663"/>
          <p14:tracePt t="253227" x="4168775" y="3216275"/>
          <p14:tracePt t="253237" x="4168775" y="3278188"/>
          <p14:tracePt t="253243" x="4143375" y="3341688"/>
          <p14:tracePt t="253252" x="4143375" y="3378200"/>
          <p14:tracePt t="253256" x="4105275" y="3441700"/>
          <p14:tracePt t="253266" x="4105275" y="3454400"/>
          <p14:tracePt t="253276" x="4105275" y="3490913"/>
          <p14:tracePt t="253282" x="4081463" y="3529013"/>
          <p14:tracePt t="253294" x="4056063" y="3567113"/>
          <p14:tracePt t="253296" x="4043363" y="3579813"/>
          <p14:tracePt t="253308" x="4017963" y="3590925"/>
          <p14:tracePt t="253316" x="4017963" y="3603625"/>
          <p14:tracePt t="253323" x="4005263" y="3603625"/>
          <p14:tracePt t="253332" x="3992563" y="3616325"/>
          <p14:tracePt t="253336" x="3979863" y="3616325"/>
          <p14:tracePt t="253347" x="3968750" y="3629025"/>
          <p14:tracePt t="253363" x="3956050" y="3629025"/>
          <p14:tracePt t="253372" x="3943350" y="3641725"/>
          <p14:tracePt t="253398" x="3930650" y="3641725"/>
          <p14:tracePt t="253412" x="3917950" y="3641725"/>
          <p14:tracePt t="253439" x="3892550" y="3641725"/>
          <p14:tracePt t="253452" x="3879850" y="3641725"/>
          <p14:tracePt t="253458" x="3867150" y="3641725"/>
          <p14:tracePt t="253480" x="3856038" y="3641725"/>
          <p14:tracePt t="253495" x="3830638" y="3641725"/>
          <p14:tracePt t="253508" x="3817938" y="3641725"/>
          <p14:tracePt t="253519" x="3792538" y="3641725"/>
          <p14:tracePt t="253524" x="3756025" y="3641725"/>
          <p14:tracePt t="253534" x="3705225" y="3641725"/>
          <p14:tracePt t="253538" x="3654425" y="3641725"/>
          <p14:tracePt t="253548" x="3592513" y="3641725"/>
          <p14:tracePt t="253561" x="3554413" y="3641725"/>
          <p14:tracePt t="253565" x="3505200" y="3641725"/>
          <p14:tracePt t="253574" x="3467100" y="3641725"/>
          <p14:tracePt t="253581" x="3405188" y="3641725"/>
          <p14:tracePt t="253590" x="3379788" y="3641725"/>
          <p14:tracePt t="253600" x="3354388" y="3641725"/>
          <p14:tracePt t="253605" x="3292475" y="3616325"/>
          <p14:tracePt t="253621" x="3267075" y="3616325"/>
          <p14:tracePt t="253631" x="3254375" y="3616325"/>
          <p14:tracePt t="253641" x="3216275" y="3616325"/>
          <p14:tracePt t="253644" x="3216275" y="3603625"/>
          <p14:tracePt t="253654" x="3205163" y="3603625"/>
          <p14:tracePt t="253661" x="3192463" y="3603625"/>
          <p14:tracePt t="253680" x="3179763" y="3590925"/>
          <p14:tracePt t="253697" x="3167063" y="3590925"/>
          <p14:tracePt t="253700" x="3167063" y="3579813"/>
          <p14:tracePt t="253711" x="3154363" y="3579813"/>
          <p14:tracePt t="253721" x="3141663" y="3579813"/>
          <p14:tracePt t="253728" x="3128963" y="3567113"/>
          <p14:tracePt t="253737" x="3128963" y="3554413"/>
          <p14:tracePt t="253757" x="3116263" y="3554413"/>
          <p14:tracePt t="253777" x="3116263" y="3541713"/>
          <p14:tracePt t="253972" x="3128963" y="3541713"/>
          <p14:tracePt t="253992" x="3154363" y="3541713"/>
          <p14:tracePt t="253999" x="3192463" y="3567113"/>
          <p14:tracePt t="254009" x="3205163" y="3603625"/>
          <p14:tracePt t="254013" x="3228975" y="3629025"/>
          <p14:tracePt t="254022" x="3241675" y="3641725"/>
          <p14:tracePt t="254032" x="3241675" y="3654425"/>
          <p14:tracePt t="254049" x="3254375" y="3654425"/>
          <p14:tracePt t="254099" x="3254375" y="3667125"/>
          <p14:tracePt t="254114" x="3267075" y="3667125"/>
          <p14:tracePt t="254134" x="3279775" y="3667125"/>
          <p14:tracePt t="254156" x="3292475" y="3667125"/>
          <p14:tracePt t="254175" x="3305175" y="3667125"/>
          <p14:tracePt t="254300" x="3328988" y="3667125"/>
          <p14:tracePt t="254326" x="3341688" y="3667125"/>
          <p14:tracePt t="254330" x="3367088" y="3654425"/>
          <p14:tracePt t="254340" x="3392488" y="3629025"/>
          <p14:tracePt t="254346" x="3405188" y="3616325"/>
          <p14:tracePt t="254357" x="3467100" y="3579813"/>
          <p14:tracePt t="254367" x="3492500" y="3554413"/>
          <p14:tracePt t="254370" x="3554413" y="3516313"/>
          <p14:tracePt t="254382" x="3592513" y="3490913"/>
          <p14:tracePt t="254386" x="3643313" y="3454400"/>
          <p14:tracePt t="254397" x="3717925" y="3416300"/>
          <p14:tracePt t="254407" x="3743325" y="3403600"/>
          <p14:tracePt t="254413" x="3779838" y="3378200"/>
          <p14:tracePt t="254422" x="3792538" y="3367088"/>
          <p14:tracePt t="254427" x="3817938" y="3367088"/>
          <p14:tracePt t="254436" x="3830638" y="3341688"/>
          <p14:tracePt t="254446" x="3843338" y="3341688"/>
          <p14:tracePt t="254478" x="3867150" y="3341688"/>
          <p14:tracePt t="254493" x="3867150" y="3328988"/>
          <p14:tracePt t="255063" x="3867150" y="3341688"/>
          <p14:tracePt t="255090" x="3867150" y="3367088"/>
          <p14:tracePt t="255102" x="3856038" y="3367088"/>
          <p14:tracePt t="255113" x="3830638" y="3390900"/>
          <p14:tracePt t="255128" x="3805238" y="3416300"/>
          <p14:tracePt t="255138" x="3805238" y="3429000"/>
          <p14:tracePt t="255143" x="3779838" y="3441700"/>
          <p14:tracePt t="255162" x="3767138" y="3454400"/>
          <p14:tracePt t="255168" x="3756025" y="3454400"/>
          <p14:tracePt t="255178" x="3756025" y="3467100"/>
          <p14:tracePt t="255185" x="3756025" y="3479800"/>
          <p14:tracePt t="255195" x="3756025" y="3490913"/>
          <p14:tracePt t="255205" x="3743325" y="3490913"/>
          <p14:tracePt t="255225" x="3743325" y="3503613"/>
          <p14:tracePt t="255248" x="3730625" y="3503613"/>
          <p14:tracePt t="255264" x="3730625" y="3516313"/>
          <p14:tracePt t="255340" x="3717925" y="3529013"/>
          <p14:tracePt t="255381" x="3705225" y="3529013"/>
          <p14:tracePt t="255384" x="3692525" y="3529013"/>
          <p14:tracePt t="255394" x="3679825" y="3529013"/>
          <p14:tracePt t="255410" x="3667125" y="3529013"/>
          <p14:tracePt t="255460" x="3654425" y="3541713"/>
          <p14:tracePt t="255496" x="3643313" y="3541713"/>
          <p14:tracePt t="255511" x="3630613" y="3541713"/>
          <p14:tracePt t="255517" x="3617913" y="3541713"/>
          <p14:tracePt t="255536" x="3605213" y="3541713"/>
          <p14:tracePt t="255540" x="3592513" y="3567113"/>
          <p14:tracePt t="255562" x="3579813" y="3567113"/>
          <p14:tracePt t="255566" x="3567113" y="3567113"/>
          <p14:tracePt t="255587" x="3554413" y="3579813"/>
          <p14:tracePt t="255593" x="3541713" y="3579813"/>
          <p14:tracePt t="255602" x="3517900" y="3579813"/>
          <p14:tracePt t="255606" x="3517900" y="3590925"/>
          <p14:tracePt t="255627" x="3505200" y="3590925"/>
          <p14:tracePt t="255633" x="3492500" y="3603625"/>
          <p14:tracePt t="255642" x="3479800" y="3603625"/>
          <p14:tracePt t="255679" x="3467100" y="3616325"/>
          <p14:tracePt t="255955" x="3454400" y="3616325"/>
          <p14:tracePt t="256046" x="3429000" y="3616325"/>
          <p14:tracePt t="256298" x="3454400" y="3603625"/>
          <p14:tracePt t="256309" x="3479800" y="3590925"/>
          <p14:tracePt t="256314" x="3541713" y="3579813"/>
          <p14:tracePt t="256325" x="3567113" y="3579813"/>
          <p14:tracePt t="256328" x="3617913" y="3554413"/>
          <p14:tracePt t="256338" x="3643313" y="3554413"/>
          <p14:tracePt t="256348" x="3692525" y="3529013"/>
          <p14:tracePt t="256355" x="3717925" y="3529013"/>
          <p14:tracePt t="256365" x="3767138" y="3516313"/>
          <p14:tracePt t="256369" x="3805238" y="3503613"/>
          <p14:tracePt t="256378" x="3817938" y="3503613"/>
          <p14:tracePt t="256388" x="3843338" y="3490913"/>
          <p14:tracePt t="256395" x="3867150" y="3490913"/>
          <p14:tracePt t="256404" x="3879850" y="3479800"/>
          <p14:tracePt t="256418" x="3892550" y="3479800"/>
          <p14:tracePt t="256428" x="3905250" y="3479800"/>
          <p14:tracePt t="256434" x="3917950" y="3467100"/>
          <p14:tracePt t="257075" x="3930650" y="3479800"/>
          <p14:tracePt t="257085" x="3968750" y="3529013"/>
          <p14:tracePt t="257094" x="4017963" y="3603625"/>
          <p14:tracePt t="257100" x="4081463" y="3667125"/>
          <p14:tracePt t="257111" x="4143375" y="3741738"/>
          <p14:tracePt t="257114" x="4217988" y="3841750"/>
          <p14:tracePt t="257126" x="4268788" y="3905250"/>
          <p14:tracePt t="257137" x="4330700" y="3954463"/>
          <p14:tracePt t="257142" x="4394200" y="4041775"/>
          <p14:tracePt t="257150" x="4430713" y="4117975"/>
          <p14:tracePt t="257158" x="4468813" y="4154488"/>
          <p14:tracePt t="257166" x="4518025" y="4217988"/>
          <p14:tracePt t="257173" x="4543425" y="4254500"/>
          <p14:tracePt t="257182" x="4568825" y="4292600"/>
          <p14:tracePt t="257192" x="4581525" y="4330700"/>
          <p14:tracePt t="257196" x="4606925" y="4341813"/>
          <p14:tracePt t="257207" x="4606925" y="4354513"/>
          <p14:tracePt t="257213" x="4606925" y="4367213"/>
          <p14:tracePt t="257223" x="4619625" y="4379913"/>
          <p14:tracePt t="257236" x="4619625" y="4392613"/>
          <p14:tracePt t="257247" x="4619625" y="4405313"/>
          <p14:tracePt t="257263" x="4619625" y="4418013"/>
          <p14:tracePt t="257278" x="4619625" y="4430713"/>
          <p14:tracePt t="257312" x="4619625" y="4454525"/>
          <p14:tracePt t="257318" x="4619625" y="4467225"/>
          <p14:tracePt t="257328" x="4606925" y="4479925"/>
          <p14:tracePt t="257332" x="4594225" y="4492625"/>
          <p14:tracePt t="257343" x="4568825" y="4505325"/>
          <p14:tracePt t="257352" x="4568825" y="4518025"/>
          <p14:tracePt t="257359" x="4543425" y="4518025"/>
          <p14:tracePt t="257368" x="4518025" y="4543425"/>
          <p14:tracePt t="257372" x="4506913" y="4543425"/>
          <p14:tracePt t="257382" x="4494213" y="4554538"/>
          <p14:tracePt t="257393" x="4494213" y="4567238"/>
          <p14:tracePt t="257408" x="4468813" y="4567238"/>
          <p14:tracePt t="257414" x="4456113" y="4567238"/>
          <p14:tracePt t="257426" x="4443413" y="4579938"/>
          <p14:tracePt t="257546" x="4430713" y="4592638"/>
          <p14:tracePt t="257570" x="4418013" y="4618038"/>
          <p14:tracePt t="257596" x="4418013" y="4643438"/>
          <p14:tracePt t="257611" x="4406900" y="4656138"/>
          <p14:tracePt t="257627" x="4394200" y="4656138"/>
          <p14:tracePt t="257636" x="4394200" y="4667250"/>
          <p14:tracePt t="257660" x="4381500" y="4667250"/>
          <p14:tracePt t="257696" x="4356100" y="4667250"/>
          <p14:tracePt t="257723" x="4330700" y="4667250"/>
          <p14:tracePt t="257726" x="4305300" y="4667250"/>
          <p14:tracePt t="257737" x="4281488" y="4667250"/>
          <p14:tracePt t="257747" x="4256088" y="4667250"/>
          <p14:tracePt t="257753" x="4230688" y="4667250"/>
          <p14:tracePt t="257767" x="4205288" y="4667250"/>
          <p14:tracePt t="257776" x="4181475" y="4667250"/>
          <p14:tracePt t="257786" x="4156075" y="4692650"/>
          <p14:tracePt t="257803" x="4130675" y="4692650"/>
          <p14:tracePt t="258131" x="4143375" y="4692650"/>
          <p14:tracePt t="258166" x="4156075" y="4692650"/>
          <p14:tracePt t="258296" x="4181475" y="4692650"/>
          <p14:tracePt t="258322" x="4192588" y="4692650"/>
          <p14:tracePt t="258326" x="4217988" y="4692650"/>
          <p14:tracePt t="258336" x="4230688" y="4692650"/>
          <p14:tracePt t="258353" x="4256088" y="4692650"/>
          <p14:tracePt t="258366" x="4268788" y="4692650"/>
          <p14:tracePt t="258377" x="4294188" y="4718050"/>
          <p14:tracePt t="258680" x="4305300" y="4718050"/>
          <p14:tracePt t="258897" x="4305300" y="4743450"/>
          <p14:tracePt t="258922" x="4294188" y="4756150"/>
          <p14:tracePt t="258932" x="4281488" y="4756150"/>
          <p14:tracePt t="259280" x="4268788" y="4768850"/>
          <p14:tracePt t="259910" x="4281488" y="4768850"/>
          <p14:tracePt t="259921" x="4294188" y="4768850"/>
          <p14:tracePt t="259936" x="4294188" y="4779963"/>
          <p14:tracePt t="259941" x="4294188" y="4792663"/>
          <p14:tracePt t="259960" x="4305300" y="4792663"/>
          <p14:tracePt t="259976" x="4305300" y="4805363"/>
          <p14:tracePt t="260016" x="4305300" y="4818063"/>
          <p14:tracePt t="260032" x="4305300" y="4830763"/>
          <p14:tracePt t="260057" x="4294188" y="4856163"/>
          <p14:tracePt t="260076" x="4268788" y="4879975"/>
          <p14:tracePt t="260094" x="4256088" y="4879975"/>
          <p14:tracePt t="260096" x="4243388" y="4879975"/>
          <p14:tracePt t="260106" x="4230688" y="4879975"/>
          <p14:tracePt t="260192" x="4230688" y="4892675"/>
          <p14:tracePt t="260212" x="4256088" y="4905375"/>
          <p14:tracePt t="260219" x="4318000" y="4930775"/>
          <p14:tracePt t="260228" x="4368800" y="4943475"/>
          <p14:tracePt t="260232" x="4418013" y="4943475"/>
          <p14:tracePt t="260244" x="4494213" y="4943475"/>
          <p14:tracePt t="260256" x="4556125" y="4943475"/>
          <p14:tracePt t="260258" x="4619625" y="4943475"/>
          <p14:tracePt t="260269" x="4694238" y="4943475"/>
          <p14:tracePt t="260274" x="4743450" y="4943475"/>
          <p14:tracePt t="260284" x="4768850" y="4930775"/>
          <p14:tracePt t="260295" x="4794250" y="4918075"/>
          <p14:tracePt t="260300" x="4806950" y="4918075"/>
          <p14:tracePt t="260309" x="4819650" y="4905375"/>
          <p14:tracePt t="260824" x="4794250" y="4905375"/>
          <p14:tracePt t="260832" x="4743450" y="4905375"/>
          <p14:tracePt t="260838" x="4719638" y="4905375"/>
          <p14:tracePt t="260848" x="4694238" y="4905375"/>
          <p14:tracePt t="260938" x="4706938" y="4905375"/>
          <p14:tracePt t="260948" x="4743450" y="4905375"/>
          <p14:tracePt t="260956" x="4794250" y="4905375"/>
          <p14:tracePt t="260964" x="4819650" y="4905375"/>
          <p14:tracePt t="260970" x="4832350" y="4905375"/>
          <p14:tracePt t="260978" x="4843463" y="4905375"/>
          <p14:tracePt t="260991" x="4856163" y="4905375"/>
          <p14:tracePt t="261021" x="4856163" y="4892675"/>
          <p14:tracePt t="261025" x="4856163" y="4879975"/>
          <p14:tracePt t="261035" x="4819650" y="4868863"/>
          <p14:tracePt t="261041" x="4794250" y="4856163"/>
          <p14:tracePt t="261050" x="4768850" y="4843463"/>
          <p14:tracePt t="261060" x="4756150" y="4843463"/>
          <p14:tracePt t="261064" x="4756150" y="4830763"/>
          <p14:tracePt t="261074" x="4743450" y="4830763"/>
          <p14:tracePt t="261922" x="4743450" y="4818063"/>
          <p14:tracePt t="261952" x="4743450" y="4805363"/>
          <p14:tracePt t="261972" x="4743450" y="4792663"/>
          <p14:tracePt t="262100" x="4743450" y="4805363"/>
          <p14:tracePt t="262184" x="4743450" y="4818063"/>
          <p14:tracePt t="262190" x="4732338" y="4843463"/>
          <p14:tracePt t="262201" x="4732338" y="4856163"/>
          <p14:tracePt t="262204" x="4706938" y="4868863"/>
          <p14:tracePt t="262216" x="4694238" y="4918075"/>
          <p14:tracePt t="262225" x="4668838" y="4930775"/>
          <p14:tracePt t="262231" x="4656138" y="4943475"/>
          <p14:tracePt t="262240" x="4656138" y="4956175"/>
          <p14:tracePt t="262246" x="4643438" y="4956175"/>
          <p14:tracePt t="262266" x="4643438" y="4981575"/>
          <p14:tracePt t="262271" x="4643438" y="5018088"/>
          <p14:tracePt t="262281" x="4643438" y="5043488"/>
          <p14:tracePt t="262286" x="4643438" y="5056188"/>
          <p14:tracePt t="262296" x="4643438" y="5068888"/>
          <p14:tracePt t="262310" x="4643438" y="5081588"/>
          <p14:tracePt t="262337" x="4668838" y="5081588"/>
          <p14:tracePt t="262347" x="4694238" y="5081588"/>
          <p14:tracePt t="262353" x="4756150" y="5081588"/>
          <p14:tracePt t="262362" x="4794250" y="5043488"/>
          <p14:tracePt t="262368" x="4832350" y="4992688"/>
          <p14:tracePt t="262377" x="4868863" y="4968875"/>
          <p14:tracePt t="262387" x="4868863" y="4956175"/>
          <p14:tracePt t="262392" x="4881563" y="4956175"/>
          <p14:tracePt t="262403" x="4881563" y="4943475"/>
          <p14:tracePt t="262468" x="4881563" y="4930775"/>
          <p14:tracePt t="262478" x="4881563" y="4868863"/>
          <p14:tracePt t="262482" x="4881563" y="4830763"/>
          <p14:tracePt t="262493" x="4881563" y="4743450"/>
          <p14:tracePt t="262499" x="4881563" y="4656138"/>
          <p14:tracePt t="262508" x="4881563" y="4543425"/>
          <p14:tracePt t="262519" x="4881563" y="4405313"/>
          <p14:tracePt t="262522" x="4881563" y="4305300"/>
          <p14:tracePt t="262532" x="4881563" y="4179888"/>
          <p14:tracePt t="262539" x="4894263" y="4067175"/>
          <p14:tracePt t="262548" x="4894263" y="3954463"/>
          <p14:tracePt t="262558" x="4894263" y="3892550"/>
          <p14:tracePt t="262563" x="4894263" y="3854450"/>
          <p14:tracePt t="262579" x="4894263" y="3841750"/>
          <p14:tracePt t="262608" x="4881563" y="3841750"/>
          <p14:tracePt t="262625" x="4868863" y="3841750"/>
          <p14:tracePt t="262629" x="4868863" y="3854450"/>
          <p14:tracePt t="262648" x="4868863" y="3867150"/>
          <p14:tracePt t="262674" x="4868863" y="3879850"/>
          <p14:tracePt t="262730" x="4856163" y="3892550"/>
          <p14:tracePt t="262740" x="4843463" y="3905250"/>
          <p14:tracePt t="262752" x="4843463" y="3929063"/>
          <p14:tracePt t="262755" x="4819650" y="3979863"/>
          <p14:tracePt t="262766" x="4768850" y="4079875"/>
          <p14:tracePt t="262770" x="4681538" y="4217988"/>
          <p14:tracePt t="262780" x="4594225" y="4405313"/>
          <p14:tracePt t="262791" x="4468813" y="4718050"/>
          <p14:tracePt t="262796" x="4356100" y="5068888"/>
          <p14:tracePt t="262807" x="4230688" y="5407025"/>
          <p14:tracePt t="262811" x="4130675" y="5719763"/>
          <p14:tracePt t="262820" x="4056063" y="5994400"/>
          <p14:tracePt t="262830" x="4017963" y="6145213"/>
          <p14:tracePt t="262837" x="3992563" y="6232525"/>
          <p14:tracePt t="262847" x="3979863" y="6281738"/>
          <p14:tracePt t="262851" x="3979863" y="6294438"/>
          <p14:tracePt t="262917" x="3979863" y="6307138"/>
          <p14:tracePt t="263069" x="3979863" y="6319838"/>
          <p14:tracePt t="263125" x="3979863" y="6307138"/>
          <p14:tracePt t="263128" x="3979863" y="6294438"/>
          <p14:tracePt t="263138" x="3979863" y="6281738"/>
          <p14:tracePt t="263414" x="4005263" y="6269038"/>
          <p14:tracePt t="263430" x="4005263" y="6257925"/>
          <p14:tracePt t="263586" x="4005263" y="6245225"/>
          <p14:tracePt t="263597" x="4017963" y="6207125"/>
          <p14:tracePt t="263601" x="4030663" y="6169025"/>
          <p14:tracePt t="263610" x="4043363" y="6107113"/>
          <p14:tracePt t="263620" x="4043363" y="6069013"/>
          <p14:tracePt t="263627" x="4056063" y="6032500"/>
          <p14:tracePt t="263637" x="4056063" y="6007100"/>
          <p14:tracePt t="263643" x="4056063" y="5981700"/>
          <p14:tracePt t="263653" x="4056063" y="5956300"/>
          <p14:tracePt t="263662" x="4068763" y="5932488"/>
          <p14:tracePt t="263676" x="4068763" y="5919788"/>
          <p14:tracePt t="263686" x="4068763" y="5907088"/>
          <p14:tracePt t="263770" x="4081463" y="5907088"/>
          <p14:tracePt t="263895" x="4092575" y="5894388"/>
          <p14:tracePt t="263904" x="4105275" y="5856288"/>
          <p14:tracePt t="263908" x="4117975" y="5832475"/>
          <p14:tracePt t="263918" x="4130675" y="5781675"/>
          <p14:tracePt t="263931" x="4130675" y="5768975"/>
          <p14:tracePt t="263935" x="4143375" y="5732463"/>
          <p14:tracePt t="263944" x="4143375" y="5719763"/>
          <p14:tracePt t="263952" x="4156075" y="5681663"/>
          <p14:tracePt t="263967" x="4168775" y="5668963"/>
          <p14:tracePt t="263971" x="4181475" y="5643563"/>
          <p14:tracePt t="263985" x="4205288" y="5607050"/>
          <p14:tracePt t="264001" x="4205288" y="5594350"/>
          <p14:tracePt t="264011" x="4230688" y="5581650"/>
          <p14:tracePt t="264024" x="4243388" y="5568950"/>
          <p14:tracePt t="264040" x="4243388" y="5556250"/>
          <p14:tracePt t="264091" x="4256088" y="5556250"/>
          <p14:tracePt t="264299" x="4243388" y="5556250"/>
          <p14:tracePt t="264318" x="4217988" y="5530850"/>
          <p14:tracePt t="264322" x="4205288" y="5507038"/>
          <p14:tracePt t="264332" x="4192588" y="5494338"/>
          <p14:tracePt t="264339" x="4168775" y="5468938"/>
          <p14:tracePt t="264349" x="4168775" y="5456238"/>
          <p14:tracePt t="264358" x="4156075" y="5443538"/>
          <p14:tracePt t="264383" x="4143375" y="5443538"/>
          <p14:tracePt t="264408" x="4130675" y="5443538"/>
          <p14:tracePt t="264500" x="4117975" y="5443538"/>
          <p14:tracePt t="264506" x="4117975" y="5418138"/>
          <p14:tracePt t="264515" x="4092575" y="5356225"/>
          <p14:tracePt t="264524" x="4092575" y="5294313"/>
          <p14:tracePt t="264531" x="4068763" y="5243513"/>
          <p14:tracePt t="264541" x="4056063" y="5168900"/>
          <p14:tracePt t="264545" x="4030663" y="5130800"/>
          <p14:tracePt t="264554" x="4030663" y="5092700"/>
          <p14:tracePt t="264565" x="4017963" y="5068888"/>
          <p14:tracePt t="264571" x="4005263" y="5018088"/>
          <p14:tracePt t="264584" x="3992563" y="5005388"/>
          <p14:tracePt t="264610" x="3979863" y="4981575"/>
          <p14:tracePt t="264647" x="3968750" y="4968875"/>
          <p14:tracePt t="264783" x="3956050" y="4968875"/>
          <p14:tracePt t="264786" x="3979863" y="4992688"/>
          <p14:tracePt t="264796" x="3992563" y="4992688"/>
          <p14:tracePt t="264806" x="4017963" y="5018088"/>
          <p14:tracePt t="264812" x="4068763" y="5030788"/>
          <p14:tracePt t="264822" x="4081463" y="5056188"/>
          <p14:tracePt t="264826" x="4105275" y="5056188"/>
          <p14:tracePt t="264836" x="4130675" y="5056188"/>
          <p14:tracePt t="264846" x="4143375" y="5056188"/>
          <p14:tracePt t="264863" x="4156075" y="5056188"/>
          <p14:tracePt t="264876" x="4168775" y="5056188"/>
          <p14:tracePt t="264908" x="4181475" y="5056188"/>
          <p14:tracePt t="264942" x="4181475" y="5043488"/>
          <p14:tracePt t="264948" x="4181475" y="5030788"/>
          <p14:tracePt t="264962" x="4181475" y="5018088"/>
          <p14:tracePt t="264983" x="4181475" y="4992688"/>
          <p14:tracePt t="264988" x="4168775" y="4981575"/>
          <p14:tracePt t="264998" x="4143375" y="4956175"/>
          <p14:tracePt t="265002" x="4105275" y="4956175"/>
          <p14:tracePt t="265012" x="4056063" y="4956175"/>
          <p14:tracePt t="265025" x="4030663" y="4930775"/>
          <p14:tracePt t="265028" x="4005263" y="4930775"/>
          <p14:tracePt t="265039" x="3992563" y="4930775"/>
          <p14:tracePt t="265044" x="3979863" y="4930775"/>
          <p14:tracePt t="265115" x="3968750" y="4918075"/>
          <p14:tracePt t="265118" x="3968750" y="4905375"/>
          <p14:tracePt t="265130" x="4005263" y="4879975"/>
          <p14:tracePt t="265144" x="4030663" y="4856163"/>
          <p14:tracePt t="265154" x="4056063" y="4856163"/>
          <p14:tracePt t="265160" x="4068763" y="4830763"/>
          <p14:tracePt t="265170" x="4081463" y="4830763"/>
          <p14:tracePt t="265194" x="4092575" y="4818063"/>
          <p14:tracePt t="265231" x="4092575" y="4805363"/>
          <p14:tracePt t="265240" x="4092575" y="4792663"/>
          <p14:tracePt t="265257" x="4043363" y="4779963"/>
          <p14:tracePt t="265267" x="3992563" y="4779963"/>
          <p14:tracePt t="265270" x="3956050" y="4779963"/>
          <p14:tracePt t="265280" x="3930650" y="4779963"/>
          <p14:tracePt t="265286" x="3905250" y="4779963"/>
          <p14:tracePt t="265297" x="3879850" y="4779963"/>
          <p14:tracePt t="265320" x="3867150" y="4779963"/>
          <p14:tracePt t="265352" x="3867150" y="4792663"/>
          <p14:tracePt t="265366" x="3867150" y="4805363"/>
          <p14:tracePt t="265383" x="3867150" y="4830763"/>
          <p14:tracePt t="265392" x="3892550" y="4830763"/>
          <p14:tracePt t="265396" x="3892550" y="4843463"/>
          <p14:tracePt t="265480" x="3856038" y="4830763"/>
          <p14:tracePt t="265483" x="3817938" y="4818063"/>
          <p14:tracePt t="265495" x="3743325" y="4792663"/>
          <p14:tracePt t="265503" x="3692525" y="4792663"/>
          <p14:tracePt t="265508" x="3654425" y="4792663"/>
          <p14:tracePt t="265518" x="3643313" y="4792663"/>
          <p14:tracePt t="265523" x="3630613" y="4792663"/>
          <p14:tracePt t="265543" x="3617913" y="4792663"/>
          <p14:tracePt t="265615" x="3617913" y="4805363"/>
          <p14:tracePt t="265618" x="3617913" y="4818063"/>
          <p14:tracePt t="265628" x="3617913" y="4830763"/>
          <p14:tracePt t="265634" x="3617913" y="4856163"/>
          <p14:tracePt t="265644" x="3617913" y="4868863"/>
          <p14:tracePt t="265654" x="3630613" y="4879975"/>
          <p14:tracePt t="265659" x="3630613" y="4892675"/>
          <p14:tracePt t="265668" x="3643313" y="4905375"/>
          <p14:tracePt t="265676" x="3654425" y="4930775"/>
          <p14:tracePt t="265684" x="3667125" y="4943475"/>
          <p14:tracePt t="265699" x="3705225" y="4956175"/>
          <p14:tracePt t="265710" x="3730625" y="4956175"/>
          <p14:tracePt t="265715" x="3767138" y="4956175"/>
          <p14:tracePt t="265724" x="3805238" y="4981575"/>
          <p14:tracePt t="265735" x="3830638" y="4981575"/>
          <p14:tracePt t="265740" x="3867150" y="4981575"/>
          <p14:tracePt t="265750" x="3892550" y="4981575"/>
          <p14:tracePt t="265755" x="3917950" y="4981575"/>
          <p14:tracePt t="265766" x="3943350" y="4981575"/>
          <p14:tracePt t="265781" x="3956050" y="4981575"/>
          <p14:tracePt t="265982" x="3968750" y="4981575"/>
          <p14:tracePt t="266003" x="3979863" y="4981575"/>
          <p14:tracePt t="266023" x="3979863" y="4968875"/>
          <p14:tracePt t="266043" x="3992563" y="4956175"/>
          <p14:tracePt t="266049" x="3992563" y="4943475"/>
          <p14:tracePt t="266059" x="4005263" y="4943475"/>
          <p14:tracePt t="266062" x="4017963" y="4930775"/>
          <p14:tracePt t="266072" x="4017963" y="4918075"/>
          <p14:tracePt t="266083" x="4017963" y="4905375"/>
          <p14:tracePt t="266099" x="4030663" y="4905375"/>
          <p14:tracePt t="266112" x="4030663" y="4892675"/>
          <p14:tracePt t="266169" x="4030663" y="4879975"/>
          <p14:tracePt t="266188" x="4030663" y="4868863"/>
          <p14:tracePt t="266194" x="4030663" y="4856163"/>
          <p14:tracePt t="266208" x="4017963" y="4830763"/>
          <p14:tracePt t="266218" x="3992563" y="4818063"/>
          <p14:tracePt t="266228" x="3979863" y="4818063"/>
          <p14:tracePt t="266235" x="3956050" y="4805363"/>
          <p14:tracePt t="266250" x="3943350" y="4805363"/>
          <p14:tracePt t="266260" x="3943350" y="4792663"/>
          <p14:tracePt t="266286" x="3930650" y="4792663"/>
          <p14:tracePt t="266363" x="3956050" y="4792663"/>
          <p14:tracePt t="266367" x="4005263" y="4792663"/>
          <p14:tracePt t="266376" x="4043363" y="4792663"/>
          <p14:tracePt t="266386" x="4068763" y="4779963"/>
          <p14:tracePt t="266391" x="4081463" y="4768850"/>
          <p14:tracePt t="266401" x="4092575" y="4768850"/>
          <p14:tracePt t="266411" x="4105275" y="4756150"/>
          <p14:tracePt t="266462" x="4105275" y="4743450"/>
          <p14:tracePt t="266471" x="4105275" y="4730750"/>
          <p14:tracePt t="266480" x="4092575" y="4730750"/>
          <p14:tracePt t="266487" x="4068763" y="4730750"/>
          <p14:tracePt t="266497" x="4043363" y="4705350"/>
          <p14:tracePt t="266502" x="4005263" y="4705350"/>
          <p14:tracePt t="266512" x="3979863" y="4705350"/>
          <p14:tracePt t="266522" x="3956050" y="4705350"/>
          <p14:tracePt t="266527" x="3930650" y="4705350"/>
          <p14:tracePt t="266669" x="3917950" y="4705350"/>
          <p14:tracePt t="267020" x="3917950" y="4718050"/>
          <p14:tracePt t="267026" x="3917950" y="4743450"/>
          <p14:tracePt t="267037" x="3930650" y="4743450"/>
          <p14:tracePt t="267043" x="3956050" y="4779963"/>
          <p14:tracePt t="267053" x="3992563" y="4792663"/>
          <p14:tracePt t="267063" x="4017963" y="4805363"/>
          <p14:tracePt t="267068" x="4043363" y="4818063"/>
          <p14:tracePt t="267079" x="4068763" y="4830763"/>
          <p14:tracePt t="267082" x="4105275" y="4856163"/>
          <p14:tracePt t="267098" x="4117975" y="4856163"/>
          <p14:tracePt t="267108" x="4130675" y="4856163"/>
          <p14:tracePt t="267119" x="4143375" y="4856163"/>
          <p14:tracePt t="267123" x="4168775" y="4856163"/>
          <p14:tracePt t="267133" x="4181475" y="4856163"/>
          <p14:tracePt t="267139" x="4205288" y="4856163"/>
          <p14:tracePt t="267158" x="4217988" y="4856163"/>
          <p14:tracePt t="267178" x="4230688" y="4856163"/>
          <p14:tracePt t="267490" x="4230688" y="4843463"/>
          <p14:tracePt t="267496" x="4243388" y="4830763"/>
          <p14:tracePt t="267688" x="4256088" y="4818063"/>
          <p14:tracePt t="267789" x="4256088" y="4805363"/>
          <p14:tracePt t="267805" x="4256088" y="4792663"/>
          <p14:tracePt t="267824" x="4256088" y="4779963"/>
          <p14:tracePt t="267845" x="4256088" y="4756150"/>
          <p14:tracePt t="267879" x="4256088" y="4743450"/>
          <p14:tracePt t="267911" x="4256088" y="4730750"/>
          <p14:tracePt t="268030" x="4243388" y="4730750"/>
          <p14:tracePt t="268047" x="4230688" y="4730750"/>
          <p14:tracePt t="268072" x="4217988" y="4730750"/>
          <p14:tracePt t="268203" x="4192588" y="4730750"/>
          <p14:tracePt t="268303" x="4181475" y="4730750"/>
          <p14:tracePt t="268308" x="4168775" y="4730750"/>
          <p14:tracePt t="268328" x="4156075" y="4756150"/>
          <p14:tracePt t="268342" x="4156075" y="4768850"/>
          <p14:tracePt t="268348" x="4143375" y="4768850"/>
          <p14:tracePt t="268368" x="4143375" y="4779963"/>
          <p14:tracePt t="268388" x="4143375" y="4792663"/>
          <p14:tracePt t="268415" x="4143375" y="4805363"/>
          <p14:tracePt t="268465" x="4130675" y="4818063"/>
          <p14:tracePt t="268618" x="4143375" y="4818063"/>
          <p14:tracePt t="268631" x="4156075" y="4818063"/>
          <p14:tracePt t="268656" x="4168775" y="4818063"/>
          <p14:tracePt t="269036" x="4181475" y="4818063"/>
          <p14:tracePt t="269065" x="4181475" y="4805363"/>
          <p14:tracePt t="269074" x="4205288" y="4792663"/>
          <p14:tracePt t="269090" x="4217988" y="4792663"/>
          <p14:tracePt t="269094" x="4230688" y="4792663"/>
          <p14:tracePt t="269105" x="4243388" y="4792663"/>
          <p14:tracePt t="269458" x="4243388" y="4779963"/>
          <p14:tracePt t="269483" x="4243388" y="4756150"/>
          <p14:tracePt t="269509" x="4243388" y="4743450"/>
          <p14:tracePt t="269524" x="4243388" y="4730750"/>
          <p14:tracePt t="269538" x="4243388" y="4718050"/>
          <p14:tracePt t="269548" x="4243388" y="4705350"/>
          <p14:tracePt t="270281" x="4256088" y="4705350"/>
          <p14:tracePt t="270296" x="4268788" y="4705350"/>
          <p14:tracePt t="270304" x="4294188" y="4679950"/>
          <p14:tracePt t="270320" x="4305300" y="4679950"/>
          <p14:tracePt t="270337" x="4318000" y="4679950"/>
          <p14:tracePt t="270350" x="4330700" y="4679950"/>
          <p14:tracePt t="270386" x="4356100" y="4679950"/>
          <p14:tracePt t="270446" x="4368800" y="4679950"/>
          <p14:tracePt t="270467" x="4381500" y="4679950"/>
          <p14:tracePt t="270483" x="4394200" y="4679950"/>
          <p14:tracePt t="270497" x="4406900" y="4679950"/>
          <p14:tracePt t="270512" x="4418013" y="4679950"/>
          <p14:tracePt t="270533" x="4430713" y="4679950"/>
          <p14:tracePt t="270537" x="4443413" y="4679950"/>
          <p14:tracePt t="270563" x="4468813" y="4679950"/>
          <p14:tracePt t="270588" x="4481513" y="4679950"/>
          <p14:tracePt t="270592" x="4506913" y="4679950"/>
          <p14:tracePt t="270602" x="4543425" y="4679950"/>
          <p14:tracePt t="270614" x="4568825" y="4679950"/>
          <p14:tracePt t="270619" x="4606925" y="4679950"/>
          <p14:tracePt t="270629" x="4630738" y="4679950"/>
          <p14:tracePt t="270633" x="4668838" y="4679950"/>
          <p14:tracePt t="270643" x="4706938" y="4679950"/>
          <p14:tracePt t="270652" x="4732338" y="4679950"/>
          <p14:tracePt t="270658" x="4768850" y="4679950"/>
          <p14:tracePt t="270668" x="4794250" y="4679950"/>
          <p14:tracePt t="270674" x="4832350" y="4656138"/>
          <p14:tracePt t="270684" x="4856163" y="4656138"/>
          <p14:tracePt t="270695" x="4868863" y="4656138"/>
          <p14:tracePt t="270699" x="4881563" y="4656138"/>
          <p14:tracePt t="270708" x="4894263" y="4656138"/>
          <p14:tracePt t="270714" x="4894263" y="4643438"/>
          <p14:tracePt t="270740" x="4906963" y="4643438"/>
          <p14:tracePt t="270745" x="4919663" y="4643438"/>
          <p14:tracePt t="270755" x="4932363" y="4630738"/>
          <p14:tracePt t="270770" x="4945063" y="4618038"/>
          <p14:tracePt t="270781" x="4945063" y="4605338"/>
          <p14:tracePt t="270785" x="4968875" y="4579938"/>
          <p14:tracePt t="270795" x="4981575" y="4554538"/>
          <p14:tracePt t="270800" x="5006975" y="4530725"/>
          <p14:tracePt t="270811" x="5006975" y="4505325"/>
          <p14:tracePt t="270820" x="5032375" y="4454525"/>
          <p14:tracePt t="270825" x="5032375" y="4418013"/>
          <p14:tracePt t="270834" x="5057775" y="4354513"/>
          <p14:tracePt t="270840" x="5068888" y="4318000"/>
          <p14:tracePt t="270850" x="5081588" y="4254500"/>
          <p14:tracePt t="270862" x="5081588" y="4217988"/>
          <p14:tracePt t="270866" x="5081588" y="4154488"/>
          <p14:tracePt t="270878" x="5081588" y="4129088"/>
          <p14:tracePt t="270881" x="5081588" y="4079875"/>
          <p14:tracePt t="270891" x="5081588" y="4054475"/>
          <p14:tracePt t="270900" x="5081588" y="4017963"/>
          <p14:tracePt t="270906" x="5081588" y="4005263"/>
          <p14:tracePt t="270917" x="5081588" y="3979863"/>
          <p14:tracePt t="270922" x="5081588" y="3954463"/>
          <p14:tracePt t="270931" x="5081588" y="3929063"/>
          <p14:tracePt t="270945" x="5081588" y="3879850"/>
          <p14:tracePt t="270947" x="5068888" y="3841750"/>
          <p14:tracePt t="270958" x="5057775" y="3829050"/>
          <p14:tracePt t="270961" x="5045075" y="3792538"/>
          <p14:tracePt t="270970" x="5032375" y="3754438"/>
          <p14:tracePt t="270982" x="5019675" y="3729038"/>
          <p14:tracePt t="270989" x="4981575" y="3692525"/>
          <p14:tracePt t="270997" x="4968875" y="3667125"/>
          <p14:tracePt t="271000" x="4932363" y="3641725"/>
          <p14:tracePt t="271014" x="4919663" y="3629025"/>
          <p14:tracePt t="271022" x="4894263" y="3590925"/>
          <p14:tracePt t="271028" x="4856163" y="3579813"/>
          <p14:tracePt t="271037" x="4843463" y="3567113"/>
          <p14:tracePt t="271044" x="4819650" y="3554413"/>
          <p14:tracePt t="271052" x="4794250" y="3541713"/>
          <p14:tracePt t="271063" x="4756150" y="3529013"/>
          <p14:tracePt t="271066" x="4706938" y="3529013"/>
          <p14:tracePt t="271076" x="4668838" y="3516313"/>
          <p14:tracePt t="271082" x="4630738" y="3503613"/>
          <p14:tracePt t="271094" x="4619625" y="3503613"/>
          <p14:tracePt t="271103" x="4581525" y="3479800"/>
          <p14:tracePt t="271108" x="4530725" y="3479800"/>
          <p14:tracePt t="271118" x="4494213" y="3479800"/>
          <p14:tracePt t="271122" x="4468813" y="3479800"/>
          <p14:tracePt t="271132" x="4418013" y="3479800"/>
          <p14:tracePt t="271143" x="4381500" y="3479800"/>
          <p14:tracePt t="271150" x="4356100" y="3479800"/>
          <p14:tracePt t="271158" x="4330700" y="3479800"/>
          <p14:tracePt t="271163" x="4305300" y="3479800"/>
          <p14:tracePt t="271172" x="4281488" y="3479800"/>
          <p14:tracePt t="271183" x="4256088" y="3479800"/>
          <p14:tracePt t="271188" x="4217988" y="3479800"/>
          <p14:tracePt t="271199" x="4181475" y="3479800"/>
          <p14:tracePt t="271206" x="4143375" y="3479800"/>
          <p14:tracePt t="271212" x="4117975" y="3479800"/>
          <p14:tracePt t="271224" x="4081463" y="3479800"/>
          <p14:tracePt t="271228" x="4056063" y="3479800"/>
          <p14:tracePt t="271238" x="4030663" y="3479800"/>
          <p14:tracePt t="271245" x="4005263" y="3479800"/>
          <p14:tracePt t="271254" x="3992563" y="3479800"/>
          <p14:tracePt t="271264" x="3979863" y="3479800"/>
          <p14:tracePt t="271268" x="3968750" y="3479800"/>
          <p14:tracePt t="271279" x="3956050" y="3479800"/>
          <p14:tracePt t="271284" x="3943350" y="3479800"/>
          <p14:tracePt t="271304" x="3917950" y="3479800"/>
          <p14:tracePt t="271318" x="3892550" y="3479800"/>
          <p14:tracePt t="271324" x="3879850" y="3479800"/>
          <p14:tracePt t="271334" x="3867150" y="3479800"/>
          <p14:tracePt t="271349" x="3856038" y="3479800"/>
          <p14:tracePt t="271374" x="3843338" y="3479800"/>
          <p14:tracePt t="271964" x="3843338" y="3454400"/>
          <p14:tracePt t="271971" x="3843338" y="3429000"/>
          <p14:tracePt t="271980" x="3843338" y="3416300"/>
          <p14:tracePt t="271984" x="3843338" y="3403600"/>
          <p14:tracePt t="271994" x="3856038" y="3367088"/>
          <p14:tracePt t="272006" x="3856038" y="3354388"/>
          <p14:tracePt t="272010" x="3856038" y="3341688"/>
          <p14:tracePt t="272020" x="3867150" y="3316288"/>
          <p14:tracePt t="272036" x="3867150" y="3303588"/>
          <p14:tracePt t="272047" x="3867150" y="3290888"/>
          <p14:tracePt t="272051" x="3867150" y="3278188"/>
          <p14:tracePt t="272060" x="3879850" y="3278188"/>
          <p14:tracePt t="272066" x="3879850" y="3267075"/>
          <p14:tracePt t="272086" x="3879850" y="3254375"/>
          <p14:tracePt t="272100" x="3879850" y="3241675"/>
          <p14:tracePt t="272143" x="3879850" y="3228975"/>
          <p14:tracePt t="272257" x="3892550" y="3216275"/>
          <p14:tracePt t="272534" x="3892550" y="3228975"/>
          <p14:tracePt t="272544" x="3879850" y="3254375"/>
          <p14:tracePt t="272551" x="3830638" y="3278188"/>
          <p14:tracePt t="272560" x="3779838" y="3303588"/>
          <p14:tracePt t="272571" x="3705225" y="3341688"/>
          <p14:tracePt t="272575" x="3617913" y="3367088"/>
          <p14:tracePt t="272584" x="3505200" y="3403600"/>
          <p14:tracePt t="272590" x="3417888" y="3416300"/>
          <p14:tracePt t="272600" x="3328988" y="3441700"/>
          <p14:tracePt t="272611" x="3241675" y="3479800"/>
          <p14:tracePt t="272616" x="3154363" y="3479800"/>
          <p14:tracePt t="272627" x="3054350" y="3490913"/>
          <p14:tracePt t="272630" x="2992438" y="3490913"/>
          <p14:tracePt t="272641" x="2916238" y="3516313"/>
          <p14:tracePt t="272651" x="2854325" y="3516313"/>
          <p14:tracePt t="272657" x="2816225" y="3529013"/>
          <p14:tracePt t="272666" x="2778125" y="3529013"/>
          <p14:tracePt t="272670" x="2754313" y="3529013"/>
          <p14:tracePt t="272680" x="2741613" y="3529013"/>
          <p14:tracePt t="272690" x="2728913" y="3529013"/>
          <p14:tracePt t="272802" x="2728913" y="3541713"/>
          <p14:tracePt t="272817" x="2741613" y="3541713"/>
          <p14:tracePt t="272827" x="2778125" y="3579813"/>
          <p14:tracePt t="272832" x="2816225" y="3579813"/>
          <p14:tracePt t="272843" x="2867025" y="3590925"/>
          <p14:tracePt t="272853" x="2928938" y="3590925"/>
          <p14:tracePt t="272862" x="3016250" y="3590925"/>
          <p14:tracePt t="272869" x="3103563" y="3590925"/>
          <p14:tracePt t="272872" x="3167063" y="3590925"/>
          <p14:tracePt t="272882" x="3205163" y="3590925"/>
          <p14:tracePt t="272893" x="3267075" y="3590925"/>
          <p14:tracePt t="272898" x="3341688" y="3567113"/>
          <p14:tracePt t="272909" x="3392488" y="3567113"/>
          <p14:tracePt t="272912" x="3467100" y="3529013"/>
          <p14:tracePt t="272922" x="3505200" y="3529013"/>
          <p14:tracePt t="272934" x="3554413" y="3503613"/>
          <p14:tracePt t="272939" x="3567113" y="3503613"/>
          <p14:tracePt t="272959" x="3579813" y="3490913"/>
          <p14:tracePt t="272964" x="3592513" y="3490913"/>
          <p14:tracePt t="273085" x="3605213" y="3490913"/>
          <p14:tracePt t="273230" x="3617913" y="3490913"/>
          <p14:tracePt t="273241" x="3630613" y="3490913"/>
          <p14:tracePt t="273256" x="3654425" y="3490913"/>
          <p14:tracePt t="273266" x="3679825" y="3490913"/>
          <p14:tracePt t="273271" x="3717925" y="3490913"/>
          <p14:tracePt t="273280" x="3743325" y="3490913"/>
          <p14:tracePt t="273292" x="3767138" y="3490913"/>
          <p14:tracePt t="273296" x="3817938" y="3490913"/>
          <p14:tracePt t="273308" x="3843338" y="3490913"/>
          <p14:tracePt t="273311" x="3867150" y="3490913"/>
          <p14:tracePt t="273322" x="3892550" y="3490913"/>
          <p14:tracePt t="273332" x="3905250" y="3490913"/>
          <p14:tracePt t="273347" x="3917950" y="3490913"/>
          <p14:tracePt t="273362" x="3930650" y="3490913"/>
          <p14:tracePt t="273373" x="3943350" y="3490913"/>
          <p14:tracePt t="273386" x="3956050" y="3490913"/>
          <p14:tracePt t="273393" x="3979863" y="3490913"/>
          <p14:tracePt t="273402" x="4017963" y="3503613"/>
          <p14:tracePt t="273418" x="4043363" y="3516313"/>
          <p14:tracePt t="273428" x="4056063" y="3529013"/>
          <p14:tracePt t="273432" x="4092575" y="3541713"/>
          <p14:tracePt t="273443" x="4105275" y="3554413"/>
          <p14:tracePt t="273452" x="4130675" y="3567113"/>
          <p14:tracePt t="273459" x="4156075" y="3579813"/>
          <p14:tracePt t="273469" x="4181475" y="3603625"/>
          <p14:tracePt t="273482" x="4205288" y="3603625"/>
          <p14:tracePt t="273534" x="4217988" y="3603625"/>
          <p14:tracePt t="273539" x="4230688" y="3603625"/>
          <p14:tracePt t="273549" x="4256088" y="3603625"/>
          <p14:tracePt t="273555" x="4294188" y="3603625"/>
          <p14:tracePt t="273564" x="4330700" y="3603625"/>
          <p14:tracePt t="273575" x="4368800" y="3603625"/>
          <p14:tracePt t="273578" x="4418013" y="3603625"/>
          <p14:tracePt t="273588" x="4481513" y="3579813"/>
          <p14:tracePt t="273595" x="4518025" y="3567113"/>
          <p14:tracePt t="273604" x="4543425" y="3541713"/>
          <p14:tracePt t="273616" x="4568825" y="3541713"/>
          <p14:tracePt t="273618" x="4619625" y="3503613"/>
          <p14:tracePt t="273629" x="4656138" y="3479800"/>
          <p14:tracePt t="273634" x="4694238" y="3479800"/>
          <p14:tracePt t="273645" x="4719638" y="3441700"/>
          <p14:tracePt t="273655" x="4756150" y="3429000"/>
          <p14:tracePt t="273672" x="4794250" y="3403600"/>
          <p14:tracePt t="273678" x="4806950" y="3403600"/>
          <p14:tracePt t="273694" x="4819650" y="3390900"/>
          <p14:tracePt t="273710" x="4832350" y="3390900"/>
          <p14:tracePt t="273730" x="4843463" y="3390900"/>
          <p14:tracePt t="273978" x="4832350" y="3390900"/>
          <p14:tracePt t="273983" x="4819650" y="3390900"/>
          <p14:tracePt t="273992" x="4806950" y="3390900"/>
          <p14:tracePt t="273998" x="4794250" y="3390900"/>
          <p14:tracePt t="274009" x="4781550" y="3390900"/>
          <p14:tracePt t="274023" x="4768850" y="3403600"/>
          <p14:tracePt t="274053" x="4756150" y="3429000"/>
          <p14:tracePt t="274078" x="4743450" y="3429000"/>
          <p14:tracePt t="274088" x="4732338" y="3441700"/>
          <p14:tracePt t="274095" x="4706938" y="3441700"/>
          <p14:tracePt t="274104" x="4668838" y="3467100"/>
          <p14:tracePt t="274116" x="4643438" y="3479800"/>
          <p14:tracePt t="274118" x="4606925" y="3490913"/>
          <p14:tracePt t="274128" x="4581525" y="3503613"/>
          <p14:tracePt t="274134" x="4556125" y="3503613"/>
          <p14:tracePt t="274145" x="4518025" y="3529013"/>
          <p14:tracePt t="274159" x="4494213" y="3529013"/>
          <p14:tracePt t="274986" x="4494213" y="3541713"/>
          <p14:tracePt t="275225" x="4494213" y="3567113"/>
          <p14:tracePt t="275248" x="4494213" y="3579813"/>
          <p14:tracePt t="275265" x="4494213" y="3590925"/>
          <p14:tracePt t="275284" x="4494213" y="3603625"/>
          <p14:tracePt t="275289" x="4494213" y="3616325"/>
          <p14:tracePt t="275308" x="4494213" y="3629025"/>
          <p14:tracePt t="276070" x="4494213" y="3667125"/>
          <p14:tracePt t="276076" x="4494213" y="3729038"/>
          <p14:tracePt t="276086" x="4494213" y="3779838"/>
          <p14:tracePt t="276090" x="4494213" y="3841750"/>
          <p14:tracePt t="276100" x="4494213" y="3905250"/>
          <p14:tracePt t="276111" x="4494213" y="3954463"/>
          <p14:tracePt t="276116" x="4494213" y="4005263"/>
          <p14:tracePt t="276127" x="4494213" y="4041775"/>
          <p14:tracePt t="276131" x="4494213" y="4105275"/>
          <p14:tracePt t="276141" x="4494213" y="4154488"/>
          <p14:tracePt t="276151" x="4494213" y="4217988"/>
          <p14:tracePt t="276157" x="4494213" y="4254500"/>
          <p14:tracePt t="276166" x="4494213" y="4330700"/>
          <p14:tracePt t="276176" x="4494213" y="4379913"/>
          <p14:tracePt t="276180" x="4494213" y="4430713"/>
          <p14:tracePt t="276191" x="4494213" y="4467225"/>
          <p14:tracePt t="276197" x="4494213" y="4530725"/>
          <p14:tracePt t="276206" x="4494213" y="4554538"/>
          <p14:tracePt t="276216" x="4494213" y="4592638"/>
          <p14:tracePt t="276221" x="4494213" y="4643438"/>
          <p14:tracePt t="276231" x="4494213" y="4667250"/>
          <p14:tracePt t="276237" x="4494213" y="4692650"/>
          <p14:tracePt t="276246" x="4468813" y="4743450"/>
          <p14:tracePt t="276256" x="4430713" y="4779963"/>
          <p14:tracePt t="276260" x="4418013" y="4792663"/>
          <p14:tracePt t="276270" x="4381500" y="4830763"/>
          <p14:tracePt t="276276" x="4318000" y="4879975"/>
          <p14:tracePt t="276286" x="4256088" y="4918075"/>
          <p14:tracePt t="276296" x="4217988" y="4930775"/>
          <p14:tracePt t="276300" x="4143375" y="4968875"/>
          <p14:tracePt t="276310" x="4092575" y="4981575"/>
          <p14:tracePt t="276316" x="4030663" y="5018088"/>
          <p14:tracePt t="276326" x="4005263" y="5030788"/>
          <p14:tracePt t="276336" x="3968750" y="5030788"/>
          <p14:tracePt t="276343" x="3892550" y="5043488"/>
          <p14:tracePt t="276354" x="3817938" y="5068888"/>
          <p14:tracePt t="276356" x="3730625" y="5081588"/>
          <p14:tracePt t="276367" x="3630613" y="5105400"/>
          <p14:tracePt t="276376" x="3541713" y="5105400"/>
          <p14:tracePt t="276382" x="3441700" y="5118100"/>
          <p14:tracePt t="276392" x="3379788" y="5118100"/>
          <p14:tracePt t="276400" x="3305175" y="5143500"/>
          <p14:tracePt t="276408" x="3267075" y="5143500"/>
          <p14:tracePt t="276418" x="3216275" y="5143500"/>
          <p14:tracePt t="276423" x="3179763" y="5143500"/>
          <p14:tracePt t="276432" x="3141663" y="5143500"/>
          <p14:tracePt t="276440" x="3103563" y="5143500"/>
          <p14:tracePt t="276448" x="3067050" y="5143500"/>
          <p14:tracePt t="276459" x="3016250" y="5143500"/>
          <p14:tracePt t="276462" x="2979738" y="5130800"/>
          <p14:tracePt t="276473" x="2916238" y="5118100"/>
          <p14:tracePt t="276478" x="2879725" y="5105400"/>
          <p14:tracePt t="276490" x="2867025" y="5092700"/>
          <p14:tracePt t="276499" x="2841625" y="5092700"/>
          <p14:tracePt t="276502" x="2828925" y="5092700"/>
          <p14:tracePt t="276519" x="2816225" y="5092700"/>
          <p14:tracePt t="276528" x="2803525" y="5092700"/>
          <p14:tracePt t="276540" x="2790825" y="5092700"/>
          <p14:tracePt t="276565" x="2767013" y="5092700"/>
          <p14:tracePt t="276574" x="2754313" y="5092700"/>
          <p14:tracePt t="276579" x="2754313" y="5130800"/>
          <p14:tracePt t="276589" x="2741613" y="5156200"/>
          <p14:tracePt t="276594" x="2741613" y="5181600"/>
          <p14:tracePt t="276604" x="2728913" y="5218113"/>
          <p14:tracePt t="276618" x="2728913" y="5243513"/>
          <p14:tracePt t="276644" x="2716213" y="5256213"/>
          <p14:tracePt t="276836" x="2690813" y="5256213"/>
          <p14:tracePt t="276847" x="2641600" y="5256213"/>
          <p14:tracePt t="276853" x="2578100" y="5318125"/>
          <p14:tracePt t="279757" x="2565400" y="5318125"/>
          <p14:tracePt t="279856" x="2578100" y="5318125"/>
          <p14:tracePt t="279866" x="2578100" y="5281613"/>
          <p14:tracePt t="279872" x="2603500" y="5256213"/>
          <p14:tracePt t="279882" x="2603500" y="5230813"/>
          <p14:tracePt t="279892" x="2641600" y="5205413"/>
          <p14:tracePt t="279898" x="2654300" y="5168900"/>
          <p14:tracePt t="279908" x="2667000" y="5143500"/>
          <p14:tracePt t="279922" x="2667000" y="5118100"/>
          <p14:tracePt t="279933" x="2678113" y="5105400"/>
          <p14:tracePt t="279953" x="2678113" y="5092700"/>
          <p14:tracePt t="279972" x="2678113" y="5081588"/>
          <p14:tracePt t="279989" x="2678113" y="5068888"/>
          <p14:tracePt t="280005" x="2678113" y="5056188"/>
          <p14:tracePt t="280014" x="2678113" y="5043488"/>
          <p14:tracePt t="280020" x="2678113" y="5030788"/>
          <p14:tracePt t="280035" x="2678113" y="5018088"/>
          <p14:tracePt t="280055" x="2678113" y="5005388"/>
          <p14:tracePt t="280069" x="2678113" y="4981575"/>
          <p14:tracePt t="280101" x="2690813" y="4968875"/>
          <p14:tracePt t="280120" x="2690813" y="4956175"/>
          <p14:tracePt t="280134" x="2690813" y="4943475"/>
          <p14:tracePt t="280155" x="2690813" y="4930775"/>
          <p14:tracePt t="280161" x="2690813" y="4918075"/>
          <p14:tracePt t="280170" x="2716213" y="4892675"/>
          <p14:tracePt t="280174" x="2716213" y="4879975"/>
          <p14:tracePt t="280185" x="2716213" y="4856163"/>
          <p14:tracePt t="280195" x="2716213" y="4843463"/>
          <p14:tracePt t="280201" x="2716213" y="4805363"/>
          <p14:tracePt t="280210" x="2716213" y="4768850"/>
          <p14:tracePt t="280216" x="2716213" y="4730750"/>
          <p14:tracePt t="280227" x="2716213" y="4692650"/>
          <p14:tracePt t="280236" x="2716213" y="4667250"/>
          <p14:tracePt t="280240" x="2716213" y="4630738"/>
          <p14:tracePt t="280251" x="2716213" y="4618038"/>
          <p14:tracePt t="280256" x="2741613" y="4579938"/>
          <p14:tracePt t="280266" x="2741613" y="4554538"/>
          <p14:tracePt t="280276" x="2741613" y="4505325"/>
          <p14:tracePt t="280280" x="2754313" y="4479925"/>
          <p14:tracePt t="280290" x="2754313" y="4454525"/>
          <p14:tracePt t="280296" x="2754313" y="4430713"/>
          <p14:tracePt t="280306" x="2767013" y="4405313"/>
          <p14:tracePt t="280317" x="2767013" y="4392613"/>
          <p14:tracePt t="280321" x="2767013" y="4379913"/>
          <p14:tracePt t="280331" x="2767013" y="4354513"/>
          <p14:tracePt t="280337" x="2767013" y="4318000"/>
          <p14:tracePt t="280362" x="2767013" y="4305300"/>
          <p14:tracePt t="280372" x="2767013" y="4292600"/>
          <p14:tracePt t="280386" x="2778125" y="4292600"/>
          <p14:tracePt t="280454" x="2778125" y="4279900"/>
          <p14:tracePt t="280513" x="2778125" y="4267200"/>
          <p14:tracePt t="280548" x="2778125" y="4254500"/>
          <p14:tracePt t="280579" x="2778125" y="4230688"/>
          <p14:tracePt t="280589" x="2790825" y="4217988"/>
          <p14:tracePt t="280604" x="2790825" y="4205288"/>
          <p14:tracePt t="280668" x="2790825" y="4192588"/>
          <p14:tracePt t="280946" x="2790825" y="4179888"/>
          <p14:tracePt t="280967" x="2778125" y="4179888"/>
          <p14:tracePt t="281078" x="2778125" y="4192588"/>
          <p14:tracePt t="281088" x="2816225" y="4192588"/>
          <p14:tracePt t="281098" x="2879725" y="4192588"/>
          <p14:tracePt t="281103" x="2967038" y="4192588"/>
          <p14:tracePt t="281113" x="3079750" y="4192588"/>
          <p14:tracePt t="281118" x="3192463" y="4192588"/>
          <p14:tracePt t="281128" x="3341688" y="4192588"/>
          <p14:tracePt t="281138" x="3479800" y="4192588"/>
          <p14:tracePt t="281142" x="3643313" y="4192588"/>
          <p14:tracePt t="281152" x="3805238" y="4192588"/>
          <p14:tracePt t="281158" x="3956050" y="4192588"/>
          <p14:tracePt t="281169" x="4081463" y="4192588"/>
          <p14:tracePt t="281178" x="4192588" y="4192588"/>
          <p14:tracePt t="281185" x="4294188" y="4192588"/>
          <p14:tracePt t="281194" x="4356100" y="4192588"/>
          <p14:tracePt t="281198" x="4394200" y="4192588"/>
          <p14:tracePt t="281208" x="4430713" y="4192588"/>
          <p14:tracePt t="281294" x="4356100" y="4192588"/>
          <p14:tracePt t="281305" x="4230688" y="4192588"/>
          <p14:tracePt t="281310" x="4056063" y="4179888"/>
          <p14:tracePt t="281320" x="3892550" y="4154488"/>
          <p14:tracePt t="281324" x="3743325" y="4154488"/>
          <p14:tracePt t="281336" x="3605213" y="4154488"/>
          <p14:tracePt t="281344" x="3505200" y="4154488"/>
          <p14:tracePt t="281353" x="3405188" y="4154488"/>
          <p14:tracePt t="281361" x="3367088" y="4154488"/>
          <p14:tracePt t="281364" x="3341688" y="4154488"/>
          <p14:tracePt t="281391" x="3328988" y="4154488"/>
          <p14:tracePt t="281530" x="3354388" y="4154488"/>
          <p14:tracePt t="281537" x="3379788" y="4154488"/>
          <p14:tracePt t="281552" x="3405188" y="4167188"/>
          <p14:tracePt t="281558" x="3417888" y="4167188"/>
          <p14:tracePt t="281678" x="3429000" y="4167188"/>
          <p14:tracePt t="281708" x="3454400" y="4167188"/>
          <p14:tracePt t="281759" x="3467100" y="4154488"/>
          <p14:tracePt t="281945" x="3467100" y="4141788"/>
          <p14:tracePt t="281960" x="3467100" y="4117975"/>
          <p14:tracePt t="281976" x="3467100" y="4105275"/>
          <p14:tracePt t="281987" x="3467100" y="4067175"/>
          <p14:tracePt t="282001" x="3467100" y="4054475"/>
          <p14:tracePt t="282968" x="3479800" y="4054475"/>
          <p14:tracePt t="282978" x="3492500" y="4067175"/>
          <p14:tracePt t="282990" x="3505200" y="4067175"/>
          <p14:tracePt t="282994" x="3505200" y="4079875"/>
          <p14:tracePt t="283004" x="3530600" y="4105275"/>
          <p14:tracePt t="283010" x="3530600" y="4129088"/>
          <p14:tracePt t="283020" x="3541713" y="4141788"/>
          <p14:tracePt t="283031" x="3554413" y="4141788"/>
          <p14:tracePt t="283034" x="3554413" y="4154488"/>
          <p14:tracePt t="283044" x="3567113" y="4154488"/>
          <p14:tracePt t="283061" x="3579813" y="4167188"/>
          <p14:tracePt t="283086" x="3592513" y="4179888"/>
          <p14:tracePt t="283096" x="3605213" y="4192588"/>
          <p14:tracePt t="283156" x="3617913" y="4205288"/>
          <p14:tracePt t="283231" x="3579813" y="4205288"/>
          <p14:tracePt t="283241" x="3530600" y="4205288"/>
          <p14:tracePt t="283247" x="3454400" y="4205288"/>
          <p14:tracePt t="283257" x="3379788" y="4230688"/>
          <p14:tracePt t="283267" x="3305175" y="4230688"/>
          <p14:tracePt t="283272" x="3228975" y="4230688"/>
          <p14:tracePt t="283283" x="3154363" y="4230688"/>
          <p14:tracePt t="283286" x="3041650" y="4230688"/>
          <p14:tracePt t="283297" x="2941638" y="4230688"/>
          <p14:tracePt t="283306" x="2867025" y="4230688"/>
          <p14:tracePt t="283312" x="2767013" y="4230688"/>
          <p14:tracePt t="283322" x="2690813" y="4230688"/>
          <p14:tracePt t="283329" x="2628900" y="4230688"/>
          <p14:tracePt t="283338" x="2590800" y="4230688"/>
          <p14:tracePt t="283351" x="2528888" y="4230688"/>
          <p14:tracePt t="283353" x="2490788" y="4230688"/>
          <p14:tracePt t="283362" x="2452688" y="4230688"/>
          <p14:tracePt t="283369" x="2416175" y="4254500"/>
          <p14:tracePt t="283388" x="2390775" y="4267200"/>
          <p14:tracePt t="283402" x="2378075" y="4267200"/>
          <p14:tracePt t="283423" x="2365375" y="4267200"/>
          <p14:tracePt t="283449" x="2339975" y="4279900"/>
          <p14:tracePt t="283459" x="2339975" y="4292600"/>
          <p14:tracePt t="283465" x="2339975" y="4305300"/>
          <p14:tracePt t="283474" x="2316163" y="4318000"/>
          <p14:tracePt t="283488" x="2303463" y="4341813"/>
          <p14:tracePt t="283499" x="2278063" y="4379913"/>
          <p14:tracePt t="283504" x="2265363" y="4392613"/>
          <p14:tracePt t="283515" x="2239963" y="4418013"/>
          <p14:tracePt t="283518" x="2216150" y="4443413"/>
          <p14:tracePt t="283528" x="2190750" y="4467225"/>
          <p14:tracePt t="283538" x="2178050" y="4479925"/>
          <p14:tracePt t="283545" x="2165350" y="4492625"/>
          <p14:tracePt t="283554" x="2139950" y="4505325"/>
          <p14:tracePt t="283558" x="2139950" y="4518025"/>
          <p14:tracePt t="283568" x="2116138" y="4530725"/>
          <p14:tracePt t="283584" x="2090738" y="4543425"/>
          <p14:tracePt t="283594" x="2078038" y="4554538"/>
          <p14:tracePt t="283610" x="2065338" y="4554538"/>
          <p14:tracePt t="283634" x="2052638" y="4554538"/>
          <p14:tracePt t="283640" x="2039938" y="4554538"/>
          <p14:tracePt t="283661" x="2027238" y="4554538"/>
          <p14:tracePt t="283666" x="2014538" y="4554538"/>
          <p14:tracePt t="283675" x="2003425" y="4554538"/>
          <p14:tracePt t="283682" x="1990725" y="4554538"/>
          <p14:tracePt t="283691" x="1978025" y="4554538"/>
          <p14:tracePt t="283707" x="1952625" y="4554538"/>
          <p14:tracePt t="283716" x="1927225" y="4543425"/>
          <p14:tracePt t="283731" x="1903413" y="4543425"/>
          <p14:tracePt t="283740" x="1890713" y="4530725"/>
          <p14:tracePt t="283746" x="1878013" y="4518025"/>
          <p14:tracePt t="283756" x="1865313" y="4505325"/>
          <p14:tracePt t="283770" x="1852613" y="4492625"/>
          <p14:tracePt t="283797" x="1827213" y="4479925"/>
          <p14:tracePt t="283802" x="1814513" y="4467225"/>
          <p14:tracePt t="283812" x="1790700" y="4467225"/>
          <p14:tracePt t="283822" x="1778000" y="4454525"/>
          <p14:tracePt t="283827" x="1752600" y="4454525"/>
          <p14:tracePt t="283836" x="1739900" y="4443413"/>
          <p14:tracePt t="283842" x="1714500" y="4443413"/>
          <p14:tracePt t="283852" x="1689100" y="4443413"/>
          <p14:tracePt t="283862" x="1665288" y="4430713"/>
          <p14:tracePt t="283866" x="1652588" y="4418013"/>
          <p14:tracePt t="283882" x="1627188" y="4418013"/>
          <p14:tracePt t="283893" x="1601788" y="4418013"/>
          <p14:tracePt t="283902" x="1589088" y="4405313"/>
          <p14:tracePt t="283918" x="1577975" y="4405313"/>
          <p14:tracePt t="283949" x="1565275" y="4405313"/>
          <p14:tracePt t="283958" x="1552575" y="4405313"/>
          <p14:tracePt t="283962" x="1539875" y="4405313"/>
          <p14:tracePt t="283973" x="1527175" y="4405313"/>
          <p14:tracePt t="283983" x="1514475" y="4405313"/>
          <p14:tracePt t="283988" x="1514475" y="4392613"/>
          <p14:tracePt t="283999" x="1489075" y="4392613"/>
          <p14:tracePt t="284012" x="1465263" y="4392613"/>
          <p14:tracePt t="284022" x="1452563" y="4379913"/>
          <p14:tracePt t="284029" x="1439863" y="4367213"/>
          <p14:tracePt t="284044" x="1389063" y="4341813"/>
          <p14:tracePt t="284065" x="1376363" y="4341813"/>
          <p14:tracePt t="284068" x="1363663" y="4330700"/>
          <p14:tracePt t="284078" x="1352550" y="4318000"/>
          <p14:tracePt t="284084" x="1327150" y="4305300"/>
          <p14:tracePt t="284104" x="1314450" y="4292600"/>
          <p14:tracePt t="284108" x="1301750" y="4292600"/>
          <p14:tracePt t="284118" x="1289050" y="4279900"/>
          <p14:tracePt t="284144" x="1263650" y="4267200"/>
          <p14:tracePt t="284320" x="1301750" y="4279900"/>
          <p14:tracePt t="284330" x="1327150" y="4305300"/>
          <p14:tracePt t="284340" x="1363663" y="4305300"/>
          <p14:tracePt t="284347" x="1414463" y="4330700"/>
          <p14:tracePt t="284356" x="1452563" y="4341813"/>
          <p14:tracePt t="284360" x="1501775" y="4367213"/>
          <p14:tracePt t="284370" x="1514475" y="4367213"/>
          <p14:tracePt t="284380" x="1527175" y="4367213"/>
          <p14:tracePt t="284386" x="1565275" y="4367213"/>
          <p14:tracePt t="284397" x="1577975" y="4392613"/>
          <p14:tracePt t="284400" x="1589088" y="4392613"/>
          <p14:tracePt t="284422" x="1601788" y="4392613"/>
          <p14:tracePt t="284427" x="1614488" y="4392613"/>
          <p14:tracePt t="284442" x="1639888" y="4392613"/>
          <p14:tracePt t="284462" x="1652588" y="4392613"/>
          <p14:tracePt t="284472" x="1665288" y="4392613"/>
          <p14:tracePt t="284494" x="1677988" y="4392613"/>
          <p14:tracePt t="284506" x="1701800" y="4392613"/>
          <p14:tracePt t="284512" x="1714500" y="4392613"/>
          <p14:tracePt t="284522" x="1727200" y="4392613"/>
          <p14:tracePt t="284533" x="1752600" y="4392613"/>
          <p14:tracePt t="284538" x="1778000" y="4392613"/>
          <p14:tracePt t="284549" x="1801813" y="4392613"/>
          <p14:tracePt t="284553" x="1827213" y="4392613"/>
          <p14:tracePt t="284572" x="1852613" y="4392613"/>
          <p14:tracePt t="284588" x="1865313" y="4392613"/>
          <p14:tracePt t="284595" x="1903413" y="4392613"/>
          <p14:tracePt t="284615" x="1914525" y="4392613"/>
          <p14:tracePt t="284618" x="1939925" y="4392613"/>
          <p14:tracePt t="284628" x="1952625" y="4392613"/>
          <p14:tracePt t="284634" x="2003425" y="4392613"/>
          <p14:tracePt t="284654" x="2052638" y="4392613"/>
          <p14:tracePt t="284658" x="2090738" y="4392613"/>
          <p14:tracePt t="284668" x="2139950" y="4392613"/>
          <p14:tracePt t="284675" x="2178050" y="4392613"/>
          <p14:tracePt t="284684" x="2203450" y="4392613"/>
          <p14:tracePt t="284694" x="2252663" y="4392613"/>
          <p14:tracePt t="284699" x="2290763" y="4392613"/>
          <p14:tracePt t="284708" x="2316163" y="4392613"/>
          <p14:tracePt t="284715" x="2365375" y="4392613"/>
          <p14:tracePt t="284724" x="2403475" y="4392613"/>
          <p14:tracePt t="284736" x="2428875" y="4392613"/>
          <p14:tracePt t="284740" x="2465388" y="4392613"/>
          <p14:tracePt t="284750" x="2478088" y="4392613"/>
          <p14:tracePt t="284754" x="2503488" y="4392613"/>
          <p14:tracePt t="284765" x="2541588" y="4392613"/>
          <p14:tracePt t="284774" x="2578100" y="4392613"/>
          <p14:tracePt t="284781" x="2616200" y="4392613"/>
          <p14:tracePt t="284790" x="2667000" y="4392613"/>
          <p14:tracePt t="284795" x="2703513" y="4392613"/>
          <p14:tracePt t="284804" x="2754313" y="4392613"/>
          <p14:tracePt t="284815" x="2790825" y="4392613"/>
          <p14:tracePt t="284820" x="2841625" y="4392613"/>
          <p14:tracePt t="284831" x="2879725" y="4392613"/>
          <p14:tracePt t="284834" x="2903538" y="4392613"/>
          <p14:tracePt t="284845" x="2941638" y="4392613"/>
          <p14:tracePt t="284856" x="2967038" y="4392613"/>
          <p14:tracePt t="284860" x="2992438" y="4392613"/>
          <p14:tracePt t="284871" x="3003550" y="4392613"/>
          <p14:tracePt t="284878" x="3028950" y="4392613"/>
          <p14:tracePt t="284887" x="3041650" y="4392613"/>
          <p14:tracePt t="284898" x="3067050" y="4392613"/>
          <p14:tracePt t="284900" x="3079750" y="4392613"/>
          <p14:tracePt t="284910" x="3092450" y="4392613"/>
          <p14:tracePt t="284916" x="3103563" y="4392613"/>
          <p14:tracePt t="284952" x="3128963" y="4392613"/>
          <p14:tracePt t="284978" x="3141663" y="4392613"/>
          <p14:tracePt t="284993" x="3154363" y="4392613"/>
          <p14:tracePt t="285007" x="3167063" y="4392613"/>
          <p14:tracePt t="285022" x="3179763" y="4392613"/>
          <p14:tracePt t="285036" x="3205163" y="4405313"/>
          <p14:tracePt t="285082" x="3205163" y="4418013"/>
          <p14:tracePt t="285643" x="3216275" y="4418013"/>
          <p14:tracePt t="285652" x="3241675" y="4418013"/>
          <p14:tracePt t="285662" x="3267075" y="4418013"/>
          <p14:tracePt t="285668" x="3292475" y="4418013"/>
          <p14:tracePt t="285678" x="3317875" y="4418013"/>
          <p14:tracePt t="285682" x="3341688" y="4443413"/>
          <p14:tracePt t="285692" x="3379788" y="4443413"/>
          <p14:tracePt t="285703" x="3405188" y="4454525"/>
          <p14:tracePt t="285709" x="3429000" y="4454525"/>
          <p14:tracePt t="285718" x="3441700" y="4467225"/>
          <p14:tracePt t="285722" x="3467100" y="4467225"/>
          <p14:tracePt t="285732" x="3479800" y="4479925"/>
          <p14:tracePt t="285742" x="3492500" y="4479925"/>
          <p14:tracePt t="285749" x="3517900" y="4492625"/>
          <p14:tracePt t="285758" x="3530600" y="4505325"/>
          <p14:tracePt t="285763" x="3541713" y="4505325"/>
          <p14:tracePt t="285772" x="3579813" y="4518025"/>
          <p14:tracePt t="285788" x="3605213" y="4518025"/>
          <p14:tracePt t="285798" x="3643313" y="4530725"/>
          <p14:tracePt t="285804" x="3654425" y="4530725"/>
          <p14:tracePt t="285815" x="3705225" y="4530725"/>
          <p14:tracePt t="285825" x="3779838" y="4554538"/>
          <p14:tracePt t="285829" x="3817938" y="4554538"/>
          <p14:tracePt t="285838" x="3879850" y="4554538"/>
          <p14:tracePt t="285844" x="3956050" y="4554538"/>
          <p14:tracePt t="285855" x="4017963" y="4554538"/>
          <p14:tracePt t="285864" x="4105275" y="4554538"/>
          <p14:tracePt t="285868" x="4168775" y="4554538"/>
          <p14:tracePt t="285880" x="4243388" y="4554538"/>
          <p14:tracePt t="285884" x="4294188" y="4554538"/>
          <p14:tracePt t="285894" x="4330700" y="4554538"/>
          <p14:tracePt t="285905" x="4394200" y="4554538"/>
          <p14:tracePt t="285911" x="4418013" y="4554538"/>
          <p14:tracePt t="285920" x="4430713" y="4554538"/>
          <p14:tracePt t="285924" x="4443413" y="4554538"/>
          <p14:tracePt t="285935" x="4468813" y="4554538"/>
          <p14:tracePt t="285948" x="4481513" y="4554538"/>
          <p14:tracePt t="285962" x="4494213" y="4554538"/>
          <p14:tracePt t="285975" x="4506913" y="4554538"/>
          <p14:tracePt t="286162" x="4481513" y="4554538"/>
          <p14:tracePt t="286166" x="4443413" y="4554538"/>
          <p14:tracePt t="286177" x="4406900" y="4554538"/>
          <p14:tracePt t="286182" x="4368800" y="4554538"/>
          <p14:tracePt t="286192" x="4330700" y="4554538"/>
          <p14:tracePt t="286202" x="4318000" y="4554538"/>
          <p14:tracePt t="286206" x="4294188" y="4554538"/>
          <p14:tracePt t="286216" x="4281488" y="4554538"/>
          <p14:tracePt t="286222" x="4268788" y="4554538"/>
          <p14:tracePt t="286232" x="4243388" y="4554538"/>
          <p14:tracePt t="286242" x="4217988" y="4554538"/>
          <p14:tracePt t="286259" x="4192588" y="4554538"/>
          <p14:tracePt t="286303" x="4181475" y="4554538"/>
          <p14:tracePt t="286478" x="4168775" y="4554538"/>
          <p14:tracePt t="286504" x="4181475" y="4543425"/>
          <p14:tracePt t="286514" x="4205288" y="4530725"/>
          <p14:tracePt t="286520" x="4230688" y="4530725"/>
          <p14:tracePt t="286530" x="4294188" y="4505325"/>
          <p14:tracePt t="286540" x="4318000" y="4505325"/>
          <p14:tracePt t="286545" x="4356100" y="4505325"/>
          <p14:tracePt t="286554" x="4381500" y="4505325"/>
          <p14:tracePt t="286560" x="4406900" y="4505325"/>
          <p14:tracePt t="286570" x="4418013" y="4505325"/>
          <p14:tracePt t="286580" x="4443413" y="4505325"/>
          <p14:tracePt t="286597" x="4468813" y="4492625"/>
          <p14:tracePt t="286600" x="4468813" y="4479925"/>
          <p14:tracePt t="286924" x="4456113" y="4479925"/>
          <p14:tracePt t="286934" x="4443413" y="4479925"/>
          <p14:tracePt t="286938" x="4430713" y="4479925"/>
          <p14:tracePt t="286948" x="4418013" y="4479925"/>
          <p14:tracePt t="286964" x="4406900" y="4479925"/>
          <p14:tracePt t="286979" x="4394200" y="4479925"/>
          <p14:tracePt t="286989" x="4381500" y="4479925"/>
          <p14:tracePt t="287004" x="4356100" y="4479925"/>
          <p14:tracePt t="287018" x="4343400" y="4479925"/>
          <p14:tracePt t="287042" x="4330700" y="4479925"/>
          <p14:tracePt t="287055" x="4318000" y="4479925"/>
          <p14:tracePt t="287070" x="4305300" y="4479925"/>
          <p14:tracePt t="287084" x="4294188" y="4479925"/>
          <p14:tracePt t="287114" x="4268788" y="4479925"/>
          <p14:tracePt t="287150" x="4256088" y="4479925"/>
          <p14:tracePt t="287186" x="4243388" y="4479925"/>
          <p14:tracePt t="287201" x="4230688" y="4479925"/>
          <p14:tracePt t="287231" x="4217988" y="4479925"/>
          <p14:tracePt t="287429" x="4205288" y="4479925"/>
          <p14:tracePt t="287750" x="4205288" y="4492625"/>
          <p14:tracePt t="287767" x="4217988" y="4505325"/>
          <p14:tracePt t="287777" x="4230688" y="4505325"/>
          <p14:tracePt t="287790" x="4256088" y="4505325"/>
          <p14:tracePt t="287801" x="4281488" y="4505325"/>
          <p14:tracePt t="287810" x="4305300" y="4505325"/>
          <p14:tracePt t="287816" x="4330700" y="4518025"/>
          <p14:tracePt t="287828" x="4368800" y="4530725"/>
          <p14:tracePt t="287830" x="4394200" y="4543425"/>
          <p14:tracePt t="287843" x="4406900" y="4554538"/>
          <p14:tracePt t="287852" x="4418013" y="4554538"/>
          <p14:tracePt t="287856" x="4430713" y="4554538"/>
          <p14:tracePt t="287866" x="4456113" y="4554538"/>
          <p14:tracePt t="287872" x="4468813" y="4554538"/>
          <p14:tracePt t="287882" x="4481513" y="4554538"/>
          <p14:tracePt t="287892" x="4494213" y="4554538"/>
          <p14:tracePt t="287897" x="4506913" y="4554538"/>
          <p14:tracePt t="287914" x="4518025" y="4554538"/>
          <p14:tracePt t="287923" x="4530725" y="4554538"/>
          <p14:tracePt t="287949" x="4556125" y="4554538"/>
          <p14:tracePt t="287962" x="4568825" y="4554538"/>
          <p14:tracePt t="287972" x="4594225" y="4554538"/>
          <p14:tracePt t="287980" x="4606925" y="4554538"/>
          <p14:tracePt t="287988" x="4619625" y="4554538"/>
          <p14:tracePt t="287992" x="4630738" y="4554538"/>
          <p14:tracePt t="288013" x="4643438" y="4554538"/>
          <p14:tracePt t="288190" x="4656138" y="4554538"/>
          <p14:tracePt t="288305" x="4668838" y="4554538"/>
          <p14:tracePt t="288805" x="4643438" y="4554538"/>
          <p14:tracePt t="288816" x="4619625" y="4579938"/>
          <p14:tracePt t="288821" x="4581525" y="4579938"/>
          <p14:tracePt t="288830" x="4556125" y="4605338"/>
          <p14:tracePt t="288840" x="4506913" y="4618038"/>
          <p14:tracePt t="288844" x="4443413" y="4656138"/>
          <p14:tracePt t="288854" x="4381500" y="4667250"/>
          <p14:tracePt t="288862" x="4318000" y="4705350"/>
          <p14:tracePt t="288871" x="4256088" y="4718050"/>
          <p14:tracePt t="288881" x="4181475" y="4756150"/>
          <p14:tracePt t="288884" x="4105275" y="4792663"/>
          <p14:tracePt t="288896" x="4017963" y="4818063"/>
          <p14:tracePt t="288900" x="3917950" y="4856163"/>
          <p14:tracePt t="288912" x="3805238" y="4868863"/>
          <p14:tracePt t="288920" x="3705225" y="4905375"/>
          <p14:tracePt t="288928" x="3541713" y="4918075"/>
          <p14:tracePt t="288936" x="3441700" y="4930775"/>
          <p14:tracePt t="288941" x="3341688" y="4943475"/>
          <p14:tracePt t="288950" x="3228975" y="4981575"/>
          <p14:tracePt t="288961" x="3116263" y="4992688"/>
          <p14:tracePt t="288967" x="3003550" y="4992688"/>
          <p14:tracePt t="288978" x="2879725" y="5018088"/>
          <p14:tracePt t="288981" x="2790825" y="5030788"/>
          <p14:tracePt t="288990" x="2690813" y="5056188"/>
          <p14:tracePt t="289002" x="2590800" y="5092700"/>
          <p14:tracePt t="289006" x="2452688" y="5118100"/>
          <p14:tracePt t="289016" x="2339975" y="5143500"/>
          <p14:tracePt t="289022" x="2252663" y="5181600"/>
          <p14:tracePt t="289033" x="2152650" y="5218113"/>
          <p14:tracePt t="289046" x="2090738" y="5243513"/>
          <p14:tracePt t="289048" x="2039938" y="5281613"/>
          <p14:tracePt t="289057" x="1990725" y="5318125"/>
          <p14:tracePt t="289063" x="1965325" y="5343525"/>
          <p14:tracePt t="289072" x="1952625" y="5356225"/>
          <p14:tracePt t="289082" x="1927225" y="5381625"/>
          <p14:tracePt t="289098" x="1914525" y="5394325"/>
          <p14:tracePt t="289102" x="1914525" y="5418138"/>
          <p14:tracePt t="289112" x="1903413" y="5430838"/>
          <p14:tracePt t="289123" x="1903413" y="5443538"/>
          <p14:tracePt t="289130" x="1903413" y="5456238"/>
          <p14:tracePt t="289152" x="1903413" y="5481638"/>
          <p14:tracePt t="289169" x="1903413" y="5494338"/>
          <p14:tracePt t="289178" x="1903413" y="5507038"/>
          <p14:tracePt t="289182" x="1903413" y="5518150"/>
          <p14:tracePt t="289193" x="1903413" y="5543550"/>
          <p14:tracePt t="289203" x="1890713" y="5556250"/>
          <p14:tracePt t="289210" x="1890713" y="5594350"/>
          <p14:tracePt t="289219" x="1890713" y="5619750"/>
          <p14:tracePt t="289222" x="1890713" y="5656263"/>
          <p14:tracePt t="289232" x="1890713" y="5681663"/>
          <p14:tracePt t="289244" x="1890713" y="5707063"/>
          <p14:tracePt t="289249" x="1890713" y="5732463"/>
          <p14:tracePt t="289260" x="1890713" y="5756275"/>
          <p14:tracePt t="289265" x="1890713" y="5781675"/>
          <p14:tracePt t="289274" x="1903413" y="5807075"/>
          <p14:tracePt t="289289" x="1914525" y="5832475"/>
          <p14:tracePt t="289299" x="1914525" y="5843588"/>
          <p14:tracePt t="289304" x="1927225" y="5868988"/>
          <p14:tracePt t="289314" x="1939925" y="5868988"/>
          <p14:tracePt t="289325" x="1952625" y="5894388"/>
          <p14:tracePt t="289339" x="1978025" y="5894388"/>
          <p14:tracePt t="289345" x="1978025" y="5907088"/>
          <p14:tracePt t="289354" x="1990725" y="5907088"/>
          <p14:tracePt t="290127" x="2052638" y="5907088"/>
          <p14:tracePt t="290137" x="2165350" y="5907088"/>
          <p14:tracePt t="290150" x="2303463" y="5881688"/>
          <p14:tracePt t="290153" x="2452688" y="5843588"/>
          <p14:tracePt t="290163" x="2654300" y="5781675"/>
          <p14:tracePt t="290166" x="2803525" y="5743575"/>
          <p14:tracePt t="290177" x="2979738" y="5694363"/>
          <p14:tracePt t="290186" x="3154363" y="5643563"/>
          <p14:tracePt t="290194" x="3305175" y="5581650"/>
          <p14:tracePt t="290203" x="3441700" y="5568950"/>
          <p14:tracePt t="290206" x="3554413" y="5530850"/>
          <p14:tracePt t="290216" x="3643313" y="5494338"/>
          <p14:tracePt t="290226" x="3717925" y="5494338"/>
          <p14:tracePt t="290232" x="3792538" y="5456238"/>
          <p14:tracePt t="290243" x="3830638" y="5443538"/>
          <p14:tracePt t="290247" x="3843338" y="5430838"/>
          <p14:tracePt t="290257" x="3867150" y="5430838"/>
          <p14:tracePt t="290267" x="3905250" y="5418138"/>
          <p14:tracePt t="290273" x="3930650" y="5407025"/>
          <p14:tracePt t="290283" x="3956050" y="5407025"/>
          <p14:tracePt t="290288" x="3979863" y="5394325"/>
          <p14:tracePt t="290299" x="4005263" y="5394325"/>
          <p14:tracePt t="290309" x="4017963" y="5381625"/>
          <p14:tracePt t="290312" x="4030663" y="5368925"/>
          <p14:tracePt t="290322" x="4056063" y="5356225"/>
          <p14:tracePt t="290328" x="4081463" y="5356225"/>
          <p14:tracePt t="290338" x="4105275" y="5330825"/>
          <p14:tracePt t="290348" x="4168775" y="5305425"/>
          <p14:tracePt t="290352" x="4181475" y="5281613"/>
          <p14:tracePt t="290363" x="4205288" y="5268913"/>
          <p14:tracePt t="290368" x="4230688" y="5243513"/>
          <p14:tracePt t="290378" x="4281488" y="5194300"/>
          <p14:tracePt t="290388" x="4294188" y="5168900"/>
          <p14:tracePt t="290394" x="4305300" y="5130800"/>
          <p14:tracePt t="290404" x="4330700" y="5092700"/>
          <p14:tracePt t="290410" x="4343400" y="5030788"/>
          <p14:tracePt t="290418" x="4356100" y="4992688"/>
          <p14:tracePt t="290428" x="4356100" y="4943475"/>
          <p14:tracePt t="290434" x="4356100" y="4892675"/>
          <p14:tracePt t="290444" x="4368800" y="4856163"/>
          <p14:tracePt t="290448" x="4368800" y="4818063"/>
          <p14:tracePt t="290459" x="4368800" y="4792663"/>
          <p14:tracePt t="290475" x="4368800" y="4779963"/>
          <p14:tracePt t="290484" x="4368800" y="4768850"/>
          <p14:tracePt t="290488" x="4368800" y="4756150"/>
          <p14:tracePt t="290560" x="4368800" y="4743450"/>
          <p14:tracePt t="290611" x="4356100" y="4743450"/>
          <p14:tracePt t="290620" x="4318000" y="4743450"/>
          <p14:tracePt t="290627" x="4268788" y="4743450"/>
          <p14:tracePt t="290636" x="4217988" y="4743450"/>
          <p14:tracePt t="290646" x="4130675" y="4743450"/>
          <p14:tracePt t="290650" x="4068763" y="4743450"/>
          <p14:tracePt t="290660" x="3979863" y="4743450"/>
          <p14:tracePt t="290667" x="3879850" y="4743450"/>
          <p14:tracePt t="290677" x="3792538" y="4743450"/>
          <p14:tracePt t="290686" x="3717925" y="4743450"/>
          <p14:tracePt t="290692" x="3630613" y="4743450"/>
          <p14:tracePt t="290702" x="3554413" y="4743450"/>
          <p14:tracePt t="290706" x="3492500" y="4743450"/>
          <p14:tracePt t="290716" x="3405188" y="4743450"/>
          <p14:tracePt t="290726" x="3317875" y="4730750"/>
          <p14:tracePt t="290732" x="3228975" y="4705350"/>
          <p14:tracePt t="290743" x="3179763" y="4705350"/>
          <p14:tracePt t="290746" x="3128963" y="4705350"/>
          <p14:tracePt t="290756" x="3079750" y="4705350"/>
          <p14:tracePt t="290767" x="3016250" y="4705350"/>
          <p14:tracePt t="290773" x="2967038" y="4705350"/>
          <p14:tracePt t="290783" x="2903538" y="4705350"/>
          <p14:tracePt t="290786" x="2841625" y="4705350"/>
          <p14:tracePt t="290796" x="2778125" y="4705350"/>
          <p14:tracePt t="290807" x="2716213" y="4705350"/>
          <p14:tracePt t="290812" x="2678113" y="4705350"/>
          <p14:tracePt t="290824" x="2616200" y="4705350"/>
          <p14:tracePt t="290826" x="2554288" y="4705350"/>
          <p14:tracePt t="290837" x="2516188" y="4730750"/>
          <p14:tracePt t="290846" x="2465388" y="4743450"/>
          <p14:tracePt t="290852" x="2416175" y="4768850"/>
          <p14:tracePt t="290863" x="2378075" y="4779963"/>
          <p14:tracePt t="290868" x="2352675" y="4805363"/>
          <p14:tracePt t="290878" x="2316163" y="4818063"/>
          <p14:tracePt t="290889" x="2303463" y="4830763"/>
          <p14:tracePt t="290893" x="2265363" y="4856163"/>
          <p14:tracePt t="290903" x="2239963" y="4868863"/>
          <p14:tracePt t="290919" x="2216150" y="4879975"/>
          <p14:tracePt t="290928" x="2203450" y="4879975"/>
          <p14:tracePt t="290932" x="2190750" y="4892675"/>
          <p14:tracePt t="290960" x="2139950" y="4905375"/>
          <p14:tracePt t="290968" x="2127250" y="4905375"/>
          <p14:tracePt t="290975" x="2116138" y="4905375"/>
          <p14:tracePt t="290988" x="2090738" y="4905375"/>
          <p14:tracePt t="291009" x="2078038" y="4905375"/>
          <p14:tracePt t="291015" x="2065338" y="4905375"/>
          <p14:tracePt t="291024" x="2052638" y="4905375"/>
          <p14:tracePt t="291028" x="2039938" y="4905375"/>
          <p14:tracePt t="291038" x="2027238" y="4905375"/>
          <p14:tracePt t="291050" x="2014538" y="4905375"/>
          <p14:tracePt t="291054" x="1990725" y="4892675"/>
          <p14:tracePt t="291080" x="1978025" y="4879975"/>
          <p14:tracePt t="291090" x="1965325" y="4868863"/>
          <p14:tracePt t="291104" x="1952625" y="4856163"/>
          <p14:tracePt t="291714" x="1939925" y="4856163"/>
          <p14:tracePt t="291734" x="1927225" y="4856163"/>
          <p14:tracePt t="291741" x="1914525" y="4856163"/>
          <p14:tracePt t="291750" x="1903413" y="4856163"/>
          <p14:tracePt t="291808" x="1890713" y="4843463"/>
          <p14:tracePt t="291860" x="1890713" y="4830763"/>
          <p14:tracePt t="291877" x="1878013" y="4830763"/>
          <p14:tracePt t="291892" x="1878013" y="4818063"/>
          <p14:tracePt t="292128" x="1890713" y="4818063"/>
          <p14:tracePt t="292134" x="1914525" y="4818063"/>
          <p14:tracePt t="292144" x="1939925" y="4818063"/>
          <p14:tracePt t="292148" x="1965325" y="4818063"/>
          <p14:tracePt t="292158" x="1990725" y="4818063"/>
          <p14:tracePt t="292168" x="2039938" y="4818063"/>
          <p14:tracePt t="292175" x="2103438" y="4818063"/>
          <p14:tracePt t="292184" x="2165350" y="4818063"/>
          <p14:tracePt t="292188" x="2228850" y="4818063"/>
          <p14:tracePt t="292198" x="2303463" y="4818063"/>
          <p14:tracePt t="292208" x="2365375" y="4818063"/>
          <p14:tracePt t="292215" x="2465388" y="4818063"/>
          <p14:tracePt t="292225" x="2554288" y="4818063"/>
          <p14:tracePt t="292228" x="2654300" y="4805363"/>
          <p14:tracePt t="292243" x="2741613" y="4779963"/>
          <p14:tracePt t="292251" x="2867025" y="4768850"/>
          <p14:tracePt t="292254" x="2979738" y="4768850"/>
          <p14:tracePt t="292264" x="3092450" y="4743450"/>
          <p14:tracePt t="292271" x="3228975" y="4730750"/>
          <p14:tracePt t="292280" x="3354388" y="4730750"/>
          <p14:tracePt t="292292" x="3454400" y="4730750"/>
          <p14:tracePt t="292294" x="3530600" y="4730750"/>
          <p14:tracePt t="292304" x="3617913" y="4705350"/>
          <p14:tracePt t="292311" x="3654425" y="4705350"/>
          <p14:tracePt t="292320" x="3679825" y="4705350"/>
          <p14:tracePt t="292330" x="3717925" y="4705350"/>
          <p14:tracePt t="292337" x="3730625" y="4705350"/>
          <p14:tracePt t="292358" x="3756025" y="4705350"/>
          <p14:tracePt t="292420" x="3767138" y="4705350"/>
          <p14:tracePt t="292430" x="3779838" y="4705350"/>
          <p14:tracePt t="292447" x="3805238" y="4705350"/>
          <p14:tracePt t="292472" x="3817938" y="4718050"/>
          <p14:tracePt t="292487" x="3843338" y="4743450"/>
          <p14:tracePt t="292765" x="3856038" y="4756150"/>
          <p14:tracePt t="292790" x="3856038" y="4768850"/>
          <p14:tracePt t="293455" x="3856038" y="4779963"/>
          <p14:tracePt t="293742" x="3856038" y="4792663"/>
          <p14:tracePt t="293758" x="3856038" y="4805363"/>
          <p14:tracePt t="293802" x="3856038" y="4818063"/>
          <p14:tracePt t="293842" x="3830638" y="4818063"/>
          <p14:tracePt t="293848" x="3830638" y="4830763"/>
          <p14:tracePt t="293858" x="3805238" y="4830763"/>
          <p14:tracePt t="293869" x="3779838" y="4830763"/>
          <p14:tracePt t="293874" x="3743325" y="4830763"/>
          <p14:tracePt t="293884" x="3717925" y="4830763"/>
          <p14:tracePt t="293889" x="3643313" y="4830763"/>
          <p14:tracePt t="293899" x="3592513" y="4830763"/>
          <p14:tracePt t="293908" x="3541713" y="4830763"/>
          <p14:tracePt t="293914" x="3505200" y="4830763"/>
          <p14:tracePt t="293924" x="3467100" y="4830763"/>
          <p14:tracePt t="293928" x="3429000" y="4830763"/>
          <p14:tracePt t="293939" x="3392488" y="4830763"/>
          <p14:tracePt t="293957" x="3341688" y="4830763"/>
          <p14:tracePt t="293964" x="3317875" y="4830763"/>
          <p14:tracePt t="293971" x="3292475" y="4830763"/>
          <p14:tracePt t="293981" x="3267075" y="4830763"/>
          <p14:tracePt t="293990" x="3228975" y="4830763"/>
          <p14:tracePt t="293994" x="3192463" y="4805363"/>
          <p14:tracePt t="294005" x="3179763" y="4805363"/>
          <p14:tracePt t="294011" x="3154363" y="4805363"/>
          <p14:tracePt t="294021" x="3116263" y="4805363"/>
          <p14:tracePt t="294030" x="3092450" y="4805363"/>
          <p14:tracePt t="294034" x="3054350" y="4805363"/>
          <p14:tracePt t="294044" x="3028950" y="4779963"/>
          <p14:tracePt t="294050" x="3003550" y="4779963"/>
          <p14:tracePt t="294060" x="2967038" y="4779963"/>
          <p14:tracePt t="294070" x="2916238" y="4779963"/>
          <p14:tracePt t="294076" x="2867025" y="4779963"/>
          <p14:tracePt t="294086" x="2816225" y="4779963"/>
          <p14:tracePt t="294090" x="2767013" y="4779963"/>
          <p14:tracePt t="294100" x="2690813" y="4779963"/>
          <p14:tracePt t="294110" x="2641600" y="4779963"/>
          <p14:tracePt t="294116" x="2603500" y="4779963"/>
          <p14:tracePt t="294126" x="2541588" y="4779963"/>
          <p14:tracePt t="294130" x="2490788" y="4779963"/>
          <p14:tracePt t="294141" x="2428875" y="4779963"/>
          <p14:tracePt t="294150" x="2390775" y="4779963"/>
          <p14:tracePt t="294157" x="2316163" y="4779963"/>
          <p14:tracePt t="294166" x="2290763" y="4779963"/>
          <p14:tracePt t="294170" x="2265363" y="4779963"/>
          <p14:tracePt t="294180" x="2216150" y="4779963"/>
          <p14:tracePt t="294196" x="2190750" y="4779963"/>
          <p14:tracePt t="294206" x="2165350" y="4779963"/>
          <p14:tracePt t="294223" x="2152650" y="4779963"/>
          <p14:tracePt t="294233" x="2139950" y="4779963"/>
          <p14:tracePt t="294236" x="2127250" y="4779963"/>
          <p14:tracePt t="294378" x="2139950" y="4779963"/>
          <p14:tracePt t="294389" x="2152650" y="4779963"/>
          <p14:tracePt t="294392" x="2178050" y="4768850"/>
          <p14:tracePt t="294402" x="2190750" y="4768850"/>
          <p14:tracePt t="294413" x="2203450" y="4756150"/>
          <p14:tracePt t="294419" x="2216150" y="4756150"/>
          <p14:tracePt t="294429" x="2228850" y="4743450"/>
          <p14:tracePt t="294432" x="2239963" y="4730750"/>
          <p14:tracePt t="294455" x="2265363" y="4718050"/>
          <p14:tracePt t="294458" x="2290763" y="4705350"/>
          <p14:tracePt t="294474" x="2316163" y="4692650"/>
          <p14:tracePt t="294494" x="2339975" y="4692650"/>
          <p14:tracePt t="294498" x="2365375" y="4692650"/>
          <p14:tracePt t="294508" x="2403475" y="4692650"/>
          <p14:tracePt t="294515" x="2416175" y="4679950"/>
          <p14:tracePt t="294524" x="2441575" y="4679950"/>
          <p14:tracePt t="294534" x="2478088" y="4679950"/>
          <p14:tracePt t="294540" x="2541588" y="4679950"/>
          <p14:tracePt t="294550" x="2628900" y="4679950"/>
          <p14:tracePt t="294554" x="2716213" y="4679950"/>
          <p14:tracePt t="294564" x="2803525" y="4679950"/>
          <p14:tracePt t="294576" x="2903538" y="4679950"/>
          <p14:tracePt t="294581" x="2979738" y="4679950"/>
          <p14:tracePt t="294590" x="3079750" y="4679950"/>
          <p14:tracePt t="294594" x="3167063" y="4679950"/>
          <p14:tracePt t="294605" x="3228975" y="4679950"/>
          <p14:tracePt t="294615" x="3317875" y="4679950"/>
          <p14:tracePt t="294621" x="3379788" y="4679950"/>
          <p14:tracePt t="294630" x="3441700" y="4705350"/>
          <p14:tracePt t="294637" x="3492500" y="4705350"/>
          <p14:tracePt t="294647" x="3530600" y="4705350"/>
          <p14:tracePt t="294656" x="3567113" y="4705350"/>
          <p14:tracePt t="294660" x="3592513" y="4705350"/>
          <p14:tracePt t="294672" x="3617913" y="4705350"/>
          <p14:tracePt t="294677" x="3630613" y="4705350"/>
          <p14:tracePt t="294687" x="3654425" y="4730750"/>
          <p14:tracePt t="294697" x="3667125" y="4730750"/>
          <p14:tracePt t="294701" x="3692525" y="4730750"/>
          <p14:tracePt t="294711" x="3705225" y="4730750"/>
          <p14:tracePt t="294716" x="3730625" y="4730750"/>
          <p14:tracePt t="294726" x="3756025" y="4730750"/>
          <p14:tracePt t="294736" x="3779838" y="4730750"/>
          <p14:tracePt t="294740" x="3792538" y="4730750"/>
          <p14:tracePt t="294750" x="3817938" y="4730750"/>
          <p14:tracePt t="294757" x="3843338" y="4730750"/>
          <p14:tracePt t="294766" x="3892550" y="4730750"/>
          <p14:tracePt t="294776" x="3956050" y="4705350"/>
          <p14:tracePt t="294780" x="3968750" y="4705350"/>
          <p14:tracePt t="294792" x="3992563" y="4705350"/>
          <p14:tracePt t="294796" x="4043363" y="4705350"/>
          <p14:tracePt t="294807" x="4081463" y="4705350"/>
          <p14:tracePt t="294816" x="4105275" y="4705350"/>
          <p14:tracePt t="294822" x="4130675" y="4705350"/>
          <p14:tracePt t="294832" x="4168775" y="4705350"/>
          <p14:tracePt t="294836" x="4181475" y="4705350"/>
          <p14:tracePt t="294847" x="4205288" y="4705350"/>
          <p14:tracePt t="294856" x="4217988" y="4705350"/>
          <p14:tracePt t="294862" x="4230688" y="4705350"/>
          <p14:tracePt t="294889" x="4243388" y="4679950"/>
          <p14:tracePt t="295048" x="4192588" y="4679950"/>
          <p14:tracePt t="295060" x="4092575" y="4679950"/>
          <p14:tracePt t="295064" x="3979863" y="4705350"/>
          <p14:tracePt t="295076" x="3843338" y="4705350"/>
          <p14:tracePt t="295084" x="3692525" y="4705350"/>
          <p14:tracePt t="295090" x="3567113" y="4705350"/>
          <p14:tracePt t="295098" x="3429000" y="4705350"/>
          <p14:tracePt t="295106" x="3279775" y="4705350"/>
          <p14:tracePt t="295114" x="3141663" y="4705350"/>
          <p14:tracePt t="295124" x="2992438" y="4705350"/>
          <p14:tracePt t="295130" x="2867025" y="4705350"/>
          <p14:tracePt t="295140" x="2728913" y="4705350"/>
          <p14:tracePt t="295145" x="2603500" y="4705350"/>
          <p14:tracePt t="295156" x="2478088" y="4705350"/>
          <p14:tracePt t="295165" x="2365375" y="4705350"/>
          <p14:tracePt t="295172" x="2252663" y="4705350"/>
          <p14:tracePt t="295180" x="2127250" y="4705350"/>
          <p14:tracePt t="295184" x="2065338" y="4705350"/>
          <p14:tracePt t="295194" x="1965325" y="4705350"/>
          <p14:tracePt t="295205" x="1878013" y="4705350"/>
          <p14:tracePt t="295211" x="1801813" y="4705350"/>
          <p14:tracePt t="295220" x="1778000" y="4705350"/>
          <p14:tracePt t="295224" x="1752600" y="4705350"/>
          <p14:tracePt t="295234" x="1752600" y="4692650"/>
          <p14:tracePt t="295246" x="1739900" y="4692650"/>
          <p14:tracePt t="295927" x="1752600" y="4692650"/>
          <p14:tracePt t="295937" x="1790700" y="4692650"/>
          <p14:tracePt t="295943" x="1827213" y="4692650"/>
          <p14:tracePt t="295953" x="1878013" y="4692650"/>
          <p14:tracePt t="295956" x="1952625" y="4718050"/>
          <p14:tracePt t="295966" x="2027238" y="4718050"/>
          <p14:tracePt t="295977" x="2127250" y="4730750"/>
          <p14:tracePt t="295982" x="2252663" y="4756150"/>
          <p14:tracePt t="295992" x="2365375" y="4768850"/>
          <p14:tracePt t="295996" x="2490788" y="4792663"/>
          <p14:tracePt t="296006" x="2603500" y="4805363"/>
          <p14:tracePt t="296016" x="2741613" y="4830763"/>
          <p14:tracePt t="296022" x="2867025" y="4843463"/>
          <p14:tracePt t="296032" x="3003550" y="4879975"/>
          <p14:tracePt t="296037" x="3141663" y="4918075"/>
          <p14:tracePt t="296046" x="3254375" y="4956175"/>
          <p14:tracePt t="296059" x="3367088" y="4992688"/>
          <p14:tracePt t="296063" x="3441700" y="5005388"/>
          <p14:tracePt t="296072" x="3517900" y="5030788"/>
          <p14:tracePt t="296078" x="3554413" y="5043488"/>
          <p14:tracePt t="296088" x="3592513" y="5043488"/>
          <p14:tracePt t="296099" x="3643313" y="5056188"/>
          <p14:tracePt t="296103" x="3667125" y="5056188"/>
          <p14:tracePt t="296113" x="3692525" y="5056188"/>
          <p14:tracePt t="296118" x="3717925" y="5056188"/>
          <p14:tracePt t="296128" x="3743325" y="5056188"/>
          <p14:tracePt t="296138" x="3767138" y="5056188"/>
          <p14:tracePt t="296144" x="3792538" y="5056188"/>
          <p14:tracePt t="296154" x="3817938" y="5056188"/>
          <p14:tracePt t="296158" x="3856038" y="5056188"/>
          <p14:tracePt t="296168" x="3867150" y="5056188"/>
          <p14:tracePt t="296179" x="3892550" y="5043488"/>
          <p14:tracePt t="296184" x="3917950" y="5043488"/>
          <p14:tracePt t="296195" x="3930650" y="5043488"/>
          <p14:tracePt t="296208" x="3956050" y="5043488"/>
          <p14:tracePt t="296235" x="3968750" y="5043488"/>
          <p14:tracePt t="296240" x="3979863" y="5043488"/>
          <p14:tracePt t="296250" x="4017963" y="5043488"/>
          <p14:tracePt t="296260" x="4030663" y="5043488"/>
          <p14:tracePt t="296264" x="4056063" y="5043488"/>
          <p14:tracePt t="296275" x="4068763" y="5043488"/>
          <p14:tracePt t="296280" x="4092575" y="5043488"/>
          <p14:tracePt t="296290" x="4117975" y="5043488"/>
          <p14:tracePt t="296301" x="4143375" y="5056188"/>
          <p14:tracePt t="296314" x="4168775" y="5056188"/>
          <p14:tracePt t="296321" x="4192588" y="5056188"/>
          <p14:tracePt t="296340" x="4205288" y="5056188"/>
          <p14:tracePt t="296355" x="4217988" y="5056188"/>
          <p14:tracePt t="296371" x="4230688" y="5056188"/>
          <p14:tracePt t="296380" x="4243388" y="5056188"/>
          <p14:tracePt t="296395" x="4256088" y="5056188"/>
          <p14:tracePt t="296410" x="4281488" y="5018088"/>
          <p14:tracePt t="296421" x="4281488" y="5005388"/>
          <p14:tracePt t="296430" x="4281488" y="4992688"/>
          <p14:tracePt t="296437" x="4294188" y="4968875"/>
          <p14:tracePt t="296450" x="4305300" y="4956175"/>
          <p14:tracePt t="296470" x="4318000" y="4930775"/>
          <p14:tracePt t="296491" x="4330700" y="4918075"/>
          <p14:tracePt t="296785" x="4343400" y="4905375"/>
          <p14:tracePt t="297268" x="4356100" y="4905375"/>
          <p14:tracePt t="297279" x="4368800" y="4892675"/>
          <p14:tracePt t="297293" x="4381500" y="4879975"/>
          <p14:tracePt t="297319" x="4394200" y="4879975"/>
          <p14:tracePt t="297329" x="4406900" y="4879975"/>
          <p14:tracePt t="297335" x="4418013" y="4856163"/>
          <p14:tracePt t="297344" x="4430713" y="4856163"/>
          <p14:tracePt t="297359" x="4456113" y="4843463"/>
          <p14:tracePt t="297374" x="4468813" y="4843463"/>
          <p14:tracePt t="297386" x="4481513" y="4830763"/>
          <p14:tracePt t="297388" x="4506913" y="4830763"/>
          <p14:tracePt t="297398" x="4518025" y="4818063"/>
          <p14:tracePt t="297408" x="4530725" y="4818063"/>
          <p14:tracePt t="297414" x="4530725" y="4805363"/>
          <p14:tracePt t="297435" x="4543425" y="4805363"/>
          <p14:tracePt t="297524" x="4556125" y="4805363"/>
          <p14:tracePt t="297550" x="4556125" y="4818063"/>
          <p14:tracePt t="297567" x="4568825" y="4843463"/>
          <p14:tracePt t="297570" x="4568825" y="4856163"/>
          <p14:tracePt t="297590" x="4568825" y="4868863"/>
          <p14:tracePt t="297596" x="4581525" y="4879975"/>
          <p14:tracePt t="297611" x="4594225" y="4892675"/>
          <p14:tracePt t="297621" x="4606925" y="4892675"/>
          <p14:tracePt t="297648" x="4630738" y="4918075"/>
          <p14:tracePt t="297688" x="4643438" y="4918075"/>
          <p14:tracePt t="297713" x="4656138" y="4918075"/>
          <p14:tracePt t="297743" x="4668838" y="4918075"/>
          <p14:tracePt t="297773" x="4681538" y="4918075"/>
          <p14:tracePt t="297798" x="4706938" y="4918075"/>
          <p14:tracePt t="297818" x="4719638" y="4918075"/>
          <p14:tracePt t="297849" x="4732338" y="4930775"/>
          <p14:tracePt t="298015" x="4743450" y="4930775"/>
          <p14:tracePt t="298034" x="4756150" y="4930775"/>
          <p14:tracePt t="298081" x="4768850" y="4930775"/>
          <p14:tracePt t="298100" x="4768850" y="4918075"/>
          <p14:tracePt t="298104" x="4781550" y="4905375"/>
          <p14:tracePt t="298151" x="4781550" y="4892675"/>
          <p14:tracePt t="298156" x="4781550" y="4879975"/>
          <p14:tracePt t="298434" x="4794250" y="4868863"/>
          <p14:tracePt t="298452" x="4794250" y="4856163"/>
          <p14:tracePt t="298458" x="4806950" y="4843463"/>
          <p14:tracePt t="298469" x="4806950" y="4830763"/>
          <p14:tracePt t="298509" x="4806950" y="4818063"/>
          <p14:tracePt t="298645" x="4806950" y="4830763"/>
          <p14:tracePt t="298655" x="4794250" y="4856163"/>
          <p14:tracePt t="298660" x="4781550" y="4856163"/>
          <p14:tracePt t="298670" x="4743450" y="4879975"/>
          <p14:tracePt t="298680" x="4694238" y="4905375"/>
          <p14:tracePt t="298685" x="4630738" y="4918075"/>
          <p14:tracePt t="298696" x="4556125" y="4943475"/>
          <p14:tracePt t="298701" x="4468813" y="4943475"/>
          <p14:tracePt t="298711" x="4406900" y="4956175"/>
          <p14:tracePt t="298720" x="4281488" y="4981575"/>
          <p14:tracePt t="298726" x="4168775" y="4981575"/>
          <p14:tracePt t="298736" x="4068763" y="4992688"/>
          <p14:tracePt t="298740" x="3979863" y="5018088"/>
          <p14:tracePt t="298750" x="3867150" y="5030788"/>
          <p14:tracePt t="298760" x="3805238" y="5030788"/>
          <p14:tracePt t="298768" x="3717925" y="5056188"/>
          <p14:tracePt t="298776" x="3617913" y="5068888"/>
          <p14:tracePt t="298780" x="3530600" y="5092700"/>
          <p14:tracePt t="298790" x="3429000" y="5105400"/>
          <p14:tracePt t="298802" x="3341688" y="5130800"/>
          <p14:tracePt t="298806" x="3228975" y="5168900"/>
          <p14:tracePt t="298818" x="3141663" y="5181600"/>
          <p14:tracePt t="298822" x="3067050" y="5218113"/>
          <p14:tracePt t="298832" x="2992438" y="5230813"/>
          <p14:tracePt t="298842" x="2928938" y="5256213"/>
          <p14:tracePt t="298846" x="2867025" y="5294313"/>
          <p14:tracePt t="298856" x="2841625" y="5305425"/>
          <p14:tracePt t="298862" x="2828925" y="5318125"/>
          <p14:tracePt t="298872" x="2816225" y="5318125"/>
          <p14:tracePt t="298882" x="2790825" y="5343525"/>
          <p14:tracePt t="298898" x="2767013" y="5356225"/>
          <p14:tracePt t="298903" x="2728913" y="5381625"/>
          <p14:tracePt t="298912" x="2728913" y="5394325"/>
          <p14:tracePt t="298923" x="2703513" y="5407025"/>
          <p14:tracePt t="298928" x="2678113" y="5418138"/>
          <p14:tracePt t="298940" x="2654300" y="5456238"/>
          <p14:tracePt t="298942" x="2628900" y="5481638"/>
          <p14:tracePt t="298953" x="2590800" y="5507038"/>
          <p14:tracePt t="298963" x="2590800" y="5530850"/>
          <p14:tracePt t="298969" x="2578100" y="5556250"/>
          <p14:tracePt t="298978" x="2565400" y="5581650"/>
          <p14:tracePt t="298982" x="2541588" y="5619750"/>
          <p14:tracePt t="298993" x="2528888" y="5643563"/>
          <p14:tracePt t="299002" x="2516188" y="5681663"/>
          <p14:tracePt t="299008" x="2503488" y="5694363"/>
          <p14:tracePt t="299018" x="2478088" y="5719763"/>
          <p14:tracePt t="299023" x="2478088" y="5756275"/>
          <p14:tracePt t="299032" x="2441575" y="5807075"/>
          <p14:tracePt t="299042" x="2428875" y="5856288"/>
          <p14:tracePt t="299049" x="2416175" y="5881688"/>
          <p14:tracePt t="299059" x="2390775" y="5932488"/>
          <p14:tracePt t="299064" x="2378075" y="5969000"/>
          <p14:tracePt t="299075" x="2365375" y="5994400"/>
          <p14:tracePt t="299085" x="2352675" y="6019800"/>
          <p14:tracePt t="299088" x="2339975" y="6056313"/>
          <p14:tracePt t="299098" x="2328863" y="6069013"/>
          <p14:tracePt t="299104" x="2316163" y="6094413"/>
          <p14:tracePt t="299125" x="2290763" y="6119813"/>
          <p14:tracePt t="299144" x="2278063" y="6119813"/>
          <p14:tracePt t="299194" x="2278063" y="6132513"/>
          <p14:tracePt t="299210" x="2265363" y="6132513"/>
          <p14:tracePt t="299254" x="2265363" y="6145213"/>
          <p14:tracePt t="299264" x="2252663" y="6157913"/>
          <p14:tracePt t="299280" x="2239963" y="6169025"/>
          <p14:tracePt t="299296" x="2239963" y="6194425"/>
          <p14:tracePt t="299307" x="2228850" y="6194425"/>
          <p14:tracePt t="299311" x="2228850" y="6207125"/>
          <p14:tracePt t="299320" x="2228850" y="6219825"/>
          <p14:tracePt t="299330" x="2216150" y="6232525"/>
          <p14:tracePt t="299351" x="2216150" y="6245225"/>
          <p14:tracePt t="299362" x="2216150" y="6257925"/>
          <p14:tracePt t="299372" x="2216150" y="6269038"/>
          <p14:tracePt t="299379" x="2203450" y="6269038"/>
          <p14:tracePt t="299387" x="2190750" y="6281738"/>
          <p14:tracePt t="299422" x="2190750" y="6294438"/>
          <p14:tracePt t="299436" x="2190750" y="6307138"/>
          <p14:tracePt t="300970" x="2190750" y="6294438"/>
          <p14:tracePt t="300976" x="2216150" y="6281738"/>
          <p14:tracePt t="300984" x="2216150" y="6257925"/>
          <p14:tracePt t="300996" x="2239963" y="6257925"/>
          <p14:tracePt t="301000" x="2278063" y="6207125"/>
          <p14:tracePt t="301017" x="2290763" y="6207125"/>
          <p14:tracePt t="301026" x="2303463" y="6194425"/>
          <p14:tracePt t="301036" x="2316163" y="6181725"/>
          <p14:tracePt t="301050" x="2328863" y="6169025"/>
          <p14:tracePt t="301080" x="2339975" y="6169025"/>
          <p14:tracePt t="301097" x="2352675" y="6169025"/>
          <p14:tracePt t="301107" x="2365375" y="6157913"/>
          <p14:tracePt t="301126" x="2378075" y="6157913"/>
          <p14:tracePt t="301153" x="2403475" y="6157913"/>
          <p14:tracePt t="301162" x="2416175" y="6145213"/>
          <p14:tracePt t="301167" x="2428875" y="6145213"/>
          <p14:tracePt t="301192" x="2441575" y="6145213"/>
          <p14:tracePt t="301202" x="2452688" y="6132513"/>
          <p14:tracePt t="301292" x="2465388" y="6132513"/>
          <p14:tracePt t="301410" x="2478088" y="6132513"/>
          <p14:tracePt t="301460" x="2490788" y="6132513"/>
          <p14:tracePt t="301482" x="2503488" y="6132513"/>
          <p14:tracePt t="301486" x="2516188" y="6132513"/>
          <p14:tracePt t="301494" x="2554288" y="6132513"/>
          <p14:tracePt t="301501" x="2616200" y="6132513"/>
          <p14:tracePt t="301510" x="2767013" y="6132513"/>
          <p14:tracePt t="301520" x="2928938" y="6094413"/>
          <p14:tracePt t="301524" x="3167063" y="6045200"/>
          <p14:tracePt t="301534" x="3479800" y="6045200"/>
          <p14:tracePt t="301540" x="3792538" y="6032500"/>
          <p14:tracePt t="301551" x="4168775" y="6032500"/>
          <p14:tracePt t="301560" x="4494213" y="5994400"/>
          <p14:tracePt t="301566" x="4743450" y="5981700"/>
          <p14:tracePt t="301576" x="4894263" y="5945188"/>
          <p14:tracePt t="301581" x="4981575" y="5932488"/>
          <p14:tracePt t="301590" x="5032375" y="5919788"/>
          <p14:tracePt t="301600" x="5057775" y="5919788"/>
          <p14:tracePt t="301606" x="5068888" y="5919788"/>
          <p14:tracePt t="301616" x="5081588" y="5907088"/>
          <p14:tracePt t="301693" x="5094288" y="5894388"/>
          <p14:tracePt t="301703" x="5094288" y="5868988"/>
          <p14:tracePt t="301716" x="5094288" y="5843588"/>
          <p14:tracePt t="301722" x="5094288" y="5832475"/>
          <p14:tracePt t="301733" x="5094288" y="5819775"/>
          <p14:tracePt t="301742" x="5094288" y="5794375"/>
          <p14:tracePt t="301746" x="5094288" y="5781675"/>
          <p14:tracePt t="301756" x="5094288" y="5768975"/>
          <p14:tracePt t="301763" x="5094288" y="5743575"/>
          <p14:tracePt t="301772" x="5094288" y="5732463"/>
          <p14:tracePt t="301783" x="5094288" y="5707063"/>
          <p14:tracePt t="301787" x="5094288" y="5694363"/>
          <p14:tracePt t="301797" x="5094288" y="5681663"/>
          <p14:tracePt t="312898" x="5094288" y="5668963"/>
          <p14:tracePt t="312908" x="5094288" y="5607050"/>
          <p14:tracePt t="312915" x="5019675" y="5494338"/>
          <p14:tracePt t="312924" x="4881563" y="5394325"/>
          <p14:tracePt t="312928" x="4706938" y="5268913"/>
          <p14:tracePt t="312939" x="4530725" y="5143500"/>
          <p14:tracePt t="312956" x="4330700" y="5018088"/>
          <p14:tracePt t="312964" x="4318000" y="4992688"/>
          <p14:tracePt t="312969" x="4318000" y="4930775"/>
          <p14:tracePt t="312978" x="4318000" y="4879975"/>
          <p14:tracePt t="312989" x="4318000" y="4779963"/>
          <p14:tracePt t="312994" x="4318000" y="4679950"/>
          <p14:tracePt t="313005" x="4318000" y="4605338"/>
          <p14:tracePt t="313009" x="4318000" y="4505325"/>
          <p14:tracePt t="313020" x="4318000" y="4430713"/>
          <p14:tracePt t="313026" x="4294188" y="4354513"/>
          <p14:tracePt t="313037" x="4256088" y="4254500"/>
          <p14:tracePt t="313047" x="4243388" y="4179888"/>
          <p14:tracePt t="313051" x="4205288" y="4105275"/>
          <p14:tracePt t="313060" x="4168775" y="4017963"/>
          <p14:tracePt t="313066" x="4117975" y="3941763"/>
          <p14:tracePt t="313077" x="4017963" y="3841750"/>
          <p14:tracePt t="313088" x="3930650" y="3754438"/>
          <p14:tracePt t="313090" x="3817938" y="3641725"/>
          <p14:tracePt t="313101" x="3667125" y="3529013"/>
          <p14:tracePt t="313108" x="3554413" y="3454400"/>
          <p14:tracePt t="313116" x="3405188" y="3354388"/>
          <p14:tracePt t="313127" x="3279775" y="3278188"/>
          <p14:tracePt t="313133" x="3179763" y="3241675"/>
          <p14:tracePt t="313142" x="3116263" y="3190875"/>
          <p14:tracePt t="313146" x="3041650" y="3141663"/>
          <p14:tracePt t="313156" x="3003550" y="3090863"/>
          <p14:tracePt t="313168" x="2954338" y="3054350"/>
          <p14:tracePt t="313172" x="2928938" y="3016250"/>
          <p14:tracePt t="313183" x="2903538" y="2978150"/>
          <p14:tracePt t="313187" x="2867025" y="2941638"/>
          <p14:tracePt t="313198" x="2854325" y="2890838"/>
          <p14:tracePt t="313208" x="2841625" y="2890838"/>
          <p14:tracePt t="313504" x="2641600" y="2690813"/>
          <p14:tracePt t="313514" x="2365375" y="2439988"/>
          <p14:tracePt t="313524" x="2103438" y="2201863"/>
          <p14:tracePt t="313531" x="1790700" y="1952625"/>
          <p14:tracePt t="313541" x="1589088" y="1765300"/>
          <p14:tracePt t="313544" x="1376363" y="1576388"/>
          <p14:tracePt t="313555" x="1189038" y="1414463"/>
          <p14:tracePt t="313564" x="1001713" y="1263650"/>
          <p14:tracePt t="313571" x="876300" y="1150938"/>
          <p14:tracePt t="313581" x="738188" y="1050925"/>
          <p14:tracePt t="313585" x="625475" y="950913"/>
          <p14:tracePt t="313594" x="550863" y="889000"/>
          <p14:tracePt t="313606" x="476250" y="825500"/>
          <p14:tracePt t="313610" x="425450" y="776288"/>
          <p14:tracePt t="313621" x="376238" y="750888"/>
          <p14:tracePt t="313627" x="363538" y="725488"/>
          <p14:tracePt t="313637" x="350838" y="712788"/>
          <p14:tracePt t="313646" x="350838" y="700088"/>
          <p14:tracePt t="313650" x="338138" y="700088"/>
          <p14:tracePt t="313660" x="338138" y="688975"/>
          <p14:tracePt t="313666" x="325438" y="688975"/>
          <p14:tracePt t="313688" x="312738" y="663575"/>
          <p14:tracePt t="313690" x="300038" y="663575"/>
          <p14:tracePt t="313704" x="300038" y="650875"/>
          <p14:tracePt t="313707" x="274638" y="638175"/>
          <p14:tracePt t="313726" x="250825" y="612775"/>
          <p14:tracePt t="313732" x="212725" y="588963"/>
          <p14:tracePt t="313743" x="187325" y="563563"/>
          <p14:tracePt t="313747" x="150813" y="538163"/>
          <p14:tracePt t="313756" x="100013" y="512763"/>
          <p14:tracePt t="313766" x="61913" y="487363"/>
          <p14:tracePt t="313773" x="38100" y="463550"/>
          <p14:tracePt t="313783" x="12700" y="425450"/>
          <p14:tracePt t="313788" x="0" y="4254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389236"/>
            <a:ext cx="824796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Constructor Overloading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A1FE-C529-4F67-9F0E-7F606BFF353F}"/>
              </a:ext>
            </a:extLst>
          </p:cNvPr>
          <p:cNvSpPr/>
          <p:nvPr/>
        </p:nvSpPr>
        <p:spPr>
          <a:xfrm>
            <a:off x="889323" y="1334259"/>
            <a:ext cx="47693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Student5{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  </a:t>
            </a:r>
          </a:p>
          <a:p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//creating two </a:t>
            </a:r>
            <a:r>
              <a:rPr lang="en-IN" sz="1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Student5(int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n;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//creating three </a:t>
            </a:r>
            <a:r>
              <a:rPr lang="en-IN" sz="1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Student5(int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n, int a){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n;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age=a;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display(){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(id+" "+name+" "+age);}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 s1 = new Student5(111,"Karan");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 s2 = new Student5(222,"Aryan",25);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s1.display();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s2.display();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55EC35-ECC8-4903-A72B-FB3869982CC3}"/>
              </a:ext>
            </a:extLst>
          </p:cNvPr>
          <p:cNvSpPr/>
          <p:nvPr/>
        </p:nvSpPr>
        <p:spPr>
          <a:xfrm>
            <a:off x="5883966" y="2828835"/>
            <a:ext cx="2703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Karan 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 Aryan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0215F-8DF4-9F2C-B711-8E31341D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93"/>
    </mc:Choice>
    <mc:Fallback xmlns="">
      <p:transition spd="slow" advTm="283993"/>
    </mc:Fallback>
  </mc:AlternateContent>
  <p:extLst>
    <p:ext uri="{3A86A75C-4F4B-4683-9AE1-C65F6400EC91}">
      <p14:laserTraceLst xmlns:p14="http://schemas.microsoft.com/office/powerpoint/2010/main">
        <p14:tracePtLst>
          <p14:tracePt t="2549" x="3643313" y="1839913"/>
          <p14:tracePt t="2559" x="3654425" y="1839913"/>
          <p14:tracePt t="2574" x="3667125" y="1839913"/>
          <p14:tracePt t="2579" x="3667125" y="1827213"/>
          <p14:tracePt t="2598" x="3679825" y="1827213"/>
          <p14:tracePt t="2628" x="3679825" y="1814513"/>
          <p14:tracePt t="2639" x="3692525" y="1814513"/>
          <p14:tracePt t="2649" x="3692525" y="1801813"/>
          <p14:tracePt t="2665" x="3692525" y="1789113"/>
          <p14:tracePt t="2669" x="3692525" y="1776413"/>
          <p14:tracePt t="2691" x="3692525" y="1765300"/>
          <p14:tracePt t="2721" x="3692525" y="1739900"/>
          <p14:tracePt t="2731" x="3679825" y="1739900"/>
          <p14:tracePt t="2740" x="3643313" y="1727200"/>
          <p14:tracePt t="2745" x="3592513" y="1727200"/>
          <p14:tracePt t="2755" x="3541713" y="1727200"/>
          <p14:tracePt t="2760" x="3467100" y="1727200"/>
          <p14:tracePt t="2771" x="3429000" y="1727200"/>
          <p14:tracePt t="2781" x="3328988" y="1727200"/>
          <p14:tracePt t="2787" x="3254375" y="1727200"/>
          <p14:tracePt t="2797" x="3179763" y="1727200"/>
          <p14:tracePt t="2800" x="3103563" y="1739900"/>
          <p14:tracePt t="2810" x="2992438" y="1776413"/>
          <p14:tracePt t="2820" x="2854325" y="1852613"/>
          <p14:tracePt t="2827" x="2741613" y="1914525"/>
          <p14:tracePt t="2837" x="2616200" y="2014538"/>
          <p14:tracePt t="2841" x="2490788" y="2114550"/>
          <p14:tracePt t="2851" x="2303463" y="2252663"/>
          <p14:tracePt t="2861" x="2152650" y="2378075"/>
          <p14:tracePt t="2867" x="1965325" y="2516188"/>
          <p14:tracePt t="2877" x="1814513" y="2665413"/>
          <p14:tracePt t="2884" x="1701800" y="2765425"/>
          <p14:tracePt t="2893" x="1614488" y="2890838"/>
          <p14:tracePt t="2903" x="1539875" y="3003550"/>
          <p14:tracePt t="2907" x="1514475" y="3103563"/>
          <p14:tracePt t="2916" x="1501775" y="3128963"/>
          <p14:tracePt t="2924" x="1501775" y="3178175"/>
          <p14:tracePt t="2933" x="1501775" y="3216275"/>
          <p14:tracePt t="2957" x="1514475" y="3290888"/>
          <p14:tracePt t="2963" x="1577975" y="3316288"/>
          <p14:tracePt t="2975" x="1652588" y="3316288"/>
          <p14:tracePt t="2983" x="1790700" y="3316288"/>
          <p14:tracePt t="2986" x="1952625" y="3316288"/>
          <p14:tracePt t="2996" x="2190750" y="3278188"/>
          <p14:tracePt t="3007" x="2528888" y="3190875"/>
          <p14:tracePt t="3013" x="2828925" y="3041650"/>
          <p14:tracePt t="3024" x="3116263" y="2903538"/>
          <p14:tracePt t="3026" x="3241675" y="2778125"/>
          <p14:tracePt t="3036" x="3341688" y="2640013"/>
          <p14:tracePt t="3047" x="3392488" y="2516188"/>
          <p14:tracePt t="3053" x="3417888" y="2414588"/>
          <p14:tracePt t="3064" x="3417888" y="2314575"/>
          <p14:tracePt t="3066" x="3417888" y="2214563"/>
          <p14:tracePt t="3077" x="3417888" y="2139950"/>
          <p14:tracePt t="3087" x="3417888" y="2078038"/>
          <p14:tracePt t="3094" x="3392488" y="2001838"/>
          <p14:tracePt t="3104" x="3367088" y="1952625"/>
          <p14:tracePt t="3109" x="3341688" y="1927225"/>
          <p14:tracePt t="3117" x="3317875" y="1901825"/>
          <p14:tracePt t="3129" x="3292475" y="1889125"/>
          <p14:tracePt t="3132" x="3279775" y="1889125"/>
          <p14:tracePt t="3143" x="3267075" y="1876425"/>
          <p14:tracePt t="3149" x="3241675" y="1876425"/>
          <p14:tracePt t="3158" x="3216275" y="1876425"/>
          <p14:tracePt t="3169" x="3192463" y="1876425"/>
          <p14:tracePt t="3173" x="3167063" y="1876425"/>
          <p14:tracePt t="3183" x="3128963" y="1876425"/>
          <p14:tracePt t="3189" x="3067050" y="1876425"/>
          <p14:tracePt t="3199" x="3028950" y="1889125"/>
          <p14:tracePt t="3209" x="2992438" y="1914525"/>
          <p14:tracePt t="3214" x="2967038" y="1927225"/>
          <p14:tracePt t="3223" x="2928938" y="1939925"/>
          <p14:tracePt t="3229" x="2916238" y="1965325"/>
          <p14:tracePt t="3239" x="2903538" y="1978025"/>
          <p14:tracePt t="3255" x="2890838" y="1978025"/>
          <p14:tracePt t="3304" x="2879725" y="1989138"/>
          <p14:tracePt t="3411" x="2879725" y="1978025"/>
          <p14:tracePt t="3417" x="2879725" y="1952625"/>
          <p14:tracePt t="3427" x="2890838" y="1914525"/>
          <p14:tracePt t="3431" x="2903538" y="1901825"/>
          <p14:tracePt t="3443" x="2941638" y="1876425"/>
          <p14:tracePt t="3451" x="2941638" y="1839913"/>
          <p14:tracePt t="3457" x="2967038" y="1827213"/>
          <p14:tracePt t="3467" x="2992438" y="1789113"/>
          <p14:tracePt t="3471" x="3003550" y="1765300"/>
          <p14:tracePt t="3483" x="3016250" y="1739900"/>
          <p14:tracePt t="3493" x="3028950" y="1727200"/>
          <p14:tracePt t="3497" x="3041650" y="1714500"/>
          <p14:tracePt t="3513" x="3041650" y="1701800"/>
          <p14:tracePt t="3523" x="3054350" y="1701800"/>
          <p14:tracePt t="3553" x="3054350" y="1676400"/>
          <p14:tracePt t="3567" x="3067050" y="1663700"/>
          <p14:tracePt t="3635" x="3067050" y="1652588"/>
          <p14:tracePt t="3649" x="3067050" y="1639888"/>
          <p14:tracePt t="3663" x="3067050" y="1627188"/>
          <p14:tracePt t="3679" x="3067050" y="1614488"/>
          <p14:tracePt t="3695" x="3067050" y="1601788"/>
          <p14:tracePt t="3714" x="3067050" y="1589088"/>
          <p14:tracePt t="3745" x="3067050" y="1576388"/>
          <p14:tracePt t="3754" x="3067050" y="1563688"/>
          <p14:tracePt t="3769" x="3067050" y="1552575"/>
          <p14:tracePt t="3779" x="3067050" y="1539875"/>
          <p14:tracePt t="3834" x="3067050" y="1527175"/>
          <p14:tracePt t="3841" x="3067050" y="1514475"/>
          <p14:tracePt t="3936" x="3054350" y="1514475"/>
          <p14:tracePt t="3941" x="3054350" y="1552575"/>
          <p14:tracePt t="3957" x="3016250" y="1689100"/>
          <p14:tracePt t="3967" x="2967038" y="1801813"/>
          <p14:tracePt t="3977" x="2890838" y="1939925"/>
          <p14:tracePt t="3980" x="2854325" y="2101850"/>
          <p14:tracePt t="3991" x="2790825" y="2290763"/>
          <p14:tracePt t="3997" x="2703513" y="2578100"/>
          <p14:tracePt t="4006" x="2628900" y="2840038"/>
          <p14:tracePt t="4017" x="2503488" y="3216275"/>
          <p14:tracePt t="4021" x="2390775" y="3629025"/>
          <p14:tracePt t="4033" x="2316163" y="4029075"/>
          <p14:tracePt t="4038" x="2178050" y="4505325"/>
          <p14:tracePt t="4047" x="2027238" y="4918075"/>
          <p14:tracePt t="4058" x="1914525" y="5294313"/>
          <p14:tracePt t="4063" x="1827213" y="5568950"/>
          <p14:tracePt t="4073" x="1752600" y="5843588"/>
          <p14:tracePt t="4076" x="1714500" y="6007100"/>
          <p14:tracePt t="4087" x="1639888" y="6181725"/>
          <p14:tracePt t="4096" x="1601788" y="6345238"/>
          <p14:tracePt t="4103" x="1552575" y="6483350"/>
          <p14:tracePt t="4113" x="1527175" y="6594475"/>
          <p14:tracePt t="4116" x="1476375" y="6707188"/>
          <p14:tracePt t="4127" x="1439863" y="6819900"/>
          <p14:tracePt t="5237" x="0" y="0"/>
        </p14:tracePtLst>
        <p14:tracePtLst>
          <p14:tracePt t="7683" x="3465513" y="6197600"/>
          <p14:tracePt t="7763" x="2628900" y="6707188"/>
          <p14:tracePt t="7769" x="2754313" y="6519863"/>
          <p14:tracePt t="7779" x="2903538" y="6332538"/>
          <p14:tracePt t="7789" x="3067050" y="6119813"/>
          <p14:tracePt t="7793" x="3267075" y="5843588"/>
          <p14:tracePt t="7803" x="3454400" y="5568950"/>
          <p14:tracePt t="7808" x="3630613" y="5330825"/>
          <p14:tracePt t="7819" x="3779838" y="5118100"/>
          <p14:tracePt t="7829" x="3930650" y="4879975"/>
          <p14:tracePt t="7832" x="4043363" y="4718050"/>
          <p14:tracePt t="7842" x="4130675" y="4554538"/>
          <p14:tracePt t="7849" x="4205288" y="4418013"/>
          <p14:tracePt t="7859" x="4294188" y="4267200"/>
          <p14:tracePt t="7869" x="4381500" y="4117975"/>
          <p14:tracePt t="7874" x="4456113" y="3992563"/>
          <p14:tracePt t="7886" x="4506913" y="3879850"/>
          <p14:tracePt t="7889" x="4581525" y="3767138"/>
          <p14:tracePt t="7899" x="4619625" y="3667125"/>
          <p14:tracePt t="7908" x="4681538" y="3554413"/>
          <p14:tracePt t="7914" x="4694238" y="3429000"/>
          <p14:tracePt t="7924" x="4706938" y="3316288"/>
          <p14:tracePt t="7929" x="4706938" y="3178175"/>
          <p14:tracePt t="7939" x="4706938" y="3028950"/>
          <p14:tracePt t="7953" x="4706938" y="2903538"/>
          <p14:tracePt t="7954" x="4706938" y="2752725"/>
          <p14:tracePt t="7964" x="4694238" y="2616200"/>
          <p14:tracePt t="7971" x="4643438" y="2465388"/>
          <p14:tracePt t="7981" x="4581525" y="2303463"/>
          <p14:tracePt t="7991" x="4494213" y="2152650"/>
          <p14:tracePt t="7994" x="4394200" y="2001838"/>
          <p14:tracePt t="8005" x="4256088" y="1852613"/>
          <p14:tracePt t="8010" x="4105275" y="1701800"/>
          <p14:tracePt t="8021" x="3917950" y="1552575"/>
          <p14:tracePt t="8030" x="3617913" y="1363663"/>
          <p14:tracePt t="8036" x="3367088" y="1263650"/>
          <p14:tracePt t="8045" x="3016250" y="1138238"/>
          <p14:tracePt t="8052" x="2641600" y="1014413"/>
          <p14:tracePt t="8061" x="2252663" y="889000"/>
          <p14:tracePt t="8070" x="1890713" y="776288"/>
          <p14:tracePt t="8076" x="1652588" y="725488"/>
          <p14:tracePt t="8087" x="1439863" y="712788"/>
          <p14:tracePt t="8091" x="1176338" y="676275"/>
          <p14:tracePt t="8101" x="1014413" y="676275"/>
          <p14:tracePt t="8111" x="814388" y="676275"/>
          <p14:tracePt t="8117" x="650875" y="676275"/>
          <p14:tracePt t="8127" x="463550" y="688975"/>
          <p14:tracePt t="8130" x="338138" y="725488"/>
          <p14:tracePt t="8140" x="225425" y="763588"/>
          <p14:tracePt t="8151" x="100013" y="801688"/>
          <p14:tracePt t="8157" x="12700" y="863600"/>
          <p14:tracePt t="8319" x="100013" y="1927225"/>
          <p14:tracePt t="8329" x="200025" y="1978025"/>
          <p14:tracePt t="8333" x="325438" y="2001838"/>
          <p14:tracePt t="8343" x="463550" y="2014538"/>
          <p14:tracePt t="8353" x="612775" y="2014538"/>
          <p14:tracePt t="8358" x="763588" y="2014538"/>
          <p14:tracePt t="8369" x="938213" y="2014538"/>
          <p14:tracePt t="8374" x="1101725" y="2014538"/>
          <p14:tracePt t="8383" x="1252538" y="2001838"/>
          <p14:tracePt t="8395" x="1427163" y="1939925"/>
          <p14:tracePt t="8398" x="1565275" y="1889125"/>
          <p14:tracePt t="8409" x="1701800" y="1852613"/>
          <p14:tracePt t="8413" x="1790700" y="1814513"/>
          <p14:tracePt t="8425" x="1865313" y="1776413"/>
          <p14:tracePt t="8436" x="1914525" y="1739900"/>
          <p14:tracePt t="8439" x="1952625" y="1714500"/>
          <p14:tracePt t="8449" x="1990725" y="1676400"/>
          <p14:tracePt t="8455" x="1990725" y="1663700"/>
          <p14:tracePt t="8465" x="2014538" y="1652588"/>
          <p14:tracePt t="8475" x="2014538" y="1614488"/>
          <p14:tracePt t="8479" x="2027238" y="1589088"/>
          <p14:tracePt t="8495" x="2039938" y="1589088"/>
          <p14:tracePt t="12131" x="2027238" y="1589088"/>
          <p14:tracePt t="12140" x="1952625" y="1589088"/>
          <p14:tracePt t="12151" x="1890713" y="1589088"/>
          <p14:tracePt t="12156" x="1814513" y="1589088"/>
          <p14:tracePt t="12166" x="1790700" y="1589088"/>
          <p14:tracePt t="12170" x="1752600" y="1589088"/>
          <p14:tracePt t="12181" x="1739900" y="1589088"/>
          <p14:tracePt t="12575" x="1752600" y="1589088"/>
          <p14:tracePt t="12595" x="1752600" y="1601788"/>
          <p14:tracePt t="12600" x="1752600" y="1614488"/>
          <p14:tracePt t="12611" x="1778000" y="1639888"/>
          <p14:tracePt t="12631" x="1778000" y="1652588"/>
          <p14:tracePt t="12640" x="1778000" y="1676400"/>
          <p14:tracePt t="12657" x="1790700" y="1676400"/>
          <p14:tracePt t="12667" x="1790700" y="1689100"/>
          <p14:tracePt t="12670" x="1801813" y="1689100"/>
          <p14:tracePt t="12723" x="1814513" y="1701800"/>
          <p14:tracePt t="12773" x="1827213" y="1701800"/>
          <p14:tracePt t="12776" x="1839913" y="1701800"/>
          <p14:tracePt t="12798" x="1865313" y="1701800"/>
          <p14:tracePt t="12817" x="1878013" y="1701800"/>
          <p14:tracePt t="12827" x="1890713" y="1701800"/>
          <p14:tracePt t="12839" x="1903413" y="1689100"/>
          <p14:tracePt t="12843" x="1927225" y="1676400"/>
          <p14:tracePt t="12893" x="1952625" y="1676400"/>
          <p14:tracePt t="12902" x="1952625" y="1663700"/>
          <p14:tracePt t="13141" x="1952625" y="1652588"/>
          <p14:tracePt t="13167" x="1927225" y="1652588"/>
          <p14:tracePt t="13180" x="1914525" y="1652588"/>
          <p14:tracePt t="13192" x="1878013" y="1652588"/>
          <p14:tracePt t="13208" x="1852613" y="1652588"/>
          <p14:tracePt t="13217" x="1827213" y="1652588"/>
          <p14:tracePt t="13221" x="1801813" y="1652588"/>
          <p14:tracePt t="13231" x="1778000" y="1652588"/>
          <p14:tracePt t="13241" x="1739900" y="1652588"/>
          <p14:tracePt t="13249" x="1727200" y="1652588"/>
          <p14:tracePt t="13264" x="1701800" y="1652588"/>
          <p14:tracePt t="13273" x="1677988" y="1652588"/>
          <p14:tracePt t="13284" x="1652588" y="1652588"/>
          <p14:tracePt t="13286" x="1627188" y="1652588"/>
          <p14:tracePt t="13298" x="1614488" y="1652588"/>
          <p14:tracePt t="13302" x="1601788" y="1652588"/>
          <p14:tracePt t="13322" x="1577975" y="1652588"/>
          <p14:tracePt t="13494" x="1565275" y="1652588"/>
          <p14:tracePt t="14012" x="1565275" y="1663700"/>
          <p14:tracePt t="14053" x="1565275" y="1676400"/>
          <p14:tracePt t="14165" x="1565275" y="1689100"/>
          <p14:tracePt t="14191" x="1577975" y="1714500"/>
          <p14:tracePt t="14205" x="1589088" y="1727200"/>
          <p14:tracePt t="14215" x="1601788" y="1739900"/>
          <p14:tracePt t="14225" x="1614488" y="1752600"/>
          <p14:tracePt t="14240" x="1627188" y="1765300"/>
          <p14:tracePt t="14245" x="1639888" y="1765300"/>
          <p14:tracePt t="14264" x="1639888" y="1776413"/>
          <p14:tracePt t="14623" x="1652588" y="1776413"/>
          <p14:tracePt t="14633" x="1665288" y="1776413"/>
          <p14:tracePt t="14648" x="1677988" y="1776413"/>
          <p14:tracePt t="14654" x="1701800" y="1776413"/>
          <p14:tracePt t="14665" x="1701800" y="1765300"/>
          <p14:tracePt t="14676" x="1714500" y="1765300"/>
          <p14:tracePt t="14688" x="1739900" y="1765300"/>
          <p14:tracePt t="14696" x="1765300" y="1765300"/>
          <p14:tracePt t="14707" x="1790700" y="1765300"/>
          <p14:tracePt t="14719" x="1814513" y="1765300"/>
          <p14:tracePt t="14730" x="1852613" y="1765300"/>
          <p14:tracePt t="14735" x="1890713" y="1776413"/>
          <p14:tracePt t="14746" x="1903413" y="1776413"/>
          <p14:tracePt t="14755" x="1927225" y="1789113"/>
          <p14:tracePt t="14759" x="1952625" y="1789113"/>
          <p14:tracePt t="14769" x="1990725" y="1801813"/>
          <p14:tracePt t="14784" x="2003425" y="1814513"/>
          <p14:tracePt t="14801" x="2027238" y="1814513"/>
          <p14:tracePt t="14921" x="1990725" y="1814513"/>
          <p14:tracePt t="14927" x="1965325" y="1814513"/>
          <p14:tracePt t="14937" x="1939925" y="1814513"/>
          <p14:tracePt t="14941" x="1903413" y="1814513"/>
          <p14:tracePt t="14962" x="1865313" y="1814513"/>
          <p14:tracePt t="14966" x="1839913" y="1814513"/>
          <p14:tracePt t="14978" x="1814513" y="1814513"/>
          <p14:tracePt t="15001" x="1790700" y="1814513"/>
          <p14:tracePt t="15123" x="1790700" y="1801813"/>
          <p14:tracePt t="15133" x="1790700" y="1789113"/>
          <p14:tracePt t="15142" x="1814513" y="1789113"/>
          <p14:tracePt t="15148" x="1865313" y="1765300"/>
          <p14:tracePt t="15159" x="1927225" y="1752600"/>
          <p14:tracePt t="15163" x="1978025" y="1752600"/>
          <p14:tracePt t="15172" x="2014538" y="1752600"/>
          <p14:tracePt t="15183" x="2065338" y="1727200"/>
          <p14:tracePt t="15189" x="2103438" y="1727200"/>
          <p14:tracePt t="15203" x="2127250" y="1727200"/>
          <p14:tracePt t="15607" x="2127250" y="1739900"/>
          <p14:tracePt t="15633" x="2116138" y="1752600"/>
          <p14:tracePt t="15646" x="2103438" y="1765300"/>
          <p14:tracePt t="15656" x="2103438" y="1776413"/>
          <p14:tracePt t="15663" x="2090738" y="1776413"/>
          <p14:tracePt t="15673" x="2078038" y="1801813"/>
          <p14:tracePt t="15678" x="2065338" y="1814513"/>
          <p14:tracePt t="15689" x="2052638" y="1814513"/>
          <p14:tracePt t="15699" x="2039938" y="1839913"/>
          <p14:tracePt t="15702" x="2027238" y="1839913"/>
          <p14:tracePt t="15712" x="2014538" y="1852613"/>
          <p14:tracePt t="15729" x="1990725" y="1865313"/>
          <p14:tracePt t="15744" x="1978025" y="1876425"/>
          <p14:tracePt t="15753" x="1952625" y="1889125"/>
          <p14:tracePt t="15759" x="1952625" y="1901825"/>
          <p14:tracePt t="15770" x="1927225" y="1901825"/>
          <p14:tracePt t="15779" x="1903413" y="1914525"/>
          <p14:tracePt t="15782" x="1878013" y="1927225"/>
          <p14:tracePt t="15794" x="1865313" y="1939925"/>
          <p14:tracePt t="15798" x="1814513" y="1965325"/>
          <p14:tracePt t="15809" x="1801813" y="1965325"/>
          <p14:tracePt t="15818" x="1765300" y="1978025"/>
          <p14:tracePt t="15824" x="1752600" y="1989138"/>
          <p14:tracePt t="15834" x="1714500" y="1989138"/>
          <p14:tracePt t="15838" x="1689100" y="1989138"/>
          <p14:tracePt t="15849" x="1677988" y="2001838"/>
          <p14:tracePt t="15859" x="1639888" y="2001838"/>
          <p14:tracePt t="15865" x="1614488" y="2001838"/>
          <p14:tracePt t="15875" x="1601788" y="2001838"/>
          <p14:tracePt t="15879" x="1565275" y="2001838"/>
          <p14:tracePt t="15899" x="1539875" y="2001838"/>
          <p14:tracePt t="15905" x="1501775" y="2001838"/>
          <p14:tracePt t="15923" x="1476375" y="2001838"/>
          <p14:tracePt t="15929" x="1452563" y="2001838"/>
          <p14:tracePt t="15939" x="1427163" y="2001838"/>
          <p14:tracePt t="15961" x="1414463" y="2001838"/>
          <p14:tracePt t="15965" x="1389063" y="2001838"/>
          <p14:tracePt t="15979" x="1376363" y="2001838"/>
          <p14:tracePt t="16333" x="1363663" y="1989138"/>
          <p14:tracePt t="16342" x="1339850" y="1978025"/>
          <p14:tracePt t="16357" x="1339850" y="1952625"/>
          <p14:tracePt t="16363" x="1314450" y="1939925"/>
          <p14:tracePt t="16374" x="1314450" y="1927225"/>
          <p14:tracePt t="16383" x="1289050" y="1889125"/>
          <p14:tracePt t="16386" x="1276350" y="1889125"/>
          <p14:tracePt t="16399" x="1276350" y="1876425"/>
          <p14:tracePt t="16409" x="1263650" y="1876425"/>
          <p14:tracePt t="16413" x="1252538" y="1852613"/>
          <p14:tracePt t="16422" x="1239838" y="1839913"/>
          <p14:tracePt t="16428" x="1227138" y="1827213"/>
          <p14:tracePt t="16438" x="1227138" y="1814513"/>
          <p14:tracePt t="16449" x="1214438" y="1801813"/>
          <p14:tracePt t="16462" x="1201738" y="1801813"/>
          <p14:tracePt t="16469" x="1201738" y="1789113"/>
          <p14:tracePt t="16499" x="1189038" y="1789113"/>
          <p14:tracePt t="16548" x="1163638" y="1789113"/>
          <p14:tracePt t="16576" x="1150938" y="1801813"/>
          <p14:tracePt t="16580" x="1150938" y="1814513"/>
          <p14:tracePt t="16589" x="1139825" y="1814513"/>
          <p14:tracePt t="16599" x="1139825" y="1827213"/>
          <p14:tracePt t="16681" x="1139825" y="1839913"/>
          <p14:tracePt t="16691" x="1139825" y="1852613"/>
          <p14:tracePt t="16731" x="1139825" y="1865313"/>
          <p14:tracePt t="16747" x="1139825" y="1876425"/>
          <p14:tracePt t="16761" x="1139825" y="1889125"/>
          <p14:tracePt t="16771" x="1139825" y="1901825"/>
          <p14:tracePt t="16777" x="1139825" y="1914525"/>
          <p14:tracePt t="16787" x="1139825" y="1939925"/>
          <p14:tracePt t="16791" x="1139825" y="1952625"/>
          <p14:tracePt t="16800" x="1139825" y="1965325"/>
          <p14:tracePt t="16817" x="1139825" y="1989138"/>
          <p14:tracePt t="16827" x="1139825" y="2014538"/>
          <p14:tracePt t="16841" x="1139825" y="2039938"/>
          <p14:tracePt t="16857" x="1139825" y="2052638"/>
          <p14:tracePt t="16867" x="1139825" y="2065338"/>
          <p14:tracePt t="16872" x="1139825" y="2078038"/>
          <p14:tracePt t="16882" x="1139825" y="2089150"/>
          <p14:tracePt t="16893" x="1139825" y="2114550"/>
          <p14:tracePt t="16907" x="1150938" y="2114550"/>
          <p14:tracePt t="16913" x="1163638" y="2139950"/>
          <p14:tracePt t="16932" x="1163638" y="2165350"/>
          <p14:tracePt t="16961" x="1189038" y="2190750"/>
          <p14:tracePt t="16984" x="1201738" y="2190750"/>
          <p14:tracePt t="16989" x="1214438" y="2201863"/>
          <p14:tracePt t="16998" x="1227138" y="2201863"/>
          <p14:tracePt t="17002" x="1239838" y="2214563"/>
          <p14:tracePt t="17014" x="1263650" y="2239963"/>
          <p14:tracePt t="17022" x="1276350" y="2239963"/>
          <p14:tracePt t="17030" x="1314450" y="2239963"/>
          <p14:tracePt t="17044" x="1363663" y="2239963"/>
          <p14:tracePt t="17052" x="1389063" y="2239963"/>
          <p14:tracePt t="17063" x="1414463" y="2239963"/>
          <p14:tracePt t="17068" x="1439863" y="2239963"/>
          <p14:tracePt t="17079" x="1465263" y="2239963"/>
          <p14:tracePt t="17082" x="1489075" y="2239963"/>
          <p14:tracePt t="17096" x="1501775" y="2239963"/>
          <p14:tracePt t="17104" x="1539875" y="2239963"/>
          <p14:tracePt t="17110" x="1565275" y="2239963"/>
          <p14:tracePt t="17125" x="1589088" y="2239963"/>
          <p14:tracePt t="17145" x="1601788" y="2239963"/>
          <p14:tracePt t="17159" x="1614488" y="2239963"/>
          <p14:tracePt t="17175" x="1627188" y="2239963"/>
          <p14:tracePt t="17189" x="1639888" y="2239963"/>
          <p14:tracePt t="17221" x="1652588" y="2239963"/>
          <p14:tracePt t="17225" x="1677988" y="2239963"/>
          <p14:tracePt t="17240" x="1689100" y="2239963"/>
          <p14:tracePt t="17261" x="1701800" y="2239963"/>
          <p14:tracePt t="17267" x="1714500" y="2239963"/>
          <p14:tracePt t="17278" x="1714500" y="2214563"/>
          <p14:tracePt t="17291" x="1727200" y="2214563"/>
          <p14:tracePt t="17316" x="1727200" y="2201863"/>
          <p14:tracePt t="17327" x="1727200" y="2190750"/>
          <p14:tracePt t="17337" x="1727200" y="2165350"/>
          <p14:tracePt t="17343" x="1727200" y="2152650"/>
          <p14:tracePt t="17353" x="1727200" y="2114550"/>
          <p14:tracePt t="17357" x="1727200" y="2078038"/>
          <p14:tracePt t="17366" x="1714500" y="2065338"/>
          <p14:tracePt t="17377" x="1714500" y="2052638"/>
          <p14:tracePt t="17383" x="1677988" y="1989138"/>
          <p14:tracePt t="17393" x="1665288" y="1978025"/>
          <p14:tracePt t="17398" x="1639888" y="1939925"/>
          <p14:tracePt t="17409" x="1627188" y="1914525"/>
          <p14:tracePt t="17419" x="1614488" y="1889125"/>
          <p14:tracePt t="17422" x="1589088" y="1865313"/>
          <p14:tracePt t="17434" x="1577975" y="1839913"/>
          <p14:tracePt t="17439" x="1552575" y="1814513"/>
          <p14:tracePt t="17448" x="1552575" y="1789113"/>
          <p14:tracePt t="17458" x="1527175" y="1776413"/>
          <p14:tracePt t="17463" x="1514475" y="1752600"/>
          <p14:tracePt t="17473" x="1501775" y="1752600"/>
          <p14:tracePt t="17480" x="1489075" y="1727200"/>
          <p14:tracePt t="17488" x="1476375" y="1727200"/>
          <p14:tracePt t="17499" x="1465263" y="1701800"/>
          <p14:tracePt t="17502" x="1452563" y="1689100"/>
          <p14:tracePt t="17529" x="1439863" y="1676400"/>
          <p14:tracePt t="17539" x="1427163" y="1663700"/>
          <p14:tracePt t="17552" x="1401763" y="1663700"/>
          <p14:tracePt t="17560" x="1376363" y="1663700"/>
          <p14:tracePt t="17578" x="1363663" y="1663700"/>
          <p14:tracePt t="17586" x="1327150" y="1663700"/>
          <p14:tracePt t="17600" x="1314450" y="1663700"/>
          <p14:tracePt t="17610" x="1301750" y="1663700"/>
          <p14:tracePt t="17619" x="1289050" y="1663700"/>
          <p14:tracePt t="17625" x="1263650" y="1663700"/>
          <p14:tracePt t="17635" x="1252538" y="1663700"/>
          <p14:tracePt t="17639" x="1227138" y="1663700"/>
          <p14:tracePt t="17648" x="1214438" y="1663700"/>
          <p14:tracePt t="17661" x="1189038" y="1663700"/>
          <p14:tracePt t="17664" x="1176338" y="1663700"/>
          <p14:tracePt t="17676" x="1163638" y="1663700"/>
          <p14:tracePt t="17681" x="1150938" y="1676400"/>
          <p14:tracePt t="17999" x="1150938" y="1689100"/>
          <p14:tracePt t="18009" x="1150938" y="1701800"/>
          <p14:tracePt t="18019" x="1150938" y="1727200"/>
          <p14:tracePt t="18022" x="1127125" y="1739900"/>
          <p14:tracePt t="18033" x="1127125" y="1765300"/>
          <p14:tracePt t="18039" x="1127125" y="1776413"/>
          <p14:tracePt t="18049" x="1127125" y="1801813"/>
          <p14:tracePt t="18060" x="1127125" y="1814513"/>
          <p14:tracePt t="18062" x="1127125" y="1827213"/>
          <p14:tracePt t="18072" x="1127125" y="1852613"/>
          <p14:tracePt t="18079" x="1127125" y="1865313"/>
          <p14:tracePt t="18089" x="1127125" y="1876425"/>
          <p14:tracePt t="18099" x="1127125" y="1889125"/>
          <p14:tracePt t="18102" x="1127125" y="1914525"/>
          <p14:tracePt t="18112" x="1127125" y="1939925"/>
          <p14:tracePt t="18119" x="1127125" y="1965325"/>
          <p14:tracePt t="18130" x="1127125" y="1978025"/>
          <p14:tracePt t="18138" x="1127125" y="2001838"/>
          <p14:tracePt t="18143" x="1127125" y="2027238"/>
          <p14:tracePt t="18155" x="1127125" y="2052638"/>
          <p14:tracePt t="18160" x="1127125" y="2078038"/>
          <p14:tracePt t="18170" x="1127125" y="2101850"/>
          <p14:tracePt t="18179" x="1127125" y="2114550"/>
          <p14:tracePt t="18185" x="1127125" y="2127250"/>
          <p14:tracePt t="18195" x="1127125" y="2139950"/>
          <p14:tracePt t="18198" x="1127125" y="2165350"/>
          <p14:tracePt t="18209" x="1127125" y="2178050"/>
          <p14:tracePt t="18218" x="1139825" y="2190750"/>
          <p14:tracePt t="18225" x="1139825" y="2201863"/>
          <p14:tracePt t="18235" x="1139825" y="2227263"/>
          <p14:tracePt t="18243" x="1150938" y="2239963"/>
          <p14:tracePt t="18261" x="1163638" y="2252663"/>
          <p14:tracePt t="18321" x="1163638" y="2265363"/>
          <p14:tracePt t="18335" x="1176338" y="2278063"/>
          <p14:tracePt t="18387" x="1189038" y="2278063"/>
          <p14:tracePt t="18393" x="1201738" y="2278063"/>
          <p14:tracePt t="18411" x="1214438" y="2290763"/>
          <p14:tracePt t="18427" x="1227138" y="2290763"/>
          <p14:tracePt t="18430" x="1239838" y="2290763"/>
          <p14:tracePt t="18441" x="1252538" y="2290763"/>
          <p14:tracePt t="18467" x="1276350" y="2290763"/>
          <p14:tracePt t="18482" x="1301750" y="2290763"/>
          <p14:tracePt t="18498" x="1314450" y="2290763"/>
          <p14:tracePt t="18507" x="1327150" y="2290763"/>
          <p14:tracePt t="18523" x="1339850" y="2290763"/>
          <p14:tracePt t="18537" x="1352550" y="2290763"/>
          <p14:tracePt t="18547" x="1363663" y="2290763"/>
          <p14:tracePt t="18563" x="1389063" y="2290763"/>
          <p14:tracePt t="18593" x="1401763" y="2290763"/>
          <p14:tracePt t="18603" x="1414463" y="2290763"/>
          <p14:tracePt t="18618" x="1439863" y="2290763"/>
          <p14:tracePt t="18633" x="1452563" y="2290763"/>
          <p14:tracePt t="18643" x="1476375" y="2290763"/>
          <p14:tracePt t="18653" x="1476375" y="2278063"/>
          <p14:tracePt t="18659" x="1489075" y="2278063"/>
          <p14:tracePt t="18669" x="1501775" y="2278063"/>
          <p14:tracePt t="18672" x="1514475" y="2278063"/>
          <p14:tracePt t="18683" x="1527175" y="2278063"/>
          <p14:tracePt t="18694" x="1539875" y="2265363"/>
          <p14:tracePt t="18699" x="1552575" y="2265363"/>
          <p14:tracePt t="18709" x="1552575" y="2252663"/>
          <p14:tracePt t="18725" x="1577975" y="2239963"/>
          <p14:tracePt t="18735" x="1601788" y="2227263"/>
          <p14:tracePt t="18738" x="1614488" y="2214563"/>
          <p14:tracePt t="18755" x="1627188" y="2201863"/>
          <p14:tracePt t="18765" x="1639888" y="2190750"/>
          <p14:tracePt t="18775" x="1652588" y="2190750"/>
          <p14:tracePt t="18778" x="1677988" y="2165350"/>
          <p14:tracePt t="18788" x="1677988" y="2152650"/>
          <p14:tracePt t="18794" x="1689100" y="2139950"/>
          <p14:tracePt t="18805" x="1701800" y="2127250"/>
          <p14:tracePt t="18820" x="1727200" y="2101850"/>
          <p14:tracePt t="18830" x="1727200" y="2065338"/>
          <p14:tracePt t="18834" x="1739900" y="2065338"/>
          <p14:tracePt t="18845" x="1739900" y="2039938"/>
          <p14:tracePt t="18855" x="1765300" y="2001838"/>
          <p14:tracePt t="18861" x="1790700" y="1952625"/>
          <p14:tracePt t="18870" x="1790700" y="1914525"/>
          <p14:tracePt t="18876" x="1801813" y="1889125"/>
          <p14:tracePt t="18885" x="1814513" y="1839913"/>
          <p14:tracePt t="18895" x="1814513" y="1801813"/>
          <p14:tracePt t="18901" x="1814513" y="1776413"/>
          <p14:tracePt t="18910" x="1814513" y="1752600"/>
          <p14:tracePt t="18915" x="1814513" y="1727200"/>
          <p14:tracePt t="18925" x="1814513" y="1689100"/>
          <p14:tracePt t="18934" x="1814513" y="1663700"/>
          <p14:tracePt t="18942" x="1814513" y="1652588"/>
          <p14:tracePt t="18950" x="1814513" y="1639888"/>
          <p14:tracePt t="18959" x="1814513" y="1627188"/>
          <p14:tracePt t="18967" x="1814513" y="1601788"/>
          <p14:tracePt t="18980" x="1801813" y="1576388"/>
          <p14:tracePt t="18992" x="1778000" y="1552575"/>
          <p14:tracePt t="18997" x="1765300" y="1539875"/>
          <p14:tracePt t="19007" x="1727200" y="1501775"/>
          <p14:tracePt t="19018" x="1701800" y="1501775"/>
          <p14:tracePt t="19020" x="1677988" y="1501775"/>
          <p14:tracePt t="19031" x="1652588" y="1501775"/>
          <p14:tracePt t="19037" x="1627188" y="1501775"/>
          <p14:tracePt t="19046" x="1601788" y="1501775"/>
          <p14:tracePt t="19058" x="1577975" y="1501775"/>
          <p14:tracePt t="19063" x="1539875" y="1501775"/>
          <p14:tracePt t="19073" x="1514475" y="1501775"/>
          <p14:tracePt t="19087" x="1501775" y="1501775"/>
          <p14:tracePt t="19097" x="1465263" y="1501775"/>
          <p14:tracePt t="19103" x="1452563" y="1514475"/>
          <p14:tracePt t="19113" x="1439863" y="1514475"/>
          <p14:tracePt t="19119" x="1401763" y="1514475"/>
          <p14:tracePt t="19129" x="1389063" y="1527175"/>
          <p14:tracePt t="19139" x="1389063" y="1539875"/>
          <p14:tracePt t="19143" x="1363663" y="1539875"/>
          <p14:tracePt t="19153" x="1339850" y="1563688"/>
          <p14:tracePt t="19159" x="1314450" y="1563688"/>
          <p14:tracePt t="19169" x="1301750" y="1576388"/>
          <p14:tracePt t="19179" x="1276350" y="1601788"/>
          <p14:tracePt t="19183" x="1263650" y="1614488"/>
          <p14:tracePt t="19192" x="1239838" y="1627188"/>
          <p14:tracePt t="19199" x="1214438" y="1663700"/>
          <p14:tracePt t="19209" x="1201738" y="1676400"/>
          <p14:tracePt t="19219" x="1189038" y="1689100"/>
          <p14:tracePt t="19233" x="1176338" y="1701800"/>
          <p14:tracePt t="19240" x="1163638" y="1714500"/>
          <p14:tracePt t="19249" x="1163638" y="1727200"/>
          <p14:tracePt t="19259" x="1150938" y="1752600"/>
          <p14:tracePt t="19262" x="1139825" y="1789113"/>
          <p14:tracePt t="19278" x="1127125" y="1814513"/>
          <p14:tracePt t="19289" x="1127125" y="1839913"/>
          <p14:tracePt t="19299" x="1127125" y="1865313"/>
          <p14:tracePt t="19305" x="1127125" y="1889125"/>
          <p14:tracePt t="19315" x="1114425" y="1889125"/>
          <p14:tracePt t="19318" x="1114425" y="1914525"/>
          <p14:tracePt t="19329" x="1114425" y="1939925"/>
          <p14:tracePt t="19339" x="1114425" y="1965325"/>
          <p14:tracePt t="19355" x="1114425" y="1978025"/>
          <p14:tracePt t="19359" x="1114425" y="2014538"/>
          <p14:tracePt t="19379" x="1114425" y="2039938"/>
          <p14:tracePt t="19385" x="1114425" y="2065338"/>
          <p14:tracePt t="19394" x="1127125" y="2089150"/>
          <p14:tracePt t="19401" x="1139825" y="2127250"/>
          <p14:tracePt t="19411" x="1150938" y="2152650"/>
          <p14:tracePt t="19421" x="1163638" y="2165350"/>
          <p14:tracePt t="19425" x="1176338" y="2201863"/>
          <p14:tracePt t="19441" x="1201738" y="2227263"/>
          <p14:tracePt t="19451" x="1239838" y="2265363"/>
          <p14:tracePt t="19461" x="1252538" y="2278063"/>
          <p14:tracePt t="19467" x="1263650" y="2290763"/>
          <p14:tracePt t="19475" x="1289050" y="2327275"/>
          <p14:tracePt t="19481" x="1314450" y="2327275"/>
          <p14:tracePt t="19492" x="1339850" y="2339975"/>
          <p14:tracePt t="19501" x="1376363" y="2365375"/>
          <p14:tracePt t="19507" x="1389063" y="2365375"/>
          <p14:tracePt t="19518" x="1414463" y="2365375"/>
          <p14:tracePt t="19521" x="1439863" y="2378075"/>
          <p14:tracePt t="19531" x="1476375" y="2378075"/>
          <p14:tracePt t="19542" x="1501775" y="2378075"/>
          <p14:tracePt t="19547" x="1527175" y="2378075"/>
          <p14:tracePt t="19557" x="1552575" y="2378075"/>
          <p14:tracePt t="19560" x="1589088" y="2378075"/>
          <p14:tracePt t="19571" x="1614488" y="2378075"/>
          <p14:tracePt t="19581" x="1639888" y="2378075"/>
          <p14:tracePt t="19587" x="1665288" y="2378075"/>
          <p14:tracePt t="19597" x="1701800" y="2365375"/>
          <p14:tracePt t="19610" x="1714500" y="2352675"/>
          <p14:tracePt t="19621" x="1739900" y="2352675"/>
          <p14:tracePt t="19627" x="1752600" y="2327275"/>
          <p14:tracePt t="19636" x="1778000" y="2314575"/>
          <p14:tracePt t="19643" x="1801813" y="2278063"/>
          <p14:tracePt t="19652" x="1814513" y="2239963"/>
          <p14:tracePt t="19663" x="1827213" y="2201863"/>
          <p14:tracePt t="19667" x="1852613" y="2165350"/>
          <p14:tracePt t="19677" x="1865313" y="2101850"/>
          <p14:tracePt t="19682" x="1865313" y="2065338"/>
          <p14:tracePt t="19692" x="1890713" y="2001838"/>
          <p14:tracePt t="19702" x="1890713" y="1952625"/>
          <p14:tracePt t="19708" x="1890713" y="1876425"/>
          <p14:tracePt t="19717" x="1890713" y="1839913"/>
          <p14:tracePt t="19723" x="1890713" y="1776413"/>
          <p14:tracePt t="19733" x="1890713" y="1727200"/>
          <p14:tracePt t="19742" x="1890713" y="1689100"/>
          <p14:tracePt t="19749" x="1890713" y="1627188"/>
          <p14:tracePt t="19758" x="1865313" y="1589088"/>
          <p14:tracePt t="19763" x="1839913" y="1527175"/>
          <p14:tracePt t="19773" x="1801813" y="1489075"/>
          <p14:tracePt t="19782" x="1727200" y="1439863"/>
          <p14:tracePt t="19789" x="1665288" y="1414463"/>
          <p14:tracePt t="19799" x="1614488" y="1414463"/>
          <p14:tracePt t="19803" x="1539875" y="1414463"/>
          <p14:tracePt t="19812" x="1489075" y="1414463"/>
          <p14:tracePt t="19825" x="1427163" y="1414463"/>
          <p14:tracePt t="19829" x="1352550" y="1414463"/>
          <p14:tracePt t="19840" x="1289050" y="1414463"/>
          <p14:tracePt t="19844" x="1239838" y="1414463"/>
          <p14:tracePt t="19854" x="1214438" y="1414463"/>
          <p14:tracePt t="19865" x="1150938" y="1427163"/>
          <p14:tracePt t="19868" x="1127125" y="1450975"/>
          <p14:tracePt t="19879" x="1089025" y="1476375"/>
          <p14:tracePt t="19886" x="1076325" y="1489075"/>
          <p14:tracePt t="19895" x="1050925" y="1514475"/>
          <p14:tracePt t="19905" x="1038225" y="1539875"/>
          <p14:tracePt t="19909" x="1014413" y="1589088"/>
          <p14:tracePt t="19919" x="1014413" y="1614488"/>
          <p14:tracePt t="19925" x="1014413" y="1639888"/>
          <p14:tracePt t="19934" x="1014413" y="1689100"/>
          <p14:tracePt t="19944" x="1014413" y="1714500"/>
          <p14:tracePt t="19949" x="1014413" y="1739900"/>
          <p14:tracePt t="19961" x="1014413" y="1765300"/>
          <p14:tracePt t="19965" x="1014413" y="1789113"/>
          <p14:tracePt t="19975" x="1014413" y="1814513"/>
          <p14:tracePt t="19985" x="1014413" y="1827213"/>
          <p14:tracePt t="19991" x="1014413" y="1852613"/>
          <p14:tracePt t="20001" x="1014413" y="1876425"/>
          <p14:tracePt t="20004" x="1014413" y="1889125"/>
          <p14:tracePt t="20015" x="1014413" y="1914525"/>
          <p14:tracePt t="20025" x="1014413" y="1927225"/>
          <p14:tracePt t="20031" x="1038225" y="1952625"/>
          <p14:tracePt t="20042" x="1038225" y="1965325"/>
          <p14:tracePt t="20045" x="1076325" y="1989138"/>
          <p14:tracePt t="20064" x="1089025" y="2014538"/>
          <p14:tracePt t="20070" x="1101725" y="2014538"/>
          <p14:tracePt t="20087" x="1114425" y="2014538"/>
          <p14:tracePt t="20097" x="1127125" y="2014538"/>
          <p14:tracePt t="20110" x="1150938" y="2014538"/>
          <p14:tracePt t="20121" x="1176338" y="2014538"/>
          <p14:tracePt t="20126" x="1214438" y="2014538"/>
          <p14:tracePt t="20137" x="1239838" y="2014538"/>
          <p14:tracePt t="20147" x="1252538" y="2014538"/>
          <p14:tracePt t="20150" x="1276350" y="2014538"/>
          <p14:tracePt t="20160" x="1301750" y="2014538"/>
          <p14:tracePt t="20167" x="1314450" y="2014538"/>
          <p14:tracePt t="20178" x="1327150" y="2001838"/>
          <p14:tracePt t="20192" x="1339850" y="1989138"/>
          <p14:tracePt t="20203" x="1339850" y="1978025"/>
          <p14:tracePt t="20217" x="1339850" y="1952625"/>
          <p14:tracePt t="20227" x="1339850" y="1927225"/>
          <p14:tracePt t="20233" x="1339850" y="1889125"/>
          <p14:tracePt t="20243" x="1339850" y="1839913"/>
          <p14:tracePt t="20247" x="1339850" y="1814513"/>
          <p14:tracePt t="20284" x="1339850" y="1789113"/>
          <p14:tracePt t="20297" x="1339850" y="1776413"/>
          <p14:tracePt t="20312" x="1327150" y="1776413"/>
          <p14:tracePt t="20329" x="1314450" y="1776413"/>
          <p14:tracePt t="20339" x="1301750" y="1776413"/>
          <p14:tracePt t="20348" x="1289050" y="1776413"/>
          <p14:tracePt t="20364" x="1276350" y="1776413"/>
          <p14:tracePt t="20378" x="1252538" y="1789113"/>
          <p14:tracePt t="20389" x="1252538" y="1814513"/>
          <p14:tracePt t="20393" x="1252538" y="1852613"/>
          <p14:tracePt t="20403" x="1252538" y="1876425"/>
          <p14:tracePt t="20409" x="1252538" y="1914525"/>
          <p14:tracePt t="20418" x="1252538" y="1939925"/>
          <p14:tracePt t="20429" x="1252538" y="1965325"/>
          <p14:tracePt t="20433" x="1263650" y="2001838"/>
          <p14:tracePt t="20443" x="1276350" y="2027238"/>
          <p14:tracePt t="20450" x="1301750" y="2052638"/>
          <p14:tracePt t="20458" x="1327150" y="2065338"/>
          <p14:tracePt t="20469" x="1363663" y="2078038"/>
          <p14:tracePt t="20475" x="1376363" y="2089150"/>
          <p14:tracePt t="20484" x="1401763" y="2089150"/>
          <p14:tracePt t="20500" x="1427163" y="2089150"/>
          <p14:tracePt t="20510" x="1452563" y="2089150"/>
          <p14:tracePt t="20515" x="1476375" y="2089150"/>
          <p14:tracePt t="20533" x="1514475" y="2078038"/>
          <p14:tracePt t="20539" x="1527175" y="2052638"/>
          <p14:tracePt t="20548" x="1565275" y="2039938"/>
          <p14:tracePt t="20555" x="1565275" y="2014538"/>
          <p14:tracePt t="20565" x="1589088" y="1989138"/>
          <p14:tracePt t="20575" x="1589088" y="1978025"/>
          <p14:tracePt t="20579" x="1589088" y="1965325"/>
          <p14:tracePt t="20590" x="1589088" y="1927225"/>
          <p14:tracePt t="20595" x="1589088" y="1901825"/>
          <p14:tracePt t="20606" x="1589088" y="1889125"/>
          <p14:tracePt t="20615" x="1589088" y="1876425"/>
          <p14:tracePt t="20619" x="1577975" y="1852613"/>
          <p14:tracePt t="20629" x="1539875" y="1814513"/>
          <p14:tracePt t="20635" x="1527175" y="1801813"/>
          <p14:tracePt t="20644" x="1489075" y="1801813"/>
          <p14:tracePt t="20655" x="1465263" y="1789113"/>
          <p14:tracePt t="20660" x="1439863" y="1789113"/>
          <p14:tracePt t="20670" x="1389063" y="1789113"/>
          <p14:tracePt t="20675" x="1363663" y="1789113"/>
          <p14:tracePt t="20684" x="1352550" y="1789113"/>
          <p14:tracePt t="20694" x="1327150" y="1789113"/>
          <p14:tracePt t="20701" x="1301750" y="1789113"/>
          <p14:tracePt t="20711" x="1276350" y="1814513"/>
          <p14:tracePt t="20714" x="1263650" y="1839913"/>
          <p14:tracePt t="20724" x="1252538" y="1876425"/>
          <p14:tracePt t="20735" x="1227138" y="1939925"/>
          <p14:tracePt t="20740" x="1227138" y="1978025"/>
          <p14:tracePt t="20751" x="1214438" y="2014538"/>
          <p14:tracePt t="20755" x="1214438" y="2052638"/>
          <p14:tracePt t="20765" x="1214438" y="2101850"/>
          <p14:tracePt t="20775" x="1201738" y="2127250"/>
          <p14:tracePt t="20781" x="1201738" y="2152650"/>
          <p14:tracePt t="20791" x="1201738" y="2190750"/>
          <p14:tracePt t="20797" x="1201738" y="2227263"/>
          <p14:tracePt t="20807" x="1201738" y="2239963"/>
          <p14:tracePt t="20817" x="1201738" y="2278063"/>
          <p14:tracePt t="20820" x="1201738" y="2290763"/>
          <p14:tracePt t="20830" x="1201738" y="2303463"/>
          <p14:tracePt t="20836" x="1201738" y="2327275"/>
          <p14:tracePt t="20846" x="1201738" y="2352675"/>
          <p14:tracePt t="20861" x="1214438" y="2352675"/>
          <p14:tracePt t="20871" x="1227138" y="2365375"/>
          <p14:tracePt t="20897" x="1239838" y="2365375"/>
          <p14:tracePt t="20916" x="1263650" y="2365375"/>
          <p14:tracePt t="20927" x="1276350" y="2365375"/>
          <p14:tracePt t="20937" x="1289050" y="2365375"/>
          <p14:tracePt t="20957" x="1339850" y="2352675"/>
          <p14:tracePt t="20966" x="1352550" y="2327275"/>
          <p14:tracePt t="20983" x="1363663" y="2290763"/>
          <p14:tracePt t="20992" x="1376363" y="2278063"/>
          <p14:tracePt t="21028" x="1376363" y="2265363"/>
          <p14:tracePt t="21214" x="1376363" y="2239963"/>
          <p14:tracePt t="21240" x="1376363" y="2227263"/>
          <p14:tracePt t="21251" x="1376363" y="2201863"/>
          <p14:tracePt t="21255" x="1389063" y="2201863"/>
          <p14:tracePt t="21265" x="1389063" y="2190750"/>
          <p14:tracePt t="21271" x="1401763" y="2165350"/>
          <p14:tracePt t="21290" x="1414463" y="2152650"/>
          <p14:tracePt t="21294" x="1427163" y="2127250"/>
          <p14:tracePt t="21305" x="1427163" y="2114550"/>
          <p14:tracePt t="21311" x="1439863" y="2114550"/>
          <p14:tracePt t="21322" x="1452563" y="2101850"/>
          <p14:tracePt t="21331" x="1465263" y="2089150"/>
          <p14:tracePt t="21347" x="1465263" y="2078038"/>
          <p14:tracePt t="21361" x="1489075" y="2065338"/>
          <p14:tracePt t="21387" x="1489075" y="2052638"/>
          <p14:tracePt t="21400" x="1501775" y="2052638"/>
          <p14:tracePt t="21437" x="1501775" y="2039938"/>
          <p14:tracePt t="21512" x="1514475" y="2039938"/>
          <p14:tracePt t="21527" x="1514475" y="2027238"/>
          <p14:tracePt t="21537" x="1514475" y="2014538"/>
          <p14:tracePt t="21553" x="1514475" y="2001838"/>
          <p14:tracePt t="21567" x="1527175" y="2001838"/>
          <p14:tracePt t="21587" x="1527175" y="1989138"/>
          <p14:tracePt t="21608" x="1527175" y="1978025"/>
          <p14:tracePt t="22550" x="1527175" y="1965325"/>
          <p14:tracePt t="22567" x="1527175" y="1939925"/>
          <p14:tracePt t="22590" x="1539875" y="1927225"/>
          <p14:tracePt t="22607" x="1552575" y="1927225"/>
          <p14:tracePt t="22621" x="1552575" y="1914525"/>
          <p14:tracePt t="22637" x="1565275" y="1914525"/>
          <p14:tracePt t="22687" x="1589088" y="1914525"/>
          <p14:tracePt t="22707" x="1601788" y="1914525"/>
          <p14:tracePt t="22727" x="1614488" y="1914525"/>
          <p14:tracePt t="22742" x="1627188" y="1914525"/>
          <p14:tracePt t="22763" x="1639888" y="1914525"/>
          <p14:tracePt t="22782" x="1652588" y="1914525"/>
          <p14:tracePt t="22789" x="1665288" y="1914525"/>
          <p14:tracePt t="22803" x="1677988" y="1914525"/>
          <p14:tracePt t="23011" x="1689100" y="1914525"/>
          <p14:tracePt t="23021" x="1689100" y="1927225"/>
          <p14:tracePt t="23036" x="1677988" y="1952625"/>
          <p14:tracePt t="23044" x="1677988" y="1965325"/>
          <p14:tracePt t="23050" x="1665288" y="1978025"/>
          <p14:tracePt t="23060" x="1627188" y="1989138"/>
          <p14:tracePt t="23075" x="1601788" y="2001838"/>
          <p14:tracePt t="23084" x="1589088" y="2001838"/>
          <p14:tracePt t="23091" x="1577975" y="2001838"/>
          <p14:tracePt t="23101" x="1565275" y="2014538"/>
          <p14:tracePt t="23110" x="1552575" y="2014538"/>
          <p14:tracePt t="23128" x="1527175" y="2014538"/>
          <p14:tracePt t="23161" x="1514475" y="2014538"/>
          <p14:tracePt t="23223" x="1501775" y="2014538"/>
          <p14:tracePt t="23399" x="1489075" y="2014538"/>
          <p14:tracePt t="23425" x="1476375" y="2014538"/>
          <p14:tracePt t="23444" x="1476375" y="2001838"/>
          <p14:tracePt t="23449" x="1476375" y="1989138"/>
          <p14:tracePt t="23458" x="1476375" y="1978025"/>
          <p14:tracePt t="23474" x="1476375" y="1952625"/>
          <p14:tracePt t="23489" x="1476375" y="1939925"/>
          <p14:tracePt t="23500" x="1476375" y="1927225"/>
          <p14:tracePt t="23505" x="1476375" y="1901825"/>
          <p14:tracePt t="23514" x="1476375" y="1889125"/>
          <p14:tracePt t="23525" x="1476375" y="1876425"/>
          <p14:tracePt t="23530" x="1476375" y="1865313"/>
          <p14:tracePt t="23541" x="1476375" y="1852613"/>
          <p14:tracePt t="23545" x="1489075" y="1839913"/>
          <p14:tracePt t="23565" x="1501775" y="1827213"/>
          <p14:tracePt t="23571" x="1514475" y="1814513"/>
          <p14:tracePt t="23586" x="1527175" y="1801813"/>
          <p14:tracePt t="23645" x="1527175" y="1789113"/>
          <p14:tracePt t="23651" x="1539875" y="1776413"/>
          <p14:tracePt t="23680" x="1552575" y="1776413"/>
          <p14:tracePt t="23687" x="1565275" y="1776413"/>
          <p14:tracePt t="23697" x="1577975" y="1776413"/>
          <p14:tracePt t="23707" x="1589088" y="1776413"/>
          <p14:tracePt t="23711" x="1614488" y="1776413"/>
          <p14:tracePt t="23721" x="1627188" y="1776413"/>
          <p14:tracePt t="23737" x="1652588" y="1776413"/>
          <p14:tracePt t="23751" x="1665288" y="1776413"/>
          <p14:tracePt t="23760" x="1677988" y="1776413"/>
          <p14:tracePt t="23767" x="1701800" y="1776413"/>
          <p14:tracePt t="23787" x="1727200" y="1789113"/>
          <p14:tracePt t="23791" x="1739900" y="1801813"/>
          <p14:tracePt t="23803" x="1752600" y="1814513"/>
          <p14:tracePt t="23807" x="1765300" y="1814513"/>
          <p14:tracePt t="23817" x="1801813" y="1827213"/>
          <p14:tracePt t="23827" x="1801813" y="1839913"/>
          <p14:tracePt t="23832" x="1814513" y="1852613"/>
          <p14:tracePt t="23843" x="1839913" y="1865313"/>
          <p14:tracePt t="23846" x="1865313" y="1876425"/>
          <p14:tracePt t="23857" x="1878013" y="1889125"/>
          <p14:tracePt t="23866" x="1914525" y="1901825"/>
          <p14:tracePt t="23873" x="1914525" y="1914525"/>
          <p14:tracePt t="23883" x="1927225" y="1914525"/>
          <p14:tracePt t="23889" x="1952625" y="1927225"/>
          <p14:tracePt t="23898" x="1952625" y="1939925"/>
          <p14:tracePt t="23909" x="1978025" y="1939925"/>
          <p14:tracePt t="23912" x="2003425" y="1952625"/>
          <p14:tracePt t="23922" x="2027238" y="1965325"/>
          <p14:tracePt t="23940" x="2052638" y="1965325"/>
          <p14:tracePt t="23955" x="2065338" y="1978025"/>
          <p14:tracePt t="23971" x="2065338" y="1989138"/>
          <p14:tracePt t="23979" x="2078038" y="1989138"/>
          <p14:tracePt t="23990" x="2090738" y="1989138"/>
          <p14:tracePt t="23995" x="2090738" y="2001838"/>
          <p14:tracePt t="24009" x="2103438" y="2014538"/>
          <p14:tracePt t="24059" x="2103438" y="2027238"/>
          <p14:tracePt t="24069" x="2116138" y="2027238"/>
          <p14:tracePt t="24074" x="2116138" y="2039938"/>
          <p14:tracePt t="24091" x="2116138" y="2065338"/>
          <p14:tracePt t="24116" x="2116138" y="2078038"/>
          <p14:tracePt t="24125" x="2116138" y="2089150"/>
          <p14:tracePt t="24131" x="2116138" y="2114550"/>
          <p14:tracePt t="24140" x="2103438" y="2127250"/>
          <p14:tracePt t="24151" x="2090738" y="2139950"/>
          <p14:tracePt t="24155" x="2078038" y="2152650"/>
          <p14:tracePt t="24164" x="2065338" y="2152650"/>
          <p14:tracePt t="24170" x="2052638" y="2152650"/>
          <p14:tracePt t="24191" x="2039938" y="2152650"/>
          <p14:tracePt t="24195" x="2027238" y="2165350"/>
          <p14:tracePt t="24217" x="2014538" y="2165350"/>
          <p14:tracePt t="24330" x="1990725" y="2165350"/>
          <p14:tracePt t="24356" x="1978025" y="2152650"/>
          <p14:tracePt t="24373" x="1952625" y="2139950"/>
          <p14:tracePt t="24384" x="1939925" y="2114550"/>
          <p14:tracePt t="24396" x="1927225" y="2089150"/>
          <p14:tracePt t="24407" x="1903413" y="2052638"/>
          <p14:tracePt t="24413" x="1890713" y="2027238"/>
          <p14:tracePt t="24422" x="1878013" y="2014538"/>
          <p14:tracePt t="24432" x="1852613" y="1978025"/>
          <p14:tracePt t="24439" x="1839913" y="1939925"/>
          <p14:tracePt t="24449" x="1827213" y="1939925"/>
          <p14:tracePt t="24453" x="1827213" y="1927225"/>
          <p14:tracePt t="24462" x="1801813" y="1901825"/>
          <p14:tracePt t="24473" x="1778000" y="1889125"/>
          <p14:tracePt t="24479" x="1778000" y="1876425"/>
          <p14:tracePt t="24529" x="1778000" y="1852613"/>
          <p14:tracePt t="24533" x="1765300" y="1852613"/>
          <p14:tracePt t="24555" x="1765300" y="1839913"/>
          <p14:tracePt t="24581" x="1752600" y="1839913"/>
          <p14:tracePt t="24585" x="1752600" y="1827213"/>
          <p14:tracePt t="24595" x="1739900" y="1827213"/>
          <p14:tracePt t="24611" x="1739900" y="1814513"/>
          <p14:tracePt t="24621" x="1727200" y="1801813"/>
          <p14:tracePt t="24635" x="1714500" y="1789113"/>
          <p14:tracePt t="24651" x="1701800" y="1776413"/>
          <p14:tracePt t="24661" x="1689100" y="1776413"/>
          <p14:tracePt t="24666" x="1665288" y="1776413"/>
          <p14:tracePt t="24677" x="1652588" y="1776413"/>
          <p14:tracePt t="24681" x="1639888" y="1765300"/>
          <p14:tracePt t="24691" x="1627188" y="1765300"/>
          <p14:tracePt t="24701" x="1601788" y="1765300"/>
          <p14:tracePt t="24707" x="1589088" y="1765300"/>
          <p14:tracePt t="24717" x="1577975" y="1765300"/>
          <p14:tracePt t="24720" x="1552575" y="1765300"/>
          <p14:tracePt t="24730" x="1527175" y="1765300"/>
          <p14:tracePt t="24747" x="1476375" y="1765300"/>
          <p14:tracePt t="24757" x="1452563" y="1765300"/>
          <p14:tracePt t="24772" x="1427163" y="1765300"/>
          <p14:tracePt t="24781" x="1401763" y="1765300"/>
          <p14:tracePt t="24787" x="1376363" y="1765300"/>
          <p14:tracePt t="24801" x="1352550" y="1765300"/>
          <p14:tracePt t="24821" x="1327150" y="1765300"/>
          <p14:tracePt t="24837" x="1301750" y="1765300"/>
          <p14:tracePt t="24952" x="1301750" y="1776413"/>
          <p14:tracePt t="24959" x="1301750" y="1789113"/>
          <p14:tracePt t="24973" x="1314450" y="1801813"/>
          <p14:tracePt t="24983" x="1314450" y="1814513"/>
          <p14:tracePt t="24993" x="1339850" y="1827213"/>
          <p14:tracePt t="25010" x="1352550" y="1839913"/>
          <p14:tracePt t="25020" x="1376363" y="1839913"/>
          <p14:tracePt t="25022" x="1389063" y="1852613"/>
          <p14:tracePt t="25034" x="1414463" y="1876425"/>
          <p14:tracePt t="25050" x="1427163" y="1889125"/>
          <p14:tracePt t="25059" x="1427163" y="1901825"/>
          <p14:tracePt t="25066" x="1452563" y="1927225"/>
          <p14:tracePt t="25080" x="1476375" y="1927225"/>
          <p14:tracePt t="25099" x="1489075" y="1939925"/>
          <p14:tracePt t="25171" x="1501775" y="1952625"/>
          <p14:tracePt t="25195" x="1514475" y="1965325"/>
          <p14:tracePt t="25246" x="1527175" y="1989138"/>
          <p14:tracePt t="25267" x="1539875" y="1989138"/>
          <p14:tracePt t="25271" x="1539875" y="2001838"/>
          <p14:tracePt t="25291" x="1565275" y="2014538"/>
          <p14:tracePt t="25297" x="1565275" y="2027238"/>
          <p14:tracePt t="25312" x="1577975" y="2039938"/>
          <p14:tracePt t="25336" x="1589088" y="2052638"/>
          <p14:tracePt t="25363" x="1601788" y="2065338"/>
          <p14:tracePt t="25373" x="1601788" y="2078038"/>
          <p14:tracePt t="25377" x="1614488" y="2078038"/>
          <p14:tracePt t="25392" x="1627188" y="2089150"/>
          <p14:tracePt t="25417" x="1639888" y="2089150"/>
          <p14:tracePt t="25437" x="1639888" y="2101850"/>
          <p14:tracePt t="25456" x="1652588" y="2101850"/>
          <p14:tracePt t="25486" x="1665288" y="2101850"/>
          <p14:tracePt t="25513" x="1677988" y="2127250"/>
          <p14:tracePt t="25569" x="1689100" y="2127250"/>
          <p14:tracePt t="25589" x="1701800" y="2139950"/>
          <p14:tracePt t="25629" x="1714500" y="2139950"/>
          <p14:tracePt t="25651" x="1727200" y="2139950"/>
          <p14:tracePt t="25665" x="1739900" y="2139950"/>
          <p14:tracePt t="25669" x="1752600" y="2139950"/>
          <p14:tracePt t="25680" x="1778000" y="2139950"/>
          <p14:tracePt t="25689" x="1790700" y="2139950"/>
          <p14:tracePt t="25696" x="1814513" y="2139950"/>
          <p14:tracePt t="25705" x="1827213" y="2139950"/>
          <p14:tracePt t="25709" x="1852613" y="2139950"/>
          <p14:tracePt t="25720" x="1865313" y="2139950"/>
          <p14:tracePt t="25736" x="1890713" y="2139950"/>
          <p14:tracePt t="25751" x="1914525" y="2139950"/>
          <p14:tracePt t="25775" x="1927225" y="2139950"/>
          <p14:tracePt t="25786" x="1939925" y="2139950"/>
          <p14:tracePt t="25790" x="1952625" y="2139950"/>
          <p14:tracePt t="25811" x="1965325" y="2139950"/>
          <p14:tracePt t="25951" x="1965325" y="2127250"/>
          <p14:tracePt t="25960" x="1952625" y="2101850"/>
          <p14:tracePt t="25977" x="1927225" y="2101850"/>
          <p14:tracePt t="25987" x="1890713" y="2101850"/>
          <p14:tracePt t="25992" x="1852613" y="2078038"/>
          <p14:tracePt t="26002" x="1839913" y="2078038"/>
          <p14:tracePt t="26007" x="1814513" y="2078038"/>
          <p14:tracePt t="26017" x="1790700" y="2078038"/>
          <p14:tracePt t="26028" x="1778000" y="2078038"/>
          <p14:tracePt t="26032" x="1765300" y="2078038"/>
          <p14:tracePt t="26043" x="1752600" y="2078038"/>
          <p14:tracePt t="26047" x="1739900" y="2078038"/>
          <p14:tracePt t="26058" x="1714500" y="2078038"/>
          <p14:tracePt t="26067" x="1701800" y="2078038"/>
          <p14:tracePt t="26088" x="1677988" y="2078038"/>
          <p14:tracePt t="26109" x="1665288" y="2065338"/>
          <p14:tracePt t="26122" x="1652588" y="2065338"/>
          <p14:tracePt t="26149" x="1639888" y="2065338"/>
          <p14:tracePt t="26179" x="1627188" y="2065338"/>
          <p14:tracePt t="26212" x="1614488" y="2065338"/>
          <p14:tracePt t="26238" x="1601788" y="2065338"/>
          <p14:tracePt t="26254" x="1589088" y="2065338"/>
          <p14:tracePt t="26597" x="1627188" y="2078038"/>
          <p14:tracePt t="26602" x="1639888" y="2078038"/>
          <p14:tracePt t="26612" x="1652588" y="2078038"/>
          <p14:tracePt t="26627" x="1665288" y="2078038"/>
          <p14:tracePt t="26749" x="1665288" y="2089150"/>
          <p14:tracePt t="26752" x="1665288" y="2101850"/>
          <p14:tracePt t="26775" x="1665288" y="2127250"/>
          <p14:tracePt t="26789" x="1665288" y="2139950"/>
          <p14:tracePt t="26795" x="1652588" y="2152650"/>
          <p14:tracePt t="26828" x="1639888" y="2165350"/>
          <p14:tracePt t="26845" x="1627188" y="2178050"/>
          <p14:tracePt t="26875" x="1614488" y="2190750"/>
          <p14:tracePt t="26888" x="1601788" y="2190750"/>
          <p14:tracePt t="26899" x="1589088" y="2190750"/>
          <p14:tracePt t="26919" x="1589088" y="2201863"/>
          <p14:tracePt t="27005" x="1589088" y="2227263"/>
          <p14:tracePt t="27020" x="1589088" y="2239963"/>
          <p14:tracePt t="27045" x="1589088" y="2265363"/>
          <p14:tracePt t="27081" x="1589088" y="2278063"/>
          <p14:tracePt t="27091" x="1601788" y="2278063"/>
          <p14:tracePt t="27104" x="1601788" y="2290763"/>
          <p14:tracePt t="27121" x="1601788" y="2303463"/>
          <p14:tracePt t="27137" x="1614488" y="2314575"/>
          <p14:tracePt t="27287" x="1565275" y="2314575"/>
          <p14:tracePt t="27293" x="1514475" y="2314575"/>
          <p14:tracePt t="27303" x="1465263" y="2303463"/>
          <p14:tracePt t="27307" x="1389063" y="2303463"/>
          <p14:tracePt t="27317" x="1352550" y="2290763"/>
          <p14:tracePt t="27326" x="1276350" y="2290763"/>
          <p14:tracePt t="27334" x="1252538" y="2278063"/>
          <p14:tracePt t="27343" x="1239838" y="2278063"/>
          <p14:tracePt t="27347" x="1227138" y="2278063"/>
          <p14:tracePt t="27356" x="1214438" y="2278063"/>
          <p14:tracePt t="27630" x="1227138" y="2278063"/>
          <p14:tracePt t="27711" x="1239838" y="2278063"/>
          <p14:tracePt t="28706" x="1252538" y="2303463"/>
          <p14:tracePt t="28708" x="1263650" y="2365375"/>
          <p14:tracePt t="28719" x="1289050" y="2403475"/>
          <p14:tracePt t="28729" x="1301750" y="2427288"/>
          <p14:tracePt t="28735" x="1327150" y="2490788"/>
          <p14:tracePt t="28745" x="1363663" y="2552700"/>
          <p14:tracePt t="28751" x="1389063" y="2603500"/>
          <p14:tracePt t="28761" x="1439863" y="2665413"/>
          <p14:tracePt t="28772" x="1465263" y="2703513"/>
          <p14:tracePt t="28775" x="1514475" y="2765425"/>
          <p14:tracePt t="28785" x="1565275" y="2816225"/>
          <p14:tracePt t="28791" x="1627188" y="2878138"/>
          <p14:tracePt t="28800" x="1665288" y="2903538"/>
          <p14:tracePt t="28810" x="1727200" y="2952750"/>
          <p14:tracePt t="28815" x="1778000" y="2990850"/>
          <p14:tracePt t="28826" x="1814513" y="3016250"/>
          <p14:tracePt t="28831" x="1878013" y="3054350"/>
          <p14:tracePt t="28840" x="1914525" y="3090863"/>
          <p14:tracePt t="28851" x="1965325" y="3103563"/>
          <p14:tracePt t="28855" x="1990725" y="3116263"/>
          <p14:tracePt t="28866" x="2027238" y="3141663"/>
          <p14:tracePt t="28881" x="2052638" y="3141663"/>
          <p14:tracePt t="28890" x="2078038" y="3165475"/>
          <p14:tracePt t="28960" x="2103438" y="3165475"/>
          <p14:tracePt t="29093" x="2103438" y="3154363"/>
          <p14:tracePt t="29112" x="2103438" y="3141663"/>
          <p14:tracePt t="29427" x="2116138" y="3141663"/>
          <p14:tracePt t="29441" x="2139950" y="3141663"/>
          <p14:tracePt t="29450" x="2152650" y="3141663"/>
          <p14:tracePt t="29461" x="2190750" y="3141663"/>
          <p14:tracePt t="29467" x="2203450" y="3141663"/>
          <p14:tracePt t="29477" x="2252663" y="3141663"/>
          <p14:tracePt t="29480" x="2278063" y="3116263"/>
          <p14:tracePt t="29491" x="2303463" y="3116263"/>
          <p14:tracePt t="29500" x="2339975" y="3116263"/>
          <p14:tracePt t="29507" x="2365375" y="3090863"/>
          <p14:tracePt t="29517" x="2403475" y="3078163"/>
          <p14:tracePt t="29523" x="2441575" y="3065463"/>
          <p14:tracePt t="29533" x="2465388" y="3054350"/>
          <p14:tracePt t="29543" x="2516188" y="3028950"/>
          <p14:tracePt t="29548" x="2528888" y="3016250"/>
          <p14:tracePt t="29557" x="2565400" y="2990850"/>
          <p14:tracePt t="29563" x="2603500" y="2978150"/>
          <p14:tracePt t="29572" x="2628900" y="2978150"/>
          <p14:tracePt t="29583" x="2654300" y="2941638"/>
          <p14:tracePt t="29587" x="2667000" y="2941638"/>
          <p14:tracePt t="29598" x="2678113" y="2928938"/>
          <p14:tracePt t="29602" x="2703513" y="2916238"/>
          <p14:tracePt t="29613" x="2716213" y="2903538"/>
          <p14:tracePt t="29627" x="2728913" y="2903538"/>
          <p14:tracePt t="29637" x="2741613" y="2890838"/>
          <p14:tracePt t="29652" x="2754313" y="2890838"/>
          <p14:tracePt t="29835" x="2767013" y="2890838"/>
          <p14:tracePt t="29845" x="2778125" y="2865438"/>
          <p14:tracePt t="29854" x="2778125" y="2828925"/>
          <p14:tracePt t="29860" x="2790825" y="2803525"/>
          <p14:tracePt t="29870" x="2803525" y="2765425"/>
          <p14:tracePt t="29875" x="2803525" y="2752725"/>
          <p14:tracePt t="29884" x="2803525" y="2740025"/>
          <p14:tracePt t="29894" x="2816225" y="2728913"/>
          <p14:tracePt t="29934" x="2816225" y="2716213"/>
          <p14:tracePt t="29975" x="2816225" y="2703513"/>
          <p14:tracePt t="29991" x="2816225" y="2678113"/>
          <p14:tracePt t="30000" x="2816225" y="2652713"/>
          <p14:tracePt t="30011" x="2816225" y="2616200"/>
          <p14:tracePt t="30017" x="2790825" y="2590800"/>
          <p14:tracePt t="30026" x="2767013" y="2578100"/>
          <p14:tracePt t="30032" x="2728913" y="2565400"/>
          <p14:tracePt t="30041" x="2703513" y="2552700"/>
          <p14:tracePt t="30051" x="2690813" y="2552700"/>
          <p14:tracePt t="30056" x="2641600" y="2527300"/>
          <p14:tracePt t="30067" x="2628900" y="2527300"/>
          <p14:tracePt t="30071" x="2616200" y="2527300"/>
          <p14:tracePt t="30081" x="2603500" y="2516188"/>
          <p14:tracePt t="30091" x="2590800" y="2516188"/>
          <p14:tracePt t="30098" x="2578100" y="2490788"/>
          <p14:tracePt t="30107" x="2578100" y="2478088"/>
          <p14:tracePt t="30111" x="2565400" y="2465388"/>
          <p14:tracePt t="30136" x="2565400" y="2452688"/>
          <p14:tracePt t="30156" x="2565400" y="2439988"/>
          <p14:tracePt t="30177" x="2565400" y="2427288"/>
          <p14:tracePt t="30183" x="2554288" y="2427288"/>
          <p14:tracePt t="30193" x="2541588" y="2427288"/>
          <p14:tracePt t="30202" x="2528888" y="2427288"/>
          <p14:tracePt t="30206" x="2490788" y="2439988"/>
          <p14:tracePt t="30217" x="2465388" y="2452688"/>
          <p14:tracePt t="30222" x="2465388" y="2465388"/>
          <p14:tracePt t="30232" x="2441575" y="2478088"/>
          <p14:tracePt t="30244" x="2403475" y="2490788"/>
          <p14:tracePt t="30247" x="2378075" y="2503488"/>
          <p14:tracePt t="30260" x="2365375" y="2516188"/>
          <p14:tracePt t="30263" x="2352675" y="2516188"/>
          <p14:tracePt t="30272" x="2303463" y="2540000"/>
          <p14:tracePt t="30298" x="2290763" y="2540000"/>
          <p14:tracePt t="30334" x="2278063" y="2540000"/>
          <p14:tracePt t="30338" x="2265363" y="2552700"/>
          <p14:tracePt t="30358" x="2239963" y="2565400"/>
          <p14:tracePt t="30363" x="2228850" y="2578100"/>
          <p14:tracePt t="30375" x="2190750" y="2603500"/>
          <p14:tracePt t="30379" x="2178050" y="2616200"/>
          <p14:tracePt t="30389" x="2152650" y="2652713"/>
          <p14:tracePt t="30399" x="2103438" y="2690813"/>
          <p14:tracePt t="30405" x="2078038" y="2740025"/>
          <p14:tracePt t="30414" x="2065338" y="2765425"/>
          <p14:tracePt t="30419" x="2014538" y="2803525"/>
          <p14:tracePt t="30429" x="2003425" y="2852738"/>
          <p14:tracePt t="30440" x="1965325" y="2890838"/>
          <p14:tracePt t="30444" x="1952625" y="2903538"/>
          <p14:tracePt t="30455" x="1939925" y="2916238"/>
          <p14:tracePt t="30461" x="1939925" y="2941638"/>
          <p14:tracePt t="30481" x="1927225" y="2952750"/>
          <p14:tracePt t="30879" x="1927225" y="2941638"/>
          <p14:tracePt t="30883" x="1927225" y="2916238"/>
          <p14:tracePt t="30892" x="1927225" y="2903538"/>
          <p14:tracePt t="30904" x="1927225" y="2878138"/>
          <p14:tracePt t="30908" x="1939925" y="2878138"/>
          <p14:tracePt t="30920" x="1939925" y="2865438"/>
          <p14:tracePt t="30922" x="1939925" y="2852738"/>
          <p14:tracePt t="30945" x="1939925" y="2840038"/>
          <p14:tracePt t="31085" x="1952625" y="2828925"/>
          <p14:tracePt t="31110" x="1965325" y="2816225"/>
          <p14:tracePt t="31120" x="1978025" y="2816225"/>
          <p14:tracePt t="31161" x="1990725" y="2816225"/>
          <p14:tracePt t="31181" x="2003425" y="2816225"/>
          <p14:tracePt t="31198" x="2014538" y="2816225"/>
          <p14:tracePt t="31211" x="2027238" y="2803525"/>
          <p14:tracePt t="31230" x="2039938" y="2803525"/>
          <p14:tracePt t="31247" x="2052638" y="2790825"/>
          <p14:tracePt t="31524" x="2078038" y="2790825"/>
          <p14:tracePt t="31545" x="2090738" y="2790825"/>
          <p14:tracePt t="31564" x="2116138" y="2790825"/>
          <p14:tracePt t="31618" x="2127250" y="2790825"/>
          <p14:tracePt t="31770" x="2139950" y="2790825"/>
          <p14:tracePt t="31790" x="2152650" y="2790825"/>
          <p14:tracePt t="31806" x="2165350" y="2790825"/>
          <p14:tracePt t="31830" x="2178050" y="2790825"/>
          <p14:tracePt t="31851" x="2203450" y="2790825"/>
          <p14:tracePt t="31873" x="2216150" y="2790825"/>
          <p14:tracePt t="31877" x="2228850" y="2790825"/>
          <p14:tracePt t="31887" x="2239963" y="2790825"/>
          <p14:tracePt t="31902" x="2252663" y="2790825"/>
          <p14:tracePt t="31913" x="2265363" y="2790825"/>
          <p14:tracePt t="31926" x="2290763" y="2790825"/>
          <p14:tracePt t="31942" x="2303463" y="2790825"/>
          <p14:tracePt t="31963" x="2328863" y="2790825"/>
          <p14:tracePt t="31967" x="2339975" y="2790825"/>
          <p14:tracePt t="31972" x="2365375" y="2790825"/>
          <p14:tracePt t="31993" x="2365375" y="2778125"/>
          <p14:tracePt t="31999" x="2378075" y="2778125"/>
          <p14:tracePt t="32013" x="2403475" y="2765425"/>
          <p14:tracePt t="32022" x="2428875" y="2765425"/>
          <p14:tracePt t="32033" x="2428875" y="2752725"/>
          <p14:tracePt t="32049" x="2452688" y="2752725"/>
          <p14:tracePt t="32053" x="2465388" y="2740025"/>
          <p14:tracePt t="32063" x="2478088" y="2728913"/>
          <p14:tracePt t="32079" x="2503488" y="2728913"/>
          <p14:tracePt t="32096" x="2528888" y="2716213"/>
          <p14:tracePt t="32129" x="2541588" y="2716213"/>
          <p14:tracePt t="32134" x="2554288" y="2716213"/>
          <p14:tracePt t="32146" x="2565400" y="2716213"/>
          <p14:tracePt t="32155" x="2578100" y="2716213"/>
          <p14:tracePt t="32159" x="2590800" y="2716213"/>
          <p14:tracePt t="32174" x="2616200" y="2716213"/>
          <p14:tracePt t="32195" x="2628900" y="2716213"/>
          <p14:tracePt t="32202" x="2641600" y="2716213"/>
          <p14:tracePt t="32214" x="2654300" y="2716213"/>
          <p14:tracePt t="32215" x="2667000" y="2716213"/>
          <p14:tracePt t="32235" x="2678113" y="2716213"/>
          <p14:tracePt t="32241" x="2703513" y="2716213"/>
          <p14:tracePt t="32250" x="2716213" y="2716213"/>
          <p14:tracePt t="32264" x="2728913" y="2703513"/>
          <p14:tracePt t="32275" x="2741613" y="2703513"/>
          <p14:tracePt t="32291" x="2754313" y="2690813"/>
          <p14:tracePt t="32295" x="2767013" y="2678113"/>
          <p14:tracePt t="32307" x="2778125" y="2678113"/>
          <p14:tracePt t="32317" x="2803525" y="2678113"/>
          <p14:tracePt t="32321" x="2816225" y="2665413"/>
          <p14:tracePt t="32330" x="2828925" y="2652713"/>
          <p14:tracePt t="32347" x="2854325" y="2640013"/>
          <p14:tracePt t="32370" x="2867025" y="2640013"/>
          <p14:tracePt t="32407" x="2879725" y="2640013"/>
          <p14:tracePt t="32433" x="2879725" y="2627313"/>
          <p14:tracePt t="32483" x="2890838" y="2616200"/>
          <p14:tracePt t="32523" x="2903538" y="2616200"/>
          <p14:tracePt t="32538" x="2916238" y="2616200"/>
          <p14:tracePt t="32578" x="2941638" y="2616200"/>
          <p14:tracePt t="32618" x="2954338" y="2616200"/>
          <p14:tracePt t="32632" x="2967038" y="2616200"/>
          <p14:tracePt t="32643" x="2979738" y="2616200"/>
          <p14:tracePt t="32649" x="2992438" y="2616200"/>
          <p14:tracePt t="32660" x="3016250" y="2603500"/>
          <p14:tracePt t="32669" x="3028950" y="2590800"/>
          <p14:tracePt t="32675" x="3067050" y="2578100"/>
          <p14:tracePt t="32685" x="3092450" y="2565400"/>
          <p14:tracePt t="32688" x="3116263" y="2540000"/>
          <p14:tracePt t="32709" x="3154363" y="2516188"/>
          <p14:tracePt t="32715" x="3167063" y="2516188"/>
          <p14:tracePt t="32724" x="3192463" y="2490788"/>
          <p14:tracePt t="32730" x="3216275" y="2478088"/>
          <p14:tracePt t="32739" x="3228975" y="2465388"/>
          <p14:tracePt t="32751" x="3254375" y="2452688"/>
          <p14:tracePt t="32755" x="3279775" y="2427288"/>
          <p14:tracePt t="32765" x="3292475" y="2427288"/>
          <p14:tracePt t="32771" x="3317875" y="2414588"/>
          <p14:tracePt t="32790" x="3328988" y="2390775"/>
          <p14:tracePt t="32805" x="3341688" y="2390775"/>
          <p14:tracePt t="32946" x="3328988" y="2403475"/>
          <p14:tracePt t="32957" x="3305175" y="2427288"/>
          <p14:tracePt t="32961" x="3228975" y="2465388"/>
          <p14:tracePt t="32973" x="3179763" y="2503488"/>
          <p14:tracePt t="32979" x="3079750" y="2540000"/>
          <p14:tracePt t="32987" x="3003550" y="2578100"/>
          <p14:tracePt t="32994" x="2928938" y="2603500"/>
          <p14:tracePt t="33002" x="2841625" y="2616200"/>
          <p14:tracePt t="33013" x="2778125" y="2640013"/>
          <p14:tracePt t="33017" x="2690813" y="2652713"/>
          <p14:tracePt t="33029" x="2603500" y="2652713"/>
          <p14:tracePt t="33032" x="2541588" y="2652713"/>
          <p14:tracePt t="33043" x="2465388" y="2652713"/>
          <p14:tracePt t="33054" x="2416175" y="2652713"/>
          <p14:tracePt t="33059" x="2365375" y="2652713"/>
          <p14:tracePt t="33068" x="2316163" y="2652713"/>
          <p14:tracePt t="33072" x="2278063" y="2652713"/>
          <p14:tracePt t="33083" x="2239963" y="2652713"/>
          <p14:tracePt t="33094" x="2203450" y="2652713"/>
          <p14:tracePt t="33101" x="2165350" y="2652713"/>
          <p14:tracePt t="33108" x="2139950" y="2652713"/>
          <p14:tracePt t="33115" x="2090738" y="2652713"/>
          <p14:tracePt t="33124" x="2052638" y="2652713"/>
          <p14:tracePt t="33135" x="2027238" y="2640013"/>
          <p14:tracePt t="33139" x="1990725" y="2640013"/>
          <p14:tracePt t="33148" x="1978025" y="2627313"/>
          <p14:tracePt t="33154" x="1952625" y="2627313"/>
          <p14:tracePt t="33164" x="1939925" y="2627313"/>
          <p14:tracePt t="33175" x="1914525" y="2627313"/>
          <p14:tracePt t="33179" x="1890713" y="2627313"/>
          <p14:tracePt t="33189" x="1878013" y="2627313"/>
          <p14:tracePt t="33196" x="1865313" y="2627313"/>
          <p14:tracePt t="33204" x="1839913" y="2627313"/>
          <p14:tracePt t="33215" x="1801813" y="2627313"/>
          <p14:tracePt t="33219" x="1765300" y="2627313"/>
          <p14:tracePt t="33231" x="1739900" y="2627313"/>
          <p14:tracePt t="33235" x="1701800" y="2627313"/>
          <p14:tracePt t="33245" x="1677988" y="2627313"/>
          <p14:tracePt t="33255" x="1652588" y="2627313"/>
          <p14:tracePt t="33261" x="1627188" y="2627313"/>
          <p14:tracePt t="33270" x="1601788" y="2627313"/>
          <p14:tracePt t="33274" x="1577975" y="2627313"/>
          <p14:tracePt t="33285" x="1552575" y="2627313"/>
          <p14:tracePt t="33295" x="1514475" y="2627313"/>
          <p14:tracePt t="33300" x="1489075" y="2627313"/>
          <p14:tracePt t="33311" x="1476375" y="2627313"/>
          <p14:tracePt t="33314" x="1439863" y="2627313"/>
          <p14:tracePt t="33324" x="1414463" y="2640013"/>
          <p14:tracePt t="33335" x="1389063" y="2640013"/>
          <p14:tracePt t="33340" x="1363663" y="2640013"/>
          <p14:tracePt t="33350" x="1339850" y="2640013"/>
          <p14:tracePt t="33354" x="1314450" y="2640013"/>
          <p14:tracePt t="33367" x="1289050" y="2640013"/>
          <p14:tracePt t="33377" x="1263650" y="2640013"/>
          <p14:tracePt t="33380" x="1239838" y="2640013"/>
          <p14:tracePt t="33390" x="1227138" y="2640013"/>
          <p14:tracePt t="33397" x="1214438" y="2640013"/>
          <p14:tracePt t="33406" x="1201738" y="2640013"/>
          <p14:tracePt t="33421" x="1189038" y="2627313"/>
          <p14:tracePt t="33440" x="1176338" y="2627313"/>
          <p14:tracePt t="33462" x="1176338" y="2616200"/>
          <p14:tracePt t="33689" x="1176338" y="2603500"/>
          <p14:tracePt t="33699" x="1189038" y="2603500"/>
          <p14:tracePt t="33708" x="1263650" y="2603500"/>
          <p14:tracePt t="33714" x="1327150" y="2603500"/>
          <p14:tracePt t="33725" x="1427163" y="2603500"/>
          <p14:tracePt t="33729" x="1501775" y="2603500"/>
          <p14:tracePt t="33738" x="1577975" y="2603500"/>
          <p14:tracePt t="33749" x="1677988" y="2603500"/>
          <p14:tracePt t="33754" x="1801813" y="2603500"/>
          <p14:tracePt t="33764" x="1914525" y="2603500"/>
          <p14:tracePt t="33768" x="2003425" y="2603500"/>
          <p14:tracePt t="33778" x="2116138" y="2603500"/>
          <p14:tracePt t="33789" x="2216150" y="2603500"/>
          <p14:tracePt t="33795" x="2303463" y="2603500"/>
          <p14:tracePt t="33804" x="2365375" y="2603500"/>
          <p14:tracePt t="33809" x="2465388" y="2603500"/>
          <p14:tracePt t="33819" x="2554288" y="2565400"/>
          <p14:tracePt t="33829" x="2603500" y="2565400"/>
          <p14:tracePt t="33834" x="2678113" y="2565400"/>
          <p14:tracePt t="33845" x="2767013" y="2552700"/>
          <p14:tracePt t="33851" x="2816225" y="2540000"/>
          <p14:tracePt t="33861" x="2867025" y="2527300"/>
          <p14:tracePt t="33871" x="2928938" y="2527300"/>
          <p14:tracePt t="33874" x="2979738" y="2503488"/>
          <p14:tracePt t="33884" x="2992438" y="2503488"/>
          <p14:tracePt t="33891" x="3016250" y="2503488"/>
          <p14:tracePt t="33900" x="3041650" y="2503488"/>
          <p14:tracePt t="33912" x="3054350" y="2503488"/>
          <p14:tracePt t="33915" x="3067050" y="2503488"/>
          <p14:tracePt t="33931" x="3079750" y="2503488"/>
          <p14:tracePt t="33961" x="3103563" y="2503488"/>
          <p14:tracePt t="33966" x="3116263" y="2503488"/>
          <p14:tracePt t="33971" x="3128963" y="2503488"/>
          <p14:tracePt t="33992" x="3154363" y="2503488"/>
          <p14:tracePt t="34006" x="3167063" y="2503488"/>
          <p14:tracePt t="34012" x="3179763" y="2516188"/>
          <p14:tracePt t="34057" x="3192463" y="2516188"/>
          <p14:tracePt t="34078" x="3192463" y="2527300"/>
          <p14:tracePt t="34167" x="3192463" y="2552700"/>
          <p14:tracePt t="34173" x="3192463" y="2590800"/>
          <p14:tracePt t="34182" x="3179763" y="2603500"/>
          <p14:tracePt t="34192" x="3179763" y="2616200"/>
          <p14:tracePt t="34198" x="3141663" y="2652713"/>
          <p14:tracePt t="34210" x="3128963" y="2665413"/>
          <p14:tracePt t="34212" x="3116263" y="2678113"/>
          <p14:tracePt t="34222" x="3092450" y="2703513"/>
          <p14:tracePt t="34232" x="3079750" y="2703513"/>
          <p14:tracePt t="34239" x="3041650" y="2716213"/>
          <p14:tracePt t="34248" x="3028950" y="2740025"/>
          <p14:tracePt t="34252" x="3003550" y="2740025"/>
          <p14:tracePt t="34263" x="2979738" y="2752725"/>
          <p14:tracePt t="34275" x="2941638" y="2765425"/>
          <p14:tracePt t="34279" x="2903538" y="2765425"/>
          <p14:tracePt t="34289" x="2841625" y="2790825"/>
          <p14:tracePt t="34295" x="2790825" y="2790825"/>
          <p14:tracePt t="34304" x="2741613" y="2790825"/>
          <p14:tracePt t="34314" x="2690813" y="2790825"/>
          <p14:tracePt t="34318" x="2616200" y="2790825"/>
          <p14:tracePt t="34328" x="2565400" y="2790825"/>
          <p14:tracePt t="34335" x="2490788" y="2790825"/>
          <p14:tracePt t="34345" x="2416175" y="2790825"/>
          <p14:tracePt t="34355" x="2352675" y="2790825"/>
          <p14:tracePt t="34361" x="2278063" y="2790825"/>
          <p14:tracePt t="34371" x="2216150" y="2790825"/>
          <p14:tracePt t="34374" x="2116138" y="2790825"/>
          <p14:tracePt t="34385" x="2027238" y="2790825"/>
          <p14:tracePt t="34394" x="1914525" y="2790825"/>
          <p14:tracePt t="34400" x="1814513" y="2790825"/>
          <p14:tracePt t="34411" x="1727200" y="2790825"/>
          <p14:tracePt t="34414" x="1665288" y="2790825"/>
          <p14:tracePt t="34425" x="1614488" y="2790825"/>
          <p14:tracePt t="34435" x="1539875" y="2790825"/>
          <p14:tracePt t="34441" x="1501775" y="2790825"/>
          <p14:tracePt t="34451" x="1476375" y="2790825"/>
          <p14:tracePt t="34455" x="1452563" y="2790825"/>
          <p14:tracePt t="34465" x="1427163" y="2790825"/>
          <p14:tracePt t="34476" x="1401763" y="2790825"/>
          <p14:tracePt t="34481" x="1363663" y="2790825"/>
          <p14:tracePt t="34491" x="1339850" y="2790825"/>
          <p14:tracePt t="34495" x="1314450" y="2790825"/>
          <p14:tracePt t="34505" x="1301750" y="2816225"/>
          <p14:tracePt t="34514" x="1276350" y="2816225"/>
          <p14:tracePt t="34520" x="1239838" y="2828925"/>
          <p14:tracePt t="34541" x="1201738" y="2828925"/>
          <p14:tracePt t="34547" x="1189038" y="2840038"/>
          <p14:tracePt t="34557" x="1163638" y="2852738"/>
          <p14:tracePt t="34564" x="1139825" y="2865438"/>
          <p14:tracePt t="34570" x="1139825" y="2878138"/>
          <p14:tracePt t="34580" x="1114425" y="2903538"/>
          <p14:tracePt t="34584" x="1076325" y="2903538"/>
          <p14:tracePt t="34595" x="1076325" y="2916238"/>
          <p14:tracePt t="34601" x="1076325" y="2928938"/>
          <p14:tracePt t="34614" x="1050925" y="2952750"/>
          <p14:tracePt t="34621" x="1050925" y="2965450"/>
          <p14:tracePt t="34626" x="1050925" y="2978150"/>
          <p14:tracePt t="34635" x="1050925" y="2990850"/>
          <p14:tracePt t="34641" x="1050925" y="3016250"/>
          <p14:tracePt t="34651" x="1050925" y="3028950"/>
          <p14:tracePt t="34662" x="1050925" y="3054350"/>
          <p14:tracePt t="34667" x="1050925" y="3078163"/>
          <p14:tracePt t="34678" x="1050925" y="3103563"/>
          <p14:tracePt t="34680" x="1076325" y="3128963"/>
          <p14:tracePt t="34692" x="1127125" y="3154363"/>
          <p14:tracePt t="34701" x="1201738" y="3178175"/>
          <p14:tracePt t="34707" x="1263650" y="3216275"/>
          <p14:tracePt t="34717" x="1352550" y="3228975"/>
          <p14:tracePt t="34721" x="1439863" y="3228975"/>
          <p14:tracePt t="34732" x="1539875" y="3228975"/>
          <p14:tracePt t="34743" x="1639888" y="3228975"/>
          <p14:tracePt t="34746" x="1727200" y="3228975"/>
          <p14:tracePt t="34757" x="1790700" y="3228975"/>
          <p14:tracePt t="34763" x="1865313" y="3216275"/>
          <p14:tracePt t="34773" x="1927225" y="3190875"/>
          <p14:tracePt t="34784" x="1965325" y="3154363"/>
          <p14:tracePt t="34787" x="2027238" y="3116263"/>
          <p14:tracePt t="34797" x="2052638" y="3090863"/>
          <p14:tracePt t="34803" x="2078038" y="3065463"/>
          <p14:tracePt t="34813" x="2090738" y="3041650"/>
          <p14:tracePt t="34822" x="2090738" y="3003550"/>
          <p14:tracePt t="34829" x="2090738" y="2990850"/>
          <p14:tracePt t="34837" x="2103438" y="2965450"/>
          <p14:tracePt t="34845" x="2103438" y="2941638"/>
          <p14:tracePt t="34853" x="2103438" y="2916238"/>
          <p14:tracePt t="34863" x="2090738" y="2903538"/>
          <p14:tracePt t="34869" x="2078038" y="2878138"/>
          <p14:tracePt t="34879" x="2065338" y="2852738"/>
          <p14:tracePt t="34883" x="2014538" y="2840038"/>
          <p14:tracePt t="34894" x="1990725" y="2828925"/>
          <p14:tracePt t="34903" x="1927225" y="2816225"/>
          <p14:tracePt t="34909" x="1827213" y="2790825"/>
          <p14:tracePt t="34918" x="1739900" y="2790825"/>
          <p14:tracePt t="34922" x="1627188" y="2790825"/>
          <p14:tracePt t="34933" x="1539875" y="2790825"/>
          <p14:tracePt t="34944" x="1452563" y="2790825"/>
          <p14:tracePt t="34948" x="1389063" y="2790825"/>
          <p14:tracePt t="34959" x="1352550" y="2790825"/>
          <p14:tracePt t="34962" x="1301750" y="2790825"/>
          <p14:tracePt t="34972" x="1252538" y="2816225"/>
          <p14:tracePt t="34984" x="1176338" y="2865438"/>
          <p14:tracePt t="34989" x="1139825" y="2878138"/>
          <p14:tracePt t="34999" x="1114425" y="2916238"/>
          <p14:tracePt t="35004" x="1089025" y="2941638"/>
          <p14:tracePt t="35015" x="1076325" y="2965450"/>
          <p14:tracePt t="35026" x="1063625" y="3003550"/>
          <p14:tracePt t="35029" x="1063625" y="3041650"/>
          <p14:tracePt t="35039" x="1063625" y="3078163"/>
          <p14:tracePt t="35045" x="1063625" y="3103563"/>
          <p14:tracePt t="35055" x="1063625" y="3128963"/>
          <p14:tracePt t="35065" x="1063625" y="3165475"/>
          <p14:tracePt t="35077" x="1063625" y="3190875"/>
          <p14:tracePt t="35081" x="1063625" y="3216275"/>
          <p14:tracePt t="35084" x="1063625" y="3241675"/>
          <p14:tracePt t="35095" x="1063625" y="3254375"/>
          <p14:tracePt t="35104" x="1076325" y="3278188"/>
          <p14:tracePt t="35111" x="1089025" y="3290888"/>
          <p14:tracePt t="35121" x="1089025" y="3316288"/>
          <p14:tracePt t="35128" x="1101725" y="3328988"/>
          <p14:tracePt t="35135" x="1114425" y="3328988"/>
          <p14:tracePt t="35144" x="1127125" y="3354388"/>
          <p14:tracePt t="35150" x="1139825" y="3367088"/>
          <p14:tracePt t="35161" x="1139825" y="3378200"/>
          <p14:tracePt t="35165" x="1150938" y="3378200"/>
          <p14:tracePt t="35175" x="1150938" y="3390900"/>
          <p14:tracePt t="35201" x="1176338" y="3416300"/>
          <p14:tracePt t="35217" x="1176338" y="3429000"/>
          <p14:tracePt t="35227" x="1189038" y="3441700"/>
          <p14:tracePt t="35241" x="1201738" y="3454400"/>
          <p14:tracePt t="35250" x="1214438" y="3454400"/>
          <p14:tracePt t="35257" x="1214438" y="3467100"/>
          <p14:tracePt t="35267" x="1239838" y="3479800"/>
          <p14:tracePt t="35332" x="1252538" y="3479800"/>
          <p14:tracePt t="35417" x="1263650" y="3479800"/>
          <p14:tracePt t="35427" x="1263650" y="3490913"/>
          <p14:tracePt t="35439" x="1289050" y="3490913"/>
          <p14:tracePt t="35444" x="1289050" y="3503613"/>
          <p14:tracePt t="35460" x="1301750" y="3529013"/>
          <p14:tracePt t="35468" x="1314450" y="3541713"/>
          <p14:tracePt t="35483" x="1314450" y="3554413"/>
          <p14:tracePt t="35493" x="1327150" y="3579813"/>
          <p14:tracePt t="35519" x="1339850" y="3590925"/>
          <p14:tracePt t="35922" x="1352550" y="3603625"/>
          <p14:tracePt t="35957" x="1363663" y="3616325"/>
          <p14:tracePt t="36083" x="1389063" y="3616325"/>
          <p14:tracePt t="36098" x="1401763" y="3616325"/>
          <p14:tracePt t="36111" x="1427163" y="3616325"/>
          <p14:tracePt t="36114" x="1439863" y="3616325"/>
          <p14:tracePt t="36122" x="1452563" y="3616325"/>
          <p14:tracePt t="36132" x="1465263" y="3616325"/>
          <p14:tracePt t="36139" x="1501775" y="3616325"/>
          <p14:tracePt t="36149" x="1514475" y="3616325"/>
          <p14:tracePt t="36155" x="1539875" y="3616325"/>
          <p14:tracePt t="36164" x="1565275" y="3616325"/>
          <p14:tracePt t="36176" x="1577975" y="3616325"/>
          <p14:tracePt t="36179" x="1589088" y="3616325"/>
          <p14:tracePt t="36204" x="1614488" y="3616325"/>
          <p14:tracePt t="36749" x="1627188" y="3616325"/>
          <p14:tracePt t="36769" x="1627188" y="3603625"/>
          <p14:tracePt t="36784" x="1652588" y="3590925"/>
          <p14:tracePt t="36795" x="1665288" y="3590925"/>
          <p14:tracePt t="36802" x="1689100" y="3579813"/>
          <p14:tracePt t="36811" x="1739900" y="3579813"/>
          <p14:tracePt t="36814" x="1778000" y="3554413"/>
          <p14:tracePt t="36825" x="1839913" y="3554413"/>
          <p14:tracePt t="36835" x="1878013" y="3541713"/>
          <p14:tracePt t="36842" x="1939925" y="3541713"/>
          <p14:tracePt t="36850" x="1965325" y="3541713"/>
          <p14:tracePt t="36854" x="1990725" y="3541713"/>
          <p14:tracePt t="36867" x="2027238" y="3529013"/>
          <p14:tracePt t="36876" x="2052638" y="3516313"/>
          <p14:tracePt t="36881" x="2078038" y="3516313"/>
          <p14:tracePt t="36892" x="2103438" y="3516313"/>
          <p14:tracePt t="36895" x="2127250" y="3516313"/>
          <p14:tracePt t="36904" x="2152650" y="3516313"/>
          <p14:tracePt t="36915" x="2178050" y="3516313"/>
          <p14:tracePt t="36931" x="2203450" y="3516313"/>
          <p14:tracePt t="36945" x="2228850" y="3516313"/>
          <p14:tracePt t="36961" x="2239963" y="3516313"/>
          <p14:tracePt t="36977" x="2252663" y="3516313"/>
          <p14:tracePt t="36986" x="2278063" y="3503613"/>
          <p14:tracePt t="36997" x="2290763" y="3503613"/>
          <p14:tracePt t="37002" x="2303463" y="3503613"/>
          <p14:tracePt t="37011" x="2328863" y="3503613"/>
          <p14:tracePt t="37016" x="2339975" y="3503613"/>
          <p14:tracePt t="37027" x="2365375" y="3503613"/>
          <p14:tracePt t="37037" x="2390775" y="3503613"/>
          <p14:tracePt t="37043" x="2403475" y="3503613"/>
          <p14:tracePt t="37053" x="2428875" y="3503613"/>
          <p14:tracePt t="37058" x="2452688" y="3503613"/>
          <p14:tracePt t="37067" x="2465388" y="3503613"/>
          <p14:tracePt t="37077" x="2490788" y="3503613"/>
          <p14:tracePt t="37082" x="2503488" y="3503613"/>
          <p14:tracePt t="37093" x="2528888" y="3503613"/>
          <p14:tracePt t="37097" x="2541588" y="3503613"/>
          <p14:tracePt t="37107" x="2554288" y="3503613"/>
          <p14:tracePt t="37116" x="2565400" y="3503613"/>
          <p14:tracePt t="37153" x="2590800" y="3503613"/>
          <p14:tracePt t="37203" x="2616200" y="3503613"/>
          <p14:tracePt t="37209" x="2616200" y="3516313"/>
          <p14:tracePt t="37219" x="2628900" y="3516313"/>
          <p14:tracePt t="37233" x="2641600" y="3529013"/>
          <p14:tracePt t="37249" x="2667000" y="3579813"/>
          <p14:tracePt t="37259" x="2678113" y="3579813"/>
          <p14:tracePt t="37264" x="2690813" y="3603625"/>
          <p14:tracePt t="37284" x="2703513" y="3616325"/>
          <p14:tracePt t="37309" x="2703513" y="3629025"/>
          <p14:tracePt t="37355" x="2716213" y="3629025"/>
          <p14:tracePt t="37399" x="2728913" y="3629025"/>
          <p14:tracePt t="37465" x="2741613" y="3629025"/>
          <p14:tracePt t="37480" x="2754313" y="3629025"/>
          <p14:tracePt t="37517" x="2778125" y="3629025"/>
          <p14:tracePt t="37520" x="2778125" y="3616325"/>
          <p14:tracePt t="37541" x="2790825" y="3616325"/>
          <p14:tracePt t="37550" x="2803525" y="3616325"/>
          <p14:tracePt t="37558" x="2816225" y="3616325"/>
          <p14:tracePt t="37567" x="2828925" y="3616325"/>
          <p14:tracePt t="37573" x="2841625" y="3603625"/>
          <p14:tracePt t="37583" x="2867025" y="3603625"/>
          <p14:tracePt t="37586" x="2879725" y="3603625"/>
          <p14:tracePt t="37596" x="2903538" y="3603625"/>
          <p14:tracePt t="37608" x="2916238" y="3603625"/>
          <p14:tracePt t="37612" x="2928938" y="3603625"/>
          <p14:tracePt t="37623" x="2941638" y="3603625"/>
          <p14:tracePt t="37626" x="2967038" y="3603625"/>
          <p14:tracePt t="37636" x="2992438" y="3603625"/>
          <p14:tracePt t="37653" x="3003550" y="3603625"/>
          <p14:tracePt t="37663" x="3016250" y="3603625"/>
          <p14:tracePt t="37678" x="3028950" y="3603625"/>
          <p14:tracePt t="37689" x="3041650" y="3603625"/>
          <p14:tracePt t="37739" x="3054350" y="3603625"/>
          <p14:tracePt t="37779" x="3067050" y="3603625"/>
          <p14:tracePt t="37795" x="3079750" y="3603625"/>
          <p14:tracePt t="37809" x="3092450" y="3603625"/>
          <p14:tracePt t="37819" x="3103563" y="3603625"/>
          <p14:tracePt t="37829" x="3103563" y="3590925"/>
          <p14:tracePt t="37844" x="3128963" y="3590925"/>
          <p14:tracePt t="37871" x="3141663" y="3590925"/>
          <p14:tracePt t="37884" x="3167063" y="3590925"/>
          <p14:tracePt t="37901" x="3192463" y="3590925"/>
          <p14:tracePt t="37911" x="3192463" y="3579813"/>
          <p14:tracePt t="37914" x="3205163" y="3579813"/>
          <p14:tracePt t="37932" x="3216275" y="3579813"/>
          <p14:tracePt t="37958" x="3241675" y="3579813"/>
          <p14:tracePt t="37964" x="3254375" y="3579813"/>
          <p14:tracePt t="37971" x="3267075" y="3579813"/>
          <p14:tracePt t="37981" x="3292475" y="3579813"/>
          <p14:tracePt t="37997" x="3317875" y="3579813"/>
          <p14:tracePt t="38008" x="3341688" y="3579813"/>
          <p14:tracePt t="38011" x="3367088" y="3579813"/>
          <p14:tracePt t="38021" x="3392488" y="3579813"/>
          <p14:tracePt t="38030" x="3405188" y="3590925"/>
          <p14:tracePt t="38037" x="3417888" y="3590925"/>
          <p14:tracePt t="38047" x="3429000" y="3603625"/>
          <p14:tracePt t="38052" x="3441700" y="3603625"/>
          <p14:tracePt t="38070" x="3454400" y="3616325"/>
          <p14:tracePt t="38087" x="3467100" y="3629025"/>
          <p14:tracePt t="38107" x="3479800" y="3629025"/>
          <p14:tracePt t="38117" x="3479800" y="3641725"/>
          <p14:tracePt t="38137" x="3492500" y="3641725"/>
          <p14:tracePt t="38209" x="3505200" y="3641725"/>
          <p14:tracePt t="38213" x="3505200" y="3654425"/>
          <p14:tracePt t="38233" x="3505200" y="3667125"/>
          <p14:tracePt t="38262" x="3505200" y="3679825"/>
          <p14:tracePt t="38288" x="3505200" y="3692525"/>
          <p14:tracePt t="38302" x="3505200" y="3703638"/>
          <p14:tracePt t="38309" x="3505200" y="3716338"/>
          <p14:tracePt t="38318" x="3505200" y="3729038"/>
          <p14:tracePt t="38329" x="3505200" y="3754438"/>
          <p14:tracePt t="38335" x="3505200" y="3767138"/>
          <p14:tracePt t="38348" x="3505200" y="3803650"/>
          <p14:tracePt t="38358" x="3492500" y="3816350"/>
          <p14:tracePt t="38369" x="3479800" y="3829050"/>
          <p14:tracePt t="38375" x="3467100" y="3854450"/>
          <p14:tracePt t="38385" x="3441700" y="3867150"/>
          <p14:tracePt t="38389" x="3429000" y="3879850"/>
          <p14:tracePt t="38398" x="3392488" y="3916363"/>
          <p14:tracePt t="38409" x="3379788" y="3916363"/>
          <p14:tracePt t="38414" x="3367088" y="3941763"/>
          <p14:tracePt t="38425" x="3328988" y="3941763"/>
          <p14:tracePt t="38429" x="3305175" y="3967163"/>
          <p14:tracePt t="38439" x="3279775" y="3979863"/>
          <p14:tracePt t="38451" x="3241675" y="3979863"/>
          <p14:tracePt t="38456" x="3205163" y="3992563"/>
          <p14:tracePt t="38465" x="3179763" y="4005263"/>
          <p14:tracePt t="38470" x="3128963" y="4017963"/>
          <p14:tracePt t="38480" x="3079750" y="4029075"/>
          <p14:tracePt t="38491" x="3028950" y="4029075"/>
          <p14:tracePt t="38494" x="2992438" y="4054475"/>
          <p14:tracePt t="38505" x="2928938" y="4067175"/>
          <p14:tracePt t="38510" x="2890838" y="4092575"/>
          <p14:tracePt t="38520" x="2867025" y="4092575"/>
          <p14:tracePt t="38531" x="2828925" y="4092575"/>
          <p14:tracePt t="38537" x="2803525" y="4092575"/>
          <p14:tracePt t="38547" x="2754313" y="4092575"/>
          <p14:tracePt t="38550" x="2716213" y="4092575"/>
          <p14:tracePt t="38560" x="2654300" y="4092575"/>
          <p14:tracePt t="38570" x="2578100" y="4092575"/>
          <p14:tracePt t="38576" x="2541588" y="4092575"/>
          <p14:tracePt t="38587" x="2490788" y="4092575"/>
          <p14:tracePt t="38590" x="2465388" y="4092575"/>
          <p14:tracePt t="38601" x="2441575" y="4092575"/>
          <p14:tracePt t="38617" x="2428875" y="4092575"/>
          <p14:tracePt t="38627" x="2416175" y="4092575"/>
          <p14:tracePt t="38643" x="2403475" y="4092575"/>
          <p14:tracePt t="38674" x="2390775" y="4092575"/>
          <p14:tracePt t="38686" x="2390775" y="4079875"/>
          <p14:tracePt t="38697" x="2390775" y="4054475"/>
          <p14:tracePt t="38707" x="2416175" y="4005263"/>
          <p14:tracePt t="38712" x="2478088" y="3954463"/>
          <p14:tracePt t="38723" x="2528888" y="3929063"/>
          <p14:tracePt t="38728" x="2590800" y="3867150"/>
          <p14:tracePt t="38736" x="2703513" y="3792538"/>
          <p14:tracePt t="38747" x="2778125" y="3741738"/>
          <p14:tracePt t="38752" x="2867025" y="3667125"/>
          <p14:tracePt t="38762" x="2954338" y="3590925"/>
          <p14:tracePt t="38767" x="3028950" y="3490913"/>
          <p14:tracePt t="38776" x="3103563" y="3416300"/>
          <p14:tracePt t="38789" x="3154363" y="3328988"/>
          <p14:tracePt t="38792" x="3192463" y="3228975"/>
          <p14:tracePt t="38803" x="3254375" y="3128963"/>
          <p14:tracePt t="38808" x="3305175" y="3054350"/>
          <p14:tracePt t="38819" x="3341688" y="2965450"/>
          <p14:tracePt t="38829" x="3354388" y="2878138"/>
          <p14:tracePt t="38834" x="3379788" y="2803525"/>
          <p14:tracePt t="38842" x="3392488" y="2740025"/>
          <p14:tracePt t="38850" x="3405188" y="2665413"/>
          <p14:tracePt t="38859" x="3405188" y="2616200"/>
          <p14:tracePt t="38868" x="3405188" y="2565400"/>
          <p14:tracePt t="38873" x="3405188" y="2516188"/>
          <p14:tracePt t="38882" x="3405188" y="2490788"/>
          <p14:tracePt t="38890" x="3405188" y="2478088"/>
          <p14:tracePt t="38899" x="3405188" y="2452688"/>
          <p14:tracePt t="38908" x="3392488" y="2427288"/>
          <p14:tracePt t="38914" x="3392488" y="2414588"/>
          <p14:tracePt t="38924" x="3367088" y="2378075"/>
          <p14:tracePt t="38940" x="3354388" y="2352675"/>
          <p14:tracePt t="38949" x="3317875" y="2327275"/>
          <p14:tracePt t="38957" x="3292475" y="2314575"/>
          <p14:tracePt t="38968" x="3254375" y="2303463"/>
          <p14:tracePt t="38979" x="3216275" y="2290763"/>
          <p14:tracePt t="38991" x="3179763" y="2290763"/>
          <p14:tracePt t="38995" x="3128963" y="2290763"/>
          <p14:tracePt t="39005" x="3067050" y="2290763"/>
          <p14:tracePt t="39011" x="2979738" y="2290763"/>
          <p14:tracePt t="39021" x="2854325" y="2290763"/>
          <p14:tracePt t="39031" x="2754313" y="2290763"/>
          <p14:tracePt t="39034" x="2678113" y="2290763"/>
          <p14:tracePt t="39044" x="2578100" y="2290763"/>
          <p14:tracePt t="39050" x="2490788" y="2290763"/>
          <p14:tracePt t="39061" x="2390775" y="2290763"/>
          <p14:tracePt t="39071" x="2303463" y="2290763"/>
          <p14:tracePt t="39075" x="2203450" y="2290763"/>
          <p14:tracePt t="39084" x="2139950" y="2290763"/>
          <p14:tracePt t="39092" x="2065338" y="2290763"/>
          <p14:tracePt t="39101" x="2014538" y="2290763"/>
          <p14:tracePt t="39111" x="1965325" y="2290763"/>
          <p14:tracePt t="39115" x="1865313" y="2290763"/>
          <p14:tracePt t="39124" x="1827213" y="2290763"/>
          <p14:tracePt t="39130" x="1778000" y="2290763"/>
          <p14:tracePt t="39140" x="1739900" y="2290763"/>
          <p14:tracePt t="39150" x="1689100" y="2290763"/>
          <p14:tracePt t="39157" x="1652588" y="2290763"/>
          <p14:tracePt t="39167" x="1601788" y="2290763"/>
          <p14:tracePt t="39172" x="1565275" y="2290763"/>
          <p14:tracePt t="39180" x="1514475" y="2290763"/>
          <p14:tracePt t="39198" x="1452563" y="2314575"/>
          <p14:tracePt t="39206" x="1439863" y="2327275"/>
          <p14:tracePt t="39211" x="1376363" y="2339975"/>
          <p14:tracePt t="39221" x="1352550" y="2352675"/>
          <p14:tracePt t="39230" x="1276350" y="2390775"/>
          <p14:tracePt t="39236" x="1252538" y="2414588"/>
          <p14:tracePt t="39247" x="1176338" y="2452688"/>
          <p14:tracePt t="39253" x="1139825" y="2478088"/>
          <p14:tracePt t="39262" x="1089025" y="2503488"/>
          <p14:tracePt t="39274" x="1027113" y="2552700"/>
          <p14:tracePt t="39277" x="1001713" y="2578100"/>
          <p14:tracePt t="39287" x="989013" y="2603500"/>
          <p14:tracePt t="39292" x="950913" y="2627313"/>
          <p14:tracePt t="39302" x="950913" y="2652713"/>
          <p14:tracePt t="39312" x="914400" y="2703513"/>
          <p14:tracePt t="39317" x="889000" y="2728913"/>
          <p14:tracePt t="39329" x="889000" y="2740025"/>
          <p14:tracePt t="39333" x="863600" y="2778125"/>
          <p14:tracePt t="39343" x="863600" y="2803525"/>
          <p14:tracePt t="39352" x="863600" y="2852738"/>
          <p14:tracePt t="39359" x="863600" y="2878138"/>
          <p14:tracePt t="39369" x="838200" y="2903538"/>
          <p14:tracePt t="39373" x="838200" y="2941638"/>
          <p14:tracePt t="39382" x="838200" y="2965450"/>
          <p14:tracePt t="39392" x="838200" y="2990850"/>
          <p14:tracePt t="39399" x="838200" y="3016250"/>
          <p14:tracePt t="39409" x="838200" y="3065463"/>
          <p14:tracePt t="39417" x="838200" y="3103563"/>
          <p14:tracePt t="39423" x="838200" y="3141663"/>
          <p14:tracePt t="39432" x="838200" y="3165475"/>
          <p14:tracePt t="39437" x="838200" y="3216275"/>
          <p14:tracePt t="39448" x="838200" y="3267075"/>
          <p14:tracePt t="39457" x="838200" y="3278188"/>
          <p14:tracePt t="39463" x="863600" y="3341688"/>
          <p14:tracePt t="39473" x="863600" y="3367088"/>
          <p14:tracePt t="39478" x="863600" y="3403600"/>
          <p14:tracePt t="39489" x="889000" y="3429000"/>
          <p14:tracePt t="39499" x="901700" y="3454400"/>
          <p14:tracePt t="39503" x="901700" y="3503613"/>
          <p14:tracePt t="39513" x="914400" y="3541713"/>
          <p14:tracePt t="39519" x="925513" y="3579813"/>
          <p14:tracePt t="39528" x="950913" y="3629025"/>
          <p14:tracePt t="39539" x="950913" y="3667125"/>
          <p14:tracePt t="39542" x="976313" y="3703638"/>
          <p14:tracePt t="39556" x="989013" y="3729038"/>
          <p14:tracePt t="39559" x="1001713" y="3767138"/>
          <p14:tracePt t="39569" x="1001713" y="3779838"/>
          <p14:tracePt t="39578" x="1027113" y="3816350"/>
          <p14:tracePt t="39583" x="1050925" y="3867150"/>
          <p14:tracePt t="39595" x="1063625" y="3892550"/>
          <p14:tracePt t="39599" x="1076325" y="3916363"/>
          <p14:tracePt t="39609" x="1101725" y="3954463"/>
          <p14:tracePt t="39619" x="1127125" y="3992563"/>
          <p14:tracePt t="39625" x="1139825" y="4005263"/>
          <p14:tracePt t="39635" x="1150938" y="4041775"/>
          <p14:tracePt t="39640" x="1163638" y="4054475"/>
          <p14:tracePt t="39648" x="1189038" y="4105275"/>
          <p14:tracePt t="39658" x="1214438" y="4117975"/>
          <p14:tracePt t="39665" x="1227138" y="4154488"/>
          <p14:tracePt t="39674" x="1252538" y="4167188"/>
          <p14:tracePt t="39681" x="1289050" y="4192588"/>
          <p14:tracePt t="39690" x="1339850" y="4230688"/>
          <p14:tracePt t="39700" x="1389063" y="4254500"/>
          <p14:tracePt t="39706" x="1452563" y="4267200"/>
          <p14:tracePt t="39715" x="1514475" y="4305300"/>
          <p14:tracePt t="39721" x="1577975" y="4305300"/>
          <p14:tracePt t="39731" x="1652588" y="4330700"/>
          <p14:tracePt t="39740" x="1739900" y="4367213"/>
          <p14:tracePt t="39744" x="1827213" y="4367213"/>
          <p14:tracePt t="39756" x="1890713" y="4392613"/>
          <p14:tracePt t="39761" x="1952625" y="4405313"/>
          <p14:tracePt t="39773" x="2078038" y="4430713"/>
          <p14:tracePt t="39782" x="2165350" y="4430713"/>
          <p14:tracePt t="39785" x="2265363" y="4443413"/>
          <p14:tracePt t="39795" x="2365375" y="4467225"/>
          <p14:tracePt t="39801" x="2465388" y="4479925"/>
          <p14:tracePt t="39811" x="2578100" y="4479925"/>
          <p14:tracePt t="39821" x="2654300" y="4479925"/>
          <p14:tracePt t="39824" x="2741613" y="4479925"/>
          <p14:tracePt t="39835" x="2790825" y="4479925"/>
          <p14:tracePt t="39841" x="2841625" y="4479925"/>
          <p14:tracePt t="39850" x="2879725" y="4479925"/>
          <p14:tracePt t="39861" x="2928938" y="4479925"/>
          <p14:tracePt t="39868" x="2967038" y="4479925"/>
          <p14:tracePt t="39877" x="2992438" y="4454525"/>
          <p14:tracePt t="39881" x="3054350" y="4430713"/>
          <p14:tracePt t="39891" x="3079750" y="4392613"/>
          <p14:tracePt t="39900" x="3103563" y="4367213"/>
          <p14:tracePt t="39907" x="3167063" y="4318000"/>
          <p14:tracePt t="39917" x="3192463" y="4292600"/>
          <p14:tracePt t="39921" x="3241675" y="4230688"/>
          <p14:tracePt t="39933" x="3292475" y="4167188"/>
          <p14:tracePt t="39942" x="3341688" y="4105275"/>
          <p14:tracePt t="39946" x="3379788" y="4041775"/>
          <p14:tracePt t="39957" x="3417888" y="3979863"/>
          <p14:tracePt t="39963" x="3441700" y="3905250"/>
          <p14:tracePt t="39973" x="3479800" y="3829050"/>
          <p14:tracePt t="39982" x="3517900" y="3754438"/>
          <p14:tracePt t="39988" x="3554413" y="3679825"/>
          <p14:tracePt t="39997" x="3592513" y="3579813"/>
          <p14:tracePt t="40003" x="3643313" y="3479800"/>
          <p14:tracePt t="40013" x="3667125" y="3403600"/>
          <p14:tracePt t="40022" x="3667125" y="3341688"/>
          <p14:tracePt t="40029" x="3692525" y="3254375"/>
          <p14:tracePt t="40039" x="3692525" y="3203575"/>
          <p14:tracePt t="40043" x="3692525" y="3154363"/>
          <p14:tracePt t="40053" x="3692525" y="3128963"/>
          <p14:tracePt t="40062" x="3692525" y="3090863"/>
          <p14:tracePt t="40068" x="3692525" y="3041650"/>
          <p14:tracePt t="40079" x="3692525" y="3016250"/>
          <p14:tracePt t="40083" x="3679825" y="2965450"/>
          <p14:tracePt t="40093" x="3667125" y="2916238"/>
          <p14:tracePt t="40102" x="3630613" y="2878138"/>
          <p14:tracePt t="40108" x="3617913" y="2816225"/>
          <p14:tracePt t="40119" x="3567113" y="2740025"/>
          <p14:tracePt t="40123" x="3530600" y="2703513"/>
          <p14:tracePt t="40133" x="3505200" y="2665413"/>
          <p14:tracePt t="40144" x="3505200" y="2640013"/>
          <p14:tracePt t="40149" x="3454400" y="2603500"/>
          <p14:tracePt t="40159" x="3417888" y="2552700"/>
          <p14:tracePt t="40163" x="3379788" y="2527300"/>
          <p14:tracePt t="40173" x="3341688" y="2490788"/>
          <p14:tracePt t="40183" x="3305175" y="2478088"/>
          <p14:tracePt t="40189" x="3228975" y="2439988"/>
          <p14:tracePt t="40199" x="3154363" y="2414588"/>
          <p14:tracePt t="40205" x="3079750" y="2403475"/>
          <p14:tracePt t="40215" x="2992438" y="2378075"/>
          <p14:tracePt t="40224" x="2879725" y="2378075"/>
          <p14:tracePt t="40228" x="2767013" y="2365375"/>
          <p14:tracePt t="40240" x="2667000" y="2365375"/>
          <p14:tracePt t="40244" x="2541588" y="2365375"/>
          <p14:tracePt t="40255" x="2428875" y="2365375"/>
          <p14:tracePt t="40264" x="2290763" y="2365375"/>
          <p14:tracePt t="40272" x="2178050" y="2365375"/>
          <p14:tracePt t="40281" x="2078038" y="2365375"/>
          <p14:tracePt t="40284" x="1978025" y="2365375"/>
          <p14:tracePt t="40295" x="1878013" y="2365375"/>
          <p14:tracePt t="40306" x="1778000" y="2365375"/>
          <p14:tracePt t="40310" x="1665288" y="2365375"/>
          <p14:tracePt t="40321" x="1539875" y="2365375"/>
          <p14:tracePt t="40325" x="1476375" y="2365375"/>
          <p14:tracePt t="40334" x="1363663" y="2378075"/>
          <p14:tracePt t="40344" x="1263650" y="2403475"/>
          <p14:tracePt t="40350" x="1176338" y="2427288"/>
          <p14:tracePt t="40361" x="1089025" y="2452688"/>
          <p14:tracePt t="40367" x="1001713" y="2490788"/>
          <p14:tracePt t="40374" x="901700" y="2527300"/>
          <p14:tracePt t="40387" x="825500" y="2565400"/>
          <p14:tracePt t="40390" x="750888" y="2603500"/>
          <p14:tracePt t="40401" x="701675" y="2640013"/>
          <p14:tracePt t="40407" x="650875" y="2678113"/>
          <p14:tracePt t="40417" x="588963" y="2716213"/>
          <p14:tracePt t="40427" x="550863" y="2765425"/>
          <p14:tracePt t="40430" x="488950" y="2828925"/>
          <p14:tracePt t="40441" x="463550" y="2878138"/>
          <p14:tracePt t="40447" x="450850" y="2941638"/>
          <p14:tracePt t="40457" x="425450" y="2990850"/>
          <p14:tracePt t="40467" x="425450" y="3028950"/>
          <p14:tracePt t="40472" x="425450" y="3090863"/>
          <p14:tracePt t="40483" x="425450" y="3165475"/>
          <p14:tracePt t="40487" x="425450" y="3228975"/>
          <p14:tracePt t="40497" x="425450" y="3303588"/>
          <p14:tracePt t="40504" x="425450" y="3354388"/>
          <p14:tracePt t="40512" x="425450" y="3416300"/>
          <p14:tracePt t="40523" x="425450" y="3454400"/>
          <p14:tracePt t="40529" x="425450" y="3503613"/>
          <p14:tracePt t="40539" x="425450" y="3541713"/>
          <p14:tracePt t="40542" x="425450" y="3579813"/>
          <p14:tracePt t="40554" x="438150" y="3641725"/>
          <p14:tracePt t="40563" x="450850" y="3692525"/>
          <p14:tracePt t="40569" x="476250" y="3729038"/>
          <p14:tracePt t="40578" x="488950" y="3792538"/>
          <p14:tracePt t="40583" x="500063" y="3829050"/>
          <p14:tracePt t="40595" x="538163" y="3905250"/>
          <p14:tracePt t="40607" x="576263" y="3967163"/>
          <p14:tracePt t="40608" x="625475" y="4054475"/>
          <p14:tracePt t="40619" x="663575" y="4117975"/>
          <p14:tracePt t="40625" x="701675" y="4179888"/>
          <p14:tracePt t="40634" x="738188" y="4230688"/>
          <p14:tracePt t="40644" x="801688" y="4318000"/>
          <p14:tracePt t="40649" x="850900" y="4367213"/>
          <p14:tracePt t="40659" x="914400" y="4430713"/>
          <p14:tracePt t="40665" x="950913" y="4467225"/>
          <p14:tracePt t="40675" x="1027113" y="4518025"/>
          <p14:tracePt t="40684" x="1076325" y="4567238"/>
          <p14:tracePt t="40688" x="1150938" y="4605338"/>
          <p14:tracePt t="40698" x="1189038" y="4643438"/>
          <p14:tracePt t="40705" x="1276350" y="4705350"/>
          <p14:tracePt t="40714" x="1352550" y="4743450"/>
          <p14:tracePt t="40725" x="1401763" y="4768850"/>
          <p14:tracePt t="40729" x="1465263" y="4779963"/>
          <p14:tracePt t="40741" x="1539875" y="4805363"/>
          <p14:tracePt t="40745" x="1614488" y="4818063"/>
          <p14:tracePt t="40755" x="1689100" y="4843463"/>
          <p14:tracePt t="40765" x="1765300" y="4843463"/>
          <p14:tracePt t="40772" x="1839913" y="4856163"/>
          <p14:tracePt t="40785" x="1903413" y="4856163"/>
          <p14:tracePt t="40789" x="1990725" y="4856163"/>
          <p14:tracePt t="40794" x="2039938" y="4856163"/>
          <p14:tracePt t="40805" x="2116138" y="4856163"/>
          <p14:tracePt t="40808" x="2178050" y="4856163"/>
          <p14:tracePt t="40819" x="2239963" y="4856163"/>
          <p14:tracePt t="40829" x="2303463" y="4856163"/>
          <p14:tracePt t="40834" x="2365375" y="4856163"/>
          <p14:tracePt t="40845" x="2403475" y="4856163"/>
          <p14:tracePt t="40849" x="2465388" y="4843463"/>
          <p14:tracePt t="40859" x="2528888" y="4818063"/>
          <p14:tracePt t="40871" x="2603500" y="4818063"/>
          <p14:tracePt t="40874" x="2641600" y="4805363"/>
          <p14:tracePt t="40885" x="2678113" y="4779963"/>
          <p14:tracePt t="40891" x="2716213" y="4756150"/>
          <p14:tracePt t="40900" x="2741613" y="4756150"/>
          <p14:tracePt t="40910" x="2778125" y="4756150"/>
          <p14:tracePt t="40914" x="2828925" y="4718050"/>
          <p14:tracePt t="40925" x="2841625" y="4718050"/>
          <p14:tracePt t="40931" x="2879725" y="4692650"/>
          <p14:tracePt t="40958" x="2928938" y="4656138"/>
          <p14:tracePt t="40967" x="2954338" y="4643438"/>
          <p14:tracePt t="40972" x="2967038" y="4618038"/>
          <p14:tracePt t="40980" x="2979738" y="4605338"/>
          <p14:tracePt t="40990" x="3003550" y="4579938"/>
          <p14:tracePt t="40997" x="3028950" y="4543425"/>
          <p14:tracePt t="41007" x="3041650" y="4505325"/>
          <p14:tracePt t="41011" x="3067050" y="4479925"/>
          <p14:tracePt t="41022" x="3092450" y="4443413"/>
          <p14:tracePt t="41031" x="3103563" y="4418013"/>
          <p14:tracePt t="41037" x="3116263" y="4392613"/>
          <p14:tracePt t="41050" x="3128963" y="4367213"/>
          <p14:tracePt t="41063" x="3141663" y="4354513"/>
          <p14:tracePt t="41073" x="3154363" y="4341813"/>
          <p14:tracePt t="41077" x="3167063" y="4318000"/>
          <p14:tracePt t="41088" x="3179763" y="4305300"/>
          <p14:tracePt t="41092" x="3179763" y="4279900"/>
          <p14:tracePt t="41103" x="3179763" y="4254500"/>
          <p14:tracePt t="41108" x="3192463" y="4205288"/>
          <p14:tracePt t="41119" x="3205163" y="4141788"/>
          <p14:tracePt t="41129" x="3205163" y="4092575"/>
          <p14:tracePt t="41133" x="3205163" y="4029075"/>
          <p14:tracePt t="41143" x="3205163" y="3992563"/>
          <p14:tracePt t="41149" x="3228975" y="3929063"/>
          <p14:tracePt t="41159" x="3228975" y="3854450"/>
          <p14:tracePt t="41170" x="3241675" y="3767138"/>
          <p14:tracePt t="41172" x="3241675" y="3716338"/>
          <p14:tracePt t="41183" x="3241675" y="3667125"/>
          <p14:tracePt t="41189" x="3241675" y="3629025"/>
          <p14:tracePt t="41198" x="3241675" y="3603625"/>
          <p14:tracePt t="41208" x="3241675" y="3579813"/>
          <p14:tracePt t="41212" x="3241675" y="3554413"/>
          <p14:tracePt t="41225" x="3241675" y="3503613"/>
          <p14:tracePt t="41228" x="3241675" y="3479800"/>
          <p14:tracePt t="41238" x="3228975" y="3441700"/>
          <p14:tracePt t="41248" x="3228975" y="3403600"/>
          <p14:tracePt t="41255" x="3205163" y="3354388"/>
          <p14:tracePt t="41265" x="3179763" y="3328988"/>
          <p14:tracePt t="41269" x="3179763" y="3290888"/>
          <p14:tracePt t="41278" x="3154363" y="3254375"/>
          <p14:tracePt t="41289" x="3128963" y="3216275"/>
          <p14:tracePt t="41295" x="3116263" y="3190875"/>
          <p14:tracePt t="41304" x="3092450" y="3178175"/>
          <p14:tracePt t="41311" x="3092450" y="3165475"/>
          <p14:tracePt t="41321" x="3079750" y="3141663"/>
          <p14:tracePt t="41332" x="3054350" y="3128963"/>
          <p14:tracePt t="41334" x="3041650" y="3103563"/>
          <p14:tracePt t="41345" x="3016250" y="3090863"/>
          <p14:tracePt t="41352" x="2967038" y="3065463"/>
          <p14:tracePt t="41361" x="2916238" y="3054350"/>
          <p14:tracePt t="41371" x="2841625" y="3028950"/>
          <p14:tracePt t="41374" x="2803525" y="3028950"/>
          <p14:tracePt t="41384" x="2767013" y="3028950"/>
          <p14:tracePt t="41390" x="2741613" y="3028950"/>
          <p14:tracePt t="41400" x="2703513" y="3003550"/>
          <p14:tracePt t="41411" x="2678113" y="3003550"/>
          <p14:tracePt t="41417" x="2654300" y="3003550"/>
          <p14:tracePt t="41426" x="2603500" y="3003550"/>
          <p14:tracePt t="41430" x="2554288" y="2990850"/>
          <p14:tracePt t="41440" x="2503488" y="2990850"/>
          <p14:tracePt t="41450" x="2428875" y="2978150"/>
          <p14:tracePt t="41457" x="2365375" y="2965450"/>
          <p14:tracePt t="41467" x="2278063" y="2952750"/>
          <p14:tracePt t="41472" x="2203450" y="2952750"/>
          <p14:tracePt t="41480" x="2116138" y="2952750"/>
          <p14:tracePt t="41491" x="2052638" y="2952750"/>
          <p14:tracePt t="41497" x="1990725" y="2952750"/>
          <p14:tracePt t="41507" x="1952625" y="2952750"/>
          <p14:tracePt t="41511" x="1878013" y="2952750"/>
          <p14:tracePt t="41522" x="1790700" y="2952750"/>
          <p14:tracePt t="41534" x="1714500" y="2952750"/>
          <p14:tracePt t="41539" x="1652588" y="2952750"/>
          <p14:tracePt t="41547" x="1601788" y="2952750"/>
          <p14:tracePt t="41550" x="1527175" y="2952750"/>
          <p14:tracePt t="41562" x="1476375" y="2952750"/>
          <p14:tracePt t="41573" x="1427163" y="2952750"/>
          <p14:tracePt t="41576" x="1389063" y="2952750"/>
          <p14:tracePt t="41588" x="1327150" y="2952750"/>
          <p14:tracePt t="41593" x="1276350" y="2952750"/>
          <p14:tracePt t="41604" x="1239838" y="2952750"/>
          <p14:tracePt t="41612" x="1189038" y="2952750"/>
          <p14:tracePt t="41616" x="1150938" y="2941638"/>
          <p14:tracePt t="41626" x="1139825" y="2941638"/>
          <p14:tracePt t="41634" x="1127125" y="2941638"/>
          <p14:tracePt t="41642" x="1101725" y="2941638"/>
          <p14:tracePt t="41654" x="1089025" y="2941638"/>
          <p14:tracePt t="41659" x="1063625" y="2928938"/>
          <p14:tracePt t="41673" x="1050925" y="2928938"/>
          <p14:tracePt t="41682" x="1038225" y="2928938"/>
          <p14:tracePt t="41699" x="1027113" y="2916238"/>
          <p14:tracePt t="41709" x="1014413" y="2916238"/>
          <p14:tracePt t="41723" x="1001713" y="2903538"/>
          <p14:tracePt t="41825" x="1001713" y="2890838"/>
          <p14:tracePt t="41844" x="1001713" y="2878138"/>
          <p14:tracePt t="41854" x="1001713" y="2865438"/>
          <p14:tracePt t="41865" x="1014413" y="2852738"/>
          <p14:tracePt t="41868" x="1050925" y="2840038"/>
          <p14:tracePt t="41879" x="1101725" y="2816225"/>
          <p14:tracePt t="41885" x="1163638" y="2816225"/>
          <p14:tracePt t="41894" x="1239838" y="2816225"/>
          <p14:tracePt t="41905" x="1327150" y="2816225"/>
          <p14:tracePt t="41911" x="1376363" y="2816225"/>
          <p14:tracePt t="41921" x="1439863" y="2816225"/>
          <p14:tracePt t="41924" x="1465263" y="2816225"/>
          <p14:tracePt t="41936" x="1489075" y="2816225"/>
          <p14:tracePt t="41955" x="1527175" y="2816225"/>
          <p14:tracePt t="41966" x="1552575" y="2816225"/>
          <p14:tracePt t="41985" x="1565275" y="2816225"/>
          <p14:tracePt t="41991" x="1577975" y="2816225"/>
          <p14:tracePt t="42001" x="1589088" y="2816225"/>
          <p14:tracePt t="42006" x="1614488" y="2816225"/>
          <p14:tracePt t="42017" x="1627188" y="2816225"/>
          <p14:tracePt t="42027" x="1652588" y="2816225"/>
          <p14:tracePt t="42031" x="1677988" y="2816225"/>
          <p14:tracePt t="42041" x="1701800" y="2816225"/>
          <p14:tracePt t="42046" x="1727200" y="2816225"/>
          <p14:tracePt t="42056" x="1739900" y="2816225"/>
          <p14:tracePt t="42067" x="1765300" y="2816225"/>
          <p14:tracePt t="42070" x="1778000" y="2816225"/>
          <p14:tracePt t="42081" x="1790700" y="2816225"/>
          <p14:tracePt t="42116" x="1801813" y="2816225"/>
          <p14:tracePt t="42283" x="1778000" y="2816225"/>
          <p14:tracePt t="42289" x="1727200" y="2816225"/>
          <p14:tracePt t="42299" x="1677988" y="2816225"/>
          <p14:tracePt t="42308" x="1614488" y="2816225"/>
          <p14:tracePt t="42313" x="1589088" y="2816225"/>
          <p14:tracePt t="42324" x="1552575" y="2816225"/>
          <p14:tracePt t="42328" x="1501775" y="2816225"/>
          <p14:tracePt t="42339" x="1465263" y="2816225"/>
          <p14:tracePt t="42355" x="1439863" y="2816225"/>
          <p14:tracePt t="42365" x="1427163" y="2816225"/>
          <p14:tracePt t="42370" x="1414463" y="2816225"/>
          <p14:tracePt t="42379" x="1401763" y="2816225"/>
          <p14:tracePt t="42408" x="1389063" y="2816225"/>
          <p14:tracePt t="42531" x="1401763" y="2816225"/>
          <p14:tracePt t="42541" x="1427163" y="2803525"/>
          <p14:tracePt t="42545" x="1452563" y="2803525"/>
          <p14:tracePt t="42555" x="1476375" y="2803525"/>
          <p14:tracePt t="42560" x="1514475" y="2803525"/>
          <p14:tracePt t="42571" x="1539875" y="2803525"/>
          <p14:tracePt t="42580" x="1565275" y="2803525"/>
          <p14:tracePt t="42585" x="1589088" y="2803525"/>
          <p14:tracePt t="42597" x="1601788" y="2803525"/>
          <p14:tracePt t="42697" x="1552575" y="2778125"/>
          <p14:tracePt t="42701" x="1439863" y="2765425"/>
          <p14:tracePt t="42712" x="1314450" y="2740025"/>
          <p14:tracePt t="42716" x="1201738" y="2740025"/>
          <p14:tracePt t="42726" x="1114425" y="2728913"/>
          <p14:tracePt t="42736" x="1063625" y="2728913"/>
          <p14:tracePt t="42742" x="1038225" y="2703513"/>
          <p14:tracePt t="42754" x="1014413" y="2703513"/>
          <p14:tracePt t="42833" x="1038225" y="2703513"/>
          <p14:tracePt t="42843" x="1089025" y="2703513"/>
          <p14:tracePt t="42849" x="1150938" y="2703513"/>
          <p14:tracePt t="42858" x="1189038" y="2703513"/>
          <p14:tracePt t="42869" x="1239838" y="2703513"/>
          <p14:tracePt t="42873" x="1276350" y="2703513"/>
          <p14:tracePt t="42882" x="1301750" y="2703513"/>
          <p14:tracePt t="42888" x="1327150" y="2703513"/>
          <p14:tracePt t="43039" x="1352550" y="2703513"/>
          <p14:tracePt t="43049" x="1389063" y="2703513"/>
          <p14:tracePt t="43059" x="1439863" y="2703513"/>
          <p14:tracePt t="43065" x="1489075" y="2703513"/>
          <p14:tracePt t="43075" x="1527175" y="2703513"/>
          <p14:tracePt t="43080" x="1589088" y="2703513"/>
          <p14:tracePt t="43091" x="1614488" y="2703513"/>
          <p14:tracePt t="43101" x="1639888" y="2703513"/>
          <p14:tracePt t="43104" x="1665288" y="2703513"/>
          <p14:tracePt t="43114" x="1689100" y="2703513"/>
          <p14:tracePt t="43140" x="1714500" y="2703513"/>
          <p14:tracePt t="43155" x="1727200" y="2703513"/>
          <p14:tracePt t="43167" x="1739900" y="2703513"/>
          <p14:tracePt t="43171" x="1752600" y="2703513"/>
          <p14:tracePt t="43181" x="1778000" y="2703513"/>
          <p14:tracePt t="43187" x="1814513" y="2728913"/>
          <p14:tracePt t="43207" x="1865313" y="2728913"/>
          <p14:tracePt t="43221" x="1890713" y="2728913"/>
          <p14:tracePt t="43237" x="1903413" y="2728913"/>
          <p14:tracePt t="43253" x="1914525" y="2728913"/>
          <p14:tracePt t="43262" x="1927225" y="2728913"/>
          <p14:tracePt t="43458" x="1927225" y="2740025"/>
          <p14:tracePt t="43650" x="1939925" y="2740025"/>
          <p14:tracePt t="43654" x="1965325" y="2740025"/>
          <p14:tracePt t="43666" x="1990725" y="2740025"/>
          <p14:tracePt t="43676" x="2014538" y="2740025"/>
          <p14:tracePt t="43680" x="2065338" y="2740025"/>
          <p14:tracePt t="43692" x="2090738" y="2740025"/>
          <p14:tracePt t="43694" x="2139950" y="2740025"/>
          <p14:tracePt t="43707" x="2190750" y="2740025"/>
          <p14:tracePt t="43717" x="2216150" y="2740025"/>
          <p14:tracePt t="43720" x="2239963" y="2740025"/>
          <p14:tracePt t="43730" x="2265363" y="2740025"/>
          <p14:tracePt t="43747" x="2290763" y="2740025"/>
          <p14:tracePt t="43781" x="2316163" y="2740025"/>
          <p14:tracePt t="43807" x="2328863" y="2740025"/>
          <p14:tracePt t="43821" x="2339975" y="2740025"/>
          <p14:tracePt t="43832" x="2352675" y="2740025"/>
          <p14:tracePt t="43836" x="2365375" y="2740025"/>
          <p14:tracePt t="43846" x="2378075" y="2740025"/>
          <p14:tracePt t="43873" x="2403475" y="2740025"/>
          <p14:tracePt t="43886" x="2416175" y="2740025"/>
          <p14:tracePt t="43904" x="2428875" y="2740025"/>
          <p14:tracePt t="43912" x="2441575" y="2740025"/>
          <p14:tracePt t="43949" x="2452688" y="2740025"/>
          <p14:tracePt t="44013" x="2465388" y="2740025"/>
          <p14:tracePt t="44139" x="2416175" y="2740025"/>
          <p14:tracePt t="44145" x="2352675" y="2752725"/>
          <p14:tracePt t="44155" x="2290763" y="2790825"/>
          <p14:tracePt t="44159" x="2239963" y="2790825"/>
          <p14:tracePt t="44168" x="2165350" y="2828925"/>
          <p14:tracePt t="44179" x="2139950" y="2828925"/>
          <p14:tracePt t="44185" x="2090738" y="2852738"/>
          <p14:tracePt t="44196" x="2052638" y="2865438"/>
          <p14:tracePt t="44208" x="2039938" y="2865438"/>
          <p14:tracePt t="44366" x="2065338" y="2865438"/>
          <p14:tracePt t="44377" x="2139950" y="2865438"/>
          <p14:tracePt t="44381" x="2228850" y="2852738"/>
          <p14:tracePt t="44390" x="2303463" y="2828925"/>
          <p14:tracePt t="44396" x="2365375" y="2816225"/>
          <p14:tracePt t="44407" x="2428875" y="2790825"/>
          <p14:tracePt t="44417" x="2465388" y="2778125"/>
          <p14:tracePt t="44420" x="2528888" y="2752725"/>
          <p14:tracePt t="44436" x="2541588" y="2752725"/>
          <p14:tracePt t="44589" x="2565400" y="2752725"/>
          <p14:tracePt t="44601" x="2565400" y="2778125"/>
          <p14:tracePt t="44602" x="2565400" y="2803525"/>
          <p14:tracePt t="44612" x="2565400" y="2828925"/>
          <p14:tracePt t="44619" x="2603500" y="2878138"/>
          <p14:tracePt t="44630" x="2628900" y="2941638"/>
          <p14:tracePt t="44639" x="2667000" y="3016250"/>
          <p14:tracePt t="44643" x="2678113" y="3054350"/>
          <p14:tracePt t="44653" x="2703513" y="3116263"/>
          <p14:tracePt t="44660" x="2703513" y="3190875"/>
          <p14:tracePt t="44669" x="2728913" y="3267075"/>
          <p14:tracePt t="44679" x="2728913" y="3328988"/>
          <p14:tracePt t="44684" x="2728913" y="3367088"/>
          <p14:tracePt t="44694" x="2741613" y="3429000"/>
          <p14:tracePt t="44699" x="2741613" y="3503613"/>
          <p14:tracePt t="44708" x="2741613" y="3554413"/>
          <p14:tracePt t="44719" x="2741613" y="3590925"/>
          <p14:tracePt t="44725" x="2741613" y="3616325"/>
          <p14:tracePt t="44735" x="2741613" y="3641725"/>
          <p14:tracePt t="44738" x="2741613" y="3654425"/>
          <p14:tracePt t="44749" x="2741613" y="3667125"/>
          <p14:tracePt t="44759" x="2741613" y="3692525"/>
          <p14:tracePt t="44775" x="2728913" y="3703638"/>
          <p14:tracePt t="44779" x="2716213" y="3703638"/>
          <p14:tracePt t="44790" x="2690813" y="3729038"/>
          <p14:tracePt t="44801" x="2667000" y="3729038"/>
          <p14:tracePt t="44805" x="2628900" y="3741738"/>
          <p14:tracePt t="44815" x="2603500" y="3754438"/>
          <p14:tracePt t="44820" x="2565400" y="3754438"/>
          <p14:tracePt t="44830" x="2541588" y="3754438"/>
          <p14:tracePt t="44841" x="2490788" y="3767138"/>
          <p14:tracePt t="44845" x="2452688" y="3767138"/>
          <p14:tracePt t="44854" x="2416175" y="3779838"/>
          <p14:tracePt t="44860" x="2365375" y="3779838"/>
          <p14:tracePt t="44870" x="2328863" y="3779838"/>
          <p14:tracePt t="44881" x="2290763" y="3792538"/>
          <p14:tracePt t="44886" x="2252663" y="3803650"/>
          <p14:tracePt t="44896" x="2216150" y="3803650"/>
          <p14:tracePt t="44901" x="2165350" y="3803650"/>
          <p14:tracePt t="44911" x="2139950" y="3803650"/>
          <p14:tracePt t="44921" x="2103438" y="3803650"/>
          <p14:tracePt t="44937" x="2090738" y="3803650"/>
          <p14:tracePt t="45276" x="2116138" y="3803650"/>
          <p14:tracePt t="45279" x="2127250" y="3803650"/>
          <p14:tracePt t="45289" x="2152650" y="3803650"/>
          <p14:tracePt t="45294" x="2165350" y="3803650"/>
          <p14:tracePt t="45304" x="2178050" y="3803650"/>
          <p14:tracePt t="45316" x="2203450" y="3803650"/>
          <p14:tracePt t="45451" x="2190750" y="3803650"/>
          <p14:tracePt t="45461" x="2165350" y="3803650"/>
          <p14:tracePt t="45471" x="2127250" y="3803650"/>
          <p14:tracePt t="45476" x="2090738" y="3803650"/>
          <p14:tracePt t="45486" x="2078038" y="3829050"/>
          <p14:tracePt t="45501" x="2065338" y="3829050"/>
          <p14:tracePt t="45622" x="2078038" y="3829050"/>
          <p14:tracePt t="45637" x="2090738" y="3829050"/>
          <p14:tracePt t="45643" x="2103438" y="3829050"/>
          <p14:tracePt t="45652" x="2127250" y="3829050"/>
          <p14:tracePt t="45662" x="2139950" y="3829050"/>
          <p14:tracePt t="45792" x="2116138" y="3829050"/>
          <p14:tracePt t="45809" x="2103438" y="3829050"/>
          <p14:tracePt t="45813" x="2078038" y="3829050"/>
          <p14:tracePt t="45822" x="2065338" y="3829050"/>
          <p14:tracePt t="45839" x="2052638" y="3829050"/>
          <p14:tracePt t="45855" x="2039938" y="3829050"/>
          <p14:tracePt t="45924" x="2027238" y="3829050"/>
          <p14:tracePt t="45941" x="2003425" y="3829050"/>
          <p14:tracePt t="45955" x="1990725" y="3829050"/>
          <p14:tracePt t="45965" x="1952625" y="3829050"/>
          <p14:tracePt t="45971" x="1914525" y="3829050"/>
          <p14:tracePt t="45981" x="1890713" y="3829050"/>
          <p14:tracePt t="45985" x="1839913" y="3829050"/>
          <p14:tracePt t="45995" x="1814513" y="3829050"/>
          <p14:tracePt t="46005" x="1790700" y="3829050"/>
          <p14:tracePt t="46012" x="1752600" y="3829050"/>
          <p14:tracePt t="46020" x="1727200" y="3829050"/>
          <p14:tracePt t="46024" x="1701800" y="3829050"/>
          <p14:tracePt t="46034" x="1652588" y="3829050"/>
          <p14:tracePt t="46045" x="1639888" y="3829050"/>
          <p14:tracePt t="46051" x="1627188" y="3829050"/>
          <p14:tracePt t="46061" x="1601788" y="3829050"/>
          <p14:tracePt t="46077" x="1589088" y="3829050"/>
          <p14:tracePt t="46101" x="1577975" y="3829050"/>
          <p14:tracePt t="46106" x="1565275" y="3829050"/>
          <p14:tracePt t="46120" x="1552575" y="3829050"/>
          <p14:tracePt t="46132" x="1514475" y="3829050"/>
          <p14:tracePt t="46142" x="1501775" y="3829050"/>
          <p14:tracePt t="46148" x="1476375" y="3829050"/>
          <p14:tracePt t="46157" x="1465263" y="3829050"/>
          <p14:tracePt t="46163" x="1452563" y="3829050"/>
          <p14:tracePt t="46196" x="1427163" y="3829050"/>
          <p14:tracePt t="46223" x="1414463" y="3829050"/>
          <p14:tracePt t="46236" x="1401763" y="3829050"/>
          <p14:tracePt t="46243" x="1389063" y="3829050"/>
          <p14:tracePt t="46252" x="1376363" y="3829050"/>
          <p14:tracePt t="46405" x="1389063" y="3829050"/>
          <p14:tracePt t="46417" x="1427163" y="3829050"/>
          <p14:tracePt t="46425" x="1501775" y="3829050"/>
          <p14:tracePt t="46429" x="1577975" y="3829050"/>
          <p14:tracePt t="46439" x="1665288" y="3829050"/>
          <p14:tracePt t="46444" x="1739900" y="3829050"/>
          <p14:tracePt t="46455" x="1801813" y="3829050"/>
          <p14:tracePt t="46464" x="1865313" y="3829050"/>
          <p14:tracePt t="46469" x="1903413" y="3829050"/>
          <p14:tracePt t="46478" x="1952625" y="3829050"/>
          <p14:tracePt t="46485" x="1978025" y="3829050"/>
          <p14:tracePt t="46510" x="1990725" y="3829050"/>
          <p14:tracePt t="46554" x="2003425" y="3829050"/>
          <p14:tracePt t="46571" x="2014538" y="3829050"/>
          <p14:tracePt t="46580" x="2027238" y="3829050"/>
          <p14:tracePt t="46591" x="2052638" y="3829050"/>
          <p14:tracePt t="46595" x="2078038" y="3829050"/>
          <p14:tracePt t="46604" x="2090738" y="3829050"/>
          <p14:tracePt t="46611" x="2103438" y="3829050"/>
          <p14:tracePt t="46622" x="2116138" y="3829050"/>
          <p14:tracePt t="46657" x="2139950" y="3829050"/>
          <p14:tracePt t="47251" x="2165350" y="3829050"/>
          <p14:tracePt t="47256" x="2190750" y="3829050"/>
          <p14:tracePt t="47267" x="2203450" y="3841750"/>
          <p14:tracePt t="47271" x="2216150" y="3854450"/>
          <p14:tracePt t="47283" x="2265363" y="3867150"/>
          <p14:tracePt t="47291" x="2303463" y="3879850"/>
          <p14:tracePt t="47306" x="2328863" y="3892550"/>
          <p14:tracePt t="47313" x="2365375" y="3905250"/>
          <p14:tracePt t="47323" x="2378075" y="3905250"/>
          <p14:tracePt t="47333" x="2403475" y="3916363"/>
          <p14:tracePt t="47336" x="2428875" y="3941763"/>
          <p14:tracePt t="47349" x="2465388" y="3941763"/>
          <p14:tracePt t="47353" x="2503488" y="3941763"/>
          <p14:tracePt t="47363" x="2528888" y="3941763"/>
          <p14:tracePt t="47372" x="2565400" y="3941763"/>
          <p14:tracePt t="47376" x="2603500" y="3941763"/>
          <p14:tracePt t="47387" x="2641600" y="3941763"/>
          <p14:tracePt t="47392" x="2703513" y="3941763"/>
          <p14:tracePt t="47403" x="2754313" y="3941763"/>
          <p14:tracePt t="47413" x="2803525" y="3941763"/>
          <p14:tracePt t="47416" x="2854325" y="3941763"/>
          <p14:tracePt t="47429" x="2928938" y="3941763"/>
          <p14:tracePt t="47433" x="2992438" y="3941763"/>
          <p14:tracePt t="47444" x="3028950" y="3941763"/>
          <p14:tracePt t="47454" x="3079750" y="3941763"/>
          <p14:tracePt t="47459" x="3103563" y="3941763"/>
          <p14:tracePt t="47469" x="3116263" y="3941763"/>
          <p14:tracePt t="47473" x="3154363" y="3941763"/>
          <p14:tracePt t="47499" x="3167063" y="3941763"/>
          <p14:tracePt t="47926" x="3167063" y="3929063"/>
          <p14:tracePt t="48400" x="3167063" y="3916363"/>
          <p14:tracePt t="48628" x="3154363" y="3916363"/>
          <p14:tracePt t="48735" x="3141663" y="3916363"/>
          <p14:tracePt t="48764" x="3128963" y="3916363"/>
          <p14:tracePt t="49007" x="3128963" y="3929063"/>
          <p14:tracePt t="49017" x="3116263" y="3929063"/>
          <p14:tracePt t="49030" x="3116263" y="3954463"/>
          <p14:tracePt t="49062" x="3103563" y="3967163"/>
          <p14:tracePt t="49673" x="3092450" y="3979863"/>
          <p14:tracePt t="49683" x="3079750" y="4005263"/>
          <p14:tracePt t="49692" x="3067050" y="4005263"/>
          <p14:tracePt t="49697" x="3067050" y="4017963"/>
          <p14:tracePt t="49707" x="3041650" y="4041775"/>
          <p14:tracePt t="49723" x="3016250" y="4054475"/>
          <p14:tracePt t="49733" x="3003550" y="4067175"/>
          <p14:tracePt t="49739" x="2979738" y="4079875"/>
          <p14:tracePt t="49748" x="2928938" y="4105275"/>
          <p14:tracePt t="49752" x="2890838" y="4129088"/>
          <p14:tracePt t="49763" x="2854325" y="4141788"/>
          <p14:tracePt t="49772" x="2778125" y="4154488"/>
          <p14:tracePt t="49780" x="2678113" y="4179888"/>
          <p14:tracePt t="49788" x="2554288" y="4192588"/>
          <p14:tracePt t="49792" x="2441575" y="4217988"/>
          <p14:tracePt t="49802" x="2316163" y="4230688"/>
          <p14:tracePt t="49815" x="2165350" y="4267200"/>
          <p14:tracePt t="49818" x="2065338" y="4279900"/>
          <p14:tracePt t="49830" x="1965325" y="4279900"/>
          <p14:tracePt t="49832" x="1878013" y="4279900"/>
          <p14:tracePt t="49843" x="1778000" y="4279900"/>
          <p14:tracePt t="49853" x="1701800" y="4305300"/>
          <p14:tracePt t="49859" x="1665288" y="4305300"/>
          <p14:tracePt t="49868" x="1601788" y="4305300"/>
          <p14:tracePt t="49880" x="1565275" y="4330700"/>
          <p14:tracePt t="49883" x="1527175" y="4330700"/>
          <p14:tracePt t="49893" x="1489075" y="4341813"/>
          <p14:tracePt t="49898" x="1465263" y="4341813"/>
          <p14:tracePt t="49909" x="1439863" y="4341813"/>
          <p14:tracePt t="49923" x="1401763" y="4354513"/>
          <p14:tracePt t="49932" x="1376363" y="4367213"/>
          <p14:tracePt t="49963" x="1327150" y="4392613"/>
          <p14:tracePt t="49974" x="1314450" y="4405313"/>
          <p14:tracePt t="49980" x="1289050" y="4418013"/>
          <p14:tracePt t="49988" x="1263650" y="4430713"/>
          <p14:tracePt t="49999" x="1227138" y="4443413"/>
          <p14:tracePt t="50005" x="1214438" y="4467225"/>
          <p14:tracePt t="50014" x="1201738" y="4467225"/>
          <p14:tracePt t="50019" x="1176338" y="4492625"/>
          <p14:tracePt t="50040" x="1150938" y="4505325"/>
          <p14:tracePt t="50054" x="1139825" y="4505325"/>
          <p14:tracePt t="50069" x="1139825" y="4518025"/>
          <p14:tracePt t="50088" x="1127125" y="4530725"/>
          <p14:tracePt t="50170" x="1114425" y="4530725"/>
          <p14:tracePt t="50200" x="1101725" y="4554538"/>
          <p14:tracePt t="50211" x="1101725" y="4579938"/>
          <p14:tracePt t="50221" x="1101725" y="4605338"/>
          <p14:tracePt t="50227" x="1101725" y="4643438"/>
          <p14:tracePt t="50236" x="1101725" y="4679950"/>
          <p14:tracePt t="50240" x="1101725" y="4718050"/>
          <p14:tracePt t="50251" x="1101725" y="4756150"/>
          <p14:tracePt t="50261" x="1101725" y="4779963"/>
          <p14:tracePt t="50266" x="1101725" y="4830763"/>
          <p14:tracePt t="50278" x="1101725" y="4856163"/>
          <p14:tracePt t="50281" x="1101725" y="4879975"/>
          <p14:tracePt t="50300" x="1101725" y="4905375"/>
          <p14:tracePt t="50317" x="1127125" y="4956175"/>
          <p14:tracePt t="50489" x="1139825" y="4956175"/>
          <p14:tracePt t="50539" x="1163638" y="4956175"/>
          <p14:tracePt t="50648" x="1176338" y="4956175"/>
          <p14:tracePt t="50664" x="1189038" y="4956175"/>
          <p14:tracePt t="50682" x="1201738" y="4956175"/>
          <p14:tracePt t="50691" x="1214438" y="4956175"/>
          <p14:tracePt t="50701" x="1227138" y="4956175"/>
          <p14:tracePt t="50705" x="1239838" y="4968875"/>
          <p14:tracePt t="50715" x="1252538" y="4968875"/>
          <p14:tracePt t="50731" x="1276350" y="4968875"/>
          <p14:tracePt t="50740" x="1301750" y="4968875"/>
          <p14:tracePt t="50761" x="1314450" y="4968875"/>
          <p14:tracePt t="50836" x="1327150" y="4968875"/>
          <p14:tracePt t="50947" x="1327150" y="4981575"/>
          <p14:tracePt t="51135" x="1327150" y="4968875"/>
          <p14:tracePt t="51139" x="1327150" y="4956175"/>
          <p14:tracePt t="51154" x="1339850" y="4956175"/>
          <p14:tracePt t="51164" x="1352550" y="4943475"/>
          <p14:tracePt t="51260" x="1352550" y="4956175"/>
          <p14:tracePt t="51264" x="1352550" y="4968875"/>
          <p14:tracePt t="51275" x="1352550" y="4981575"/>
          <p14:tracePt t="51281" x="1352550" y="4992688"/>
          <p14:tracePt t="51291" x="1352550" y="5018088"/>
          <p14:tracePt t="51305" x="1352550" y="5030788"/>
          <p14:tracePt t="51314" x="1339850" y="5043488"/>
          <p14:tracePt t="51325" x="1339850" y="5056188"/>
          <p14:tracePt t="51363" x="1339850" y="5068888"/>
          <p14:tracePt t="51638" x="1327150" y="5068888"/>
          <p14:tracePt t="51663" x="1314450" y="5068888"/>
          <p14:tracePt t="51856" x="1301750" y="5068888"/>
          <p14:tracePt t="51872" x="1301750" y="5056188"/>
          <p14:tracePt t="51885" x="1301750" y="5030788"/>
          <p14:tracePt t="51911" x="1301750" y="5018088"/>
          <p14:tracePt t="51921" x="1301750" y="5005388"/>
          <p14:tracePt t="51951" x="1301750" y="4992688"/>
          <p14:tracePt t="52567" x="1301750" y="4981575"/>
          <p14:tracePt t="52615" x="1301750" y="4992688"/>
          <p14:tracePt t="52628" x="1314450" y="5005388"/>
          <p14:tracePt t="52644" x="1314450" y="5018088"/>
          <p14:tracePt t="52653" x="1314450" y="5030788"/>
          <p14:tracePt t="52666" x="1314450" y="5043488"/>
          <p14:tracePt t="52673" x="1327150" y="5056188"/>
          <p14:tracePt t="52729" x="1327150" y="5081588"/>
          <p14:tracePt t="52905" x="1339850" y="5081588"/>
          <p14:tracePt t="52961" x="1352550" y="5081588"/>
          <p14:tracePt t="53081" x="1363663" y="5081588"/>
          <p14:tracePt t="53097" x="1389063" y="5068888"/>
          <p14:tracePt t="53111" x="1401763" y="5068888"/>
          <p14:tracePt t="53122" x="1414463" y="5068888"/>
          <p14:tracePt t="53128" x="1427163" y="5043488"/>
          <p14:tracePt t="53151" x="1439863" y="5043488"/>
          <p14:tracePt t="53167" x="1452563" y="5043488"/>
          <p14:tracePt t="53177" x="1465263" y="5030788"/>
          <p14:tracePt t="53206" x="1476375" y="5018088"/>
          <p14:tracePt t="53338" x="1489075" y="5005388"/>
          <p14:tracePt t="53444" x="1501775" y="5005388"/>
          <p14:tracePt t="53450" x="1501775" y="4992688"/>
          <p14:tracePt t="54030" x="1514475" y="4992688"/>
          <p14:tracePt t="54065" x="1527175" y="4992688"/>
          <p14:tracePt t="54091" x="1539875" y="4992688"/>
          <p14:tracePt t="54100" x="1552575" y="5005388"/>
          <p14:tracePt t="54125" x="1565275" y="5005388"/>
          <p14:tracePt t="54141" x="1577975" y="5005388"/>
          <p14:tracePt t="54150" x="1589088" y="5018088"/>
          <p14:tracePt t="54166" x="1614488" y="5018088"/>
          <p14:tracePt t="54181" x="1627188" y="5018088"/>
          <p14:tracePt t="54191" x="1639888" y="5018088"/>
          <p14:tracePt t="54196" x="1652588" y="5018088"/>
          <p14:tracePt t="54209" x="1677988" y="5018088"/>
          <p14:tracePt t="54210" x="1689100" y="5018088"/>
          <p14:tracePt t="54222" x="1701800" y="5018088"/>
          <p14:tracePt t="54236" x="1714500" y="5018088"/>
          <p14:tracePt t="54247" x="1727200" y="5018088"/>
          <p14:tracePt t="54283" x="1752600" y="5018088"/>
          <p14:tracePt t="54327" x="1765300" y="5018088"/>
          <p14:tracePt t="55069" x="1778000" y="5018088"/>
          <p14:tracePt t="55075" x="1790700" y="5018088"/>
          <p14:tracePt t="55085" x="1814513" y="5018088"/>
          <p14:tracePt t="55105" x="1839913" y="5018088"/>
          <p14:tracePt t="55130" x="1852613" y="5018088"/>
          <p14:tracePt t="55135" x="1852613" y="5030788"/>
          <p14:tracePt t="55145" x="1865313" y="5030788"/>
          <p14:tracePt t="55160" x="1878013" y="5043488"/>
          <p14:tracePt t="55174" x="1890713" y="5043488"/>
          <p14:tracePt t="55185" x="1914525" y="5043488"/>
          <p14:tracePt t="55195" x="1927225" y="5068888"/>
          <p14:tracePt t="55201" x="1965325" y="5068888"/>
          <p14:tracePt t="55210" x="1978025" y="5081588"/>
          <p14:tracePt t="55214" x="2014538" y="5092700"/>
          <p14:tracePt t="55225" x="2027238" y="5105400"/>
          <p14:tracePt t="55235" x="2090738" y="5105400"/>
          <p14:tracePt t="55241" x="2116138" y="5118100"/>
          <p14:tracePt t="55251" x="2178050" y="5130800"/>
          <p14:tracePt t="55256" x="2239963" y="5130800"/>
          <p14:tracePt t="55267" x="2316163" y="5156200"/>
          <p14:tracePt t="55277" x="2390775" y="5156200"/>
          <p14:tracePt t="55280" x="2441575" y="5156200"/>
          <p14:tracePt t="55292" x="2478088" y="5156200"/>
          <p14:tracePt t="55296" x="2528888" y="5156200"/>
          <p14:tracePt t="55307" x="2565400" y="5156200"/>
          <p14:tracePt t="55317" x="2590800" y="5156200"/>
          <p14:tracePt t="55321" x="2616200" y="5156200"/>
          <p14:tracePt t="55332" x="2628900" y="5156200"/>
          <p14:tracePt t="55337" x="2641600" y="5156200"/>
          <p14:tracePt t="55357" x="2654300" y="5156200"/>
          <p14:tracePt t="55371" x="2667000" y="5156200"/>
          <p14:tracePt t="55387" x="2678113" y="5143500"/>
          <p14:tracePt t="55427" x="2703513" y="5143500"/>
          <p14:tracePt t="55447" x="2716213" y="5143500"/>
          <p14:tracePt t="55457" x="2728913" y="5143500"/>
          <p14:tracePt t="55466" x="2741613" y="5118100"/>
          <p14:tracePt t="55483" x="2767013" y="5118100"/>
          <p14:tracePt t="55486" x="2790825" y="5118100"/>
          <p14:tracePt t="55496" x="2816225" y="5118100"/>
          <p14:tracePt t="55508" x="2828925" y="5118100"/>
          <p14:tracePt t="55513" x="2854325" y="5118100"/>
          <p14:tracePt t="55523" x="2890838" y="5092700"/>
          <p14:tracePt t="55527" x="2928938" y="5081588"/>
          <p14:tracePt t="55539" x="3003550" y="5081588"/>
          <p14:tracePt t="55550" x="3067050" y="5081588"/>
          <p14:tracePt t="55552" x="3141663" y="5081588"/>
          <p14:tracePt t="55562" x="3179763" y="5081588"/>
          <p14:tracePt t="55569" x="3228975" y="5081588"/>
          <p14:tracePt t="55580" x="3267075" y="5081588"/>
          <p14:tracePt t="55591" x="3292475" y="5081588"/>
          <p14:tracePt t="55593" x="3341688" y="5081588"/>
          <p14:tracePt t="55603" x="3367088" y="5081588"/>
          <p14:tracePt t="55608" x="3392488" y="5081588"/>
          <p14:tracePt t="55619" x="3429000" y="5081588"/>
          <p14:tracePt t="55629" x="3479800" y="5081588"/>
          <p14:tracePt t="55635" x="3517900" y="5081588"/>
          <p14:tracePt t="55645" x="3541713" y="5081588"/>
          <p14:tracePt t="55649" x="3567113" y="5081588"/>
          <p14:tracePt t="55659" x="3605213" y="5081588"/>
          <p14:tracePt t="55669" x="3630613" y="5081588"/>
          <p14:tracePt t="55675" x="3643313" y="5081588"/>
          <p14:tracePt t="55685" x="3667125" y="5081588"/>
          <p14:tracePt t="55689" x="3679825" y="5081588"/>
          <p14:tracePt t="55699" x="3692525" y="5068888"/>
          <p14:tracePt t="55715" x="3717925" y="5068888"/>
          <p14:tracePt t="55725" x="3743325" y="5056188"/>
          <p14:tracePt t="55729" x="3767138" y="5056188"/>
          <p14:tracePt t="55739" x="3779838" y="5056188"/>
          <p14:tracePt t="55751" x="3792538" y="5043488"/>
          <p14:tracePt t="55765" x="3817938" y="5030788"/>
          <p14:tracePt t="55785" x="3843338" y="5030788"/>
          <p14:tracePt t="55800" x="3856038" y="5018088"/>
          <p14:tracePt t="55815" x="3867150" y="5005388"/>
          <p14:tracePt t="55834" x="3879850" y="5005388"/>
          <p14:tracePt t="55931" x="3892550" y="5005388"/>
          <p14:tracePt t="55961" x="3892550" y="4992688"/>
          <p14:tracePt t="55974" x="3879850" y="4992688"/>
          <p14:tracePt t="55976" x="3805238" y="4981575"/>
          <p14:tracePt t="55986" x="3756025" y="4981575"/>
          <p14:tracePt t="55997" x="3679825" y="4956175"/>
          <p14:tracePt t="56002" x="3617913" y="4956175"/>
          <p14:tracePt t="56012" x="3541713" y="4956175"/>
          <p14:tracePt t="56016" x="3479800" y="4956175"/>
          <p14:tracePt t="56027" x="3354388" y="4956175"/>
          <p14:tracePt t="56036" x="3279775" y="4956175"/>
          <p14:tracePt t="56043" x="3179763" y="4956175"/>
          <p14:tracePt t="56052" x="3103563" y="4956175"/>
          <p14:tracePt t="56057" x="3016250" y="4956175"/>
          <p14:tracePt t="56067" x="2941638" y="4956175"/>
          <p14:tracePt t="56078" x="2903538" y="4956175"/>
          <p14:tracePt t="56083" x="2841625" y="4956175"/>
          <p14:tracePt t="56093" x="2816225" y="4956175"/>
          <p14:tracePt t="56099" x="2767013" y="4956175"/>
          <p14:tracePt t="56108" x="2728913" y="4956175"/>
          <p14:tracePt t="56120" x="2703513" y="4956175"/>
          <p14:tracePt t="56123" x="2678113" y="4956175"/>
          <p14:tracePt t="56139" x="2654300" y="4956175"/>
          <p14:tracePt t="56304" x="2690813" y="4956175"/>
          <p14:tracePt t="56308" x="2754313" y="4956175"/>
          <p14:tracePt t="56321" x="2803525" y="4956175"/>
          <p14:tracePt t="56331" x="2879725" y="4956175"/>
          <p14:tracePt t="56334" x="2903538" y="4930775"/>
          <p14:tracePt t="56344" x="2941638" y="4918075"/>
          <p14:tracePt t="56350" x="2967038" y="4905375"/>
          <p14:tracePt t="56362" x="2992438" y="4892675"/>
          <p14:tracePt t="56425" x="3003550" y="4892675"/>
          <p14:tracePt t="56437" x="3003550" y="4879975"/>
          <p14:tracePt t="56442" x="3003550" y="4856163"/>
          <p14:tracePt t="56451" x="2954338" y="4818063"/>
          <p14:tracePt t="56457" x="2867025" y="4805363"/>
          <p14:tracePt t="56467" x="2767013" y="4779963"/>
          <p14:tracePt t="56477" x="2654300" y="4756150"/>
          <p14:tracePt t="56480" x="2565400" y="4730750"/>
          <p14:tracePt t="56492" x="2503488" y="4730750"/>
          <p14:tracePt t="56499" x="2465388" y="4730750"/>
          <p14:tracePt t="56507" x="2441575" y="4718050"/>
          <p14:tracePt t="56516" x="2416175" y="4718050"/>
          <p14:tracePt t="56592" x="2403475" y="4718050"/>
          <p14:tracePt t="56596" x="2403475" y="4730750"/>
          <p14:tracePt t="56607" x="2441575" y="4768850"/>
          <p14:tracePt t="56618" x="2465388" y="4779963"/>
          <p14:tracePt t="56623" x="2516188" y="4818063"/>
          <p14:tracePt t="56632" x="2554288" y="4818063"/>
          <p14:tracePt t="56636" x="2641600" y="4830763"/>
          <p14:tracePt t="56649" x="2728913" y="4830763"/>
          <p14:tracePt t="56660" x="2803525" y="4830763"/>
          <p14:tracePt t="56664" x="2867025" y="4830763"/>
          <p14:tracePt t="56673" x="2928938" y="4830763"/>
          <p14:tracePt t="56678" x="2992438" y="4830763"/>
          <p14:tracePt t="56690" x="3054350" y="4830763"/>
          <p14:tracePt t="56699" x="3103563" y="4830763"/>
          <p14:tracePt t="56703" x="3116263" y="4830763"/>
          <p14:tracePt t="56713" x="3141663" y="4830763"/>
          <p14:tracePt t="56805" x="3103563" y="4830763"/>
          <p14:tracePt t="56814" x="3041650" y="4830763"/>
          <p14:tracePt t="56819" x="2992438" y="4830763"/>
          <p14:tracePt t="56829" x="2954338" y="4830763"/>
          <p14:tracePt t="56839" x="2903538" y="4830763"/>
          <p14:tracePt t="56844" x="2867025" y="4830763"/>
          <p14:tracePt t="56855" x="2841625" y="4830763"/>
          <p14:tracePt t="56861" x="2828925" y="4830763"/>
          <p14:tracePt t="56891" x="2816225" y="4830763"/>
          <p14:tracePt t="56904" x="2816225" y="4843463"/>
          <p14:tracePt t="56954" x="2816225" y="4856163"/>
          <p14:tracePt t="56971" x="2816225" y="4868863"/>
          <p14:tracePt t="56997" x="2828925" y="4868863"/>
          <p14:tracePt t="57007" x="2854325" y="4868863"/>
          <p14:tracePt t="57011" x="2879725" y="4868863"/>
          <p14:tracePt t="57021" x="2903538" y="4868863"/>
          <p14:tracePt t="57027" x="2954338" y="4868863"/>
          <p14:tracePt t="57036" x="2992438" y="4868863"/>
          <p14:tracePt t="57048" x="3041650" y="4868863"/>
          <p14:tracePt t="57050" x="3067050" y="4868863"/>
          <p14:tracePt t="57060" x="3103563" y="4868863"/>
          <p14:tracePt t="57066" x="3141663" y="4856163"/>
          <p14:tracePt t="57076" x="3167063" y="4856163"/>
          <p14:tracePt t="57087" x="3192463" y="4843463"/>
          <p14:tracePt t="57091" x="3228975" y="4830763"/>
          <p14:tracePt t="57101" x="3241675" y="4818063"/>
          <p14:tracePt t="57107" x="3267075" y="4818063"/>
          <p14:tracePt t="57117" x="3305175" y="4818063"/>
          <p14:tracePt t="57126" x="3317875" y="4818063"/>
          <p14:tracePt t="57133" x="3328988" y="4818063"/>
          <p14:tracePt t="57142" x="3354388" y="4818063"/>
          <p14:tracePt t="57146" x="3367088" y="4818063"/>
          <p14:tracePt t="57173" x="3392488" y="4818063"/>
          <p14:tracePt t="57621" x="3405188" y="4818063"/>
          <p14:tracePt t="57628" x="3417888" y="4818063"/>
          <p14:tracePt t="57650" x="3429000" y="4818063"/>
          <p14:tracePt t="57661" x="3454400" y="4818063"/>
          <p14:tracePt t="57672" x="3517900" y="4818063"/>
          <p14:tracePt t="57678" x="3554413" y="4818063"/>
          <p14:tracePt t="57688" x="3654425" y="4843463"/>
          <p14:tracePt t="57693" x="3743325" y="4856163"/>
          <p14:tracePt t="57702" x="3879850" y="4930775"/>
          <p14:tracePt t="57712" x="3992563" y="4943475"/>
          <p14:tracePt t="57717" x="4105275" y="4968875"/>
          <p14:tracePt t="57727" x="4217988" y="5005388"/>
          <p14:tracePt t="57732" x="4318000" y="5018088"/>
          <p14:tracePt t="57742" x="4406900" y="5043488"/>
          <p14:tracePt t="57752" x="4468813" y="5056188"/>
          <p14:tracePt t="57757" x="4543425" y="5081588"/>
          <p14:tracePt t="57766" x="4581525" y="5092700"/>
          <p14:tracePt t="57773" x="4630738" y="5092700"/>
          <p14:tracePt t="57782" x="4643438" y="5092700"/>
          <p14:tracePt t="57793" x="4656138" y="5092700"/>
          <p14:tracePt t="57797" x="4668838" y="5092700"/>
          <p14:tracePt t="57839" x="4681538" y="5092700"/>
          <p14:tracePt t="57853" x="4706938" y="5105400"/>
          <p14:tracePt t="57879" x="4732338" y="5105400"/>
          <p14:tracePt t="57903" x="4743450" y="5105400"/>
          <p14:tracePt t="57924" x="4756150" y="5105400"/>
          <p14:tracePt t="58018" x="4756150" y="5118100"/>
          <p14:tracePt t="58026" x="4781550" y="5118100"/>
          <p14:tracePt t="58036" x="4781550" y="5130800"/>
          <p14:tracePt t="58043" x="4781550" y="5143500"/>
          <p14:tracePt t="58051" x="4781550" y="5168900"/>
          <p14:tracePt t="58061" x="4781550" y="5194300"/>
          <p14:tracePt t="58065" x="4781550" y="5218113"/>
          <p14:tracePt t="58075" x="4806950" y="5256213"/>
          <p14:tracePt t="58080" x="4806950" y="5281613"/>
          <p14:tracePt t="58090" x="4806950" y="5305425"/>
          <p14:tracePt t="58105" x="4806950" y="5330825"/>
          <p14:tracePt t="58131" x="4806950" y="5343525"/>
          <p14:tracePt t="58140" x="4794250" y="5368925"/>
          <p14:tracePt t="58157" x="4743450" y="5394325"/>
          <p14:tracePt t="58161" x="4694238" y="5394325"/>
          <p14:tracePt t="58171" x="4630738" y="5394325"/>
          <p14:tracePt t="58180" x="4530725" y="5394325"/>
          <p14:tracePt t="58188" x="4418013" y="5394325"/>
          <p14:tracePt t="58196" x="4281488" y="5394325"/>
          <p14:tracePt t="58201" x="4168775" y="5381625"/>
          <p14:tracePt t="58211" x="4005263" y="5356225"/>
          <p14:tracePt t="58221" x="3879850" y="5343525"/>
          <p14:tracePt t="58230" x="3743325" y="5318125"/>
          <p14:tracePt t="58234" x="3605213" y="5305425"/>
          <p14:tracePt t="58245" x="3517900" y="5305425"/>
          <p14:tracePt t="58251" x="3405188" y="5305425"/>
          <p14:tracePt t="58261" x="3292475" y="5305425"/>
          <p14:tracePt t="58265" x="3216275" y="5305425"/>
          <p14:tracePt t="58275" x="3154363" y="5305425"/>
          <p14:tracePt t="58288" x="3079750" y="5305425"/>
          <p14:tracePt t="58290" x="2979738" y="5318125"/>
          <p14:tracePt t="58300" x="2903538" y="5343525"/>
          <p14:tracePt t="58307" x="2816225" y="5394325"/>
          <p14:tracePt t="58316" x="2741613" y="5418138"/>
          <p14:tracePt t="58327" x="2654300" y="5456238"/>
          <p14:tracePt t="58330" x="2554288" y="5494338"/>
          <p14:tracePt t="58340" x="2478088" y="5530850"/>
          <p14:tracePt t="58346" x="2403475" y="5543550"/>
          <p14:tracePt t="58357" x="2316163" y="5581650"/>
          <p14:tracePt t="58367" x="2265363" y="5607050"/>
          <p14:tracePt t="58372" x="2178050" y="5619750"/>
          <p14:tracePt t="58381" x="2116138" y="5643563"/>
          <p14:tracePt t="58387" x="2027238" y="5656263"/>
          <p14:tracePt t="58398" x="1978025" y="5656263"/>
          <p14:tracePt t="58408" x="1914525" y="5656263"/>
          <p14:tracePt t="58413" x="1839913" y="5656263"/>
          <p14:tracePt t="58423" x="1801813" y="5656263"/>
          <p14:tracePt t="58427" x="1752600" y="5656263"/>
          <p14:tracePt t="58438" x="1714500" y="5656263"/>
          <p14:tracePt t="58448" x="1677988" y="5656263"/>
          <p14:tracePt t="58462" x="1665288" y="5656263"/>
          <p14:tracePt t="58477" x="1639888" y="5643563"/>
          <p14:tracePt t="58521" x="1614488" y="5630863"/>
          <p14:tracePt t="58532" x="1589088" y="5607050"/>
          <p14:tracePt t="58549" x="1565275" y="5581650"/>
          <p14:tracePt t="58559" x="1552575" y="5568950"/>
          <p14:tracePt t="58568" x="1527175" y="5543550"/>
          <p14:tracePt t="58573" x="1514475" y="5530850"/>
          <p14:tracePt t="58582" x="1476375" y="5494338"/>
          <p14:tracePt t="58588" x="1465263" y="5468938"/>
          <p14:tracePt t="58598" x="1439863" y="5456238"/>
          <p14:tracePt t="58608" x="1401763" y="5430838"/>
          <p14:tracePt t="58614" x="1376363" y="5407025"/>
          <p14:tracePt t="58624" x="1363663" y="5381625"/>
          <p14:tracePt t="58628" x="1339850" y="5381625"/>
          <p14:tracePt t="58638" x="1301750" y="5356225"/>
          <p14:tracePt t="58649" x="1263650" y="5330825"/>
          <p14:tracePt t="58656" x="1252538" y="5318125"/>
          <p14:tracePt t="58665" x="1189038" y="5294313"/>
          <p14:tracePt t="58669" x="1139825" y="5256213"/>
          <p14:tracePt t="58678" x="1114425" y="5256213"/>
          <p14:tracePt t="58688" x="1063625" y="5230813"/>
          <p14:tracePt t="58695" x="1050925" y="5218113"/>
          <p14:tracePt t="58705" x="1027113" y="5194300"/>
          <p14:tracePt t="58708" x="1001713" y="5194300"/>
          <p14:tracePt t="58719" x="1001713" y="5181600"/>
          <p14:tracePt t="58729" x="976313" y="5156200"/>
          <p14:tracePt t="58744" x="925513" y="5118100"/>
          <p14:tracePt t="58760" x="925513" y="5105400"/>
          <p14:tracePt t="58771" x="925513" y="5092700"/>
          <p14:tracePt t="58775" x="914400" y="5092700"/>
          <p14:tracePt t="58784" x="914400" y="5081588"/>
          <p14:tracePt t="58790" x="914400" y="5068888"/>
          <p14:tracePt t="58810" x="901700" y="5043488"/>
          <p14:tracePt t="58814" x="889000" y="5043488"/>
          <p14:tracePt t="58824" x="889000" y="5030788"/>
          <p14:tracePt t="58830" x="863600" y="5018088"/>
          <p14:tracePt t="58840" x="863600" y="5005388"/>
          <p14:tracePt t="58864" x="838200" y="4992688"/>
          <p14:tracePt t="58871" x="838200" y="4981575"/>
          <p14:tracePt t="59003" x="838200" y="4968875"/>
          <p14:tracePt t="59013" x="876300" y="4992688"/>
          <p14:tracePt t="59017" x="914400" y="5018088"/>
          <p14:tracePt t="59027" x="950913" y="5043488"/>
          <p14:tracePt t="59034" x="1014413" y="5068888"/>
          <p14:tracePt t="59043" x="1038225" y="5092700"/>
          <p14:tracePt t="59054" x="1101725" y="5118100"/>
          <p14:tracePt t="59056" x="1139825" y="5130800"/>
          <p14:tracePt t="59066" x="1176338" y="5156200"/>
          <p14:tracePt t="59073" x="1201738" y="5168900"/>
          <p14:tracePt t="59082" x="1227138" y="5168900"/>
          <p14:tracePt t="59094" x="1239838" y="5194300"/>
          <p14:tracePt t="59096" x="1263650" y="5194300"/>
          <p14:tracePt t="59108" x="1289050" y="5205413"/>
          <p14:tracePt t="59112" x="1327150" y="5205413"/>
          <p14:tracePt t="59124" x="1352550" y="5218113"/>
          <p14:tracePt t="59133" x="1363663" y="5218113"/>
          <p14:tracePt t="59139" x="1401763" y="5243513"/>
          <p14:tracePt t="59148" x="1414463" y="5243513"/>
          <p14:tracePt t="59154" x="1439863" y="5243513"/>
          <p14:tracePt t="59163" x="1452563" y="5243513"/>
          <p14:tracePt t="59172" x="1465263" y="5256213"/>
          <p14:tracePt t="59179" x="1476375" y="5256213"/>
          <p14:tracePt t="59205" x="1501775" y="5256213"/>
          <p14:tracePt t="59219" x="1514475" y="5268913"/>
          <p14:tracePt t="59248" x="1539875" y="5281613"/>
          <p14:tracePt t="59480" x="1552575" y="5281613"/>
          <p14:tracePt t="59586" x="1552575" y="5294313"/>
          <p14:tracePt t="59596" x="1552575" y="5305425"/>
          <p14:tracePt t="59604" x="1552575" y="5318125"/>
          <p14:tracePt t="59612" x="1552575" y="5343525"/>
          <p14:tracePt t="59623" x="1552575" y="5381625"/>
          <p14:tracePt t="59627" x="1552575" y="5407025"/>
          <p14:tracePt t="59642" x="1552575" y="5418138"/>
          <p14:tracePt t="59653" x="1552575" y="5430838"/>
          <p14:tracePt t="59663" x="1552575" y="5443538"/>
          <p14:tracePt t="59669" x="1552575" y="5456238"/>
          <p14:tracePt t="59835" x="1539875" y="5456238"/>
          <p14:tracePt t="59875" x="1527175" y="5456238"/>
          <p14:tracePt t="59921" x="1514475" y="5456238"/>
          <p14:tracePt t="59935" x="1501775" y="5456238"/>
          <p14:tracePt t="59961" x="1476375" y="5456238"/>
          <p14:tracePt t="59985" x="1465263" y="5456238"/>
          <p14:tracePt t="59995" x="1452563" y="5456238"/>
          <p14:tracePt t="60000" x="1439863" y="5456238"/>
          <p14:tracePt t="60011" x="1439863" y="5443538"/>
          <p14:tracePt t="60025" x="1414463" y="5443538"/>
          <p14:tracePt t="60037" x="1401763" y="5443538"/>
          <p14:tracePt t="60041" x="1389063" y="5418138"/>
          <p14:tracePt t="60051" x="1363663" y="5418138"/>
          <p14:tracePt t="60057" x="1352550" y="5407025"/>
          <p14:tracePt t="60067" x="1327150" y="5381625"/>
          <p14:tracePt t="60077" x="1301750" y="5356225"/>
          <p14:tracePt t="60090" x="1289050" y="5343525"/>
          <p14:tracePt t="60107" x="1276350" y="5318125"/>
          <p14:tracePt t="60116" x="1276350" y="5305425"/>
          <p14:tracePt t="60120" x="1263650" y="5294313"/>
          <p14:tracePt t="60132" x="1252538" y="5281613"/>
          <p14:tracePt t="60137" x="1239838" y="5281613"/>
          <p14:tracePt t="60157" x="1239838" y="5268913"/>
          <p14:tracePt t="60172" x="1239838" y="5256213"/>
          <p14:tracePt t="60399" x="1227138" y="5256213"/>
          <p14:tracePt t="60545" x="1227138" y="5268913"/>
          <p14:tracePt t="60571" x="1227138" y="5281613"/>
          <p14:tracePt t="60591" x="1227138" y="5294313"/>
          <p14:tracePt t="60595" x="1227138" y="5305425"/>
          <p14:tracePt t="60617" x="1214438" y="5305425"/>
          <p14:tracePt t="60631" x="1214438" y="5318125"/>
          <p14:tracePt t="60637" x="1201738" y="5318125"/>
          <p14:tracePt t="60657" x="1189038" y="5330825"/>
          <p14:tracePt t="60672" x="1176338" y="5343525"/>
          <p14:tracePt t="60687" x="1176338" y="5356225"/>
          <p14:tracePt t="60707" x="1163638" y="5381625"/>
          <p14:tracePt t="60944" x="1150938" y="5381625"/>
          <p14:tracePt t="60954" x="1150938" y="5394325"/>
          <p14:tracePt t="60959" x="1139825" y="5394325"/>
          <p14:tracePt t="60971" x="1127125" y="5394325"/>
          <p14:tracePt t="60979" x="1114425" y="5418138"/>
          <p14:tracePt t="60986" x="1076325" y="5418138"/>
          <p14:tracePt t="60999" x="1063625" y="5418138"/>
          <p14:tracePt t="61008" x="1050925" y="5418138"/>
          <p14:tracePt t="61024" x="1038225" y="5418138"/>
          <p14:tracePt t="61036" x="1027113" y="5418138"/>
          <p14:tracePt t="61058" x="1001713" y="5418138"/>
          <p14:tracePt t="61091" x="989013" y="5418138"/>
          <p14:tracePt t="61104" x="963613" y="5418138"/>
          <p14:tracePt t="61161" x="950913" y="5418138"/>
          <p14:tracePt t="61217" x="950913" y="5407025"/>
          <p14:tracePt t="61317" x="950913" y="5394325"/>
          <p14:tracePt t="61328" x="950913" y="5368925"/>
          <p14:tracePt t="61333" x="976313" y="5356225"/>
          <p14:tracePt t="61343" x="1001713" y="5343525"/>
          <p14:tracePt t="61352" x="1050925" y="5330825"/>
          <p14:tracePt t="61356" x="1101725" y="5318125"/>
          <p14:tracePt t="61367" x="1150938" y="5318125"/>
          <p14:tracePt t="61373" x="1189038" y="5294313"/>
          <p14:tracePt t="61382" x="1214438" y="5294313"/>
          <p14:tracePt t="61393" x="1252538" y="5294313"/>
          <p14:tracePt t="61398" x="1276350" y="5268913"/>
          <p14:tracePt t="61410" x="1289050" y="5268913"/>
          <p14:tracePt t="61412" x="1339850" y="5256213"/>
          <p14:tracePt t="61423" x="1376363" y="5243513"/>
          <p14:tracePt t="61433" x="1401763" y="5243513"/>
          <p14:tracePt t="61449" x="1414463" y="5230813"/>
          <p14:tracePt t="61453" x="1427163" y="5230813"/>
          <p14:tracePt t="61514" x="1452563" y="5230813"/>
          <p14:tracePt t="61621" x="1452563" y="5218113"/>
          <p14:tracePt t="62028" x="1465263" y="5218113"/>
          <p14:tracePt t="62038" x="1501775" y="5218113"/>
          <p14:tracePt t="62048" x="1552575" y="5218113"/>
          <p14:tracePt t="62053" x="1589088" y="5218113"/>
          <p14:tracePt t="62063" x="1652588" y="5205413"/>
          <p14:tracePt t="62069" x="1727200" y="5168900"/>
          <p14:tracePt t="62078" x="1790700" y="5143500"/>
          <p14:tracePt t="62089" x="1827213" y="5143500"/>
          <p14:tracePt t="62095" x="1890713" y="5130800"/>
          <p14:tracePt t="62105" x="1927225" y="5130800"/>
          <p14:tracePt t="62109" x="1965325" y="5118100"/>
          <p14:tracePt t="62118" x="2014538" y="5118100"/>
          <p14:tracePt t="62129" x="2052638" y="5118100"/>
          <p14:tracePt t="62135" x="2078038" y="5118100"/>
          <p14:tracePt t="62144" x="2116138" y="5118100"/>
          <p14:tracePt t="62149" x="2139950" y="5118100"/>
          <p14:tracePt t="62171" x="2165350" y="5118100"/>
          <p14:tracePt t="62201" x="2178050" y="5118100"/>
          <p14:tracePt t="62205" x="2178050" y="5130800"/>
          <p14:tracePt t="62221" x="2190750" y="5130800"/>
          <p14:tracePt t="62231" x="2190750" y="5143500"/>
          <p14:tracePt t="62241" x="2190750" y="5168900"/>
          <p14:tracePt t="62245" x="2203450" y="5181600"/>
          <p14:tracePt t="62254" x="2216150" y="5194300"/>
          <p14:tracePt t="62280" x="2216150" y="5205413"/>
          <p14:tracePt t="62285" x="2216150" y="5218113"/>
          <p14:tracePt t="62296" x="2216150" y="5230813"/>
          <p14:tracePt t="62311" x="2216150" y="5243513"/>
          <p14:tracePt t="62320" x="2216150" y="5256213"/>
          <p14:tracePt t="62340" x="2203450" y="5281613"/>
          <p14:tracePt t="62351" x="2178050" y="5294313"/>
          <p14:tracePt t="62360" x="2152650" y="5318125"/>
          <p14:tracePt t="62367" x="2116138" y="5318125"/>
          <p14:tracePt t="62377" x="2065338" y="5330825"/>
          <p14:tracePt t="62380" x="1990725" y="5330825"/>
          <p14:tracePt t="62391" x="1952625" y="5330825"/>
          <p14:tracePt t="62401" x="1890713" y="5330825"/>
          <p14:tracePt t="62406" x="1827213" y="5330825"/>
          <p14:tracePt t="62418" x="1778000" y="5330825"/>
          <p14:tracePt t="62421" x="1727200" y="5330825"/>
          <p14:tracePt t="62431" x="1689100" y="5330825"/>
          <p14:tracePt t="62440" x="1652588" y="5318125"/>
          <p14:tracePt t="62446" x="1601788" y="5294313"/>
          <p14:tracePt t="62463" x="1589088" y="5294313"/>
          <p14:tracePt t="62486" x="1577975" y="5294313"/>
          <p14:tracePt t="62659" x="1589088" y="5294313"/>
          <p14:tracePt t="62665" x="1627188" y="5294313"/>
          <p14:tracePt t="62675" x="1665288" y="5294313"/>
          <p14:tracePt t="62684" x="1701800" y="5294313"/>
          <p14:tracePt t="62689" x="1752600" y="5294313"/>
          <p14:tracePt t="62699" x="1814513" y="5294313"/>
          <p14:tracePt t="62705" x="1914525" y="5294313"/>
          <p14:tracePt t="62715" x="1990725" y="5294313"/>
          <p14:tracePt t="62724" x="2052638" y="5294313"/>
          <p14:tracePt t="62728" x="2139950" y="5294313"/>
          <p14:tracePt t="62739" x="2190750" y="5294313"/>
          <p14:tracePt t="62745" x="2252663" y="5294313"/>
          <p14:tracePt t="62755" x="2290763" y="5294313"/>
          <p14:tracePt t="62764" x="2339975" y="5294313"/>
          <p14:tracePt t="62768" x="2378075" y="5294313"/>
          <p14:tracePt t="62779" x="2403475" y="5294313"/>
          <p14:tracePt t="62784" x="2452688" y="5294313"/>
          <p14:tracePt t="62795" x="2465388" y="5294313"/>
          <p14:tracePt t="62804" x="2490788" y="5294313"/>
          <p14:tracePt t="62810" x="2503488" y="5294313"/>
          <p14:tracePt t="62821" x="2516188" y="5294313"/>
          <p14:tracePt t="62825" x="2541588" y="5294313"/>
          <p14:tracePt t="62835" x="2565400" y="5294313"/>
          <p14:tracePt t="62844" x="2590800" y="5281613"/>
          <p14:tracePt t="62851" x="2616200" y="5268913"/>
          <p14:tracePt t="62861" x="2641600" y="5268913"/>
          <p14:tracePt t="62868" x="2678113" y="5268913"/>
          <p14:tracePt t="62877" x="2716213" y="5256213"/>
          <p14:tracePt t="62890" x="2741613" y="5256213"/>
          <p14:tracePt t="62901" x="2767013" y="5256213"/>
          <p14:tracePt t="62906" x="2778125" y="5256213"/>
          <p14:tracePt t="62918" x="2790825" y="5256213"/>
          <p14:tracePt t="62926" x="2816225" y="5256213"/>
          <p14:tracePt t="62931" x="2841625" y="5256213"/>
          <p14:tracePt t="62941" x="2867025" y="5256213"/>
          <p14:tracePt t="62947" x="2903538" y="5256213"/>
          <p14:tracePt t="62968" x="2992438" y="5256213"/>
          <p14:tracePt t="62971" x="3016250" y="5256213"/>
          <p14:tracePt t="62983" x="3041650" y="5256213"/>
          <p14:tracePt t="62987" x="3067050" y="5256213"/>
          <p14:tracePt t="62997" x="3103563" y="5268913"/>
          <p14:tracePt t="63006" x="3141663" y="5281613"/>
          <p14:tracePt t="63013" x="3167063" y="5281613"/>
          <p14:tracePt t="63023" x="3205163" y="5281613"/>
          <p14:tracePt t="63027" x="3241675" y="5281613"/>
          <p14:tracePt t="63036" x="3267075" y="5294313"/>
          <p14:tracePt t="63047" x="3305175" y="5294313"/>
          <p14:tracePt t="63053" x="3328988" y="5294313"/>
          <p14:tracePt t="63062" x="3354388" y="5318125"/>
          <p14:tracePt t="63067" x="3379788" y="5318125"/>
          <p14:tracePt t="63077" x="3405188" y="5318125"/>
          <p14:tracePt t="63087" x="3429000" y="5318125"/>
          <p14:tracePt t="63092" x="3454400" y="5318125"/>
          <p14:tracePt t="63103" x="3467100" y="5318125"/>
          <p14:tracePt t="63107" x="3479800" y="5318125"/>
          <p14:tracePt t="63117" x="3517900" y="5318125"/>
          <p14:tracePt t="63126" x="3530600" y="5318125"/>
          <p14:tracePt t="63142" x="3567113" y="5343525"/>
          <p14:tracePt t="63150" x="3592513" y="5343525"/>
          <p14:tracePt t="63160" x="3605213" y="5343525"/>
          <p14:tracePt t="63172" x="3630613" y="5343525"/>
          <p14:tracePt t="63184" x="3654425" y="5343525"/>
          <p14:tracePt t="63188" x="3679825" y="5343525"/>
          <p14:tracePt t="63199" x="3692525" y="5343525"/>
          <p14:tracePt t="63208" x="3705225" y="5343525"/>
          <p14:tracePt t="63212" x="3743325" y="5368925"/>
          <p14:tracePt t="63223" x="3767138" y="5368925"/>
          <p14:tracePt t="63229" x="3792538" y="5381625"/>
          <p14:tracePt t="63239" x="3805238" y="5381625"/>
          <p14:tracePt t="63250" x="3817938" y="5381625"/>
          <p14:tracePt t="63254" x="3843338" y="5381625"/>
          <p14:tracePt t="63266" x="3856038" y="5381625"/>
          <p14:tracePt t="63269" x="3879850" y="5381625"/>
          <p14:tracePt t="63280" x="3892550" y="5381625"/>
          <p14:tracePt t="63288" x="3905250" y="5381625"/>
          <p14:tracePt t="63294" x="3930650" y="5381625"/>
          <p14:tracePt t="63309" x="3956050" y="5381625"/>
          <p14:tracePt t="63455" x="3930650" y="5381625"/>
          <p14:tracePt t="63465" x="3879850" y="5368925"/>
          <p14:tracePt t="63471" x="3830638" y="5368925"/>
          <p14:tracePt t="63481" x="3730625" y="5343525"/>
          <p14:tracePt t="63487" x="3654425" y="5343525"/>
          <p14:tracePt t="63496" x="3567113" y="5343525"/>
          <p14:tracePt t="63507" x="3467100" y="5343525"/>
          <p14:tracePt t="63510" x="3405188" y="5343525"/>
          <p14:tracePt t="63520" x="3317875" y="5343525"/>
          <p14:tracePt t="63526" x="3254375" y="5343525"/>
          <p14:tracePt t="63536" x="3179763" y="5343525"/>
          <p14:tracePt t="63546" x="3079750" y="5343525"/>
          <p14:tracePt t="63550" x="3028950" y="5343525"/>
          <p14:tracePt t="63561" x="2954338" y="5343525"/>
          <p14:tracePt t="63567" x="2879725" y="5343525"/>
          <p14:tracePt t="63577" x="2841625" y="5343525"/>
          <p14:tracePt t="63587" x="2778125" y="5343525"/>
          <p14:tracePt t="63593" x="2728913" y="5343525"/>
          <p14:tracePt t="63603" x="2690813" y="5343525"/>
          <p14:tracePt t="63607" x="2641600" y="5368925"/>
          <p14:tracePt t="63617" x="2603500" y="5368925"/>
          <p14:tracePt t="63628" x="2554288" y="5368925"/>
          <p14:tracePt t="63633" x="2516188" y="5368925"/>
          <p14:tracePt t="63643" x="2478088" y="5368925"/>
          <p14:tracePt t="63646" x="2428875" y="5368925"/>
          <p14:tracePt t="63656" x="2390775" y="5368925"/>
          <p14:tracePt t="63667" x="2365375" y="5368925"/>
          <p14:tracePt t="63672" x="2316163" y="5368925"/>
          <p14:tracePt t="63683" x="2290763" y="5368925"/>
          <p14:tracePt t="63688" x="2252663" y="5368925"/>
          <p14:tracePt t="63698" x="2190750" y="5368925"/>
          <p14:tracePt t="63709" x="2127250" y="5368925"/>
          <p14:tracePt t="63712" x="2052638" y="5368925"/>
          <p14:tracePt t="63722" x="1990725" y="5368925"/>
          <p14:tracePt t="63728" x="1914525" y="5368925"/>
          <p14:tracePt t="63738" x="1852613" y="5381625"/>
          <p14:tracePt t="63750" x="1801813" y="5381625"/>
          <p14:tracePt t="63752" x="1714500" y="5394325"/>
          <p14:tracePt t="63764" x="1639888" y="5407025"/>
          <p14:tracePt t="63771" x="1589088" y="5407025"/>
          <p14:tracePt t="63779" x="1552575" y="5407025"/>
          <p14:tracePt t="63789" x="1501775" y="5430838"/>
          <p14:tracePt t="63793" x="1465263" y="5443538"/>
          <p14:tracePt t="63803" x="1414463" y="5468938"/>
          <p14:tracePt t="63819" x="1389063" y="5468938"/>
          <p14:tracePt t="63829" x="1376363" y="5468938"/>
          <p14:tracePt t="63833" x="1363663" y="5468938"/>
          <p14:tracePt t="63844" x="1352550" y="5494338"/>
          <p14:tracePt t="63851" x="1339850" y="5494338"/>
          <p14:tracePt t="63869" x="1327150" y="5494338"/>
          <p14:tracePt t="64172" x="1301750" y="5507038"/>
          <p14:tracePt t="64183" x="1289050" y="5507038"/>
          <p14:tracePt t="64186" x="1289050" y="5518150"/>
          <p14:tracePt t="64197" x="1263650" y="5543550"/>
          <p14:tracePt t="64206" x="1252538" y="5556250"/>
          <p14:tracePt t="64214" x="1214438" y="5568950"/>
          <p14:tracePt t="64222" x="1201738" y="5594350"/>
          <p14:tracePt t="64226" x="1189038" y="5619750"/>
          <p14:tracePt t="64247" x="1163638" y="5630863"/>
          <p14:tracePt t="64254" x="1163638" y="5643563"/>
          <p14:tracePt t="64262" x="1150938" y="5656263"/>
          <p14:tracePt t="64278" x="1139825" y="5656263"/>
          <p14:tracePt t="64289" x="1139825" y="5668963"/>
          <p14:tracePt t="64620" x="1176338" y="5668963"/>
          <p14:tracePt t="64636" x="1201738" y="5668963"/>
          <p14:tracePt t="64648" x="1227138" y="5668963"/>
          <p14:tracePt t="64650" x="1252538" y="5668963"/>
          <p14:tracePt t="64661" x="1289050" y="5668963"/>
          <p14:tracePt t="64670" x="1314450" y="5656263"/>
          <p14:tracePt t="64677" x="1339850" y="5656263"/>
          <p14:tracePt t="64686" x="1352550" y="5643563"/>
          <p14:tracePt t="64692" x="1363663" y="5643563"/>
          <p14:tracePt t="64701" x="1376363" y="5643563"/>
          <p14:tracePt t="64710" x="1389063" y="5643563"/>
          <p14:tracePt t="64716" x="1401763" y="5643563"/>
          <p14:tracePt t="64731" x="1401763" y="5630863"/>
          <p14:tracePt t="64839" x="1414463" y="5630863"/>
          <p14:tracePt t="64844" x="1427163" y="5630863"/>
          <p14:tracePt t="64945" x="1439863" y="5630863"/>
          <p14:tracePt t="64954" x="1452563" y="5630863"/>
          <p14:tracePt t="64958" x="1465263" y="5630863"/>
          <p14:tracePt t="64969" x="1476375" y="5630863"/>
          <p14:tracePt t="64985" x="1489075" y="5630863"/>
          <p14:tracePt t="64994" x="1501775" y="5630863"/>
          <p14:tracePt t="65011" x="1514475" y="5630863"/>
          <p14:tracePt t="65041" x="1539875" y="5630863"/>
          <p14:tracePt t="65081" x="1552575" y="5630863"/>
          <p14:tracePt t="65151" x="1565275" y="5630863"/>
          <p14:tracePt t="65389" x="1577975" y="5630863"/>
          <p14:tracePt t="65403" x="1589088" y="5619750"/>
          <p14:tracePt t="65419" x="1614488" y="5619750"/>
          <p14:tracePt t="65429" x="1627188" y="5619750"/>
          <p14:tracePt t="65434" x="1652588" y="5619750"/>
          <p14:tracePt t="65444" x="1689100" y="5619750"/>
          <p14:tracePt t="65454" x="1714500" y="5619750"/>
          <p14:tracePt t="65459" x="1739900" y="5619750"/>
          <p14:tracePt t="65468" x="1778000" y="5619750"/>
          <p14:tracePt t="65475" x="1790700" y="5619750"/>
          <p14:tracePt t="65495" x="1814513" y="5619750"/>
          <p14:tracePt t="65499" x="1839913" y="5619750"/>
          <p14:tracePt t="65515" x="1852613" y="5619750"/>
          <p14:tracePt t="65524" x="1865313" y="5607050"/>
          <p14:tracePt t="65535" x="1878013" y="5607050"/>
          <p14:tracePt t="65540" x="1890713" y="5607050"/>
          <p14:tracePt t="65555" x="1903413" y="5594350"/>
          <p14:tracePt t="65565" x="1927225" y="5594350"/>
          <p14:tracePt t="65574" x="1939925" y="5581650"/>
          <p14:tracePt t="65582" x="1952625" y="5581650"/>
          <p14:tracePt t="65595" x="1965325" y="5568950"/>
          <p14:tracePt t="65605" x="1978025" y="5568950"/>
          <p14:tracePt t="65631" x="1990725" y="5568950"/>
          <p14:tracePt t="65635" x="2003425" y="5568950"/>
          <p14:tracePt t="65645" x="2014538" y="5543550"/>
          <p14:tracePt t="65660" x="2027238" y="5543550"/>
          <p14:tracePt t="65681" x="2039938" y="5543550"/>
          <p14:tracePt t="65710" x="2052638" y="5530850"/>
          <p14:tracePt t="65933" x="2039938" y="5530850"/>
          <p14:tracePt t="65942" x="2014538" y="5518150"/>
          <p14:tracePt t="65948" x="1978025" y="5494338"/>
          <p14:tracePt t="65965" x="1939925" y="5481638"/>
          <p14:tracePt t="65969" x="1890713" y="5456238"/>
          <p14:tracePt t="65973" x="1865313" y="5456238"/>
          <p14:tracePt t="65985" x="1839913" y="5456238"/>
          <p14:tracePt t="65989" x="1814513" y="5443538"/>
          <p14:tracePt t="65998" x="1801813" y="5443538"/>
          <p14:tracePt t="66010" x="1790700" y="5443538"/>
          <p14:tracePt t="66015" x="1778000" y="5430838"/>
          <p14:tracePt t="66024" x="1765300" y="5430838"/>
          <p14:tracePt t="66048" x="1739900" y="5430838"/>
          <p14:tracePt t="66065" x="1727200" y="5430838"/>
          <p14:tracePt t="66068" x="1714500" y="5430838"/>
          <p14:tracePt t="66081" x="1701800" y="5430838"/>
          <p14:tracePt t="66089" x="1689100" y="5430838"/>
          <p14:tracePt t="66105" x="1677988" y="5430838"/>
          <p14:tracePt t="66121" x="1652588" y="5430838"/>
          <p14:tracePt t="66145" x="1639888" y="5430838"/>
          <p14:tracePt t="66160" x="1627188" y="5443538"/>
          <p14:tracePt t="66176" x="1614488" y="5443538"/>
          <p14:tracePt t="66236" x="1614488" y="5456238"/>
          <p14:tracePt t="66287" x="1614488" y="5468938"/>
          <p14:tracePt t="66301" x="1614488" y="5481638"/>
          <p14:tracePt t="66310" x="1614488" y="5494338"/>
          <p14:tracePt t="66327" x="1614488" y="5507038"/>
          <p14:tracePt t="66342" x="1627188" y="5518150"/>
          <p14:tracePt t="66353" x="1639888" y="5518150"/>
          <p14:tracePt t="66362" x="1652588" y="5530850"/>
          <p14:tracePt t="66367" x="1665288" y="5530850"/>
          <p14:tracePt t="66377" x="1677988" y="5530850"/>
          <p14:tracePt t="66393" x="1701800" y="5530850"/>
          <p14:tracePt t="66403" x="1727200" y="5530850"/>
          <p14:tracePt t="66407" x="1727200" y="5543550"/>
          <p14:tracePt t="66422" x="1739900" y="5543550"/>
          <p14:tracePt t="66432" x="1752600" y="5543550"/>
          <p14:tracePt t="66479" x="1765300" y="5543550"/>
          <p14:tracePt t="66493" x="1778000" y="5543550"/>
          <p14:tracePt t="66502" x="1790700" y="5543550"/>
          <p14:tracePt t="66509" x="1801813" y="5543550"/>
          <p14:tracePt t="66523" x="1814513" y="5543550"/>
          <p14:tracePt t="66549" x="1839913" y="5543550"/>
          <p14:tracePt t="66562" x="1852613" y="5530850"/>
          <p14:tracePt t="66584" x="1865313" y="5518150"/>
          <p14:tracePt t="66609" x="1878013" y="5507038"/>
          <p14:tracePt t="66618" x="1890713" y="5494338"/>
          <p14:tracePt t="66650" x="1890713" y="5481638"/>
          <p14:tracePt t="66714" x="1890713" y="5468938"/>
          <p14:tracePt t="66725" x="1890713" y="5456238"/>
          <p14:tracePt t="66730" x="1890713" y="5443538"/>
          <p14:tracePt t="66746" x="1878013" y="5443538"/>
          <p14:tracePt t="66765" x="1865313" y="5430838"/>
          <p14:tracePt t="66785" x="1852613" y="5430838"/>
          <p14:tracePt t="66807" x="1839913" y="5430838"/>
          <p14:tracePt t="66811" x="1827213" y="5430838"/>
          <p14:tracePt t="66820" x="1801813" y="5418138"/>
          <p14:tracePt t="66826" x="1801813" y="5407025"/>
          <p14:tracePt t="66838" x="1790700" y="5407025"/>
          <p14:tracePt t="66847" x="1778000" y="5407025"/>
          <p14:tracePt t="66860" x="1752600" y="5407025"/>
          <p14:tracePt t="66877" x="1727200" y="5407025"/>
          <p14:tracePt t="66917" x="1714500" y="5407025"/>
          <p14:tracePt t="66933" x="1701800" y="5407025"/>
          <p14:tracePt t="66947" x="1689100" y="5407025"/>
          <p14:tracePt t="66967" x="1677988" y="5407025"/>
          <p14:tracePt t="66993" x="1677988" y="5418138"/>
          <p14:tracePt t="67026" x="1677988" y="5430838"/>
          <p14:tracePt t="67043" x="1677988" y="5443538"/>
          <p14:tracePt t="67132" x="1677988" y="5456238"/>
          <p14:tracePt t="67245" x="1689100" y="5468938"/>
          <p14:tracePt t="67258" x="1701800" y="5481638"/>
          <p14:tracePt t="67281" x="1701800" y="5494338"/>
          <p14:tracePt t="67295" x="1727200" y="5507038"/>
          <p14:tracePt t="67311" x="1752600" y="5518150"/>
          <p14:tracePt t="67325" x="1765300" y="5530850"/>
          <p14:tracePt t="67335" x="1778000" y="5543550"/>
          <p14:tracePt t="67380" x="1790700" y="5543550"/>
          <p14:tracePt t="67385" x="1790700" y="5556250"/>
          <p14:tracePt t="67401" x="1801813" y="5556250"/>
          <p14:tracePt t="67411" x="1814513" y="5568950"/>
          <p14:tracePt t="67421" x="1827213" y="5568950"/>
          <p14:tracePt t="67441" x="1839913" y="5568950"/>
          <p14:tracePt t="67451" x="1852613" y="5568950"/>
          <p14:tracePt t="67461" x="1865313" y="5568950"/>
          <p14:tracePt t="67466" x="1878013" y="5568950"/>
          <p14:tracePt t="67476" x="1878013" y="5581650"/>
          <p14:tracePt t="67481" x="1890713" y="5581650"/>
          <p14:tracePt t="67501" x="1914525" y="5607050"/>
          <p14:tracePt t="67517" x="1939925" y="5607050"/>
          <p14:tracePt t="67536" x="1952625" y="5619750"/>
          <p14:tracePt t="67557" x="1965325" y="5630863"/>
          <p14:tracePt t="67678" x="1978025" y="5630863"/>
          <p14:tracePt t="67881" x="1990725" y="5630863"/>
          <p14:tracePt t="67885" x="1990725" y="5643563"/>
          <p14:tracePt t="67895" x="2014538" y="5656263"/>
          <p14:tracePt t="67901" x="2027238" y="5668963"/>
          <p14:tracePt t="67911" x="2065338" y="5668963"/>
          <p14:tracePt t="67921" x="2078038" y="5668963"/>
          <p14:tracePt t="67924" x="2090738" y="5668963"/>
          <p14:tracePt t="83310" x="2103438" y="5668963"/>
          <p14:tracePt t="83324" x="2116138" y="5668963"/>
          <p14:tracePt t="83334" x="2090738" y="5594350"/>
          <p14:tracePt t="83338" x="2027238" y="5494338"/>
          <p14:tracePt t="83350" x="1939925" y="5330825"/>
          <p14:tracePt t="83359" x="1852613" y="5194300"/>
          <p14:tracePt t="83367" x="1752600" y="5056188"/>
          <p14:tracePt t="83375" x="1652588" y="4905375"/>
          <p14:tracePt t="83379" x="1577975" y="4792663"/>
          <p14:tracePt t="83389" x="1439863" y="4618038"/>
          <p14:tracePt t="83398" x="1352550" y="4530725"/>
          <p14:tracePt t="83405" x="1276350" y="4418013"/>
          <p14:tracePt t="83415" x="1201738" y="4305300"/>
          <p14:tracePt t="83419" x="1150938" y="4241800"/>
          <p14:tracePt t="83428" x="1127125" y="4192588"/>
          <p14:tracePt t="83439" x="1076325" y="4141788"/>
          <p14:tracePt t="83444" x="1038225" y="4105275"/>
          <p14:tracePt t="83454" x="1014413" y="4067175"/>
          <p14:tracePt t="83461" x="989013" y="4041775"/>
          <p14:tracePt t="83470" x="938213" y="3992563"/>
          <p14:tracePt t="83482" x="925513" y="3979863"/>
          <p14:tracePt t="83484" x="901700" y="3967163"/>
          <p14:tracePt t="83495" x="876300" y="3929063"/>
          <p14:tracePt t="83500" x="850900" y="3905250"/>
          <p14:tracePt t="83510" x="825500" y="3892550"/>
          <p14:tracePt t="83521" x="801688" y="3854450"/>
          <p14:tracePt t="83524" x="788988" y="3816350"/>
          <p14:tracePt t="83535" x="788988" y="3792538"/>
          <p14:tracePt t="83540" x="776288" y="3741738"/>
          <p14:tracePt t="83551" x="776288" y="3667125"/>
          <p14:tracePt t="83560" x="763588" y="3616325"/>
          <p14:tracePt t="83566" x="763588" y="3567113"/>
          <p14:tracePt t="83576" x="763588" y="3490913"/>
          <p14:tracePt t="83581" x="763588" y="3429000"/>
          <p14:tracePt t="83590" x="763588" y="3378200"/>
          <p14:tracePt t="83601" x="763588" y="3316288"/>
          <p14:tracePt t="83607" x="763588" y="3278188"/>
          <p14:tracePt t="83617" x="763588" y="3241675"/>
          <p14:tracePt t="83620" x="763588" y="3190875"/>
          <p14:tracePt t="83632" x="763588" y="3165475"/>
          <p14:tracePt t="83648" x="763588" y="3141663"/>
          <p14:tracePt t="83670" x="763588" y="3128963"/>
          <p14:tracePt t="83681" x="776288" y="3103563"/>
          <p14:tracePt t="83686" x="788988" y="3090863"/>
          <p14:tracePt t="83697" x="801688" y="3078163"/>
          <p14:tracePt t="83707" x="814388" y="3065463"/>
          <p14:tracePt t="83711" x="825500" y="3041650"/>
          <p14:tracePt t="83721" x="825500" y="3028950"/>
          <p14:tracePt t="83727" x="850900" y="3016250"/>
          <p14:tracePt t="83737" x="863600" y="3003550"/>
          <p14:tracePt t="83748" x="876300" y="2990850"/>
          <p14:tracePt t="83752" x="876300" y="2978150"/>
          <p14:tracePt t="83803" x="889000" y="2978150"/>
          <p14:tracePt t="83807" x="889000" y="2941638"/>
          <p14:tracePt t="83817" x="950913" y="2840038"/>
          <p14:tracePt t="83822" x="963613" y="2765425"/>
          <p14:tracePt t="83833" x="976313" y="2728913"/>
          <p14:tracePt t="83842" x="976313" y="2703513"/>
          <p14:tracePt t="83856" x="989013" y="2690813"/>
          <p14:tracePt t="84136" x="1001713" y="2690813"/>
          <p14:tracePt t="84147" x="1027113" y="2690813"/>
          <p14:tracePt t="84152" x="1050925" y="2703513"/>
          <p14:tracePt t="84161" x="1127125" y="2716213"/>
          <p14:tracePt t="84165" x="1176338" y="2728913"/>
          <p14:tracePt t="84175" x="1227138" y="2740025"/>
          <p14:tracePt t="84184" x="1276350" y="2765425"/>
          <p14:tracePt t="84190" x="1352550" y="2790825"/>
          <p14:tracePt t="84202" x="1476375" y="2816225"/>
          <p14:tracePt t="84207" x="1565275" y="2840038"/>
          <p14:tracePt t="84216" x="1665288" y="2878138"/>
          <p14:tracePt t="84227" x="1752600" y="2903538"/>
          <p14:tracePt t="84231" x="1790700" y="2916238"/>
          <p14:tracePt t="84242" x="1865313" y="2952750"/>
          <p14:tracePt t="84247" x="1914525" y="2978150"/>
          <p14:tracePt t="84256" x="1965325" y="3003550"/>
          <p14:tracePt t="84267" x="1990725" y="3041650"/>
          <p14:tracePt t="84272" x="2052638" y="3065463"/>
          <p14:tracePt t="84282" x="2078038" y="3078163"/>
          <p14:tracePt t="84287" x="2127250" y="3103563"/>
          <p14:tracePt t="84298" x="2152650" y="3128963"/>
          <p14:tracePt t="84307" x="2190750" y="3141663"/>
          <p14:tracePt t="84310" x="2216150" y="3154363"/>
          <p14:tracePt t="84321" x="2239963" y="3165475"/>
          <p14:tracePt t="84327" x="2252663" y="3178175"/>
          <p14:tracePt t="84337" x="2265363" y="3178175"/>
          <p14:tracePt t="84348" x="2290763" y="3190875"/>
          <p14:tracePt t="84351" x="2303463" y="3203575"/>
          <p14:tracePt t="84361" x="2328863" y="3228975"/>
          <p14:tracePt t="84377" x="2339975" y="3254375"/>
          <p14:tracePt t="84387" x="2352675" y="3290888"/>
          <p14:tracePt t="84393" x="2378075" y="3328988"/>
          <p14:tracePt t="84402" x="2390775" y="3367088"/>
          <p14:tracePt t="84407" x="2403475" y="3403600"/>
          <p14:tracePt t="84416" x="2416175" y="3479800"/>
          <p14:tracePt t="84426" x="2441575" y="3554413"/>
          <p14:tracePt t="84433" x="2452688" y="3629025"/>
          <p14:tracePt t="84442" x="2490788" y="3729038"/>
          <p14:tracePt t="84447" x="2516188" y="3792538"/>
          <p14:tracePt t="84458" x="2516188" y="3916363"/>
          <p14:tracePt t="84468" x="2528888" y="3979863"/>
          <p14:tracePt t="84472" x="2528888" y="4067175"/>
          <p14:tracePt t="84483" x="2528888" y="4179888"/>
          <p14:tracePt t="84489" x="2528888" y="4279900"/>
          <p14:tracePt t="84500" x="2528888" y="4379913"/>
          <p14:tracePt t="84510" x="2528888" y="4479925"/>
          <p14:tracePt t="84513" x="2528888" y="4605338"/>
          <p14:tracePt t="84522" x="2528888" y="4705350"/>
          <p14:tracePt t="84529" x="2528888" y="4768850"/>
          <p14:tracePt t="84538" x="2528888" y="4879975"/>
          <p14:tracePt t="84548" x="2528888" y="4968875"/>
          <p14:tracePt t="84552" x="2490788" y="5081588"/>
          <p14:tracePt t="84564" x="2478088" y="5168900"/>
          <p14:tracePt t="84568" x="2441575" y="5243513"/>
          <p14:tracePt t="84580" x="2403475" y="5305425"/>
          <p14:tracePt t="84588" x="2339975" y="5368925"/>
          <p14:tracePt t="84596" x="2290763" y="5430838"/>
          <p14:tracePt t="84605" x="2239963" y="5468938"/>
          <p14:tracePt t="84608" x="2203450" y="5494338"/>
          <p14:tracePt t="84619" x="2165350" y="5518150"/>
          <p14:tracePt t="84630" x="2127250" y="5530850"/>
          <p14:tracePt t="84635" x="2103438" y="5543550"/>
          <p14:tracePt t="84645" x="2065338" y="5543550"/>
          <p14:tracePt t="84649" x="2027238" y="5556250"/>
          <p14:tracePt t="84658" x="1978025" y="5556250"/>
          <p14:tracePt t="84668" x="1939925" y="5556250"/>
          <p14:tracePt t="84675" x="1914525" y="5556250"/>
          <p14:tracePt t="84684" x="1852613" y="5556250"/>
          <p14:tracePt t="84689" x="1801813" y="5543550"/>
          <p14:tracePt t="84698" x="1739900" y="5481638"/>
          <p14:tracePt t="84708" x="1677988" y="5381625"/>
          <p14:tracePt t="84714" x="1627188" y="5256213"/>
          <p14:tracePt t="84725" x="1552575" y="5105400"/>
          <p14:tracePt t="84731" x="1489075" y="4918075"/>
          <p14:tracePt t="84740" x="1376363" y="4667250"/>
          <p14:tracePt t="84750" x="1263650" y="4418013"/>
          <p14:tracePt t="84755" x="1163638" y="4167188"/>
          <p14:tracePt t="84767" x="1076325" y="3954463"/>
          <p14:tracePt t="84772" x="1014413" y="3792538"/>
          <p14:tracePt t="84781" x="976313" y="3641725"/>
          <p14:tracePt t="84790" x="938213" y="3490913"/>
          <p14:tracePt t="84797" x="914400" y="3354388"/>
          <p14:tracePt t="84807" x="889000" y="3190875"/>
          <p14:tracePt t="84811" x="889000" y="3041650"/>
          <p14:tracePt t="84820" x="889000" y="2890838"/>
          <p14:tracePt t="84830" x="889000" y="2740025"/>
          <p14:tracePt t="84836" x="901700" y="2578100"/>
          <p14:tracePt t="84847" x="914400" y="2452688"/>
          <p14:tracePt t="84851" x="950913" y="2327275"/>
          <p14:tracePt t="84863" x="989013" y="2214563"/>
          <p14:tracePt t="84871" x="1014413" y="2139950"/>
          <p14:tracePt t="84876" x="1050925" y="2052638"/>
          <p14:tracePt t="84886" x="1076325" y="1978025"/>
          <p14:tracePt t="84891" x="1114425" y="1901825"/>
          <p14:tracePt t="84901" x="1127125" y="1865313"/>
          <p14:tracePt t="84911" x="1150938" y="1827213"/>
          <p14:tracePt t="84916" x="1163638" y="1801813"/>
          <p14:tracePt t="84926" x="1176338" y="1789113"/>
          <p14:tracePt t="84931" x="1214438" y="1765300"/>
          <p14:tracePt t="84941" x="1227138" y="1765300"/>
          <p14:tracePt t="84952" x="1239838" y="1739900"/>
          <p14:tracePt t="84957" x="1263650" y="1739900"/>
          <p14:tracePt t="84967" x="1314450" y="1739900"/>
          <p14:tracePt t="84972" x="1339850" y="1739900"/>
          <p14:tracePt t="84982" x="1376363" y="1739900"/>
          <p14:tracePt t="84993" x="1401763" y="1765300"/>
          <p14:tracePt t="84997" x="1501775" y="1827213"/>
          <p14:tracePt t="85007" x="1552575" y="1876425"/>
          <p14:tracePt t="85014" x="1652588" y="1978025"/>
          <p14:tracePt t="85023" x="1727200" y="2065338"/>
          <p14:tracePt t="85032" x="1839913" y="2178050"/>
          <p14:tracePt t="85037" x="1939925" y="2314575"/>
          <p14:tracePt t="85049" x="2065338" y="2490788"/>
          <p14:tracePt t="85053" x="2152650" y="2678113"/>
          <p14:tracePt t="85063" x="2239963" y="2840038"/>
          <p14:tracePt t="85072" x="2303463" y="2952750"/>
          <p14:tracePt t="85080" x="2339975" y="3065463"/>
          <p14:tracePt t="85088" x="2403475" y="3190875"/>
          <p14:tracePt t="85093" x="2441575" y="3328988"/>
          <p14:tracePt t="85103" x="2452688" y="3429000"/>
          <p14:tracePt t="85113" x="2452688" y="3529013"/>
          <p14:tracePt t="85118" x="2452688" y="3616325"/>
          <p14:tracePt t="85130" x="2441575" y="3703638"/>
          <p14:tracePt t="85135" x="2390775" y="3779838"/>
          <p14:tracePt t="85146" x="2339975" y="3841750"/>
          <p14:tracePt t="85154" x="2265363" y="3916363"/>
          <p14:tracePt t="85159" x="2178050" y="3992563"/>
          <p14:tracePt t="85169" x="2090738" y="4029075"/>
          <p14:tracePt t="85175" x="2014538" y="4067175"/>
          <p14:tracePt t="85184" x="1927225" y="4092575"/>
          <p14:tracePt t="85196" x="1865313" y="4105275"/>
          <p14:tracePt t="85198" x="1778000" y="4117975"/>
          <p14:tracePt t="85209" x="1689100" y="4117975"/>
          <p14:tracePt t="85216" x="1627188" y="4117975"/>
          <p14:tracePt t="85225" x="1589088" y="4117975"/>
          <p14:tracePt t="85234" x="1514475" y="4117975"/>
          <p14:tracePt t="85248" x="1489075" y="4092575"/>
          <p14:tracePt t="85255" x="1465263" y="4079875"/>
          <p14:tracePt t="85265" x="1439863" y="4029075"/>
          <p14:tracePt t="85276" x="1427163" y="3992563"/>
          <p14:tracePt t="85280" x="1389063" y="3916363"/>
          <p14:tracePt t="85289" x="1363663" y="3829050"/>
          <p14:tracePt t="85295" x="1363663" y="3741738"/>
          <p14:tracePt t="85306" x="1352550" y="3641725"/>
          <p14:tracePt t="85315" x="1352550" y="3516313"/>
          <p14:tracePt t="85320" x="1352550" y="3416300"/>
          <p14:tracePt t="85330" x="1352550" y="3341688"/>
          <p14:tracePt t="85336" x="1352550" y="3216275"/>
          <p14:tracePt t="85345" x="1376363" y="3103563"/>
          <p14:tracePt t="85354" x="1414463" y="3003550"/>
          <p14:tracePt t="85361" x="1489075" y="2903538"/>
          <p14:tracePt t="85372" x="1514475" y="2852738"/>
          <p14:tracePt t="85374" x="1589088" y="2765425"/>
          <p14:tracePt t="85387" x="1665288" y="2703513"/>
          <p14:tracePt t="85396" x="1752600" y="2640013"/>
          <p14:tracePt t="85400" x="1839913" y="2603500"/>
          <p14:tracePt t="85412" x="1914525" y="2565400"/>
          <p14:tracePt t="85417" x="2003425" y="2527300"/>
          <p14:tracePt t="85427" x="2027238" y="2527300"/>
          <p14:tracePt t="85436" x="2065338" y="2516188"/>
          <p14:tracePt t="85441" x="2116138" y="2516188"/>
          <p14:tracePt t="85450" x="2139950" y="2516188"/>
          <p14:tracePt t="85457" x="2178050" y="2516188"/>
          <p14:tracePt t="85467" x="2203450" y="2527300"/>
          <p14:tracePt t="85476" x="2228850" y="2552700"/>
          <p14:tracePt t="85480" x="2290763" y="2616200"/>
          <p14:tracePt t="85491" x="2339975" y="2716213"/>
          <p14:tracePt t="85497" x="2390775" y="2790825"/>
          <p14:tracePt t="85507" x="2465388" y="2916238"/>
          <p14:tracePt t="85516" x="2478088" y="2990850"/>
          <p14:tracePt t="85523" x="2478088" y="3116263"/>
          <p14:tracePt t="85533" x="2478088" y="3216275"/>
          <p14:tracePt t="85537" x="2478088" y="3290888"/>
          <p14:tracePt t="85547" x="2478088" y="3416300"/>
          <p14:tracePt t="85557" x="2478088" y="3516313"/>
          <p14:tracePt t="85563" x="2441575" y="3590925"/>
          <p14:tracePt t="85572" x="2390775" y="3667125"/>
          <p14:tracePt t="85577" x="2339975" y="3703638"/>
          <p14:tracePt t="85586" x="2252663" y="3729038"/>
          <p14:tracePt t="85597" x="2178050" y="3754438"/>
          <p14:tracePt t="85603" x="2116138" y="3779838"/>
          <p14:tracePt t="85613" x="2039938" y="3792538"/>
          <p14:tracePt t="85616" x="1978025" y="3792538"/>
          <p14:tracePt t="85626" x="1927225" y="3792538"/>
          <p14:tracePt t="85639" x="1890713" y="3792538"/>
          <p14:tracePt t="85643" x="1852613" y="3792538"/>
          <p14:tracePt t="85653" x="1801813" y="3792538"/>
          <p14:tracePt t="85658" x="1739900" y="3729038"/>
          <p14:tracePt t="85669" x="1701800" y="3616325"/>
          <p14:tracePt t="85679" x="1665288" y="3503613"/>
          <p14:tracePt t="85683" x="1589088" y="3367088"/>
          <p14:tracePt t="85692" x="1552575" y="3241675"/>
          <p14:tracePt t="85699" x="1539875" y="3116263"/>
          <p14:tracePt t="85709" x="1539875" y="3016250"/>
          <p14:tracePt t="85718" x="1539875" y="2941638"/>
          <p14:tracePt t="85725" x="1539875" y="2890838"/>
          <p14:tracePt t="85735" x="1552575" y="2790825"/>
          <p14:tracePt t="85738" x="1565275" y="2752725"/>
          <p14:tracePt t="85748" x="1601788" y="2703513"/>
          <p14:tracePt t="85758" x="1639888" y="2652713"/>
          <p14:tracePt t="85766" x="1701800" y="2590800"/>
          <p14:tracePt t="85775" x="1790700" y="2540000"/>
          <p14:tracePt t="85779" x="1865313" y="2503488"/>
          <p14:tracePt t="85789" x="1978025" y="2439988"/>
          <p14:tracePt t="85799" x="2052638" y="2427288"/>
          <p14:tracePt t="85804" x="2139950" y="2390775"/>
          <p14:tracePt t="85815" x="2190750" y="2390775"/>
          <p14:tracePt t="85818" x="2265363" y="2365375"/>
          <p14:tracePt t="85830" x="2290763" y="2365375"/>
          <p14:tracePt t="85839" x="2316163" y="2365375"/>
          <p14:tracePt t="85846" x="2352675" y="2365375"/>
          <p14:tracePt t="85855" x="2378075" y="2390775"/>
          <p14:tracePt t="85861" x="2428875" y="2439988"/>
          <p14:tracePt t="85871" x="2452688" y="2478088"/>
          <p14:tracePt t="85880" x="2528888" y="2565400"/>
          <p14:tracePt t="85884" x="2565400" y="2652713"/>
          <p14:tracePt t="85895" x="2578100" y="2778125"/>
          <p14:tracePt t="85900" x="2578100" y="2890838"/>
          <p14:tracePt t="85911" x="2603500" y="3016250"/>
          <p14:tracePt t="85920" x="2616200" y="3154363"/>
          <p14:tracePt t="85924" x="2641600" y="3278188"/>
          <p14:tracePt t="85935" x="2654300" y="3416300"/>
          <p14:tracePt t="85940" x="2678113" y="3541713"/>
          <p14:tracePt t="85951" x="2690813" y="3654425"/>
          <p14:tracePt t="85962" x="2690813" y="3767138"/>
          <p14:tracePt t="85964" x="2690813" y="3867150"/>
          <p14:tracePt t="85978" x="2690813" y="3929063"/>
          <p14:tracePt t="85981" x="2690813" y="3992563"/>
          <p14:tracePt t="85991" x="2690813" y="4041775"/>
          <p14:tracePt t="86001" x="2690813" y="4067175"/>
          <p14:tracePt t="86007" x="2690813" y="4105275"/>
          <p14:tracePt t="86101" x="2728913" y="3979863"/>
          <p14:tracePt t="86107" x="2767013" y="3879850"/>
          <p14:tracePt t="86117" x="2854325" y="3692525"/>
          <p14:tracePt t="86122" x="2916238" y="3516313"/>
          <p14:tracePt t="86134" x="2979738" y="3367088"/>
          <p14:tracePt t="86143" x="3028950" y="3216275"/>
          <p14:tracePt t="86146" x="3054350" y="3041650"/>
          <p14:tracePt t="86158" x="3092450" y="2903538"/>
          <p14:tracePt t="86163" x="3116263" y="2765425"/>
          <p14:tracePt t="86173" x="3116263" y="2690813"/>
          <p14:tracePt t="86182" x="3116263" y="2590800"/>
          <p14:tracePt t="86188" x="3116263" y="2516188"/>
          <p14:tracePt t="86199" x="3116263" y="2439988"/>
          <p14:tracePt t="86203" x="3116263" y="2365375"/>
          <p14:tracePt t="86213" x="3116263" y="2314575"/>
          <p14:tracePt t="86222" x="3041650" y="2239963"/>
          <p14:tracePt t="86230" x="2992438" y="2152650"/>
          <p14:tracePt t="86239" x="2916238" y="2065338"/>
          <p14:tracePt t="86243" x="2828925" y="2014538"/>
          <p14:tracePt t="86252" x="2716213" y="1952625"/>
          <p14:tracePt t="86263" x="2616200" y="1889125"/>
          <p14:tracePt t="86269" x="2490788" y="1852613"/>
          <p14:tracePt t="86279" x="2352675" y="1814513"/>
          <p14:tracePt t="86283" x="2190750" y="1789113"/>
          <p14:tracePt t="86296" x="2065338" y="1789113"/>
          <p14:tracePt t="86304" x="1965325" y="1789113"/>
          <p14:tracePt t="86308" x="1852613" y="1789113"/>
          <p14:tracePt t="86318" x="1752600" y="1789113"/>
          <p14:tracePt t="86324" x="1665288" y="1789113"/>
          <p14:tracePt t="86334" x="1577975" y="1852613"/>
          <p14:tracePt t="86345" x="1514475" y="1865313"/>
          <p14:tracePt t="86348" x="1439863" y="1901825"/>
          <p14:tracePt t="86359" x="1389063" y="1965325"/>
          <p14:tracePt t="86364" x="1327150" y="2001838"/>
          <p14:tracePt t="86374" x="1289050" y="2065338"/>
          <p14:tracePt t="86384" x="1227138" y="2139950"/>
          <p14:tracePt t="86389" x="1189038" y="2214563"/>
          <p14:tracePt t="86398" x="1176338" y="2290763"/>
          <p14:tracePt t="86405" x="1150938" y="2403475"/>
          <p14:tracePt t="86415" x="1139825" y="2503488"/>
          <p14:tracePt t="86425" x="1114425" y="2627313"/>
          <p14:tracePt t="86429" x="1114425" y="2765425"/>
          <p14:tracePt t="86439" x="1114425" y="2878138"/>
          <p14:tracePt t="86445" x="1114425" y="2990850"/>
          <p14:tracePt t="86454" x="1114425" y="3090863"/>
          <p14:tracePt t="86465" x="1114425" y="3216275"/>
          <p14:tracePt t="86471" x="1114425" y="3316288"/>
          <p14:tracePt t="86481" x="1127125" y="3416300"/>
          <p14:tracePt t="86486" x="1150938" y="3490913"/>
          <p14:tracePt t="86497" x="1189038" y="3567113"/>
          <p14:tracePt t="86501" x="1227138" y="3629025"/>
          <p14:tracePt t="86511" x="1263650" y="3741738"/>
          <p14:tracePt t="86521" x="1301750" y="3816350"/>
          <p14:tracePt t="86528" x="1363663" y="3892550"/>
          <p14:tracePt t="86537" x="1414463" y="3954463"/>
          <p14:tracePt t="86542" x="1439863" y="4005263"/>
          <p14:tracePt t="86553" x="1489075" y="4041775"/>
          <p14:tracePt t="86563" x="1527175" y="4054475"/>
          <p14:tracePt t="86566" x="1552575" y="4067175"/>
          <p14:tracePt t="86577" x="1577975" y="4079875"/>
          <p14:tracePt t="86582" x="1627188" y="4079875"/>
          <p14:tracePt t="86593" x="1665288" y="4079875"/>
          <p14:tracePt t="86602" x="1689100" y="4079875"/>
          <p14:tracePt t="86607" x="1714500" y="4079875"/>
          <p14:tracePt t="86616" x="1752600" y="4079875"/>
          <p14:tracePt t="86622" x="1778000" y="4067175"/>
          <p14:tracePt t="86632" x="1801813" y="4029075"/>
          <p14:tracePt t="86644" x="1814513" y="3992563"/>
          <p14:tracePt t="86646" x="1852613" y="3941763"/>
          <p14:tracePt t="86656" x="1878013" y="3879850"/>
          <p14:tracePt t="86663" x="1890713" y="3841750"/>
          <p14:tracePt t="86673" x="1914525" y="3803650"/>
          <p14:tracePt t="86683" x="1927225" y="3754438"/>
          <p14:tracePt t="86689" x="1952625" y="3716338"/>
          <p14:tracePt t="86698" x="1965325" y="3692525"/>
          <p14:tracePt t="86703" x="1978025" y="3654425"/>
          <p14:tracePt t="86713" x="1978025" y="3641725"/>
          <p14:tracePt t="86722" x="1990725" y="3603625"/>
          <p14:tracePt t="86729" x="2003425" y="3579813"/>
          <p14:tracePt t="86738" x="2027238" y="3554413"/>
          <p14:tracePt t="86743" x="2027238" y="3541713"/>
          <p14:tracePt t="86753" x="2027238" y="3503613"/>
          <p14:tracePt t="86763" x="2027238" y="3467100"/>
          <p14:tracePt t="86769" x="2027238" y="3429000"/>
          <p14:tracePt t="86779" x="2052638" y="3378200"/>
          <p14:tracePt t="86784" x="2052638" y="3341688"/>
          <p14:tracePt t="86797" x="2052638" y="3278188"/>
          <p14:tracePt t="86804" x="2052638" y="3190875"/>
          <p14:tracePt t="86809" x="2052638" y="3116263"/>
          <p14:tracePt t="86818" x="2052638" y="3028950"/>
          <p14:tracePt t="86825" x="2052638" y="2965450"/>
          <p14:tracePt t="86835" x="2052638" y="2840038"/>
          <p14:tracePt t="86845" x="2052638" y="2728913"/>
          <p14:tracePt t="86849" x="2052638" y="2652713"/>
          <p14:tracePt t="86858" x="2052638" y="2552700"/>
          <p14:tracePt t="86865" x="2052638" y="2516188"/>
          <p14:tracePt t="86874" x="2039938" y="2439988"/>
          <p14:tracePt t="86884" x="2014538" y="2390775"/>
          <p14:tracePt t="86891" x="2003425" y="2314575"/>
          <p14:tracePt t="86900" x="1990725" y="2278063"/>
          <p14:tracePt t="86905" x="1965325" y="2227263"/>
          <p14:tracePt t="86915" x="1952625" y="2190750"/>
          <p14:tracePt t="86926" x="1939925" y="2178050"/>
          <p14:tracePt t="86931" x="1927225" y="2152650"/>
          <p14:tracePt t="86940" x="1914525" y="2127250"/>
          <p14:tracePt t="86946" x="1903413" y="2127250"/>
          <p14:tracePt t="86962" x="1903413" y="2114550"/>
          <p14:tracePt t="86964" x="1878013" y="2114550"/>
          <p14:tracePt t="86980" x="1852613" y="2089150"/>
          <p14:tracePt t="86995" x="1839913" y="2089150"/>
          <p14:tracePt t="87005" x="1814513" y="2089150"/>
          <p14:tracePt t="87011" x="1801813" y="2089150"/>
          <p14:tracePt t="87020" x="1790700" y="2089150"/>
          <p14:tracePt t="87028" x="1778000" y="2089150"/>
          <p14:tracePt t="87036" x="1752600" y="2114550"/>
          <p14:tracePt t="87046" x="1714500" y="2139950"/>
          <p14:tracePt t="87050" x="1677988" y="2178050"/>
          <p14:tracePt t="87061" x="1652588" y="2201863"/>
          <p14:tracePt t="87066" x="1627188" y="2239963"/>
          <p14:tracePt t="87080" x="1601788" y="2290763"/>
          <p14:tracePt t="87087" x="1577975" y="2303463"/>
          <p14:tracePt t="87091" x="1552575" y="2339975"/>
          <p14:tracePt t="87101" x="1539875" y="2365375"/>
          <p14:tracePt t="87107" x="1527175" y="2390775"/>
          <p14:tracePt t="87116" x="1527175" y="2403475"/>
          <p14:tracePt t="87126" x="1514475" y="2414588"/>
          <p14:tracePt t="87133" x="1514475" y="2439988"/>
          <p14:tracePt t="87144" x="1501775" y="2439988"/>
          <p14:tracePt t="87146" x="1501775" y="2465388"/>
          <p14:tracePt t="87324" x="1501775" y="2439988"/>
          <p14:tracePt t="87333" x="1501775" y="2414588"/>
          <p14:tracePt t="87338" x="1501775" y="2403475"/>
          <p14:tracePt t="87349" x="1527175" y="2378075"/>
          <p14:tracePt t="87358" x="1552575" y="2365375"/>
          <p14:tracePt t="87363" x="1577975" y="2339975"/>
          <p14:tracePt t="87373" x="1652588" y="2327275"/>
          <p14:tracePt t="87379" x="1689100" y="2314575"/>
          <p14:tracePt t="87388" x="1765300" y="2314575"/>
          <p14:tracePt t="87399" x="1801813" y="2314575"/>
          <p14:tracePt t="87405" x="1852613" y="2314575"/>
          <p14:tracePt t="87415" x="1890713" y="2314575"/>
          <p14:tracePt t="87419" x="1914525" y="2314575"/>
          <p14:tracePt t="87429" x="1978025" y="2314575"/>
          <p14:tracePt t="87439" x="2027238" y="2352675"/>
          <p14:tracePt t="87445" x="2090738" y="2378075"/>
          <p14:tracePt t="87455" x="2152650" y="2427288"/>
          <p14:tracePt t="87461" x="2239963" y="2490788"/>
          <p14:tracePt t="87470" x="2328863" y="2565400"/>
          <p14:tracePt t="87480" x="2403475" y="2665413"/>
          <p14:tracePt t="87484" x="2478088" y="2752725"/>
          <p14:tracePt t="87494" x="2516188" y="2840038"/>
          <p14:tracePt t="87501" x="2590800" y="2928938"/>
          <p14:tracePt t="87511" x="2628900" y="3003550"/>
          <p14:tracePt t="87520" x="2678113" y="3103563"/>
          <p14:tracePt t="87525" x="2703513" y="3190875"/>
          <p14:tracePt t="87534" x="2741613" y="3278188"/>
          <p14:tracePt t="87540" x="2754313" y="3328988"/>
          <p14:tracePt t="87550" x="2778125" y="3403600"/>
          <p14:tracePt t="87561" x="2778125" y="3467100"/>
          <p14:tracePt t="87564" x="2778125" y="3541713"/>
          <p14:tracePt t="87575" x="2778125" y="3567113"/>
          <p14:tracePt t="87580" x="2741613" y="3616325"/>
          <p14:tracePt t="87590" x="2678113" y="3667125"/>
          <p14:tracePt t="87600" x="2590800" y="3703638"/>
          <p14:tracePt t="87608" x="2541588" y="3716338"/>
          <p14:tracePt t="87616" x="2452688" y="3741738"/>
          <p14:tracePt t="87620" x="2378075" y="3741738"/>
          <p14:tracePt t="87630" x="2316163" y="3741738"/>
          <p14:tracePt t="87640" x="2265363" y="3741738"/>
          <p14:tracePt t="87646" x="2190750" y="3703638"/>
          <p14:tracePt t="87657" x="2103438" y="3654425"/>
          <p14:tracePt t="87661" x="2039938" y="3590925"/>
          <p14:tracePt t="87670" x="1965325" y="3516313"/>
          <p14:tracePt t="87681" x="1878013" y="3390900"/>
          <p14:tracePt t="87687" x="1839913" y="3278188"/>
          <p14:tracePt t="87697" x="1801813" y="3165475"/>
          <p14:tracePt t="87701" x="1778000" y="3041650"/>
          <p14:tracePt t="87713" x="1752600" y="2890838"/>
          <p14:tracePt t="87722" x="1752600" y="2765425"/>
          <p14:tracePt t="87727" x="1752600" y="2640013"/>
          <p14:tracePt t="87736" x="1752600" y="2540000"/>
          <p14:tracePt t="87744" x="1752600" y="2503488"/>
          <p14:tracePt t="87753" x="1752600" y="2452688"/>
          <p14:tracePt t="87762" x="1778000" y="2403475"/>
          <p14:tracePt t="87767" x="1790700" y="2352675"/>
          <p14:tracePt t="87777" x="1814513" y="2327275"/>
          <p14:tracePt t="87783" x="1827213" y="2314575"/>
          <p14:tracePt t="87793" x="1852613" y="2290763"/>
          <p14:tracePt t="87803" x="1903413" y="2252663"/>
          <p14:tracePt t="87810" x="1927225" y="2252663"/>
          <p14:tracePt t="87818" x="1978025" y="2227263"/>
          <p14:tracePt t="87822" x="2014538" y="2227263"/>
          <p14:tracePt t="87832" x="2039938" y="2227263"/>
          <p14:tracePt t="87844" x="2090738" y="2227263"/>
          <p14:tracePt t="87848" x="2127250" y="2227263"/>
          <p14:tracePt t="87859" x="2178050" y="2252663"/>
          <p14:tracePt t="87862" x="2239963" y="2303463"/>
          <p14:tracePt t="87872" x="2303463" y="2339975"/>
          <p14:tracePt t="87883" x="2352675" y="2403475"/>
          <p14:tracePt t="87888" x="2416175" y="2527300"/>
          <p14:tracePt t="87899" x="2465388" y="2616200"/>
          <p14:tracePt t="87903" x="2528888" y="2728913"/>
          <p14:tracePt t="87912" x="2578100" y="2852738"/>
          <p14:tracePt t="87923" x="2616200" y="2965450"/>
          <p14:tracePt t="87928" x="2616200" y="3054350"/>
          <p14:tracePt t="87939" x="2616200" y="3165475"/>
          <p14:tracePt t="87944" x="2616200" y="3290888"/>
          <p14:tracePt t="87961" x="2616200" y="3390900"/>
          <p14:tracePt t="87964" x="2554288" y="3490913"/>
          <p14:tracePt t="87968" x="2503488" y="3554413"/>
          <p14:tracePt t="87978" x="2441575" y="3629025"/>
          <p14:tracePt t="87984" x="2390775" y="3679825"/>
          <p14:tracePt t="87994" x="2352675" y="3716338"/>
          <p14:tracePt t="88006" x="2316163" y="3716338"/>
          <p14:tracePt t="88009" x="2265363" y="3741738"/>
          <p14:tracePt t="88019" x="2216150" y="3741738"/>
          <p14:tracePt t="88025" x="2203450" y="3741738"/>
          <p14:tracePt t="88035" x="2178050" y="3741738"/>
          <p14:tracePt t="88045" x="2152650" y="3729038"/>
          <p14:tracePt t="88050" x="2103438" y="3654425"/>
          <p14:tracePt t="88061" x="2003425" y="3554413"/>
          <p14:tracePt t="88066" x="1939925" y="3429000"/>
          <p14:tracePt t="88075" x="1878013" y="3267075"/>
          <p14:tracePt t="88084" x="1852613" y="3116263"/>
          <p14:tracePt t="88090" x="1839913" y="3003550"/>
          <p14:tracePt t="88101" x="1839913" y="2865438"/>
          <p14:tracePt t="88105" x="1839913" y="2752725"/>
          <p14:tracePt t="88115" x="1839913" y="2665413"/>
          <p14:tracePt t="88125" x="1839913" y="2603500"/>
          <p14:tracePt t="88132" x="1878013" y="2540000"/>
          <p14:tracePt t="88141" x="1914525" y="2490788"/>
          <p14:tracePt t="88147" x="1978025" y="2452688"/>
          <p14:tracePt t="88156" x="2014538" y="2439988"/>
          <p14:tracePt t="88167" x="2052638" y="2439988"/>
          <p14:tracePt t="88171" x="2103438" y="2414588"/>
          <p14:tracePt t="88180" x="2152650" y="2414588"/>
          <p14:tracePt t="88187" x="2190750" y="2414588"/>
          <p14:tracePt t="88197" x="2216150" y="2414588"/>
          <p14:tracePt t="88207" x="2239963" y="2414588"/>
          <p14:tracePt t="88210" x="2303463" y="2452688"/>
          <p14:tracePt t="88222" x="2339975" y="2478088"/>
          <p14:tracePt t="88227" x="2390775" y="2565400"/>
          <p14:tracePt t="88237" x="2428875" y="2627313"/>
          <p14:tracePt t="88246" x="2465388" y="2716213"/>
          <p14:tracePt t="88250" x="2503488" y="2828925"/>
          <p14:tracePt t="88261" x="2528888" y="2928938"/>
          <p14:tracePt t="88268" x="2528888" y="3028950"/>
          <p14:tracePt t="88277" x="2528888" y="3141663"/>
          <p14:tracePt t="88286" x="2528888" y="3267075"/>
          <p14:tracePt t="88291" x="2528888" y="3328988"/>
          <p14:tracePt t="88303" x="2478088" y="3441700"/>
          <p14:tracePt t="88307" x="2403475" y="3529013"/>
          <p14:tracePt t="88317" x="2352675" y="3590925"/>
          <p14:tracePt t="88327" x="2290763" y="3654425"/>
          <p14:tracePt t="88333" x="2228850" y="3692525"/>
          <p14:tracePt t="88344" x="2190750" y="3692525"/>
          <p14:tracePt t="88346" x="2165350" y="3716338"/>
          <p14:tracePt t="88356" x="2127250" y="3716338"/>
          <p14:tracePt t="88366" x="2103438" y="3716338"/>
          <p14:tracePt t="88373" x="2065338" y="3716338"/>
          <p14:tracePt t="88382" x="2003425" y="3679825"/>
          <p14:tracePt t="88389" x="1903413" y="3590925"/>
          <p14:tracePt t="88399" x="1827213" y="3490913"/>
          <p14:tracePt t="88410" x="1752600" y="3354388"/>
          <p14:tracePt t="88413" x="1714500" y="3203575"/>
          <p14:tracePt t="88423" x="1701800" y="3065463"/>
          <p14:tracePt t="88429" x="1701800" y="2941638"/>
          <p14:tracePt t="88438" x="1701800" y="2852738"/>
          <p14:tracePt t="88449" x="1701800" y="2752725"/>
          <p14:tracePt t="88453" x="1714500" y="2716213"/>
          <p14:tracePt t="88463" x="1752600" y="2640013"/>
          <p14:tracePt t="88469" x="1790700" y="2578100"/>
          <p14:tracePt t="88478" x="1827213" y="2527300"/>
          <p14:tracePt t="88488" x="1890713" y="2516188"/>
          <p14:tracePt t="88493" x="1927225" y="2490788"/>
          <p14:tracePt t="88503" x="1965325" y="2465388"/>
          <p14:tracePt t="88508" x="1990725" y="2465388"/>
          <p14:tracePt t="88518" x="2065338" y="2465388"/>
          <p14:tracePt t="88529" x="2090738" y="2465388"/>
          <p14:tracePt t="88535" x="2116138" y="2465388"/>
          <p14:tracePt t="88545" x="2139950" y="2465388"/>
          <p14:tracePt t="88549" x="2165350" y="2465388"/>
          <p14:tracePt t="88559" x="2203450" y="2478088"/>
          <p14:tracePt t="88569" x="2228850" y="2490788"/>
          <p14:tracePt t="88575" x="2252663" y="2540000"/>
          <p14:tracePt t="88585" x="2290763" y="2578100"/>
          <p14:tracePt t="88589" x="2328863" y="2640013"/>
          <p14:tracePt t="88598" x="2365375" y="2728913"/>
          <p14:tracePt t="88609" x="2378075" y="2828925"/>
          <p14:tracePt t="88614" x="2403475" y="2916238"/>
          <p14:tracePt t="88625" x="2403475" y="3028950"/>
          <p14:tracePt t="88629" x="2403475" y="3128963"/>
          <p14:tracePt t="88640" x="2403475" y="3216275"/>
          <p14:tracePt t="88651" x="2403475" y="3341688"/>
          <p14:tracePt t="88654" x="2403475" y="3454400"/>
          <p14:tracePt t="88664" x="2403475" y="3567113"/>
          <p14:tracePt t="88670" x="2403475" y="3692525"/>
          <p14:tracePt t="88680" x="2365375" y="3816350"/>
          <p14:tracePt t="88691" x="2339975" y="3929063"/>
          <p14:tracePt t="88694" x="2316163" y="4029075"/>
          <p14:tracePt t="88704" x="2265363" y="4141788"/>
          <p14:tracePt t="88711" x="2228850" y="4241800"/>
          <p14:tracePt t="88720" x="2178050" y="4305300"/>
          <p14:tracePt t="88730" x="2139950" y="4379913"/>
          <p14:tracePt t="88736" x="2103438" y="4454525"/>
          <p14:tracePt t="88747" x="2052638" y="4492625"/>
          <p14:tracePt t="88750" x="2027238" y="4518025"/>
          <p14:tracePt t="88760" x="2014538" y="4543425"/>
          <p14:tracePt t="88772" x="2003425" y="4567238"/>
          <p14:tracePt t="88778" x="1990725" y="4592638"/>
          <p14:tracePt t="88787" x="1978025" y="4592638"/>
          <p14:tracePt t="88792" x="1978025" y="4605338"/>
          <p14:tracePt t="88800" x="1965325" y="4605338"/>
          <p14:tracePt t="88873" x="1965325" y="4618038"/>
          <p14:tracePt t="88977" x="1978025" y="4630738"/>
          <p14:tracePt t="88999" x="1990725" y="4630738"/>
          <p14:tracePt t="89012" x="2003425" y="4630738"/>
          <p14:tracePt t="89023" x="2027238" y="4630738"/>
          <p14:tracePt t="89029" x="2065338" y="4630738"/>
          <p14:tracePt t="89039" x="2090738" y="4630738"/>
          <p14:tracePt t="89043" x="2127250" y="4630738"/>
          <p14:tracePt t="89052" x="2178050" y="4630738"/>
          <p14:tracePt t="89063" x="2252663" y="4630738"/>
          <p14:tracePt t="89069" x="2365375" y="4630738"/>
          <p14:tracePt t="89079" x="2503488" y="4630738"/>
          <p14:tracePt t="89084" x="2654300" y="4630738"/>
          <p14:tracePt t="89094" x="2816225" y="4667250"/>
          <p14:tracePt t="89105" x="2954338" y="4667250"/>
          <p14:tracePt t="89109" x="3054350" y="4667250"/>
          <p14:tracePt t="89118" x="3079750" y="4667250"/>
          <p14:tracePt t="89125" x="3103563" y="4667250"/>
          <p14:tracePt t="89134" x="3116263" y="4667250"/>
          <p14:tracePt t="89603" x="3116263" y="4656138"/>
          <p14:tracePt t="89609" x="3116263" y="4643438"/>
          <p14:tracePt t="89619" x="3128963" y="4630738"/>
          <p14:tracePt t="89694" x="3141663" y="4630738"/>
          <p14:tracePt t="89718" x="3154363" y="4618038"/>
          <p14:tracePt t="89728" x="3167063" y="4605338"/>
          <p14:tracePt t="89745" x="3179763" y="4592638"/>
          <p14:tracePt t="89759" x="3205163" y="4567238"/>
          <p14:tracePt t="89864" x="3216275" y="4567238"/>
          <p14:tracePt t="89875" x="3216275" y="4554538"/>
          <p14:tracePt t="90384" x="3228975" y="4543425"/>
          <p14:tracePt t="91000" x="3279775" y="4492625"/>
          <p14:tracePt t="91011" x="3317875" y="4454525"/>
          <p14:tracePt t="91015" x="3367088" y="4379913"/>
          <p14:tracePt t="91024" x="3429000" y="4305300"/>
          <p14:tracePt t="91034" x="3467100" y="4267200"/>
          <p14:tracePt t="91041" x="3492500" y="4192588"/>
          <p14:tracePt t="91050" x="3517900" y="4141788"/>
          <p14:tracePt t="91055" x="3541713" y="4079875"/>
          <p14:tracePt t="91066" x="3567113" y="3992563"/>
          <p14:tracePt t="91077" x="3592513" y="3905250"/>
          <p14:tracePt t="91081" x="3605213" y="3803650"/>
          <p14:tracePt t="91091" x="3630613" y="3703638"/>
          <p14:tracePt t="91096" x="3630613" y="3603625"/>
          <p14:tracePt t="91108" x="3630613" y="3479800"/>
          <p14:tracePt t="91117" x="3630613" y="3367088"/>
          <p14:tracePt t="91121" x="3630613" y="3254375"/>
          <p14:tracePt t="91131" x="3630613" y="3178175"/>
          <p14:tracePt t="91137" x="3630613" y="3090863"/>
          <p14:tracePt t="91148" x="3605213" y="3003550"/>
          <p14:tracePt t="91159" x="3592513" y="2941638"/>
          <p14:tracePt t="91163" x="3567113" y="2865438"/>
          <p14:tracePt t="91174" x="3541713" y="2828925"/>
          <p14:tracePt t="91177" x="3505200" y="2740025"/>
          <p14:tracePt t="91187" x="3467100" y="2690813"/>
          <p14:tracePt t="91196" x="3454400" y="2665413"/>
          <p14:tracePt t="91203" x="3429000" y="2627313"/>
          <p14:tracePt t="91213" x="3405188" y="2590800"/>
          <p14:tracePt t="91217" x="3367088" y="2565400"/>
          <p14:tracePt t="91227" x="3341688" y="2540000"/>
          <p14:tracePt t="91237" x="3317875" y="2516188"/>
          <p14:tracePt t="91242" x="3292475" y="2503488"/>
          <p14:tracePt t="91252" x="3241675" y="2478088"/>
          <p14:tracePt t="91258" x="3216275" y="2478088"/>
          <p14:tracePt t="91267" x="3192463" y="2465388"/>
          <p14:tracePt t="91277" x="3167063" y="2465388"/>
          <p14:tracePt t="91283" x="3141663" y="2465388"/>
          <p14:tracePt t="91292" x="3116263" y="2465388"/>
          <p14:tracePt t="91298" x="3079750" y="2465388"/>
          <p14:tracePt t="91309" x="3054350" y="2465388"/>
          <p14:tracePt t="91318" x="3028950" y="2465388"/>
          <p14:tracePt t="91323" x="3003550" y="2465388"/>
          <p14:tracePt t="91342" x="2967038" y="2478088"/>
          <p14:tracePt t="91349" x="2928938" y="2490788"/>
          <p14:tracePt t="91359" x="2916238" y="2503488"/>
          <p14:tracePt t="91363" x="2890838" y="2527300"/>
          <p14:tracePt t="91373" x="2841625" y="2578100"/>
          <p14:tracePt t="91379" x="2778125" y="2652713"/>
          <p14:tracePt t="91389" x="2728913" y="2716213"/>
          <p14:tracePt t="91398" x="2690813" y="2765425"/>
          <p14:tracePt t="91404" x="2628900" y="2878138"/>
          <p14:tracePt t="91415" x="2578100" y="2978150"/>
          <p14:tracePt t="91419" x="2541588" y="3103563"/>
          <p14:tracePt t="91428" x="2490788" y="3216275"/>
          <p14:tracePt t="91440" x="2452688" y="3328988"/>
          <p14:tracePt t="91444" x="2428875" y="3454400"/>
          <p14:tracePt t="91455" x="2416175" y="3567113"/>
          <p14:tracePt t="91459" x="2416175" y="3703638"/>
          <p14:tracePt t="91468" x="2416175" y="3829050"/>
          <p14:tracePt t="91479" x="2416175" y="3954463"/>
          <p14:tracePt t="91485" x="2416175" y="4067175"/>
          <p14:tracePt t="91494" x="2465388" y="4179888"/>
          <p14:tracePt t="91500" x="2516188" y="4279900"/>
          <p14:tracePt t="91512" x="2565400" y="4354513"/>
          <p14:tracePt t="91520" x="2616200" y="4418013"/>
          <p14:tracePt t="91524" x="2703513" y="4492625"/>
          <p14:tracePt t="91534" x="2754313" y="4543425"/>
          <p14:tracePt t="91542" x="2790825" y="4554538"/>
          <p14:tracePt t="91551" x="2854325" y="4579938"/>
          <p14:tracePt t="91561" x="2928938" y="4592638"/>
          <p14:tracePt t="91564" x="2979738" y="4592638"/>
          <p14:tracePt t="91575" x="3041650" y="4592638"/>
          <p14:tracePt t="91580" x="3128963" y="4579938"/>
          <p14:tracePt t="91591" x="3205163" y="4479925"/>
          <p14:tracePt t="91601" x="3305175" y="4354513"/>
          <p14:tracePt t="91604" x="3379788" y="4230688"/>
          <p14:tracePt t="91615" x="3429000" y="4092575"/>
          <p14:tracePt t="91621" x="3505200" y="3892550"/>
          <p14:tracePt t="91630" x="3517900" y="3754438"/>
          <p14:tracePt t="91641" x="3517900" y="3629025"/>
          <p14:tracePt t="91646" x="3517900" y="3479800"/>
          <p14:tracePt t="91657" x="3505200" y="3341688"/>
          <p14:tracePt t="91660" x="3467100" y="3241675"/>
          <p14:tracePt t="91671" x="3417888" y="3103563"/>
          <p14:tracePt t="91681" x="3341688" y="3003550"/>
          <p14:tracePt t="91686" x="3267075" y="2916238"/>
          <p14:tracePt t="91696" x="3154363" y="2816225"/>
          <p14:tracePt t="91701" x="3041650" y="2765425"/>
          <p14:tracePt t="91711" x="2916238" y="2765425"/>
          <p14:tracePt t="91721" x="2767013" y="2740025"/>
          <p14:tracePt t="91726" x="2616200" y="2740025"/>
          <p14:tracePt t="91736" x="2465388" y="2740025"/>
          <p14:tracePt t="91743" x="2316163" y="2740025"/>
          <p14:tracePt t="91752" x="2178050" y="2816225"/>
          <p14:tracePt t="91763" x="2014538" y="2903538"/>
          <p14:tracePt t="91766" x="1839913" y="3041650"/>
          <p14:tracePt t="91777" x="1652588" y="3203575"/>
          <p14:tracePt t="91782" x="1565275" y="3316288"/>
          <p14:tracePt t="91792" x="1476375" y="3479800"/>
          <p14:tracePt t="91803" x="1401763" y="3629025"/>
          <p14:tracePt t="91808" x="1363663" y="3779838"/>
          <p14:tracePt t="91817" x="1363663" y="3905250"/>
          <p14:tracePt t="91824" x="1363663" y="4005263"/>
          <p14:tracePt t="91833" x="1363663" y="4079875"/>
          <p14:tracePt t="91843" x="1389063" y="4154488"/>
          <p14:tracePt t="91846" x="1389063" y="4179888"/>
          <p14:tracePt t="91859" x="1452563" y="4254500"/>
          <p14:tracePt t="91862" x="1476375" y="4267200"/>
          <p14:tracePt t="91873" x="1501775" y="4292600"/>
          <p14:tracePt t="91883" x="1539875" y="4292600"/>
          <p14:tracePt t="91889" x="1589088" y="4292600"/>
          <p14:tracePt t="91898" x="1652588" y="4292600"/>
          <p14:tracePt t="91902" x="1739900" y="4292600"/>
          <p14:tracePt t="91913" x="1814513" y="4241800"/>
          <p14:tracePt t="91924" x="1890713" y="4141788"/>
          <p14:tracePt t="91928" x="1978025" y="4017963"/>
          <p14:tracePt t="91940" x="2027238" y="3905250"/>
          <p14:tracePt t="91961" x="2139950" y="3629025"/>
          <p14:tracePt t="91963" x="2178050" y="3467100"/>
          <p14:tracePt t="91969" x="2228850" y="3316288"/>
          <p14:tracePt t="91979" x="2239963" y="3203575"/>
          <p14:tracePt t="91983" x="2265363" y="3078163"/>
          <p14:tracePt t="91995" x="2265363" y="3041650"/>
          <p14:tracePt t="92005" x="2265363" y="2978150"/>
          <p14:tracePt t="92009" x="2265363" y="2928938"/>
          <p14:tracePt t="92019" x="2265363" y="2903538"/>
          <p14:tracePt t="92024" x="2265363" y="2878138"/>
          <p14:tracePt t="92034" x="2265363" y="2840038"/>
          <p14:tracePt t="92045" x="2265363" y="2816225"/>
          <p14:tracePt t="92049" x="2265363" y="2790825"/>
          <p14:tracePt t="92058" x="2265363" y="2752725"/>
          <p14:tracePt t="92064" x="2252663" y="2752725"/>
          <p14:tracePt t="92075" x="2239963" y="2728913"/>
          <p14:tracePt t="92090" x="2216150" y="2716213"/>
          <p14:tracePt t="92100" x="2190750" y="2716213"/>
          <p14:tracePt t="92105" x="2178050" y="2716213"/>
          <p14:tracePt t="92116" x="2165350" y="2716213"/>
          <p14:tracePt t="92125" x="2139950" y="2716213"/>
          <p14:tracePt t="92131" x="2127250" y="2716213"/>
          <p14:tracePt t="92141" x="2103438" y="2716213"/>
          <p14:tracePt t="92145" x="2078038" y="2740025"/>
          <p14:tracePt t="92156" x="2039938" y="2765425"/>
          <p14:tracePt t="92164" x="1990725" y="2828925"/>
          <p14:tracePt t="92171" x="1965325" y="2890838"/>
          <p14:tracePt t="92183" x="1914525" y="2941638"/>
          <p14:tracePt t="92185" x="1890713" y="2990850"/>
          <p14:tracePt t="92197" x="1865313" y="3054350"/>
          <p14:tracePt t="92207" x="1839913" y="3116263"/>
          <p14:tracePt t="92212" x="1839913" y="3165475"/>
          <p14:tracePt t="92222" x="1827213" y="3241675"/>
          <p14:tracePt t="92227" x="1790700" y="3328988"/>
          <p14:tracePt t="92236" x="1790700" y="3341688"/>
          <p14:tracePt t="92246" x="1765300" y="3441700"/>
          <p14:tracePt t="92251" x="1765300" y="3503613"/>
          <p14:tracePt t="92260" x="1752600" y="3541713"/>
          <p14:tracePt t="92267" x="1752600" y="3616325"/>
          <p14:tracePt t="92277" x="1752600" y="3654425"/>
          <p14:tracePt t="92287" x="1752600" y="3692525"/>
          <p14:tracePt t="92291" x="1752600" y="3716338"/>
          <p14:tracePt t="92300" x="1752600" y="3741738"/>
          <p14:tracePt t="92307" x="1752600" y="3767138"/>
          <p14:tracePt t="92317" x="1752600" y="3779838"/>
          <p14:tracePt t="92328" x="1752600" y="3803650"/>
          <p14:tracePt t="92333" x="1752600" y="3816350"/>
          <p14:tracePt t="92346" x="1752600" y="3841750"/>
          <p14:tracePt t="92367" x="1752600" y="3854450"/>
          <p14:tracePt t="92373" x="1778000" y="3879850"/>
          <p14:tracePt t="92406" x="1778000" y="3892550"/>
          <p14:tracePt t="92423" x="1778000" y="3905250"/>
          <p14:tracePt t="92439" x="1778000" y="3916363"/>
          <p14:tracePt t="92449" x="1778000" y="3929063"/>
          <p14:tracePt t="92454" x="1778000" y="3941763"/>
          <p14:tracePt t="92462" x="1790700" y="3954463"/>
          <p14:tracePt t="92468" x="1790700" y="3967163"/>
          <p14:tracePt t="92479" x="1801813" y="3979863"/>
          <p14:tracePt t="92489" x="1827213" y="4029075"/>
          <p14:tracePt t="92493" x="1839913" y="4054475"/>
          <p14:tracePt t="92503" x="1878013" y="4092575"/>
          <p14:tracePt t="92509" x="1890713" y="4117975"/>
          <p14:tracePt t="92519" x="1927225" y="4167188"/>
          <p14:tracePt t="92536" x="1939925" y="4192588"/>
          <p14:tracePt t="92545" x="1939925" y="4205288"/>
          <p14:tracePt t="92549" x="1952625" y="4205288"/>
          <p14:tracePt t="92559" x="1965325" y="4217988"/>
          <p14:tracePt t="92595" x="1965325" y="4230688"/>
          <p14:tracePt t="92609" x="1965325" y="4241800"/>
          <p14:tracePt t="92625" x="1965325" y="4267200"/>
          <p14:tracePt t="92639" x="1965325" y="4279900"/>
          <p14:tracePt t="95967" x="2003425" y="4292600"/>
          <p14:tracePt t="95977" x="2039938" y="4292600"/>
          <p14:tracePt t="95987" x="2103438" y="4254500"/>
          <p14:tracePt t="95992" x="2152650" y="4217988"/>
          <p14:tracePt t="96003" x="2216150" y="4167188"/>
          <p14:tracePt t="96007" x="2278063" y="4105275"/>
          <p14:tracePt t="96017" x="2339975" y="4067175"/>
          <p14:tracePt t="96028" x="2378075" y="4029075"/>
          <p14:tracePt t="96033" x="2441575" y="3979863"/>
          <p14:tracePt t="96043" x="2465388" y="3967163"/>
          <p14:tracePt t="96049" x="2503488" y="3941763"/>
          <p14:tracePt t="96059" x="2516188" y="3929063"/>
          <p14:tracePt t="96069" x="2541588" y="3929063"/>
          <p14:tracePt t="96072" x="2554288" y="3916363"/>
          <p14:tracePt t="96302" x="2541588" y="3929063"/>
          <p14:tracePt t="96304" x="2528888" y="3979863"/>
          <p14:tracePt t="96315" x="2516188" y="4017963"/>
          <p14:tracePt t="96321" x="2490788" y="4079875"/>
          <p14:tracePt t="96330" x="2490788" y="4117975"/>
          <p14:tracePt t="96341" x="2465388" y="4179888"/>
          <p14:tracePt t="96345" x="2465388" y="4205288"/>
          <p14:tracePt t="96355" x="2452688" y="4241800"/>
          <p14:tracePt t="96360" x="2452688" y="4254500"/>
          <p14:tracePt t="96380" x="2452688" y="4279900"/>
          <p14:tracePt t="96397" x="2452688" y="4292600"/>
          <p14:tracePt t="96404" x="2452688" y="4305300"/>
          <p14:tracePt t="96411" x="2452688" y="4318000"/>
          <p14:tracePt t="96421" x="2441575" y="4330700"/>
          <p14:tracePt t="96426" x="2428875" y="4341813"/>
          <p14:tracePt t="96438" x="2428875" y="4354513"/>
          <p14:tracePt t="96441" x="2428875" y="4379913"/>
          <p14:tracePt t="96452" x="2428875" y="4392613"/>
          <p14:tracePt t="96462" x="2428875" y="4405313"/>
          <p14:tracePt t="96467" x="2428875" y="4430713"/>
          <p14:tracePt t="96477" x="2403475" y="4467225"/>
          <p14:tracePt t="96483" x="2403475" y="4479925"/>
          <p14:tracePt t="96493" x="2390775" y="4530725"/>
          <p14:tracePt t="96503" x="2378075" y="4579938"/>
          <p14:tracePt t="96507" x="2365375" y="4630738"/>
          <p14:tracePt t="96517" x="2365375" y="4718050"/>
          <p14:tracePt t="96522" x="2339975" y="4805363"/>
          <p14:tracePt t="96533" x="2328863" y="4892675"/>
          <p14:tracePt t="96543" x="2328863" y="4918075"/>
          <p14:tracePt t="96546" x="2316163" y="4968875"/>
          <p14:tracePt t="96559" x="2303463" y="5018088"/>
          <p14:tracePt t="96563" x="2303463" y="5068888"/>
          <p14:tracePt t="96572" x="2290763" y="5105400"/>
          <p14:tracePt t="96583" x="2290763" y="5143500"/>
          <p14:tracePt t="96588" x="2278063" y="5194300"/>
          <p14:tracePt t="96599" x="2278063" y="5230813"/>
          <p14:tracePt t="96602" x="2265363" y="5256213"/>
          <p14:tracePt t="96613" x="2265363" y="5318125"/>
          <p14:tracePt t="96624" x="2239963" y="5381625"/>
          <p14:tracePt t="96628" x="2239963" y="5418138"/>
          <p14:tracePt t="96639" x="2228850" y="5468938"/>
          <p14:tracePt t="96642" x="2228850" y="5507038"/>
          <p14:tracePt t="96653" x="2203450" y="5530850"/>
          <p14:tracePt t="96662" x="2203450" y="5581650"/>
          <p14:tracePt t="96669" x="2190750" y="5607050"/>
          <p14:tracePt t="96679" x="2178050" y="5643563"/>
          <p14:tracePt t="96685" x="2178050" y="5668963"/>
          <p14:tracePt t="96693" x="2165350" y="5719763"/>
          <p14:tracePt t="96702" x="2152650" y="5743575"/>
          <p14:tracePt t="96709" x="2152650" y="5756275"/>
          <p14:tracePt t="96719" x="2152650" y="5807075"/>
          <p14:tracePt t="96724" x="2127250" y="5832475"/>
          <p14:tracePt t="96735" x="2127250" y="5843588"/>
          <p14:tracePt t="96744" x="2103438" y="5881688"/>
          <p14:tracePt t="96749" x="2090738" y="5894388"/>
          <p14:tracePt t="96765" x="2078038" y="5907088"/>
          <p14:tracePt t="96799" x="2065338" y="5919788"/>
          <p14:tracePt t="96841" x="2065338" y="5932488"/>
          <p14:tracePt t="96865" x="2052638" y="5932488"/>
          <p14:tracePt t="96880" x="2039938" y="5932488"/>
          <p14:tracePt t="96885" x="2039938" y="5919788"/>
          <p14:tracePt t="96894" x="2027238" y="5907088"/>
          <p14:tracePt t="96904" x="2014538" y="5881688"/>
          <p14:tracePt t="96931" x="2003425" y="5868988"/>
          <p14:tracePt t="97097" x="1990725" y="5856288"/>
          <p14:tracePt t="97117" x="1990725" y="5843588"/>
          <p14:tracePt t="97123" x="1978025" y="5832475"/>
          <p14:tracePt t="97133" x="1965325" y="5819775"/>
          <p14:tracePt t="97147" x="1952625" y="5794375"/>
          <p14:tracePt t="97158" x="1939925" y="5768975"/>
          <p14:tracePt t="97163" x="1927225" y="5768975"/>
          <p14:tracePt t="97174" x="1927225" y="5743575"/>
          <p14:tracePt t="97178" x="1914525" y="5719763"/>
          <p14:tracePt t="97198" x="1903413" y="5694363"/>
          <p14:tracePt t="97203" x="1890713" y="5668963"/>
          <p14:tracePt t="97220" x="1878013" y="5630863"/>
          <p14:tracePt t="97229" x="1852613" y="5607050"/>
          <p14:tracePt t="97239" x="1839913" y="5594350"/>
          <p14:tracePt t="97243" x="1827213" y="5581650"/>
          <p14:tracePt t="97253" x="1801813" y="5568950"/>
          <p14:tracePt t="97272" x="1790700" y="5568950"/>
          <p14:tracePt t="97289" x="1778000" y="5556250"/>
          <p14:tracePt t="97318" x="1765300" y="5556250"/>
          <p14:tracePt t="97369" x="1752600" y="5556250"/>
          <p14:tracePt t="97375" x="1739900" y="5543550"/>
          <p14:tracePt t="97399" x="1727200" y="5530850"/>
          <p14:tracePt t="97409" x="1714500" y="5530850"/>
          <p14:tracePt t="97414" x="1714500" y="5518150"/>
          <p14:tracePt t="97424" x="1701800" y="5518150"/>
          <p14:tracePt t="97440" x="1677988" y="5507038"/>
          <p14:tracePt t="97455" x="1665288" y="5507038"/>
          <p14:tracePt t="97465" x="1627188" y="5494338"/>
          <p14:tracePt t="97470" x="1627188" y="5481638"/>
          <p14:tracePt t="97480" x="1614488" y="5481638"/>
          <p14:tracePt t="97490" x="1601788" y="5481638"/>
          <p14:tracePt t="97507" x="1589088" y="5481638"/>
          <p14:tracePt t="97511" x="1577975" y="5481638"/>
          <p14:tracePt t="97521" x="1552575" y="5481638"/>
          <p14:tracePt t="97552" x="1539875" y="5481638"/>
          <p14:tracePt t="97591" x="1527175" y="5481638"/>
          <p14:tracePt t="97606" x="1514475" y="5481638"/>
          <p14:tracePt t="97637" x="1501775" y="5481638"/>
          <p14:tracePt t="97662" x="1489075" y="5481638"/>
          <p14:tracePt t="97673" x="1476375" y="5481638"/>
          <p14:tracePt t="97687" x="1465263" y="5481638"/>
          <p14:tracePt t="97697" x="1452563" y="5481638"/>
          <p14:tracePt t="97702" x="1439863" y="5481638"/>
          <p14:tracePt t="97798" x="1427163" y="5481638"/>
          <p14:tracePt t="97808" x="1427163" y="5494338"/>
          <p14:tracePt t="97813" x="1414463" y="5507038"/>
          <p14:tracePt t="97833" x="1389063" y="5507038"/>
          <p14:tracePt t="97849" x="1363663" y="5518150"/>
          <p14:tracePt t="97862" x="1352550" y="5518150"/>
          <p14:tracePt t="97875" x="1352550" y="5530850"/>
          <p14:tracePt t="97904" x="1339850" y="5530850"/>
          <p14:tracePt t="99038" x="1352550" y="5530850"/>
          <p14:tracePt t="99068" x="1363663" y="5530850"/>
          <p14:tracePt t="99088" x="1376363" y="5530850"/>
          <p14:tracePt t="99108" x="1389063" y="5530850"/>
          <p14:tracePt t="99124" x="1401763" y="5530850"/>
          <p14:tracePt t="99161" x="1414463" y="5530850"/>
          <p14:tracePt t="99181" x="1427163" y="5530850"/>
          <p14:tracePt t="99195" x="1452563" y="5530850"/>
          <p14:tracePt t="99211" x="1465263" y="5530850"/>
          <p14:tracePt t="99220" x="1476375" y="5530850"/>
          <p14:tracePt t="99236" x="1489075" y="5530850"/>
          <p14:tracePt t="99240" x="1501775" y="5530850"/>
          <p14:tracePt t="99250" x="1514475" y="5530850"/>
          <p14:tracePt t="99261" x="1527175" y="5530850"/>
          <p14:tracePt t="99277" x="1539875" y="5530850"/>
          <p14:tracePt t="99290" x="1552575" y="5530850"/>
          <p14:tracePt t="99320" x="1565275" y="5530850"/>
          <p14:tracePt t="99600" x="1577975" y="5530850"/>
          <p14:tracePt t="99614" x="1589088" y="5518150"/>
          <p14:tracePt t="99655" x="1601788" y="5507038"/>
          <p14:tracePt t="99669" x="1614488" y="5494338"/>
          <p14:tracePt t="99682" x="1627188" y="5494338"/>
          <p14:tracePt t="99694" x="1639888" y="5494338"/>
          <p14:tracePt t="99710" x="1652588" y="5494338"/>
          <p14:tracePt t="99721" x="1665288" y="5494338"/>
          <p14:tracePt t="99731" x="1689100" y="5494338"/>
          <p14:tracePt t="99734" x="1701800" y="5494338"/>
          <p14:tracePt t="99744" x="1714500" y="5494338"/>
          <p14:tracePt t="99751" x="1727200" y="5494338"/>
          <p14:tracePt t="99761" x="1739900" y="5494338"/>
          <p14:tracePt t="99774" x="1752600" y="5494338"/>
          <p14:tracePt t="99786" x="1778000" y="5507038"/>
          <p14:tracePt t="99811" x="1801813" y="5518150"/>
          <p14:tracePt t="99816" x="1827213" y="5518150"/>
          <p14:tracePt t="99833" x="1827213" y="5530850"/>
          <p14:tracePt t="99840" x="1839913" y="5530850"/>
          <p14:tracePt t="99857" x="1852613" y="5530850"/>
          <p14:tracePt t="99987" x="1865313" y="5530850"/>
          <p14:tracePt t="100002" x="1878013" y="5530850"/>
          <p14:tracePt t="100012" x="1903413" y="5530850"/>
          <p14:tracePt t="100022" x="1914525" y="5556250"/>
          <p14:tracePt t="100027" x="1927225" y="5556250"/>
          <p14:tracePt t="100036" x="1939925" y="5556250"/>
          <p14:tracePt t="100043" x="1965325" y="5581650"/>
          <p14:tracePt t="100052" x="1978025" y="5581650"/>
          <p14:tracePt t="100063" x="1990725" y="5594350"/>
          <p14:tracePt t="100069" x="2003425" y="5607050"/>
          <p14:tracePt t="100093" x="2027238" y="5607050"/>
          <p14:tracePt t="101540" x="2039938" y="5607050"/>
          <p14:tracePt t="101587" x="2039938" y="5594350"/>
          <p14:tracePt t="101591" x="2039938" y="5581650"/>
          <p14:tracePt t="101610" x="2065338" y="5568950"/>
          <p14:tracePt t="101651" x="2078038" y="5556250"/>
          <p14:tracePt t="101703" x="2078038" y="5543550"/>
          <p14:tracePt t="101743" x="2090738" y="5543550"/>
          <p14:tracePt t="101783" x="2116138" y="5543550"/>
          <p14:tracePt t="101803" x="2127250" y="5543550"/>
          <p14:tracePt t="101822" x="2139950" y="5543550"/>
          <p14:tracePt t="101989" x="2152650" y="5543550"/>
          <p14:tracePt t="101998" x="2165350" y="5543550"/>
          <p14:tracePt t="102014" x="2178050" y="5543550"/>
          <p14:tracePt t="102041" x="2190750" y="5543550"/>
          <p14:tracePt t="102045" x="2203450" y="5543550"/>
          <p14:tracePt t="102080" x="2228850" y="5543550"/>
          <p14:tracePt t="102095" x="2239963" y="5543550"/>
          <p14:tracePt t="102100" x="2252663" y="5543550"/>
          <p14:tracePt t="102111" x="2278063" y="5543550"/>
          <p14:tracePt t="102121" x="2290763" y="5543550"/>
          <p14:tracePt t="102125" x="2303463" y="5543550"/>
          <p14:tracePt t="102140" x="2316163" y="5543550"/>
          <p14:tracePt t="102160" x="2365375" y="5543550"/>
          <p14:tracePt t="102166" x="2390775" y="5543550"/>
          <p14:tracePt t="102177" x="2403475" y="5543550"/>
          <p14:tracePt t="102181" x="2416175" y="5543550"/>
          <p14:tracePt t="102201" x="2441575" y="5543550"/>
          <p14:tracePt t="102217" x="2452688" y="5543550"/>
          <p14:tracePt t="102366" x="2428875" y="5543550"/>
          <p14:tracePt t="102372" x="2403475" y="5543550"/>
          <p14:tracePt t="102382" x="2378075" y="5543550"/>
          <p14:tracePt t="102389" x="2352675" y="5543550"/>
          <p14:tracePt t="102399" x="2339975" y="5543550"/>
          <p14:tracePt t="102409" x="2303463" y="5543550"/>
          <p14:tracePt t="102413" x="2278063" y="5543550"/>
          <p14:tracePt t="102429" x="2265363" y="5543550"/>
          <p14:tracePt t="102439" x="2239963" y="5543550"/>
          <p14:tracePt t="102453" x="2216150" y="5543550"/>
          <p14:tracePt t="102465" x="2190750" y="5543550"/>
          <p14:tracePt t="102468" x="2178050" y="5543550"/>
          <p14:tracePt t="102479" x="2152650" y="5543550"/>
          <p14:tracePt t="102489" x="2103438" y="5543550"/>
          <p14:tracePt t="102496" x="2078038" y="5543550"/>
          <p14:tracePt t="102505" x="2052638" y="5543550"/>
          <p14:tracePt t="102508" x="2014538" y="5543550"/>
          <p14:tracePt t="102519" x="1990725" y="5543550"/>
          <p14:tracePt t="102529" x="1965325" y="5543550"/>
          <p14:tracePt t="102535" x="1939925" y="5543550"/>
          <p14:tracePt t="102546" x="1903413" y="5543550"/>
          <p14:tracePt t="102549" x="1878013" y="5543550"/>
          <p14:tracePt t="102559" x="1852613" y="5543550"/>
          <p14:tracePt t="102568" x="1827213" y="5543550"/>
          <p14:tracePt t="102574" x="1814513" y="5543550"/>
          <p14:tracePt t="102585" x="1801813" y="5543550"/>
          <p14:tracePt t="102601" x="1778000" y="5543550"/>
          <p14:tracePt t="103019" x="1801813" y="5543550"/>
          <p14:tracePt t="103024" x="1814513" y="5543550"/>
          <p14:tracePt t="103033" x="1865313" y="5543550"/>
          <p14:tracePt t="103045" x="1890713" y="5543550"/>
          <p14:tracePt t="103048" x="1914525" y="5543550"/>
          <p14:tracePt t="103059" x="1952625" y="5543550"/>
          <p14:tracePt t="103064" x="1978025" y="5543550"/>
          <p14:tracePt t="103074" x="2014538" y="5543550"/>
          <p14:tracePt t="103084" x="2039938" y="5543550"/>
          <p14:tracePt t="103088" x="2052638" y="5543550"/>
          <p14:tracePt t="103098" x="2065338" y="5543550"/>
          <p14:tracePt t="103104" x="2078038" y="5543550"/>
          <p14:tracePt t="103135" x="2103438" y="5543550"/>
          <p14:tracePt t="103306" x="2078038" y="5543550"/>
          <p14:tracePt t="103311" x="2052638" y="5543550"/>
          <p14:tracePt t="103321" x="2027238" y="5543550"/>
          <p14:tracePt t="103330" x="1990725" y="5543550"/>
          <p14:tracePt t="103336" x="1965325" y="5568950"/>
          <p14:tracePt t="103346" x="1927225" y="5568950"/>
          <p14:tracePt t="103351" x="1903413" y="5568950"/>
          <p14:tracePt t="103362" x="1865313" y="5568950"/>
          <p14:tracePt t="103371" x="1827213" y="5568950"/>
          <p14:tracePt t="103377" x="1814513" y="5568950"/>
          <p14:tracePt t="103386" x="1778000" y="5568950"/>
          <p14:tracePt t="103390" x="1752600" y="5568950"/>
          <p14:tracePt t="103404" x="1739900" y="5568950"/>
          <p14:tracePt t="103417" x="1727200" y="5568950"/>
          <p14:tracePt t="103635" x="1752600" y="5568950"/>
          <p14:tracePt t="103638" x="1801813" y="5568950"/>
          <p14:tracePt t="103648" x="1839913" y="5568950"/>
          <p14:tracePt t="103655" x="1878013" y="5568950"/>
          <p14:tracePt t="103665" x="1927225" y="5568950"/>
          <p14:tracePt t="103674" x="1952625" y="5568950"/>
          <p14:tracePt t="103679" x="1978025" y="5568950"/>
          <p14:tracePt t="103689" x="2014538" y="5568950"/>
          <p14:tracePt t="103696" x="2027238" y="5568950"/>
          <p14:tracePt t="103705" x="2039938" y="5568950"/>
          <p14:tracePt t="103820" x="2027238" y="5568950"/>
          <p14:tracePt t="103831" x="1990725" y="5568950"/>
          <p14:tracePt t="103841" x="1939925" y="5568950"/>
          <p14:tracePt t="103847" x="1914525" y="5568950"/>
          <p14:tracePt t="103857" x="1890713" y="5568950"/>
          <p14:tracePt t="103866" x="1865313" y="5568950"/>
          <p14:tracePt t="103870" x="1852613" y="5568950"/>
          <p14:tracePt t="103880" x="1839913" y="5568950"/>
          <p14:tracePt t="104032" x="1865313" y="5568950"/>
          <p14:tracePt t="104042" x="1890713" y="5568950"/>
          <p14:tracePt t="104049" x="1965325" y="5568950"/>
          <p14:tracePt t="104059" x="1990725" y="5543550"/>
          <p14:tracePt t="104063" x="2014538" y="5530850"/>
          <p14:tracePt t="104074" x="2052638" y="5518150"/>
          <p14:tracePt t="104088" x="2065338" y="5518150"/>
          <p14:tracePt t="104222" x="2039938" y="5518150"/>
          <p14:tracePt t="104235" x="2003425" y="5518150"/>
          <p14:tracePt t="104254" x="1990725" y="5530850"/>
          <p14:tracePt t="104482" x="2014538" y="5530850"/>
          <p14:tracePt t="104487" x="2039938" y="5530850"/>
          <p14:tracePt t="104497" x="2065338" y="5530850"/>
          <p14:tracePt t="104513" x="2090738" y="5530850"/>
          <p14:tracePt t="104522" x="2116138" y="5530850"/>
          <p14:tracePt t="104527" x="2139950" y="5530850"/>
          <p14:tracePt t="104537" x="2165350" y="5530850"/>
          <p14:tracePt t="104553" x="2190750" y="5530850"/>
          <p14:tracePt t="104563" x="2203450" y="5530850"/>
          <p14:tracePt t="104568" x="2228850" y="5530850"/>
          <p14:tracePt t="104579" x="2239963" y="5530850"/>
          <p14:tracePt t="104588" x="2278063" y="5530850"/>
          <p14:tracePt t="104593" x="2290763" y="5530850"/>
          <p14:tracePt t="104602" x="2303463" y="5530850"/>
          <p14:tracePt t="104609" x="2316163" y="5530850"/>
          <p14:tracePt t="104619" x="2352675" y="5530850"/>
          <p14:tracePt t="104629" x="2365375" y="5530850"/>
          <p14:tracePt t="104649" x="2390775" y="5530850"/>
          <p14:tracePt t="104669" x="2403475" y="5530850"/>
          <p14:tracePt t="104684" x="2416175" y="5530850"/>
          <p14:tracePt t="104745" x="2428875" y="5530850"/>
          <p14:tracePt t="104769" x="2441575" y="5530850"/>
          <p14:tracePt t="104784" x="2452688" y="5530850"/>
          <p14:tracePt t="104801" x="2465388" y="5530850"/>
          <p14:tracePt t="104812" x="2478088" y="5530850"/>
          <p14:tracePt t="104835" x="2503488" y="5530850"/>
          <p14:tracePt t="104850" x="2516188" y="5530850"/>
          <p14:tracePt t="104865" x="2528888" y="5530850"/>
          <p14:tracePt t="104874" x="2541588" y="5530850"/>
          <p14:tracePt t="104881" x="2554288" y="5530850"/>
          <p14:tracePt t="104927" x="2565400" y="5530850"/>
          <p14:tracePt t="105991" x="2590800" y="5530850"/>
          <p14:tracePt t="106001" x="2616200" y="5556250"/>
          <p14:tracePt t="106017" x="2641600" y="5556250"/>
          <p14:tracePt t="106027" x="2667000" y="5556250"/>
          <p14:tracePt t="106030" x="2690813" y="5556250"/>
          <p14:tracePt t="106040" x="2716213" y="5556250"/>
          <p14:tracePt t="106051" x="2728913" y="5568950"/>
          <p14:tracePt t="106056" x="2754313" y="5568950"/>
          <p14:tracePt t="106066" x="2778125" y="5568950"/>
          <p14:tracePt t="106070" x="2790825" y="5568950"/>
          <p14:tracePt t="106081" x="2803525" y="5568950"/>
          <p14:tracePt t="106090" x="2816225" y="5568950"/>
          <p14:tracePt t="106108" x="2841625" y="5581650"/>
          <p14:tracePt t="106131" x="2867025" y="5581650"/>
          <p14:tracePt t="106147" x="2879725" y="5594350"/>
          <p14:tracePt t="106160" x="2890838" y="5594350"/>
          <p14:tracePt t="106171" x="2903538" y="5594350"/>
          <p14:tracePt t="106177" x="2916238" y="5594350"/>
          <p14:tracePt t="106186" x="2928938" y="5594350"/>
          <p14:tracePt t="106228" x="2954338" y="5594350"/>
          <p14:tracePt t="106817" x="2967038" y="5594350"/>
          <p14:tracePt t="106820" x="2979738" y="5594350"/>
          <p14:tracePt t="106831" x="3028950" y="5594350"/>
          <p14:tracePt t="106847" x="3054350" y="5594350"/>
          <p14:tracePt t="106857" x="3067050" y="5594350"/>
          <p14:tracePt t="106862" x="3079750" y="5594350"/>
          <p14:tracePt t="106872" x="3103563" y="5594350"/>
          <p14:tracePt t="106876" x="3116263" y="5594350"/>
          <p14:tracePt t="106886" x="3141663" y="5594350"/>
          <p14:tracePt t="106896" x="3167063" y="5594350"/>
          <p14:tracePt t="106903" x="3179763" y="5594350"/>
          <p14:tracePt t="106912" x="3192463" y="5594350"/>
          <p14:tracePt t="106918" x="3205163" y="5594350"/>
          <p14:tracePt t="106929" x="3228975" y="5594350"/>
          <p14:tracePt t="106960" x="3241675" y="5607050"/>
          <p14:tracePt t="106972" x="3267075" y="5607050"/>
          <p14:tracePt t="107005" x="3279775" y="5607050"/>
          <p14:tracePt t="107055" x="3292475" y="5607050"/>
          <p14:tracePt t="107094" x="3305175" y="5607050"/>
          <p14:tracePt t="107111" x="3317875" y="5607050"/>
          <p14:tracePt t="107121" x="3317875" y="5594350"/>
          <p14:tracePt t="107135" x="3328988" y="5594350"/>
          <p14:tracePt t="107152" x="3328988" y="5581650"/>
          <p14:tracePt t="107160" x="3341688" y="5581650"/>
          <p14:tracePt t="107176" x="3341688" y="5568950"/>
          <p14:tracePt t="107191" x="3354388" y="5556250"/>
          <p14:tracePt t="107217" x="3367088" y="5556250"/>
          <p14:tracePt t="107236" x="3367088" y="5543550"/>
          <p14:tracePt t="107248" x="3379788" y="5543550"/>
          <p14:tracePt t="107261" x="3379788" y="5518150"/>
          <p14:tracePt t="107303" x="3392488" y="5507038"/>
          <p14:tracePt t="107326" x="3405188" y="5507038"/>
          <p14:tracePt t="108683" x="3417888" y="5507038"/>
          <p14:tracePt t="108699" x="3429000" y="5507038"/>
          <p14:tracePt t="108708" x="3441700" y="5507038"/>
          <p14:tracePt t="108712" x="3454400" y="5507038"/>
          <p14:tracePt t="108726" x="3467100" y="5507038"/>
          <p14:tracePt t="108728" x="3479800" y="5507038"/>
          <p14:tracePt t="108740" x="3492500" y="5507038"/>
          <p14:tracePt t="108748" x="3505200" y="5507038"/>
          <p14:tracePt t="108756" x="3517900" y="5518150"/>
          <p14:tracePt t="108765" x="3530600" y="5518150"/>
          <p14:tracePt t="108779" x="3541713" y="5518150"/>
          <p14:tracePt t="108789" x="3554413" y="5518150"/>
          <p14:tracePt t="108794" x="3567113" y="5518150"/>
          <p14:tracePt t="108805" x="3579813" y="5518150"/>
          <p14:tracePt t="108835" x="3592513" y="5518150"/>
          <p14:tracePt t="108940" x="3605213" y="5530850"/>
          <p14:tracePt t="108967" x="3617913" y="5530850"/>
          <p14:tracePt t="108990" x="3630613" y="5530850"/>
          <p14:tracePt t="109001" x="3643313" y="5530850"/>
          <p14:tracePt t="109017" x="3654425" y="5530850"/>
          <p14:tracePt t="109031" x="3679825" y="5530850"/>
          <p14:tracePt t="109042" x="3679825" y="5543550"/>
          <p14:tracePt t="109057" x="3692525" y="5543550"/>
          <p14:tracePt t="109063" x="3705225" y="5543550"/>
          <p14:tracePt t="109073" x="3730625" y="5543550"/>
          <p14:tracePt t="109086" x="3743325" y="5543550"/>
          <p14:tracePt t="109097" x="3756025" y="5543550"/>
          <p14:tracePt t="109103" x="3767138" y="5556250"/>
          <p14:tracePt t="109137" x="3779838" y="5556250"/>
          <p14:tracePt t="109222" x="3792538" y="5556250"/>
          <p14:tracePt t="109808" x="3805238" y="5556250"/>
          <p14:tracePt t="109818" x="3817938" y="5556250"/>
          <p14:tracePt t="109835" x="3830638" y="5543550"/>
          <p14:tracePt t="109879" x="3843338" y="5530850"/>
          <p14:tracePt t="110097" x="3817938" y="5530850"/>
          <p14:tracePt t="110108" x="3792538" y="5530850"/>
          <p14:tracePt t="110110" x="3743325" y="5530850"/>
          <p14:tracePt t="110121" x="3717925" y="5530850"/>
          <p14:tracePt t="110126" x="3679825" y="5543550"/>
          <p14:tracePt t="110138" x="3617913" y="5556250"/>
          <p14:tracePt t="110147" x="3579813" y="5556250"/>
          <p14:tracePt t="110152" x="3517900" y="5556250"/>
          <p14:tracePt t="110160" x="3467100" y="5581650"/>
          <p14:tracePt t="110166" x="3454400" y="5594350"/>
          <p14:tracePt t="110176" x="3405188" y="5594350"/>
          <p14:tracePt t="110186" x="3379788" y="5607050"/>
          <p14:tracePt t="110192" x="3367088" y="5607050"/>
          <p14:tracePt t="110203" x="3354388" y="5607050"/>
          <p14:tracePt t="110207" x="3341688" y="5607050"/>
          <p14:tracePt t="110216" x="3328988" y="5607050"/>
          <p14:tracePt t="110404" x="3354388" y="5607050"/>
          <p14:tracePt t="110415" x="3405188" y="5594350"/>
          <p14:tracePt t="110429" x="3417888" y="5581650"/>
          <p14:tracePt t="110435" x="3454400" y="5568950"/>
          <p14:tracePt t="110455" x="3467100" y="5568950"/>
          <p14:tracePt t="110459" x="3479800" y="5556250"/>
          <p14:tracePt t="110474" x="3492500" y="5556250"/>
          <p14:tracePt t="110485" x="3505200" y="5556250"/>
          <p14:tracePt t="110509" x="3530600" y="5556250"/>
          <p14:tracePt t="110525" x="3541713" y="5556250"/>
          <p14:tracePt t="110536" x="3554413" y="5543550"/>
          <p14:tracePt t="110539" x="3567113" y="5543550"/>
          <p14:tracePt t="110555" x="3579813" y="5543550"/>
          <p14:tracePt t="110566" x="3592513" y="5543550"/>
          <p14:tracePt t="110580" x="3605213" y="5543550"/>
          <p14:tracePt t="110596" x="3617913" y="5543550"/>
          <p14:tracePt t="110614" x="3630613" y="5530850"/>
          <p14:tracePt t="110665" x="3643313" y="5530850"/>
          <p14:tracePt t="110671" x="3643313" y="5518150"/>
          <p14:tracePt t="110691" x="3654425" y="5518150"/>
          <p14:tracePt t="110705" x="3667125" y="5494338"/>
          <p14:tracePt t="110923" x="3654425" y="5494338"/>
          <p14:tracePt t="110934" x="3643313" y="5494338"/>
          <p14:tracePt t="110937" x="3630613" y="5494338"/>
          <p14:tracePt t="110956" x="3605213" y="5494338"/>
          <p14:tracePt t="110957" x="3592513" y="5494338"/>
          <p14:tracePt t="110962" x="3567113" y="5494338"/>
          <p14:tracePt t="110972" x="3554413" y="5494338"/>
          <p14:tracePt t="110978" x="3541713" y="5494338"/>
          <p14:tracePt t="110987" x="3517900" y="5494338"/>
          <p14:tracePt t="110997" x="3505200" y="5494338"/>
          <p14:tracePt t="111012" x="3492500" y="5494338"/>
          <p14:tracePt t="111028" x="3479800" y="5494338"/>
          <p14:tracePt t="111052" x="3467100" y="5494338"/>
          <p14:tracePt t="111162" x="3467100" y="5507038"/>
          <p14:tracePt t="111175" x="3467100" y="5518150"/>
          <p14:tracePt t="111194" x="3467100" y="5530850"/>
          <p14:tracePt t="111209" x="3492500" y="5530850"/>
          <p14:tracePt t="111224" x="3505200" y="5530850"/>
          <p14:tracePt t="111235" x="3541713" y="5530850"/>
          <p14:tracePt t="111249" x="3554413" y="5530850"/>
          <p14:tracePt t="111255" x="3567113" y="5530850"/>
          <p14:tracePt t="111264" x="3579813" y="5530850"/>
          <p14:tracePt t="111274" x="3592513" y="5530850"/>
          <p14:tracePt t="111291" x="3617913" y="5530850"/>
          <p14:tracePt t="111457" x="3605213" y="5530850"/>
          <p14:tracePt t="111466" x="3567113" y="5518150"/>
          <p14:tracePt t="111477" x="3541713" y="5518150"/>
          <p14:tracePt t="111483" x="3517900" y="5507038"/>
          <p14:tracePt t="111492" x="3492500" y="5507038"/>
          <p14:tracePt t="111496" x="3441700" y="5507038"/>
          <p14:tracePt t="111507" x="3417888" y="5507038"/>
          <p14:tracePt t="111517" x="3392488" y="5507038"/>
          <p14:tracePt t="111523" x="3354388" y="5481638"/>
          <p14:tracePt t="111532" x="3328988" y="5481638"/>
          <p14:tracePt t="111546" x="3305175" y="5481638"/>
          <p14:tracePt t="111558" x="3279775" y="5481638"/>
          <p14:tracePt t="111573" x="3267075" y="5481638"/>
          <p14:tracePt t="111609" x="3254375" y="5481638"/>
          <p14:tracePt t="111728" x="3254375" y="5494338"/>
          <p14:tracePt t="111735" x="3254375" y="5507038"/>
          <p14:tracePt t="111745" x="3267075" y="5518150"/>
          <p14:tracePt t="111758" x="3292475" y="5530850"/>
          <p14:tracePt t="111769" x="3317875" y="5543550"/>
          <p14:tracePt t="111774" x="3354388" y="5556250"/>
          <p14:tracePt t="111784" x="3379788" y="5556250"/>
          <p14:tracePt t="111794" x="3429000" y="5556250"/>
          <p14:tracePt t="111800" x="3467100" y="5556250"/>
          <p14:tracePt t="111811" x="3517900" y="5581650"/>
          <p14:tracePt t="111815" x="3554413" y="5581650"/>
          <p14:tracePt t="111825" x="3605213" y="5581650"/>
          <p14:tracePt t="111834" x="3630613" y="5581650"/>
          <p14:tracePt t="111840" x="3654425" y="5581650"/>
          <p14:tracePt t="111850" x="3679825" y="5581650"/>
          <p14:tracePt t="111855" x="3705225" y="5581650"/>
          <p14:tracePt t="111865" x="3717925" y="5581650"/>
          <p14:tracePt t="111876" x="3743325" y="5581650"/>
          <p14:tracePt t="111881" x="3767138" y="5581650"/>
          <p14:tracePt t="111894" x="3779838" y="5581650"/>
          <p14:tracePt t="111895" x="3817938" y="5581650"/>
          <p14:tracePt t="111915" x="3830638" y="5581650"/>
          <p14:tracePt t="111930" x="3843338" y="5581650"/>
          <p14:tracePt t="111934" x="3856038" y="5568950"/>
          <p14:tracePt t="111956" x="3879850" y="5568950"/>
          <p14:tracePt t="111960" x="3892550" y="5556250"/>
          <p14:tracePt t="111977" x="3917950" y="5556250"/>
          <p14:tracePt t="111987" x="3930650" y="5556250"/>
          <p14:tracePt t="111997" x="3943350" y="5543550"/>
          <p14:tracePt t="112010" x="3956050" y="5530850"/>
          <p14:tracePt t="112026" x="3968750" y="5530850"/>
          <p14:tracePt t="112173" x="3968750" y="5518150"/>
          <p14:tracePt t="112178" x="3968750" y="5507038"/>
          <p14:tracePt t="112212" x="3979863" y="5494338"/>
          <p14:tracePt t="112249" x="3992563" y="5481638"/>
          <p14:tracePt t="112262" x="4005263" y="5468938"/>
          <p14:tracePt t="112289" x="4017963" y="5456238"/>
          <p14:tracePt t="112401" x="4017963" y="5443538"/>
          <p14:tracePt t="112404" x="4017963" y="5430838"/>
          <p14:tracePt t="113140" x="4030663" y="5418138"/>
          <p14:tracePt t="113180" x="4017963" y="5407025"/>
          <p14:tracePt t="113187" x="3992563" y="5407025"/>
          <p14:tracePt t="113196" x="3968750" y="5394325"/>
          <p14:tracePt t="113204" x="3905250" y="5381625"/>
          <p14:tracePt t="113223" x="3867150" y="5368925"/>
          <p14:tracePt t="113226" x="3830638" y="5343525"/>
          <p14:tracePt t="113237" x="3817938" y="5343525"/>
          <p14:tracePt t="113243" x="3792538" y="5343525"/>
          <p14:tracePt t="113253" x="3730625" y="5318125"/>
          <p14:tracePt t="113262" x="3730625" y="5305425"/>
          <p14:tracePt t="113267" x="3705225" y="5305425"/>
          <p14:tracePt t="113277" x="3692525" y="5294313"/>
          <p14:tracePt t="113282" x="3679825" y="5294313"/>
          <p14:tracePt t="113303" x="3667125" y="5294313"/>
          <p14:tracePt t="113321" x="3654425" y="5281613"/>
          <p14:tracePt t="113323" x="3643313" y="5281613"/>
          <p14:tracePt t="113342" x="3630613" y="5281613"/>
          <p14:tracePt t="113349" x="3617913" y="5281613"/>
          <p14:tracePt t="113358" x="3592513" y="5281613"/>
          <p14:tracePt t="113362" x="3579813" y="5281613"/>
          <p14:tracePt t="113372" x="3554413" y="5281613"/>
          <p14:tracePt t="113382" x="3541713" y="5281613"/>
          <p14:tracePt t="113388" x="3530600" y="5281613"/>
          <p14:tracePt t="113399" x="3505200" y="5281613"/>
          <p14:tracePt t="113403" x="3492500" y="5281613"/>
          <p14:tracePt t="113413" x="3479800" y="5281613"/>
          <p14:tracePt t="113428" x="3454400" y="5281613"/>
          <p14:tracePt t="113438" x="3429000" y="5281613"/>
          <p14:tracePt t="113445" x="3405188" y="5294313"/>
          <p14:tracePt t="113455" x="3367088" y="5294313"/>
          <p14:tracePt t="113465" x="3354388" y="5294313"/>
          <p14:tracePt t="113470" x="3317875" y="5318125"/>
          <p14:tracePt t="113478" x="3267075" y="5343525"/>
          <p14:tracePt t="113494" x="3228975" y="5356225"/>
          <p14:tracePt t="113508" x="3216275" y="5368925"/>
          <p14:tracePt t="113520" x="3205163" y="5368925"/>
          <p14:tracePt t="113524" x="3192463" y="5368925"/>
          <p14:tracePt t="113535" x="3179763" y="5381625"/>
          <p14:tracePt t="113571" x="3167063" y="5394325"/>
          <p14:tracePt t="113580" x="3167063" y="5407025"/>
          <p14:tracePt t="113605" x="3167063" y="5418138"/>
          <p14:tracePt t="113611" x="3167063" y="5443538"/>
          <p14:tracePt t="113620" x="3167063" y="5468938"/>
          <p14:tracePt t="113631" x="3167063" y="5494338"/>
          <p14:tracePt t="113637" x="3167063" y="5518150"/>
          <p14:tracePt t="113646" x="3167063" y="5530850"/>
          <p14:tracePt t="113652" x="3179763" y="5568950"/>
          <p14:tracePt t="113660" x="3205163" y="5581650"/>
          <p14:tracePt t="113670" x="3205163" y="5594350"/>
          <p14:tracePt t="113677" x="3228975" y="5607050"/>
          <p14:tracePt t="113686" x="3241675" y="5619750"/>
          <p14:tracePt t="113690" x="3254375" y="5630863"/>
          <p14:tracePt t="113705" x="3279775" y="5643563"/>
          <p14:tracePt t="113718" x="3292475" y="5643563"/>
          <p14:tracePt t="113731" x="3317875" y="5643563"/>
          <p14:tracePt t="113751" x="3328988" y="5643563"/>
          <p14:tracePt t="113756" x="3341688" y="5643563"/>
          <p14:tracePt t="113767" x="3354388" y="5643563"/>
          <p14:tracePt t="113771" x="3367088" y="5643563"/>
          <p14:tracePt t="113781" x="3392488" y="5643563"/>
          <p14:tracePt t="113796" x="3392488" y="5630863"/>
          <p14:tracePt t="113806" x="3405188" y="5607050"/>
          <p14:tracePt t="113813" x="3417888" y="5594350"/>
          <p14:tracePt t="113823" x="3417888" y="5556250"/>
          <p14:tracePt t="113836" x="3417888" y="5543550"/>
          <p14:tracePt t="113847" x="3417888" y="5530850"/>
          <p14:tracePt t="113854" x="3417888" y="5507038"/>
          <p14:tracePt t="113862" x="3417888" y="5494338"/>
          <p14:tracePt t="113872" x="3417888" y="5481638"/>
          <p14:tracePt t="113876" x="3417888" y="5468938"/>
          <p14:tracePt t="113893" x="3417888" y="5443538"/>
          <p14:tracePt t="113919" x="3417888" y="5430838"/>
          <p14:tracePt t="113929" x="3392488" y="5418138"/>
          <p14:tracePt t="113943" x="3392488" y="5407025"/>
          <p14:tracePt t="113954" x="3379788" y="5407025"/>
          <p14:tracePt t="113969" x="3367088" y="5394325"/>
          <p14:tracePt t="113974" x="3341688" y="5394325"/>
          <p14:tracePt t="113994" x="3317875" y="5394325"/>
          <p14:tracePt t="113998" x="3292475" y="5394325"/>
          <p14:tracePt t="114008" x="3254375" y="5394325"/>
          <p14:tracePt t="114015" x="3228975" y="5394325"/>
          <p14:tracePt t="114025" x="3205163" y="5394325"/>
          <p14:tracePt t="114036" x="3179763" y="5394325"/>
          <p14:tracePt t="114039" x="3154363" y="5394325"/>
          <p14:tracePt t="114050" x="3141663" y="5394325"/>
          <p14:tracePt t="114055" x="3103563" y="5394325"/>
          <p14:tracePt t="114065" x="3092450" y="5407025"/>
          <p14:tracePt t="114074" x="3079750" y="5418138"/>
          <p14:tracePt t="114079" x="3067050" y="5430838"/>
          <p14:tracePt t="114089" x="3054350" y="5456238"/>
          <p14:tracePt t="114094" x="3054350" y="5481638"/>
          <p14:tracePt t="114105" x="3041650" y="5507038"/>
          <p14:tracePt t="114114" x="3041650" y="5518150"/>
          <p14:tracePt t="114119" x="3041650" y="5530850"/>
          <p14:tracePt t="114134" x="3041650" y="5556250"/>
          <p14:tracePt t="114195" x="3054350" y="5556250"/>
          <p14:tracePt t="114217" x="3079750" y="5556250"/>
          <p14:tracePt t="114221" x="3092450" y="5556250"/>
          <p14:tracePt t="114231" x="3116263" y="5530850"/>
          <p14:tracePt t="114235" x="3128963" y="5507038"/>
          <p14:tracePt t="114245" x="3141663" y="5494338"/>
          <p14:tracePt t="114257" x="3141663" y="5468938"/>
          <p14:tracePt t="114261" x="3167063" y="5443538"/>
          <p14:tracePt t="114270" x="3179763" y="5430838"/>
          <p14:tracePt t="114287" x="3179763" y="5418138"/>
          <p14:tracePt t="114297" x="3179763" y="5407025"/>
          <p14:tracePt t="114311" x="3179763" y="5394325"/>
          <p14:tracePt t="114326" x="3167063" y="5381625"/>
          <p14:tracePt t="114336" x="3167063" y="5368925"/>
          <p14:tracePt t="114341" x="3141663" y="5368925"/>
          <p14:tracePt t="114353" x="3128963" y="5356225"/>
          <p14:tracePt t="114357" x="3092450" y="5356225"/>
          <p14:tracePt t="114367" x="3054350" y="5356225"/>
          <p14:tracePt t="114377" x="2967038" y="5356225"/>
          <p14:tracePt t="114383" x="2890838" y="5356225"/>
          <p14:tracePt t="114393" x="2854325" y="5356225"/>
          <p14:tracePt t="114397" x="2778125" y="5381625"/>
          <p14:tracePt t="114406" x="2754313" y="5394325"/>
          <p14:tracePt t="114417" x="2716213" y="5430838"/>
          <p14:tracePt t="114432" x="2703513" y="5443538"/>
          <p14:tracePt t="114513" x="2690813" y="5456238"/>
          <p14:tracePt t="114538" x="2703513" y="5468938"/>
          <p14:tracePt t="114542" x="2741613" y="5468938"/>
          <p14:tracePt t="114553" x="2767013" y="5468938"/>
          <p14:tracePt t="114559" x="2778125" y="5468938"/>
          <p14:tracePt t="114569" x="2790825" y="5468938"/>
          <p14:tracePt t="114579" x="2816225" y="5468938"/>
          <p14:tracePt t="114593" x="2816225" y="5456238"/>
          <p14:tracePt t="114659" x="2828925" y="5456238"/>
          <p14:tracePt t="115381" x="2828925" y="5443538"/>
          <p14:tracePt t="115410" x="2803525" y="5443538"/>
          <p14:tracePt t="115420" x="2790825" y="5443538"/>
          <p14:tracePt t="115427" x="2754313" y="5443538"/>
          <p14:tracePt t="115437" x="2716213" y="5443538"/>
          <p14:tracePt t="115451" x="2703513" y="5443538"/>
          <p14:tracePt t="115507" x="2690813" y="5443538"/>
          <p14:tracePt t="115516" x="2678113" y="5468938"/>
          <p14:tracePt t="115522" x="2678113" y="5481638"/>
          <p14:tracePt t="115533" x="2678113" y="5494338"/>
          <p14:tracePt t="115633" x="2690813" y="5456238"/>
          <p14:tracePt t="115658" x="2703513" y="5443538"/>
          <p14:tracePt t="115669" x="2703513" y="5430838"/>
          <p14:tracePt t="115672" x="2703513" y="5418138"/>
          <p14:tracePt t="115683" x="2716213" y="5394325"/>
          <p14:tracePt t="115698" x="2716213" y="5381625"/>
          <p14:tracePt t="115715" x="2728913" y="5368925"/>
          <p14:tracePt t="115725" x="2728913" y="5356225"/>
          <p14:tracePt t="115738" x="2728913" y="5330825"/>
          <p14:tracePt t="115768" x="2728913" y="5318125"/>
          <p14:tracePt t="115875" x="2728913" y="5294313"/>
          <p14:tracePt t="116494" x="2741613" y="5294313"/>
          <p14:tracePt t="116504" x="2754313" y="5294313"/>
          <p14:tracePt t="116551" x="2754313" y="5305425"/>
          <p14:tracePt t="117186" x="2767013" y="5305425"/>
          <p14:tracePt t="117206" x="2778125" y="5318125"/>
          <p14:tracePt t="117217" x="2790825" y="5318125"/>
          <p14:tracePt t="117237" x="2803525" y="5318125"/>
          <p14:tracePt t="117247" x="2816225" y="5330825"/>
          <p14:tracePt t="117267" x="2828925" y="5330825"/>
          <p14:tracePt t="117277" x="2841625" y="5330825"/>
          <p14:tracePt t="117283" x="2841625" y="5343525"/>
          <p14:tracePt t="117303" x="2854325" y="5343525"/>
          <p14:tracePt t="117317" x="2854325" y="5356225"/>
          <p14:tracePt t="117384" x="2867025" y="5356225"/>
          <p14:tracePt t="117389" x="2867025" y="5368925"/>
          <p14:tracePt t="117445" x="2879725" y="5368925"/>
          <p14:tracePt t="117717" x="2890838" y="5368925"/>
          <p14:tracePt t="117763" x="2903538" y="5368925"/>
          <p14:tracePt t="117772" x="2916238" y="5368925"/>
          <p14:tracePt t="117776" x="2941638" y="5394325"/>
          <p14:tracePt t="117788" x="2979738" y="5394325"/>
          <p14:tracePt t="117799" x="3041650" y="5407025"/>
          <p14:tracePt t="117803" x="3141663" y="5443538"/>
          <p14:tracePt t="117812" x="3241675" y="5468938"/>
          <p14:tracePt t="117819" x="3341688" y="5481638"/>
          <p14:tracePt t="117828" x="3467100" y="5518150"/>
          <p14:tracePt t="117839" x="3579813" y="5543550"/>
          <p14:tracePt t="117843" x="3717925" y="5556250"/>
          <p14:tracePt t="117852" x="3817938" y="5581650"/>
          <p14:tracePt t="117859" x="3905250" y="5581650"/>
          <p14:tracePt t="117868" x="3992563" y="5594350"/>
          <p14:tracePt t="117879" x="4043363" y="5594350"/>
          <p14:tracePt t="117882" x="4092575" y="5594350"/>
          <p14:tracePt t="117893" x="4117975" y="5594350"/>
          <p14:tracePt t="117900" x="4143375" y="5594350"/>
          <p14:tracePt t="117909" x="4156075" y="5594350"/>
          <p14:tracePt t="117919" x="4168775" y="5594350"/>
          <p14:tracePt t="117933" x="4181475" y="5594350"/>
          <p14:tracePt t="117995" x="4192588" y="5594350"/>
          <p14:tracePt t="118201" x="4192588" y="5568950"/>
          <p14:tracePt t="118211" x="4230688" y="5530850"/>
          <p14:tracePt t="118217" x="4256088" y="5507038"/>
          <p14:tracePt t="118226" x="4281488" y="5481638"/>
          <p14:tracePt t="118236" x="4305300" y="5456238"/>
          <p14:tracePt t="118240" x="4343400" y="5430838"/>
          <p14:tracePt t="118251" x="4368800" y="5407025"/>
          <p14:tracePt t="118257" x="4430713" y="5368925"/>
          <p14:tracePt t="118266" x="4456113" y="5330825"/>
          <p14:tracePt t="118276" x="4494213" y="5305425"/>
          <p14:tracePt t="118282" x="4556125" y="5243513"/>
          <p14:tracePt t="118292" x="4581525" y="5218113"/>
          <p14:tracePt t="118297" x="4619625" y="5143500"/>
          <p14:tracePt t="118307" x="4668838" y="5056188"/>
          <p14:tracePt t="118316" x="4719638" y="4956175"/>
          <p14:tracePt t="118323" x="4756150" y="4868863"/>
          <p14:tracePt t="118332" x="4768850" y="4805363"/>
          <p14:tracePt t="118336" x="4794250" y="4718050"/>
          <p14:tracePt t="118347" x="4794250" y="4630738"/>
          <p14:tracePt t="118356" x="4806950" y="4554538"/>
          <p14:tracePt t="118362" x="4806950" y="4479925"/>
          <p14:tracePt t="118372" x="4806950" y="4430713"/>
          <p14:tracePt t="118376" x="4806950" y="4392613"/>
          <p14:tracePt t="118387" x="4806950" y="4318000"/>
          <p14:tracePt t="118399" x="4806950" y="4254500"/>
          <p14:tracePt t="118403" x="4806950" y="4192588"/>
          <p14:tracePt t="118412" x="4794250" y="4117975"/>
          <p14:tracePt t="118419" x="4756150" y="4041775"/>
          <p14:tracePt t="118428" x="4719638" y="3967163"/>
          <p14:tracePt t="118438" x="4681538" y="3879850"/>
          <p14:tracePt t="118442" x="4656138" y="3779838"/>
          <p14:tracePt t="118453" x="4630738" y="3654425"/>
          <p14:tracePt t="118459" x="4606925" y="3579813"/>
          <p14:tracePt t="118469" x="4568825" y="3479800"/>
          <p14:tracePt t="118479" x="4506913" y="3403600"/>
          <p14:tracePt t="118483" x="4468813" y="3328988"/>
          <p14:tracePt t="118492" x="4418013" y="3278188"/>
          <p14:tracePt t="118499" x="4368800" y="3203575"/>
          <p14:tracePt t="118508" x="4330700" y="3165475"/>
          <p14:tracePt t="118519" x="4281488" y="3116263"/>
          <p14:tracePt t="118522" x="4217988" y="3065463"/>
          <p14:tracePt t="118532" x="4192588" y="3054350"/>
          <p14:tracePt t="118542" x="4143375" y="3028950"/>
          <p14:tracePt t="118549" x="4068763" y="2990850"/>
          <p14:tracePt t="118559" x="3992563" y="2952750"/>
          <p14:tracePt t="118563" x="3867150" y="2916238"/>
          <p14:tracePt t="118572" x="3730625" y="2840038"/>
          <p14:tracePt t="118582" x="3592513" y="2828925"/>
          <p14:tracePt t="118588" x="3417888" y="2752725"/>
          <p14:tracePt t="118600" x="3267075" y="2716213"/>
          <p14:tracePt t="118605" x="3054350" y="2665413"/>
          <p14:tracePt t="118616" x="2841625" y="2603500"/>
          <p14:tracePt t="118625" x="2690813" y="2565400"/>
          <p14:tracePt t="118629" x="2554288" y="2516188"/>
          <p14:tracePt t="118638" x="2428875" y="2478088"/>
          <p14:tracePt t="118644" x="2290763" y="2427288"/>
          <p14:tracePt t="118655" x="2203450" y="2378075"/>
          <p14:tracePt t="118666" x="2103438" y="2327275"/>
          <p14:tracePt t="118668" x="2003425" y="2290763"/>
          <p14:tracePt t="118679" x="1952625" y="2278063"/>
          <p14:tracePt t="118685" x="1927225" y="2265363"/>
          <p14:tracePt t="118694" x="1865313" y="2227263"/>
          <p14:tracePt t="118704" x="1839913" y="2227263"/>
          <p14:tracePt t="118708" x="1801813" y="2214563"/>
          <p14:tracePt t="118719" x="1801813" y="2201863"/>
          <p14:tracePt t="118724" x="1790700" y="2201863"/>
          <p14:tracePt t="118736" x="1778000" y="2201863"/>
          <p14:tracePt t="119017" x="1778000" y="2239963"/>
          <p14:tracePt t="119036" x="1778000" y="2303463"/>
          <p14:tracePt t="119043" x="1790700" y="2327275"/>
          <p14:tracePt t="119054" x="1801813" y="2352675"/>
          <p14:tracePt t="119057" x="1814513" y="2403475"/>
          <p14:tracePt t="119066" x="1839913" y="2439988"/>
          <p14:tracePt t="119077" x="1839913" y="2465388"/>
          <p14:tracePt t="119083" x="1865313" y="2490788"/>
          <p14:tracePt t="119092" x="1865313" y="2516188"/>
          <p14:tracePt t="119099" x="1878013" y="2527300"/>
          <p14:tracePt t="119109" x="1878013" y="2540000"/>
          <p14:tracePt t="119119" x="1878013" y="2565400"/>
          <p14:tracePt t="119123" x="1890713" y="2590800"/>
          <p14:tracePt t="119139" x="1890713" y="2616200"/>
          <p14:tracePt t="119148" x="1903413" y="2627313"/>
          <p14:tracePt t="119159" x="1903413" y="2640013"/>
          <p14:tracePt t="119173" x="1903413" y="2665413"/>
          <p14:tracePt t="119179" x="1914525" y="2678113"/>
          <p14:tracePt t="119214" x="1914525" y="2690813"/>
          <p14:tracePt t="119249" x="1914525" y="2703513"/>
          <p14:tracePt t="119265" x="1914525" y="2716213"/>
          <p14:tracePt t="119274" x="1914525" y="2728913"/>
          <p14:tracePt t="119289" x="1927225" y="2740025"/>
          <p14:tracePt t="119294" x="1939925" y="2752725"/>
          <p14:tracePt t="119370" x="1939925" y="2765425"/>
          <p14:tracePt t="119381" x="1939925" y="2778125"/>
          <p14:tracePt t="119881" x="1990725" y="2828925"/>
          <p14:tracePt t="119889" x="2116138" y="2903538"/>
          <p14:tracePt t="119898" x="2365375" y="3028950"/>
          <p14:tracePt t="119905" x="2667000" y="3178175"/>
          <p14:tracePt t="119914" x="3128963" y="3467100"/>
          <p14:tracePt t="119924" x="3630613" y="3692525"/>
          <p14:tracePt t="119931" x="4092575" y="3979863"/>
          <p14:tracePt t="119941" x="4630738" y="4241800"/>
          <p14:tracePt t="119944" x="5081588" y="4467225"/>
          <p14:tracePt t="119955" x="5495925" y="4718050"/>
          <p14:tracePt t="119967" x="5732463" y="4879975"/>
          <p14:tracePt t="119973" x="5895975" y="5043488"/>
          <p14:tracePt t="119981" x="5957888" y="5156200"/>
          <p14:tracePt t="119985" x="6008688" y="5243513"/>
          <p14:tracePt t="119997" x="6021388" y="5281613"/>
          <p14:tracePt t="120006" x="6021388" y="5356225"/>
          <p14:tracePt t="120010" x="6021388" y="5381625"/>
          <p14:tracePt t="120020" x="6021388" y="5430838"/>
          <p14:tracePt t="120027" x="6021388" y="5456238"/>
          <p14:tracePt t="120036" x="6008688" y="5468938"/>
          <p14:tracePt t="120047" x="5995988" y="5494338"/>
          <p14:tracePt t="120065" x="5932488" y="5530850"/>
          <p14:tracePt t="120066" x="5908675" y="5530850"/>
          <p14:tracePt t="120076" x="5883275" y="5530850"/>
          <p14:tracePt t="120086" x="5870575" y="5530850"/>
          <p14:tracePt t="120090" x="5845175" y="5530850"/>
          <p14:tracePt t="120100" x="5832475" y="5530850"/>
          <p14:tracePt t="120107" x="5808663" y="5530850"/>
          <p14:tracePt t="120116" x="5783263" y="5530850"/>
          <p14:tracePt t="120126" x="5757863" y="5530850"/>
          <p14:tracePt t="120131" x="5745163" y="5530850"/>
          <p14:tracePt t="120143" x="5695950" y="5518150"/>
          <p14:tracePt t="120147" x="5670550" y="5494338"/>
          <p14:tracePt t="120166" x="5645150" y="5481638"/>
          <p14:tracePt t="120172" x="5632450" y="5468938"/>
          <p14:tracePt t="120183" x="5595938" y="5456238"/>
          <p14:tracePt t="120187" x="5583238" y="5443538"/>
          <p14:tracePt t="120199" x="5557838" y="5430838"/>
          <p14:tracePt t="120207" x="5545138" y="5430838"/>
          <p14:tracePt t="120213" x="5532438" y="5430838"/>
          <p14:tracePt t="120224" x="5495925" y="5418138"/>
          <p14:tracePt t="120226" x="5470525" y="5394325"/>
          <p14:tracePt t="120236" x="5457825" y="5394325"/>
          <p14:tracePt t="120247" x="5432425" y="5394325"/>
          <p14:tracePt t="120254" x="5383213" y="5394325"/>
          <p14:tracePt t="120263" x="5345113" y="5381625"/>
          <p14:tracePt t="120269" x="5332413" y="5368925"/>
          <p14:tracePt t="120279" x="5294313" y="5368925"/>
          <p14:tracePt t="120289" x="5270500" y="5368925"/>
          <p14:tracePt t="120292" x="5245100" y="5368925"/>
          <p14:tracePt t="120309" x="5219700" y="5368925"/>
          <p14:tracePt t="120329" x="5207000" y="5368925"/>
          <p14:tracePt t="120332" x="5194300" y="5368925"/>
          <p14:tracePt t="120345" x="5181600" y="5368925"/>
          <p14:tracePt t="120350" x="5157788" y="5368925"/>
          <p14:tracePt t="120360" x="5119688" y="5368925"/>
          <p14:tracePt t="120369" x="5094288" y="5368925"/>
          <p14:tracePt t="120374" x="5019675" y="5368925"/>
          <p14:tracePt t="120384" x="4968875" y="5368925"/>
          <p14:tracePt t="120389" x="4932363" y="5368925"/>
          <p14:tracePt t="120399" x="4881563" y="5368925"/>
          <p14:tracePt t="120409" x="4843463" y="5368925"/>
          <p14:tracePt t="120414" x="4819650" y="5368925"/>
          <p14:tracePt t="120424" x="4794250" y="5368925"/>
          <p14:tracePt t="120428" x="4768850" y="5368925"/>
          <p14:tracePt t="120439" x="4756150" y="5368925"/>
          <p14:tracePt t="120454" x="4732338" y="5368925"/>
          <p14:tracePt t="120471" x="4719638" y="5368925"/>
          <p14:tracePt t="120481" x="4706938" y="5368925"/>
          <p14:tracePt t="120491" x="4694238" y="5368925"/>
          <p14:tracePt t="120495" x="4681538" y="5368925"/>
          <p14:tracePt t="120504" x="4668838" y="5368925"/>
          <p14:tracePt t="120510" x="4643438" y="5368925"/>
          <p14:tracePt t="120521" x="4630738" y="5368925"/>
          <p14:tracePt t="120534" x="4606925" y="5368925"/>
          <p14:tracePt t="120551" x="4594225" y="5368925"/>
          <p14:tracePt t="120561" x="4568825" y="5368925"/>
          <p14:tracePt t="120571" x="4556125" y="5368925"/>
          <p14:tracePt t="120574" x="4543425" y="5368925"/>
          <p14:tracePt t="120584" x="4530725" y="5368925"/>
          <p14:tracePt t="120606" x="4518025" y="5368925"/>
          <p14:tracePt t="120746" x="4568825" y="5330825"/>
          <p14:tracePt t="120756" x="4681538" y="5268913"/>
          <p14:tracePt t="120763" x="4743450" y="5218113"/>
          <p14:tracePt t="120772" x="4843463" y="5181600"/>
          <p14:tracePt t="120776" x="4956175" y="5118100"/>
          <p14:tracePt t="120786" x="5045075" y="5081588"/>
          <p14:tracePt t="120797" x="5157788" y="5018088"/>
          <p14:tracePt t="120802" x="5270500" y="4981575"/>
          <p14:tracePt t="120814" x="5357813" y="4918075"/>
          <p14:tracePt t="120816" x="5445125" y="4868863"/>
          <p14:tracePt t="120829" x="5557838" y="4792663"/>
          <p14:tracePt t="120839" x="5632450" y="4756150"/>
          <p14:tracePt t="120844" x="5708650" y="4705350"/>
          <p14:tracePt t="120852" x="5795963" y="4630738"/>
          <p14:tracePt t="120859" x="5895975" y="4567238"/>
          <p14:tracePt t="120868" x="5932488" y="4530725"/>
          <p14:tracePt t="120880" x="5983288" y="4479925"/>
          <p14:tracePt t="120882" x="6008688" y="4454525"/>
          <p14:tracePt t="120892" x="6034088" y="4430713"/>
          <p14:tracePt t="120899" x="6045200" y="4405313"/>
          <p14:tracePt t="120909" x="6070600" y="4354513"/>
          <p14:tracePt t="120920" x="6070600" y="4318000"/>
          <p14:tracePt t="120925" x="6083300" y="4267200"/>
          <p14:tracePt t="120935" x="6083300" y="4230688"/>
          <p14:tracePt t="120939" x="6083300" y="4167188"/>
          <p14:tracePt t="120948" x="6083300" y="4067175"/>
          <p14:tracePt t="120963" x="6083300" y="3979863"/>
          <p14:tracePt t="120964" x="6070600" y="3879850"/>
          <p14:tracePt t="120974" x="5995988" y="3754438"/>
          <p14:tracePt t="120982" x="5945188" y="3629025"/>
          <p14:tracePt t="120988" x="5857875" y="3516313"/>
          <p14:tracePt t="120999" x="5757863" y="3390900"/>
          <p14:tracePt t="121005" x="5632450" y="3278188"/>
          <p14:tracePt t="121014" x="5507038" y="3190875"/>
          <p14:tracePt t="121018" x="5307013" y="3065463"/>
          <p14:tracePt t="121030" x="5068888" y="2941638"/>
          <p14:tracePt t="121039" x="4832350" y="2852738"/>
          <p14:tracePt t="121045" x="4481513" y="2728913"/>
          <p14:tracePt t="121054" x="4105275" y="2627313"/>
          <p14:tracePt t="121058" x="3743325" y="2540000"/>
          <p14:tracePt t="121070" x="3305175" y="2452688"/>
          <p14:tracePt t="121081" x="2867025" y="2339975"/>
          <p14:tracePt t="121084" x="2303463" y="2278063"/>
          <p14:tracePt t="121095" x="2014538" y="2214563"/>
          <p14:tracePt t="121100" x="1652588" y="2165350"/>
          <p14:tracePt t="121112" x="1339850" y="2139950"/>
          <p14:tracePt t="121121" x="1127125" y="2139950"/>
          <p14:tracePt t="121124" x="963613" y="2139950"/>
          <p14:tracePt t="121135" x="825500" y="2139950"/>
          <p14:tracePt t="121140" x="712788" y="2114550"/>
          <p14:tracePt t="121150" x="612775" y="2114550"/>
          <p14:tracePt t="121160" x="538163" y="2114550"/>
          <p14:tracePt t="121167" x="500063" y="2114550"/>
          <p14:tracePt t="121176" x="450850" y="2114550"/>
          <p14:tracePt t="121180" x="425450" y="2114550"/>
          <p14:tracePt t="121190" x="400050" y="2114550"/>
          <p14:tracePt t="121216" x="376238" y="2114550"/>
          <p14:tracePt t="121270" x="363538" y="2114550"/>
          <p14:tracePt t="121287" x="350838" y="2114550"/>
          <p14:tracePt t="121297" x="338138" y="2114550"/>
          <p14:tracePt t="121313" x="338138" y="2127250"/>
          <p14:tracePt t="121324" x="325438" y="2152650"/>
          <p14:tracePt t="121326" x="325438" y="2190750"/>
          <p14:tracePt t="121336" x="325438" y="2227263"/>
          <p14:tracePt t="121347" x="325438" y="2265363"/>
          <p14:tracePt t="121354" x="325438" y="2339975"/>
          <p14:tracePt t="121363" x="387350" y="2414588"/>
          <p14:tracePt t="121369" x="450850" y="2490788"/>
          <p14:tracePt t="121379" x="525463" y="2552700"/>
          <p14:tracePt t="121389" x="600075" y="2603500"/>
          <p14:tracePt t="121393" x="663575" y="2652713"/>
          <p14:tracePt t="121403" x="750888" y="2703513"/>
          <p14:tracePt t="121409" x="825500" y="2740025"/>
          <p14:tracePt t="121418" x="938213" y="2778125"/>
          <p14:tracePt t="121429" x="1038225" y="2828925"/>
          <p14:tracePt t="121432" x="1150938" y="2865438"/>
          <p14:tracePt t="121443" x="1276350" y="2903538"/>
          <p14:tracePt t="121449" x="1389063" y="2941638"/>
          <p14:tracePt t="121459" x="1501775" y="2952750"/>
          <p14:tracePt t="121468" x="1627188" y="2990850"/>
          <p14:tracePt t="121474" x="1752600" y="3041650"/>
          <p14:tracePt t="121484" x="1865313" y="3041650"/>
          <p14:tracePt t="121489" x="1965325" y="3065463"/>
          <p14:tracePt t="121499" x="2052638" y="3078163"/>
          <p14:tracePt t="121508" x="2139950" y="3078163"/>
          <p14:tracePt t="121514" x="2203450" y="3090863"/>
          <p14:tracePt t="121523" x="2265363" y="3090863"/>
          <p14:tracePt t="121529" x="2290763" y="3090863"/>
          <p14:tracePt t="121539" x="2316163" y="3090863"/>
          <p14:tracePt t="121548" x="2339975" y="3090863"/>
          <p14:tracePt t="121555" x="2352675" y="3090863"/>
          <p14:tracePt t="121565" x="2365375" y="3090863"/>
          <p14:tracePt t="121568" x="2378075" y="3090863"/>
          <p14:tracePt t="121580" x="2403475" y="3078163"/>
          <p14:tracePt t="121588" x="2403475" y="3065463"/>
          <p14:tracePt t="121594" x="2428875" y="3028950"/>
          <p14:tracePt t="121605" x="2441575" y="2990850"/>
          <p14:tracePt t="121609" x="2452688" y="2941638"/>
          <p14:tracePt t="121618" x="2452688" y="2865438"/>
          <p14:tracePt t="121630" x="2465388" y="2828925"/>
          <p14:tracePt t="121635" x="2465388" y="2740025"/>
          <p14:tracePt t="121647" x="2465388" y="2678113"/>
          <p14:tracePt t="121651" x="2465388" y="2590800"/>
          <p14:tracePt t="121660" x="2441575" y="2552700"/>
          <p14:tracePt t="121670" x="2403475" y="2503488"/>
          <p14:tracePt t="121674" x="2352675" y="2465388"/>
          <p14:tracePt t="121684" x="2316163" y="2414588"/>
          <p14:tracePt t="121691" x="2252663" y="2378075"/>
          <p14:tracePt t="121700" x="2165350" y="2352675"/>
          <p14:tracePt t="121710" x="2078038" y="2339975"/>
          <p14:tracePt t="121716" x="1952625" y="2314575"/>
          <p14:tracePt t="121725" x="1852613" y="2314575"/>
          <p14:tracePt t="121731" x="1739900" y="2314575"/>
          <p14:tracePt t="121740" x="1652588" y="2314575"/>
          <p14:tracePt t="121751" x="1552575" y="2314575"/>
          <p14:tracePt t="121757" x="1501775" y="2314575"/>
          <p14:tracePt t="121767" x="1452563" y="2314575"/>
          <p14:tracePt t="121771" x="1427163" y="2327275"/>
          <p14:tracePt t="121781" x="1363663" y="2365375"/>
          <p14:tracePt t="121790" x="1352550" y="2390775"/>
          <p14:tracePt t="121797" x="1327150" y="2414588"/>
          <p14:tracePt t="121807" x="1327150" y="2439988"/>
          <p14:tracePt t="121813" x="1327150" y="2478088"/>
          <p14:tracePt t="121823" x="1327150" y="2503488"/>
          <p14:tracePt t="121827" x="1327150" y="2540000"/>
          <p14:tracePt t="121836" x="1327150" y="2590800"/>
          <p14:tracePt t="121849" x="1327150" y="2640013"/>
          <p14:tracePt t="121852" x="1327150" y="2665413"/>
          <p14:tracePt t="121863" x="1327150" y="2716213"/>
          <p14:tracePt t="121866" x="1363663" y="2765425"/>
          <p14:tracePt t="121877" x="1401763" y="2816225"/>
          <p14:tracePt t="121889" x="1427163" y="2840038"/>
          <p14:tracePt t="121893" x="1439863" y="2852738"/>
          <p14:tracePt t="121903" x="1465263" y="2865438"/>
          <p14:tracePt t="121909" x="1489075" y="2878138"/>
          <p14:tracePt t="121918" x="1514475" y="2890838"/>
          <p14:tracePt t="121932" x="1577975" y="2903538"/>
          <p14:tracePt t="121933" x="1614488" y="2903538"/>
          <p14:tracePt t="121943" x="1677988" y="2928938"/>
          <p14:tracePt t="121949" x="1765300" y="2928938"/>
          <p14:tracePt t="121958" x="1852613" y="2928938"/>
          <p14:tracePt t="121970" x="1914525" y="2928938"/>
          <p14:tracePt t="121975" x="1978025" y="2916238"/>
          <p14:tracePt t="121985" x="2027238" y="2890838"/>
          <p14:tracePt t="121988" x="2065338" y="2865438"/>
          <p14:tracePt t="121998" x="2103438" y="2816225"/>
          <p14:tracePt t="122009" x="2127250" y="2790825"/>
          <p14:tracePt t="122014" x="2139950" y="2752725"/>
          <p14:tracePt t="122024" x="2165350" y="2728913"/>
          <p14:tracePt t="122029" x="2165350" y="2716213"/>
          <p14:tracePt t="122038" x="2165350" y="2678113"/>
          <p14:tracePt t="122048" x="2165350" y="2652713"/>
          <p14:tracePt t="122055" x="2165350" y="2640013"/>
          <p14:tracePt t="122064" x="2165350" y="2627313"/>
          <p14:tracePt t="122068" x="2165350" y="2603500"/>
          <p14:tracePt t="122079" x="2165350" y="2590800"/>
          <p14:tracePt t="122094" x="2127250" y="2590800"/>
          <p14:tracePt t="122104" x="2090738" y="2590800"/>
          <p14:tracePt t="122110" x="2039938" y="2590800"/>
          <p14:tracePt t="122120" x="1978025" y="2590800"/>
          <p14:tracePt t="122132" x="1903413" y="2590800"/>
          <p14:tracePt t="122136" x="1852613" y="2590800"/>
          <p14:tracePt t="122144" x="1778000" y="2627313"/>
          <p14:tracePt t="122150" x="1739900" y="2640013"/>
          <p14:tracePt t="122162" x="1689100" y="2678113"/>
          <p14:tracePt t="122170" x="1677988" y="2728913"/>
          <p14:tracePt t="122174" x="1652588" y="2752725"/>
          <p14:tracePt t="122184" x="1639888" y="2778125"/>
          <p14:tracePt t="122191" x="1639888" y="2790825"/>
          <p14:tracePt t="122200" x="1627188" y="2803525"/>
          <p14:tracePt t="122211" x="1627188" y="2828925"/>
          <p14:tracePt t="122216" x="1627188" y="2840038"/>
          <p14:tracePt t="122226" x="1627188" y="2878138"/>
          <p14:tracePt t="122240" x="1627188" y="2903538"/>
          <p14:tracePt t="122252" x="1652588" y="2928938"/>
          <p14:tracePt t="122256" x="1677988" y="2941638"/>
          <p14:tracePt t="122267" x="1714500" y="2965450"/>
          <p14:tracePt t="122270" x="1765300" y="2965450"/>
          <p14:tracePt t="122285" x="1839913" y="2990850"/>
          <p14:tracePt t="122291" x="1927225" y="2990850"/>
          <p14:tracePt t="122299" x="2039938" y="2990850"/>
          <p14:tracePt t="122307" x="2152650" y="2990850"/>
          <p14:tracePt t="122313" x="2290763" y="2978150"/>
          <p14:tracePt t="122322" x="2390775" y="2952750"/>
          <p14:tracePt t="122333" x="2503488" y="2890838"/>
          <p14:tracePt t="122337" x="2565400" y="2852738"/>
          <p14:tracePt t="122347" x="2603500" y="2803525"/>
          <p14:tracePt t="122353" x="2654300" y="2765425"/>
          <p14:tracePt t="122363" x="2654300" y="2728913"/>
          <p14:tracePt t="122372" x="2654300" y="2665413"/>
          <p14:tracePt t="122376" x="2654300" y="2627313"/>
          <p14:tracePt t="122387" x="2654300" y="2578100"/>
          <p14:tracePt t="122393" x="2654300" y="2552700"/>
          <p14:tracePt t="122403" x="2628900" y="2503488"/>
          <p14:tracePt t="122414" x="2603500" y="2478088"/>
          <p14:tracePt t="122417" x="2541588" y="2439988"/>
          <p14:tracePt t="122428" x="2503488" y="2439988"/>
          <p14:tracePt t="122435" x="2465388" y="2427288"/>
          <p14:tracePt t="122443" x="2416175" y="2427288"/>
          <p14:tracePt t="122453" x="2352675" y="2427288"/>
          <p14:tracePt t="122457" x="2278063" y="2427288"/>
          <p14:tracePt t="122468" x="2216150" y="2427288"/>
          <p14:tracePt t="122472" x="2152650" y="2439988"/>
          <p14:tracePt t="122483" x="2116138" y="2490788"/>
          <p14:tracePt t="122494" x="2065338" y="2540000"/>
          <p14:tracePt t="122499" x="2039938" y="2578100"/>
          <p14:tracePt t="122510" x="2027238" y="2627313"/>
          <p14:tracePt t="122512" x="2014538" y="2652713"/>
          <p14:tracePt t="122522" x="2014538" y="2690813"/>
          <p14:tracePt t="122532" x="2014538" y="2728913"/>
          <p14:tracePt t="122540" x="2027238" y="2765425"/>
          <p14:tracePt t="122549" x="2039938" y="2765425"/>
          <p14:tracePt t="122554" x="2052638" y="2790825"/>
          <p14:tracePt t="122565" x="2090738" y="2816225"/>
          <p14:tracePt t="122574" x="2127250" y="2828925"/>
          <p14:tracePt t="122579" x="2165350" y="2840038"/>
          <p14:tracePt t="122588" x="2228850" y="2840038"/>
          <p14:tracePt t="122595" x="2303463" y="2840038"/>
          <p14:tracePt t="122604" x="2365375" y="2840038"/>
          <p14:tracePt t="122616" x="2428875" y="2828925"/>
          <p14:tracePt t="122618" x="2503488" y="2778125"/>
          <p14:tracePt t="122629" x="2528888" y="2752725"/>
          <p14:tracePt t="122635" x="2554288" y="2728913"/>
          <p14:tracePt t="122645" x="2578100" y="2703513"/>
          <p14:tracePt t="122654" x="2578100" y="2640013"/>
          <p14:tracePt t="122660" x="2578100" y="2603500"/>
          <p14:tracePt t="122672" x="2578100" y="2552700"/>
          <p14:tracePt t="122675" x="2578100" y="2516188"/>
          <p14:tracePt t="122694" x="2578100" y="2503488"/>
          <p14:tracePt t="122701" x="2578100" y="2490788"/>
          <p14:tracePt t="122711" x="2578100" y="2478088"/>
          <p14:tracePt t="122735" x="2578100" y="2465388"/>
          <p14:tracePt t="122751" x="2516188" y="2490788"/>
          <p14:tracePt t="122754" x="2465388" y="2540000"/>
          <p14:tracePt t="122766" x="2416175" y="2578100"/>
          <p14:tracePt t="122775" x="2365375" y="2640013"/>
          <p14:tracePt t="122781" x="2328863" y="2703513"/>
          <p14:tracePt t="122791" x="2316163" y="2740025"/>
          <p14:tracePt t="122797" x="2316163" y="2778125"/>
          <p14:tracePt t="122806" x="2290763" y="2816225"/>
          <p14:tracePt t="122817" x="2290763" y="2840038"/>
          <p14:tracePt t="122821" x="2290763" y="2878138"/>
          <p14:tracePt t="122833" x="2316163" y="2916238"/>
          <p14:tracePt t="122837" x="2316163" y="2928938"/>
          <p14:tracePt t="122850" x="2339975" y="2965450"/>
          <p14:tracePt t="122857" x="2378075" y="2990850"/>
          <p14:tracePt t="122861" x="2390775" y="3003550"/>
          <p14:tracePt t="122872" x="2428875" y="3016250"/>
          <p14:tracePt t="122876" x="2465388" y="3016250"/>
          <p14:tracePt t="122886" x="2503488" y="3016250"/>
          <p14:tracePt t="122899" x="2565400" y="3016250"/>
          <p14:tracePt t="122903" x="2641600" y="3016250"/>
          <p14:tracePt t="122913" x="2716213" y="2978150"/>
          <p14:tracePt t="122916" x="2767013" y="2952750"/>
          <p14:tracePt t="122926" x="2790825" y="2928938"/>
          <p14:tracePt t="122936" x="2803525" y="2903538"/>
          <p14:tracePt t="122944" x="2803525" y="2852738"/>
          <p14:tracePt t="122953" x="2803525" y="2816225"/>
          <p14:tracePt t="122956" x="2803525" y="2790825"/>
          <p14:tracePt t="122967" x="2803525" y="2752725"/>
          <p14:tracePt t="122977" x="2803525" y="2716213"/>
          <p14:tracePt t="122983" x="2778125" y="2690813"/>
          <p14:tracePt t="122993" x="2767013" y="2678113"/>
          <p14:tracePt t="122999" x="2754313" y="2678113"/>
          <p14:tracePt t="123008" x="2716213" y="2678113"/>
          <p14:tracePt t="123019" x="2667000" y="2678113"/>
          <p14:tracePt t="123023" x="2590800" y="2678113"/>
          <p14:tracePt t="123033" x="2528888" y="2678113"/>
          <p14:tracePt t="123038" x="2452688" y="2716213"/>
          <p14:tracePt t="123049" x="2378075" y="2778125"/>
          <p14:tracePt t="123059" x="2328863" y="2828925"/>
          <p14:tracePt t="123063" x="2278063" y="2903538"/>
          <p14:tracePt t="123073" x="2239963" y="2952750"/>
          <p14:tracePt t="123078" x="2203450" y="3016250"/>
          <p14:tracePt t="123088" x="2203450" y="3054350"/>
          <p14:tracePt t="123099" x="2203450" y="3078163"/>
          <p14:tracePt t="123104" x="2203450" y="3103563"/>
          <p14:tracePt t="123113" x="2203450" y="3116263"/>
          <p14:tracePt t="123145" x="2203450" y="3128963"/>
          <p14:tracePt t="123159" x="2228850" y="3128963"/>
          <p14:tracePt t="123169" x="2252663" y="3128963"/>
          <p14:tracePt t="123174" x="2303463" y="3128963"/>
          <p14:tracePt t="123184" x="2352675" y="3090863"/>
          <p14:tracePt t="123189" x="2378075" y="3065463"/>
          <p14:tracePt t="123199" x="2378075" y="3016250"/>
          <p14:tracePt t="123209" x="2390775" y="3003550"/>
          <p14:tracePt t="123215" x="2390775" y="2916238"/>
          <p14:tracePt t="123225" x="2390775" y="2865438"/>
          <p14:tracePt t="123229" x="2390775" y="2803525"/>
          <p14:tracePt t="123239" x="2390775" y="2778125"/>
          <p14:tracePt t="123250" x="2378075" y="2752725"/>
          <p14:tracePt t="123255" x="2365375" y="2716213"/>
          <p14:tracePt t="123265" x="2328863" y="2703513"/>
          <p14:tracePt t="123271" x="2316163" y="2678113"/>
          <p14:tracePt t="123282" x="2290763" y="2678113"/>
          <p14:tracePt t="123290" x="2252663" y="2678113"/>
          <p14:tracePt t="123294" x="2203450" y="2678113"/>
          <p14:tracePt t="123304" x="2165350" y="2678113"/>
          <p14:tracePt t="123310" x="2116138" y="2678113"/>
          <p14:tracePt t="123321" x="2090738" y="2703513"/>
          <p14:tracePt t="123331" x="2052638" y="2728913"/>
          <p14:tracePt t="123334" x="2039938" y="2740025"/>
          <p14:tracePt t="123349" x="2003425" y="2790825"/>
          <p14:tracePt t="123354" x="2003425" y="2816225"/>
          <p14:tracePt t="123360" x="1990725" y="2852738"/>
          <p14:tracePt t="123371" x="1990725" y="2865438"/>
          <p14:tracePt t="123374" x="1990725" y="2890838"/>
          <p14:tracePt t="123385" x="1990725" y="2916238"/>
          <p14:tracePt t="123395" x="1990725" y="2928938"/>
          <p14:tracePt t="123401" x="1990725" y="2941638"/>
          <p14:tracePt t="123411" x="1990725" y="2965450"/>
          <p14:tracePt t="123416" x="2003425" y="2978150"/>
          <p14:tracePt t="123425" x="2027238" y="2990850"/>
          <p14:tracePt t="123435" x="2052638" y="3003550"/>
          <p14:tracePt t="123441" x="2078038" y="3003550"/>
          <p14:tracePt t="123452" x="2103438" y="3003550"/>
          <p14:tracePt t="123459" x="2127250" y="3003550"/>
          <p14:tracePt t="123467" x="2139950" y="2990850"/>
          <p14:tracePt t="123477" x="2178050" y="2965450"/>
          <p14:tracePt t="123481" x="2190750" y="2941638"/>
          <p14:tracePt t="123490" x="2203450" y="2903538"/>
          <p14:tracePt t="123497" x="2203450" y="2828925"/>
          <p14:tracePt t="123507" x="2203450" y="2765425"/>
          <p14:tracePt t="123517" x="2203450" y="2690813"/>
          <p14:tracePt t="123520" x="2203450" y="2627313"/>
          <p14:tracePt t="123531" x="2203450" y="2578100"/>
          <p14:tracePt t="123536" x="2190750" y="2516188"/>
          <p14:tracePt t="123546" x="2152650" y="2478088"/>
          <p14:tracePt t="123557" x="2152650" y="2439988"/>
          <p14:tracePt t="123562" x="2103438" y="2390775"/>
          <p14:tracePt t="123571" x="2065338" y="2352675"/>
          <p14:tracePt t="123577" x="2014538" y="2339975"/>
          <p14:tracePt t="123587" x="1978025" y="2327275"/>
          <p14:tracePt t="123597" x="1890713" y="2314575"/>
          <p14:tracePt t="123601" x="1839913" y="2303463"/>
          <p14:tracePt t="123610" x="1778000" y="2303463"/>
          <p14:tracePt t="123617" x="1652588" y="2303463"/>
          <p14:tracePt t="123626" x="1589088" y="2303463"/>
          <p14:tracePt t="123637" x="1476375" y="2327275"/>
          <p14:tracePt t="123643" x="1376363" y="2365375"/>
          <p14:tracePt t="123652" x="1289050" y="2427288"/>
          <p14:tracePt t="123656" x="1227138" y="2465388"/>
          <p14:tracePt t="123667" x="1163638" y="2503488"/>
          <p14:tracePt t="123676" x="1139825" y="2565400"/>
          <p14:tracePt t="123684" x="1101725" y="2640013"/>
          <p14:tracePt t="123692" x="1089025" y="2690813"/>
          <p14:tracePt t="123698" x="1063625" y="2816225"/>
          <p14:tracePt t="123708" x="1063625" y="2928938"/>
          <p14:tracePt t="123719" x="1063625" y="3078163"/>
          <p14:tracePt t="123723" x="1063625" y="3216275"/>
          <p14:tracePt t="123734" x="1076325" y="3403600"/>
          <p14:tracePt t="123739" x="1150938" y="3579813"/>
          <p14:tracePt t="123749" x="1239838" y="3741738"/>
          <p14:tracePt t="123759" x="1389063" y="4017963"/>
          <p14:tracePt t="123762" x="1565275" y="4279900"/>
          <p14:tracePt t="123773" x="1727200" y="4518025"/>
          <p14:tracePt t="123779" x="1952625" y="4805363"/>
          <p14:tracePt t="123789" x="2127250" y="5081588"/>
          <p14:tracePt t="123800" x="2328863" y="5294313"/>
          <p14:tracePt t="123802" x="2541588" y="5518150"/>
          <p14:tracePt t="123815" x="2678113" y="5668963"/>
          <p14:tracePt t="123818" x="2854325" y="5819775"/>
          <p14:tracePt t="123829" x="2979738" y="5932488"/>
          <p14:tracePt t="123839" x="3103563" y="6019800"/>
          <p14:tracePt t="123844" x="3216275" y="6081713"/>
          <p14:tracePt t="123854" x="3305175" y="6132513"/>
          <p14:tracePt t="123859" x="3367088" y="6169025"/>
          <p14:tracePt t="123869" x="3379788" y="6181725"/>
          <p14:tracePt t="123879" x="3392488" y="6181725"/>
          <p14:tracePt t="123885" x="3405188" y="6181725"/>
          <p14:tracePt t="124051" x="3392488" y="6181725"/>
          <p14:tracePt t="124057" x="3367088" y="6181725"/>
          <p14:tracePt t="124067" x="3341688" y="6181725"/>
          <p14:tracePt t="124076" x="3292475" y="6145213"/>
          <p14:tracePt t="124080" x="3241675" y="6145213"/>
          <p14:tracePt t="124090" x="3154363" y="6069013"/>
          <p14:tracePt t="124097" x="3116263" y="6069013"/>
          <p14:tracePt t="124106" x="3079750" y="6032500"/>
          <p14:tracePt t="124117" x="3041650" y="6019800"/>
          <p14:tracePt t="124121" x="3003550" y="5994400"/>
          <p14:tracePt t="124133" x="2992438" y="5981700"/>
          <p14:tracePt t="124137" x="2941638" y="5945188"/>
          <p14:tracePt t="124146" x="2916238" y="5932488"/>
          <p14:tracePt t="124157" x="2916238" y="5919788"/>
          <p14:tracePt t="124163" x="2890838" y="5907088"/>
          <p14:tracePt t="124172" x="2879725" y="5881688"/>
          <p14:tracePt t="124177" x="2867025" y="5881688"/>
          <p14:tracePt t="124197" x="2867025" y="5868988"/>
          <p14:tracePt t="124207" x="2854325" y="5868988"/>
          <p14:tracePt t="124212" x="2854325" y="5856288"/>
          <p14:tracePt t="124252" x="2854325" y="5843588"/>
          <p14:tracePt t="124309" x="2854325" y="5832475"/>
          <p14:tracePt t="124333" x="2854325" y="5807075"/>
          <p14:tracePt t="124343" x="2890838" y="5807075"/>
          <p14:tracePt t="124349" x="2928938" y="5807075"/>
          <p14:tracePt t="124359" x="2954338" y="5807075"/>
          <p14:tracePt t="124369" x="2992438" y="5807075"/>
          <p14:tracePt t="124375" x="3041650" y="5807075"/>
          <p14:tracePt t="124385" x="3067050" y="5807075"/>
          <p14:tracePt t="124388" x="3128963" y="5807075"/>
          <p14:tracePt t="124400" x="3179763" y="5807075"/>
          <p14:tracePt t="124409" x="3228975" y="5807075"/>
          <p14:tracePt t="124415" x="3267075" y="5807075"/>
          <p14:tracePt t="124424" x="3305175" y="5807075"/>
          <p14:tracePt t="124428" x="3354388" y="5807075"/>
          <p14:tracePt t="124438" x="3379788" y="5807075"/>
          <p14:tracePt t="124451" x="3417888" y="5807075"/>
          <p14:tracePt t="124455" x="3441700" y="5807075"/>
          <p14:tracePt t="124464" x="3505200" y="5781675"/>
          <p14:tracePt t="124468" x="3541713" y="5781675"/>
          <p14:tracePt t="124479" x="3567113" y="5781675"/>
          <p14:tracePt t="124489" x="3592513" y="5768975"/>
          <p14:tracePt t="124494" x="3605213" y="5768975"/>
          <p14:tracePt t="124505" x="3630613" y="5768975"/>
          <p14:tracePt t="124510" x="3654425" y="5756275"/>
          <p14:tracePt t="124529" x="3679825" y="5756275"/>
          <p14:tracePt t="124535" x="3692525" y="5756275"/>
          <p14:tracePt t="124546" x="3705225" y="5756275"/>
          <p14:tracePt t="124552" x="3730625" y="5756275"/>
          <p14:tracePt t="124561" x="3756025" y="5743575"/>
          <p14:tracePt t="124570" x="3792538" y="5743575"/>
          <p14:tracePt t="124574" x="3817938" y="5743575"/>
          <p14:tracePt t="124585" x="3843338" y="5732463"/>
          <p14:tracePt t="124591" x="3856038" y="5732463"/>
          <p14:tracePt t="124602" x="3867150" y="5732463"/>
          <p14:tracePt t="124610" x="3892550" y="5719763"/>
          <p14:tracePt t="124614" x="3905250" y="5719763"/>
          <p14:tracePt t="124626" x="3930650" y="5694363"/>
          <p14:tracePt t="124630" x="3943350" y="5694363"/>
          <p14:tracePt t="124641" x="3968750" y="5694363"/>
          <p14:tracePt t="124651" x="3992563" y="5694363"/>
          <p14:tracePt t="124657" x="4017963" y="5668963"/>
          <p14:tracePt t="124668" x="4030663" y="5668963"/>
          <p14:tracePt t="124671" x="4056063" y="5668963"/>
          <p14:tracePt t="124681" x="4081463" y="5668963"/>
          <p14:tracePt t="124691" x="4105275" y="5643563"/>
          <p14:tracePt t="124697" x="4130675" y="5630863"/>
          <p14:tracePt t="124707" x="4156075" y="5630863"/>
          <p14:tracePt t="124711" x="4205288" y="5630863"/>
          <p14:tracePt t="124720" x="4217988" y="5619750"/>
          <p14:tracePt t="124731" x="4243388" y="5607050"/>
          <p14:tracePt t="124738" x="4256088" y="5607050"/>
          <p14:tracePt t="124747" x="4268788" y="5607050"/>
          <p14:tracePt t="124753" x="4281488" y="5594350"/>
          <p14:tracePt t="124772" x="4294188" y="5594350"/>
          <p14:tracePt t="124806" x="4305300" y="5594350"/>
          <p14:tracePt t="124989" x="4294188" y="5594350"/>
          <p14:tracePt t="124999" x="4243388" y="5594350"/>
          <p14:tracePt t="125004" x="4205288" y="5594350"/>
          <p14:tracePt t="125014" x="4156075" y="5594350"/>
          <p14:tracePt t="125019" x="4056063" y="5619750"/>
          <p14:tracePt t="125029" x="3968750" y="5630863"/>
          <p14:tracePt t="125038" x="3892550" y="5630863"/>
          <p14:tracePt t="125044" x="3779838" y="5656263"/>
          <p14:tracePt t="125054" x="3705225" y="5668963"/>
          <p14:tracePt t="125062" x="3643313" y="5668963"/>
          <p14:tracePt t="125071" x="3567113" y="5668963"/>
          <p14:tracePt t="125080" x="3541713" y="5668963"/>
          <p14:tracePt t="125085" x="3517900" y="5668963"/>
          <p14:tracePt t="125095" x="3505200" y="5668963"/>
          <p14:tracePt t="125211" x="3492500" y="5668963"/>
          <p14:tracePt t="125227" x="3492500" y="5681663"/>
          <p14:tracePt t="125237" x="3505200" y="5707063"/>
          <p14:tracePt t="125241" x="3541713" y="5719763"/>
          <p14:tracePt t="125250" x="3605213" y="5719763"/>
          <p14:tracePt t="125261" x="3692525" y="5743575"/>
          <p14:tracePt t="125270" x="3743325" y="5743575"/>
          <p14:tracePt t="125277" x="3856038" y="5743575"/>
          <p14:tracePt t="125281" x="3956050" y="5743575"/>
          <p14:tracePt t="125290" x="4043363" y="5743575"/>
          <p14:tracePt t="125302" x="4143375" y="5743575"/>
          <p14:tracePt t="125306" x="4243388" y="5743575"/>
          <p14:tracePt t="125316" x="4330700" y="5743575"/>
          <p14:tracePt t="125320" x="4394200" y="5743575"/>
          <p14:tracePt t="125332" x="4430713" y="5743575"/>
          <p14:tracePt t="125343" x="4481513" y="5743575"/>
          <p14:tracePt t="125346" x="4494213" y="5743575"/>
          <p14:tracePt t="125356" x="4506913" y="5743575"/>
          <p14:tracePt t="125488" x="4468813" y="5743575"/>
          <p14:tracePt t="125498" x="4394200" y="5743575"/>
          <p14:tracePt t="125503" x="4281488" y="5719763"/>
          <p14:tracePt t="125512" x="4181475" y="5719763"/>
          <p14:tracePt t="125523" x="4068763" y="5719763"/>
          <p14:tracePt t="125529" x="3979863" y="5719763"/>
          <p14:tracePt t="125539" x="3867150" y="5719763"/>
          <p14:tracePt t="125544" x="3756025" y="5719763"/>
          <p14:tracePt t="125554" x="3654425" y="5719763"/>
          <p14:tracePt t="125564" x="3530600" y="5719763"/>
          <p14:tracePt t="125570" x="3467100" y="5719763"/>
          <p14:tracePt t="125578" x="3417888" y="5719763"/>
          <p14:tracePt t="125585" x="3379788" y="5719763"/>
          <p14:tracePt t="125594" x="3367088" y="5719763"/>
          <p14:tracePt t="125604" x="3354388" y="5719763"/>
          <p14:tracePt t="125710" x="3379788" y="5719763"/>
          <p14:tracePt t="125714" x="3392488" y="5719763"/>
          <p14:tracePt t="125724" x="3467100" y="5719763"/>
          <p14:tracePt t="125730" x="3517900" y="5719763"/>
          <p14:tracePt t="125741" x="3605213" y="5743575"/>
          <p14:tracePt t="125751" x="3679825" y="5743575"/>
          <p14:tracePt t="125756" x="3805238" y="5743575"/>
          <p14:tracePt t="125767" x="3930650" y="5743575"/>
          <p14:tracePt t="125771" x="4030663" y="5743575"/>
          <p14:tracePt t="125781" x="4105275" y="5743575"/>
          <p14:tracePt t="125791" x="4168775" y="5743575"/>
          <p14:tracePt t="125797" x="4192588" y="5743575"/>
          <p14:tracePt t="125811" x="4217988" y="5743575"/>
          <p14:tracePt t="125882" x="4192588" y="5743575"/>
          <p14:tracePt t="125894" x="4130675" y="5743575"/>
          <p14:tracePt t="125898" x="4043363" y="5743575"/>
          <p14:tracePt t="125907" x="3930650" y="5743575"/>
          <p14:tracePt t="125917" x="3830638" y="5743575"/>
          <p14:tracePt t="125923" x="3717925" y="5743575"/>
          <p14:tracePt t="125932" x="3592513" y="5743575"/>
          <p14:tracePt t="125937" x="3530600" y="5743575"/>
          <p14:tracePt t="125946" x="3492500" y="5743575"/>
          <p14:tracePt t="125956" x="3479800" y="5743575"/>
          <p14:tracePt t="125963" x="3467100" y="5743575"/>
          <p14:tracePt t="126062" x="3554413" y="5743575"/>
          <p14:tracePt t="126070" x="3667125" y="5743575"/>
          <p14:tracePt t="126078" x="3830638" y="5743575"/>
          <p14:tracePt t="126083" x="3956050" y="5719763"/>
          <p14:tracePt t="126093" x="4117975" y="5719763"/>
          <p14:tracePt t="126103" x="4217988" y="5707063"/>
          <p14:tracePt t="126108" x="4305300" y="5707063"/>
          <p14:tracePt t="126118" x="4330700" y="5707063"/>
          <p14:tracePt t="126125" x="4356100" y="5707063"/>
          <p14:tracePt t="126220" x="4294188" y="5707063"/>
          <p14:tracePt t="126225" x="4181475" y="5707063"/>
          <p14:tracePt t="126236" x="4056063" y="5719763"/>
          <p14:tracePt t="126239" x="3943350" y="5743575"/>
          <p14:tracePt t="126250" x="3856038" y="5743575"/>
          <p14:tracePt t="126260" x="3756025" y="5756275"/>
          <p14:tracePt t="126264" x="3679825" y="5756275"/>
          <p14:tracePt t="126275" x="3643313" y="5781675"/>
          <p14:tracePt t="126280" x="3617913" y="5781675"/>
          <p14:tracePt t="126291" x="3605213" y="5781675"/>
          <p14:tracePt t="126579" x="3592513" y="5781675"/>
          <p14:tracePt t="126613" x="3592513" y="5768975"/>
          <p14:tracePt t="126819" x="3617913" y="5768975"/>
          <p14:tracePt t="126828" x="3643313" y="5768975"/>
          <p14:tracePt t="126834" x="3679825" y="5768975"/>
          <p14:tracePt t="126845" x="3730625" y="5768975"/>
          <p14:tracePt t="126855" x="3767138" y="5768975"/>
          <p14:tracePt t="126861" x="3817938" y="5768975"/>
          <p14:tracePt t="126873" x="3892550" y="5768975"/>
          <p14:tracePt t="126876" x="3943350" y="5768975"/>
          <p14:tracePt t="126885" x="4017963" y="5768975"/>
          <p14:tracePt t="126894" x="4092575" y="5768975"/>
          <p14:tracePt t="126901" x="4156075" y="5768975"/>
          <p14:tracePt t="126911" x="4230688" y="5768975"/>
          <p14:tracePt t="126916" x="4294188" y="5768975"/>
          <p14:tracePt t="126926" x="4368800" y="5768975"/>
          <p14:tracePt t="126937" x="4406900" y="5768975"/>
          <p14:tracePt t="126940" x="4430713" y="5768975"/>
          <p14:tracePt t="126956" x="4481513" y="5768975"/>
          <p14:tracePt t="126956" x="4506913" y="5743575"/>
          <p14:tracePt t="126966" x="4530725" y="5743575"/>
          <p14:tracePt t="126977" x="4556125" y="5743575"/>
          <p14:tracePt t="126980" x="4581525" y="5732463"/>
          <p14:tracePt t="126990" x="4619625" y="5732463"/>
          <p14:tracePt t="126996" x="4630738" y="5719763"/>
          <p14:tracePt t="127007" x="4643438" y="5719763"/>
          <p14:tracePt t="127016" x="4668838" y="5707063"/>
          <p14:tracePt t="127022" x="4706938" y="5707063"/>
          <p14:tracePt t="127031" x="4706938" y="5694363"/>
          <p14:tracePt t="127038" x="4732338" y="5681663"/>
          <p14:tracePt t="127046" x="4756150" y="5681663"/>
          <p14:tracePt t="127056" x="4756150" y="5668963"/>
          <p14:tracePt t="127063" x="4781550" y="5656263"/>
          <p14:tracePt t="127072" x="4806950" y="5630863"/>
          <p14:tracePt t="127088" x="4832350" y="5607050"/>
          <p14:tracePt t="127098" x="4856163" y="5581650"/>
          <p14:tracePt t="127106" x="4868863" y="5568950"/>
          <p14:tracePt t="127113" x="4881563" y="5556250"/>
          <p14:tracePt t="127127" x="4906963" y="5530850"/>
          <p14:tracePt t="127137" x="4919663" y="5507038"/>
          <p14:tracePt t="127143" x="4945063" y="5481638"/>
          <p14:tracePt t="127156" x="4945063" y="5468938"/>
          <p14:tracePt t="127159" x="4968875" y="5430838"/>
          <p14:tracePt t="127169" x="4968875" y="5407025"/>
          <p14:tracePt t="127178" x="4994275" y="5394325"/>
          <p14:tracePt t="127183" x="5006975" y="5368925"/>
          <p14:tracePt t="127193" x="5019675" y="5318125"/>
          <p14:tracePt t="127198" x="5045075" y="5305425"/>
          <p14:tracePt t="127208" x="5045075" y="5281613"/>
          <p14:tracePt t="127219" x="5068888" y="5256213"/>
          <p14:tracePt t="127223" x="5081588" y="5218113"/>
          <p14:tracePt t="127233" x="5094288" y="5205413"/>
          <p14:tracePt t="127239" x="5106988" y="5194300"/>
          <p14:tracePt t="127248" x="5119688" y="5143500"/>
          <p14:tracePt t="127259" x="5132388" y="5130800"/>
          <p14:tracePt t="127264" x="5157788" y="5092700"/>
          <p14:tracePt t="127274" x="5157788" y="5068888"/>
          <p14:tracePt t="127279" x="5181600" y="5018088"/>
          <p14:tracePt t="127288" x="5194300" y="4981575"/>
          <p14:tracePt t="127299" x="5219700" y="4918075"/>
          <p14:tracePt t="127305" x="5219700" y="4856163"/>
          <p14:tracePt t="127315" x="5219700" y="4805363"/>
          <p14:tracePt t="127318" x="5245100" y="4756150"/>
          <p14:tracePt t="127328" x="5245100" y="4679950"/>
          <p14:tracePt t="127339" x="5245100" y="4630738"/>
          <p14:tracePt t="127346" x="5245100" y="4567238"/>
          <p14:tracePt t="127355" x="5245100" y="4530725"/>
          <p14:tracePt t="127358" x="5245100" y="4467225"/>
          <p14:tracePt t="127368" x="5245100" y="4430713"/>
          <p14:tracePt t="127378" x="5245100" y="4379913"/>
          <p14:tracePt t="127384" x="5245100" y="4341813"/>
          <p14:tracePt t="127394" x="5219700" y="4292600"/>
          <p14:tracePt t="127398" x="5194300" y="4254500"/>
          <p14:tracePt t="127408" x="5170488" y="4192588"/>
          <p14:tracePt t="127421" x="5132388" y="4129088"/>
          <p14:tracePt t="127425" x="5106988" y="4105275"/>
          <p14:tracePt t="127436" x="5081588" y="4054475"/>
          <p14:tracePt t="127440" x="5045075" y="4029075"/>
          <p14:tracePt t="127450" x="5019675" y="3992563"/>
          <p14:tracePt t="127461" x="4956175" y="3954463"/>
          <p14:tracePt t="127465" x="4932363" y="3954463"/>
          <p14:tracePt t="127475" x="4906963" y="3929063"/>
          <p14:tracePt t="127480" x="4868863" y="3905250"/>
          <p14:tracePt t="127491" x="4819650" y="3879850"/>
          <p14:tracePt t="127500" x="4768850" y="3867150"/>
          <p14:tracePt t="127507" x="4743450" y="3854450"/>
          <p14:tracePt t="127517" x="4681538" y="3841750"/>
          <p14:tracePt t="127521" x="4619625" y="3829050"/>
          <p14:tracePt t="127530" x="4543425" y="3803650"/>
          <p14:tracePt t="127540" x="4468813" y="3792538"/>
          <p14:tracePt t="127546" x="4368800" y="3754438"/>
          <p14:tracePt t="127557" x="4305300" y="3729038"/>
          <p14:tracePt t="127561" x="4181475" y="3679825"/>
          <p14:tracePt t="127572" x="4117975" y="3654425"/>
          <p14:tracePt t="127580" x="4043363" y="3641725"/>
          <p14:tracePt t="127587" x="3979863" y="3616325"/>
          <p14:tracePt t="127597" x="3943350" y="3616325"/>
          <p14:tracePt t="127603" x="3867150" y="3579813"/>
          <p14:tracePt t="127612" x="3830638" y="3579813"/>
          <p14:tracePt t="127623" x="3792538" y="3567113"/>
          <p14:tracePt t="127627" x="3730625" y="3567113"/>
          <p14:tracePt t="127637" x="3692525" y="3567113"/>
          <p14:tracePt t="127642" x="3667125" y="3554413"/>
          <p14:tracePt t="127652" x="3617913" y="3554413"/>
          <p14:tracePt t="127662" x="3579813" y="3541713"/>
          <p14:tracePt t="127667" x="3517900" y="3541713"/>
          <p14:tracePt t="127676" x="3441700" y="3541713"/>
          <p14:tracePt t="127682" x="3379788" y="3541713"/>
          <p14:tracePt t="127692" x="3292475" y="3541713"/>
          <p14:tracePt t="127703" x="3205163" y="3541713"/>
          <p14:tracePt t="127706" x="3141663" y="3541713"/>
          <p14:tracePt t="127716" x="3054350" y="3516313"/>
          <p14:tracePt t="127723" x="2979738" y="3516313"/>
          <p14:tracePt t="127732" x="2916238" y="3516313"/>
          <p14:tracePt t="127743" x="2890838" y="3516313"/>
          <p14:tracePt t="127746" x="2828925" y="3516313"/>
          <p14:tracePt t="127759" x="2803525" y="3516313"/>
          <p14:tracePt t="127763" x="2754313" y="3516313"/>
          <p14:tracePt t="127774" x="2741613" y="3516313"/>
          <p14:tracePt t="127778" x="2716213" y="3516313"/>
          <p14:tracePt t="127789" x="2703513" y="3516313"/>
          <p14:tracePt t="127799" x="2690813" y="3516313"/>
          <p14:tracePt t="127805" x="2678113" y="3516313"/>
          <p14:tracePt t="127844" x="2654300" y="3516313"/>
          <p14:tracePt t="128123" x="2641600" y="3516313"/>
          <p14:tracePt t="128152" x="2654300" y="3516313"/>
          <p14:tracePt t="128156" x="2678113" y="3529013"/>
          <p14:tracePt t="128166" x="2690813" y="3554413"/>
          <p14:tracePt t="128173" x="2703513" y="3554413"/>
          <p14:tracePt t="128182" x="2716213" y="3579813"/>
          <p14:tracePt t="128199" x="2741613" y="3603625"/>
          <p14:tracePt t="128209" x="2754313" y="3603625"/>
          <p14:tracePt t="128212" x="2767013" y="3616325"/>
          <p14:tracePt t="128224" x="2778125" y="3616325"/>
          <p14:tracePt t="128239" x="2803525" y="3616325"/>
          <p14:tracePt t="128252" x="2816225" y="3616325"/>
          <p14:tracePt t="128262" x="2828925" y="3616325"/>
          <p14:tracePt t="128274" x="2841625" y="3616325"/>
          <p14:tracePt t="128279" x="2854325" y="3616325"/>
          <p14:tracePt t="128292" x="2867025" y="3616325"/>
          <p14:tracePt t="128303" x="2879725" y="3590925"/>
          <p14:tracePt t="128313" x="2890838" y="3567113"/>
          <p14:tracePt t="128319" x="2903538" y="3554413"/>
          <p14:tracePt t="128330" x="2928938" y="3516313"/>
          <p14:tracePt t="128333" x="2928938" y="3490913"/>
          <p14:tracePt t="128355" x="2928938" y="3441700"/>
          <p14:tracePt t="128360" x="2928938" y="3416300"/>
          <p14:tracePt t="128369" x="2928938" y="3390900"/>
          <p14:tracePt t="128375" x="2928938" y="3378200"/>
          <p14:tracePt t="128385" x="2928938" y="3354388"/>
          <p14:tracePt t="128394" x="2928938" y="3341688"/>
          <p14:tracePt t="128409" x="2916238" y="3316288"/>
          <p14:tracePt t="128416" x="2890838" y="3303588"/>
          <p14:tracePt t="128425" x="2879725" y="3290888"/>
          <p14:tracePt t="128434" x="2841625" y="3278188"/>
          <p14:tracePt t="128441" x="2803525" y="3278188"/>
          <p14:tracePt t="128450" x="2754313" y="3278188"/>
          <p14:tracePt t="128456" x="2703513" y="3278188"/>
          <p14:tracePt t="128464" x="2667000" y="3278188"/>
          <p14:tracePt t="128475" x="2628900" y="3290888"/>
          <p14:tracePt t="128481" x="2590800" y="3303588"/>
          <p14:tracePt t="128491" x="2565400" y="3341688"/>
          <p14:tracePt t="128494" x="2528888" y="3367088"/>
          <p14:tracePt t="128506" x="2490788" y="3390900"/>
          <p14:tracePt t="128514" x="2478088" y="3429000"/>
          <p14:tracePt t="128521" x="2465388" y="3441700"/>
          <p14:tracePt t="128531" x="2452688" y="3479800"/>
          <p14:tracePt t="128535" x="2452688" y="3503613"/>
          <p14:tracePt t="128547" x="2441575" y="3529013"/>
          <p14:tracePt t="128557" x="2441575" y="3541713"/>
          <p14:tracePt t="128560" x="2441575" y="3554413"/>
          <p14:tracePt t="128571" x="2441575" y="3567113"/>
          <p14:tracePt t="128576" x="2441575" y="3579813"/>
          <p14:tracePt t="128601" x="2441575" y="3590925"/>
          <p14:tracePt t="128627" x="2452688" y="3603625"/>
          <p14:tracePt t="128642" x="2503488" y="3603625"/>
          <p14:tracePt t="128651" x="2528888" y="3603625"/>
          <p14:tracePt t="128657" x="2565400" y="3603625"/>
          <p14:tracePt t="128666" x="2628900" y="3567113"/>
          <p14:tracePt t="128676" x="2654300" y="3554413"/>
          <p14:tracePt t="128681" x="2703513" y="3503613"/>
          <p14:tracePt t="128693" x="2728913" y="3479800"/>
          <p14:tracePt t="128697" x="2754313" y="3441700"/>
          <p14:tracePt t="128707" x="2778125" y="3390900"/>
          <p14:tracePt t="128716" x="2790825" y="3354388"/>
          <p14:tracePt t="128723" x="2828925" y="3303588"/>
          <p14:tracePt t="128733" x="2828925" y="3267075"/>
          <p14:tracePt t="128746" x="2841625" y="3241675"/>
          <p14:tracePt t="128757" x="2841625" y="3228975"/>
          <p14:tracePt t="128813" x="2841625" y="3216275"/>
          <p14:tracePt t="128823" x="2816225" y="3216275"/>
          <p14:tracePt t="128829" x="2778125" y="3216275"/>
          <p14:tracePt t="128839" x="2728913" y="3216275"/>
          <p14:tracePt t="128848" x="2654300" y="3216275"/>
          <p14:tracePt t="128852" x="2603500" y="3241675"/>
          <p14:tracePt t="128862" x="2541588" y="3278188"/>
          <p14:tracePt t="128869" x="2465388" y="3328988"/>
          <p14:tracePt t="128878" x="2390775" y="3378200"/>
          <p14:tracePt t="128890" x="2328863" y="3441700"/>
          <p14:tracePt t="128895" x="2239963" y="3529013"/>
          <p14:tracePt t="128905" x="2152650" y="3603625"/>
          <p14:tracePt t="128909" x="2090738" y="3716338"/>
          <p14:tracePt t="128918" x="2027238" y="3829050"/>
          <p14:tracePt t="128928" x="1978025" y="3929063"/>
          <p14:tracePt t="128934" x="1914525" y="4054475"/>
          <p14:tracePt t="128945" x="1903413" y="4154488"/>
          <p14:tracePt t="128948" x="1878013" y="4292600"/>
          <p14:tracePt t="128958" x="1865313" y="4443413"/>
          <p14:tracePt t="128969" x="1865313" y="4618038"/>
          <p14:tracePt t="128974" x="1865313" y="4805363"/>
          <p14:tracePt t="128984" x="1865313" y="5005388"/>
          <p14:tracePt t="128989" x="1878013" y="5168900"/>
          <p14:tracePt t="128998" x="1914525" y="5368925"/>
          <p14:tracePt t="129009" x="1965325" y="5507038"/>
          <p14:tracePt t="129014" x="1990725" y="5619750"/>
          <p14:tracePt t="129025" x="2039938" y="5732463"/>
          <p14:tracePt t="129030" x="2127250" y="5856288"/>
          <p14:tracePt t="129042" x="2190750" y="5932488"/>
          <p14:tracePt t="129051" x="2216150" y="5969000"/>
          <p14:tracePt t="129054" x="2252663" y="6007100"/>
          <p14:tracePt t="129064" x="2265363" y="6019800"/>
          <p14:tracePt t="129070" x="2278063" y="6032500"/>
          <p14:tracePt t="129220" x="2278063" y="6019800"/>
          <p14:tracePt t="129230" x="2278063" y="6007100"/>
          <p14:tracePt t="129236" x="2278063" y="5994400"/>
          <p14:tracePt t="129253" x="2278063" y="5969000"/>
          <p14:tracePt t="129262" x="2278063" y="5956300"/>
          <p14:tracePt t="129277" x="2265363" y="5945188"/>
          <p14:tracePt t="129286" x="2252663" y="5932488"/>
          <p14:tracePt t="129302" x="2239963" y="5932488"/>
          <p14:tracePt t="129316" x="2216150" y="5932488"/>
          <p14:tracePt t="129326" x="2178050" y="5932488"/>
          <p14:tracePt t="129332" x="2139950" y="5932488"/>
          <p14:tracePt t="129343" x="2078038" y="5932488"/>
          <p14:tracePt t="129353" x="2039938" y="5932488"/>
          <p14:tracePt t="129358" x="1952625" y="5932488"/>
          <p14:tracePt t="129369" x="1903413" y="5932488"/>
          <p14:tracePt t="129373" x="1839913" y="5932488"/>
          <p14:tracePt t="129382" x="1814513" y="5932488"/>
          <p14:tracePt t="129393" x="1765300" y="5932488"/>
          <p14:tracePt t="129398" x="1739900" y="5932488"/>
          <p14:tracePt t="129410" x="1714500" y="5932488"/>
          <p14:tracePt t="129413" x="1701800" y="5932488"/>
          <p14:tracePt t="129424" x="1677988" y="5932488"/>
          <p14:tracePt t="129432" x="1665288" y="5932488"/>
          <p14:tracePt t="129449" x="1639888" y="5932488"/>
          <p14:tracePt t="129452" x="1614488" y="5932488"/>
          <p14:tracePt t="129475" x="1601788" y="5932488"/>
          <p14:tracePt t="129478" x="1577975" y="5932488"/>
          <p14:tracePt t="129488" x="1552575" y="5932488"/>
          <p14:tracePt t="129508" x="1527175" y="5932488"/>
          <p14:tracePt t="129515" x="1501775" y="5932488"/>
          <p14:tracePt t="129519" x="1465263" y="5932488"/>
          <p14:tracePt t="129534" x="1439863" y="5932488"/>
          <p14:tracePt t="129545" x="1414463" y="5932488"/>
          <p14:tracePt t="129554" x="1389063" y="5932488"/>
          <p14:tracePt t="129559" x="1363663" y="5932488"/>
          <p14:tracePt t="129575" x="1352550" y="5932488"/>
          <p14:tracePt t="129585" x="1339850" y="5932488"/>
          <p14:tracePt t="129595" x="1327150" y="5932488"/>
          <p14:tracePt t="129600" x="1314450" y="5932488"/>
          <p14:tracePt t="129614" x="1301750" y="5932488"/>
          <p14:tracePt t="129642" x="1276350" y="5932488"/>
          <p14:tracePt t="129684" x="1263650" y="5932488"/>
          <p14:tracePt t="130426" x="1252538" y="5945188"/>
          <p14:tracePt t="130436" x="1252538" y="5969000"/>
          <p14:tracePt t="130443" x="1276350" y="6007100"/>
          <p14:tracePt t="130452" x="1289050" y="6019800"/>
          <p14:tracePt t="130462" x="1327150" y="6045200"/>
          <p14:tracePt t="130467" x="1352550" y="6081713"/>
          <p14:tracePt t="130476" x="1363663" y="6094413"/>
          <p14:tracePt t="130483" x="1389063" y="6119813"/>
          <p14:tracePt t="130494" x="1427163" y="6145213"/>
          <p14:tracePt t="130502" x="1439863" y="6145213"/>
          <p14:tracePt t="130506" x="1465263" y="6157913"/>
          <p14:tracePt t="130519" x="1476375" y="6169025"/>
          <p14:tracePt t="130524" x="1489075" y="6169025"/>
          <p14:tracePt t="130543" x="1489075" y="6181725"/>
          <p14:tracePt t="130548" x="1501775" y="6181725"/>
          <p14:tracePt t="131032" x="1552575" y="6207125"/>
          <p14:tracePt t="131037" x="1614488" y="6232525"/>
          <p14:tracePt t="131038" x="1714500" y="6269038"/>
          <p14:tracePt t="131047" x="1790700" y="6294438"/>
          <p14:tracePt t="131051" x="1852613" y="6307138"/>
          <p14:tracePt t="131062" x="1939925" y="6345238"/>
          <p14:tracePt t="131067" x="2052638" y="6370638"/>
          <p14:tracePt t="131077" x="2090738" y="6381750"/>
          <p14:tracePt t="131086" x="2139950" y="6381750"/>
          <p14:tracePt t="131093" x="2165350" y="6381750"/>
          <p14:tracePt t="131102" x="2190750" y="6381750"/>
          <p14:tracePt t="131107" x="2203450" y="6381750"/>
          <p14:tracePt t="131116" x="2216150" y="6381750"/>
          <p14:tracePt t="131133" x="2228850" y="6381750"/>
          <p14:tracePt t="131324" x="2239963" y="6381750"/>
          <p14:tracePt t="131359" x="2265363" y="6381750"/>
          <p14:tracePt t="131399" x="2278063" y="6381750"/>
          <p14:tracePt t="131405" x="2290763" y="6370638"/>
          <p14:tracePt t="131434" x="2303463" y="6357938"/>
          <p14:tracePt t="131444" x="2316163" y="6357938"/>
          <p14:tracePt t="131462" x="2328863" y="6332538"/>
          <p14:tracePt t="131484" x="2339975" y="6319838"/>
          <p14:tracePt t="131491" x="2352675" y="6319838"/>
          <p14:tracePt t="131501" x="2352675" y="6307138"/>
          <p14:tracePt t="131531" x="2365375" y="6307138"/>
          <p14:tracePt t="131597" x="2365375" y="6294438"/>
          <p14:tracePt t="131641" x="2365375" y="6281738"/>
          <p14:tracePt t="131696" x="2365375" y="6269038"/>
          <p14:tracePt t="131829" x="2365375" y="6257925"/>
          <p14:tracePt t="131843" x="2365375" y="6245225"/>
          <p14:tracePt t="131859" x="2365375" y="6232525"/>
          <p14:tracePt t="131872" x="2352675" y="6219825"/>
          <p14:tracePt t="131885" x="2339975" y="6219825"/>
          <p14:tracePt t="131888" x="2339975" y="6194425"/>
          <p14:tracePt t="131908" x="2316163" y="6169025"/>
          <p14:tracePt t="131939" x="2316163" y="6157913"/>
          <p14:tracePt t="131949" x="2316163" y="6145213"/>
          <p14:tracePt t="131963" x="2303463" y="6145213"/>
          <p14:tracePt t="131965" x="2303463" y="6132513"/>
          <p14:tracePt t="131968" x="2303463" y="6119813"/>
          <p14:tracePt t="131979" x="2290763" y="6119813"/>
          <p14:tracePt t="131995" x="2290763" y="6107113"/>
          <p14:tracePt t="132004" x="2290763" y="6094413"/>
          <p14:tracePt t="132011" x="2278063" y="6081713"/>
          <p14:tracePt t="132031" x="2278063" y="6069013"/>
          <p14:tracePt t="132035" x="2252663" y="6056313"/>
          <p14:tracePt t="132046" x="2252663" y="6045200"/>
          <p14:tracePt t="132050" x="2252663" y="6032500"/>
          <p14:tracePt t="132065" x="2228850" y="6019800"/>
          <p14:tracePt t="132075" x="2228850" y="6007100"/>
          <p14:tracePt t="132136" x="2203450" y="5994400"/>
          <p14:tracePt t="132160" x="2190750" y="5994400"/>
          <p14:tracePt t="132177" x="2165350" y="5994400"/>
          <p14:tracePt t="132186" x="2127250" y="6007100"/>
          <p14:tracePt t="132197" x="2090738" y="6045200"/>
          <p14:tracePt t="132200" x="2065338" y="6056313"/>
          <p14:tracePt t="132212" x="2014538" y="6081713"/>
          <p14:tracePt t="132216" x="1990725" y="6107113"/>
          <p14:tracePt t="132227" x="1952625" y="6119813"/>
          <p14:tracePt t="132236" x="1903413" y="6132513"/>
          <p14:tracePt t="132242" x="1890713" y="6132513"/>
          <p14:tracePt t="132252" x="1865313" y="6145213"/>
          <p14:tracePt t="132256" x="1827213" y="6169025"/>
          <p14:tracePt t="132267" x="1814513" y="6169025"/>
          <p14:tracePt t="132278" x="1790700" y="6169025"/>
          <p14:tracePt t="132293" x="1778000" y="6169025"/>
          <p14:tracePt t="132307" x="1765300" y="6169025"/>
          <p14:tracePt t="132317" x="1752600" y="6169025"/>
          <p14:tracePt t="132324" x="1739900" y="6169025"/>
          <p14:tracePt t="132333" x="1727200" y="6169025"/>
          <p14:tracePt t="132337" x="1701800" y="6169025"/>
          <p14:tracePt t="132347" x="1677988" y="6169025"/>
          <p14:tracePt t="132357" x="1652588" y="6169025"/>
          <p14:tracePt t="132362" x="1614488" y="6169025"/>
          <p14:tracePt t="132379" x="1601788" y="6169025"/>
          <p14:tracePt t="132388" x="1589088" y="6169025"/>
          <p14:tracePt t="132398" x="1577975" y="6169025"/>
          <p14:tracePt t="132478" x="1565275" y="6169025"/>
          <p14:tracePt t="132528" x="1565275" y="6157913"/>
          <p14:tracePt t="132544" x="1565275" y="6145213"/>
          <p14:tracePt t="132564" x="1565275" y="6132513"/>
          <p14:tracePt t="132580" x="1565275" y="6119813"/>
          <p14:tracePt t="132586" x="1565275" y="6107113"/>
          <p14:tracePt t="132604" x="1565275" y="6094413"/>
          <p14:tracePt t="132640" x="1565275" y="6081713"/>
          <p14:tracePt t="132670" x="1577975" y="6081713"/>
          <p14:tracePt t="132684" x="1589088" y="6069013"/>
          <p14:tracePt t="132700" x="1601788" y="6069013"/>
          <p14:tracePt t="132711" x="1627188" y="6069013"/>
          <p14:tracePt t="132718" x="1652588" y="6069013"/>
          <p14:tracePt t="132727" x="1677988" y="6069013"/>
          <p14:tracePt t="132731" x="1701800" y="6069013"/>
          <p14:tracePt t="132740" x="1727200" y="6069013"/>
          <p14:tracePt t="132751" x="1752600" y="6069013"/>
          <p14:tracePt t="132756" x="1790700" y="6069013"/>
          <p14:tracePt t="132767" x="1801813" y="6069013"/>
          <p14:tracePt t="132770" x="1827213" y="6069013"/>
          <p14:tracePt t="132781" x="1839913" y="6069013"/>
          <p14:tracePt t="132791" x="1852613" y="6069013"/>
          <p14:tracePt t="132796" x="1865313" y="6081713"/>
          <p14:tracePt t="132807" x="1878013" y="6081713"/>
          <p14:tracePt t="132820" x="1903413" y="6081713"/>
          <p14:tracePt t="132863" x="1914525" y="6081713"/>
          <p14:tracePt t="132916" x="1927225" y="6081713"/>
          <p14:tracePt t="132943" x="1939925" y="6081713"/>
          <p14:tracePt t="132958" x="1952625" y="6081713"/>
          <p14:tracePt t="133241" x="1939925" y="6056313"/>
          <p14:tracePt t="133260" x="1939925" y="6045200"/>
          <p14:tracePt t="133264" x="1939925" y="6032500"/>
          <p14:tracePt t="133275" x="1939925" y="6019800"/>
          <p14:tracePt t="133281" x="1939925" y="5994400"/>
          <p14:tracePt t="133290" x="1939925" y="5969000"/>
          <p14:tracePt t="133300" x="1939925" y="5956300"/>
          <p14:tracePt t="133306" x="1927225" y="5945188"/>
          <p14:tracePt t="133316" x="1927225" y="5932488"/>
          <p14:tracePt t="133446" x="1927225" y="5919788"/>
          <p14:tracePt t="133467" x="1914525" y="5919788"/>
          <p14:tracePt t="133498" x="1903413" y="5919788"/>
          <p14:tracePt t="133858" x="1878013" y="5919788"/>
          <p14:tracePt t="133871" x="1865313" y="5919788"/>
          <p14:tracePt t="133881" x="1839913" y="5932488"/>
          <p14:tracePt t="133900" x="1827213" y="5956300"/>
          <p14:tracePt t="133921" x="1814513" y="5969000"/>
          <p14:tracePt t="133937" x="1801813" y="5994400"/>
          <p14:tracePt t="133972" x="1801813" y="6007100"/>
          <p14:tracePt t="133983" x="1790700" y="6007100"/>
          <p14:tracePt t="134003" x="1790700" y="6019800"/>
          <p14:tracePt t="134016" x="1778000" y="6045200"/>
          <p14:tracePt t="134043" x="1778000" y="6056313"/>
          <p14:tracePt t="134056" x="1765300" y="6056313"/>
          <p14:tracePt t="134416" x="1765300" y="6069013"/>
          <p14:tracePt t="134451" x="1765300" y="6081713"/>
          <p14:tracePt t="134506" x="1765300" y="6094413"/>
          <p14:tracePt t="135319" x="1752600" y="6094413"/>
          <p14:tracePt t="135329" x="1739900" y="6094413"/>
          <p14:tracePt t="135333" x="1727200" y="6081713"/>
          <p14:tracePt t="135343" x="1727200" y="6069013"/>
          <p14:tracePt t="135368" x="1714500" y="6056313"/>
          <p14:tracePt t="135374" x="1701800" y="6056313"/>
          <p14:tracePt t="135425" x="1701800" y="6045200"/>
          <p14:tracePt t="135591" x="1701800" y="6032500"/>
          <p14:tracePt t="135600" x="1701800" y="5994400"/>
          <p14:tracePt t="135606" x="1701800" y="5932488"/>
          <p14:tracePt t="135617" x="1714500" y="5843588"/>
          <p14:tracePt t="135620" x="1752600" y="5781675"/>
          <p14:tracePt t="135630" x="1814513" y="5681663"/>
          <p14:tracePt t="135641" x="1890713" y="5543550"/>
          <p14:tracePt t="135646" x="1952625" y="5418138"/>
          <p14:tracePt t="135657" x="2027238" y="5294313"/>
          <p14:tracePt t="135661" x="2078038" y="5156200"/>
          <p14:tracePt t="135671" x="2116138" y="5043488"/>
          <p14:tracePt t="135681" x="2152650" y="4943475"/>
          <p14:tracePt t="135687" x="2190750" y="4868863"/>
          <p14:tracePt t="135696" x="2216150" y="4779963"/>
          <p14:tracePt t="135701" x="2228850" y="4718050"/>
          <p14:tracePt t="135711" x="2228850" y="4643438"/>
          <p14:tracePt t="135722" x="2228850" y="4592638"/>
          <p14:tracePt t="135727" x="2228850" y="4554538"/>
          <p14:tracePt t="135736" x="2228850" y="4530725"/>
          <p14:tracePt t="135743" x="2228850" y="4505325"/>
          <p14:tracePt t="135753" x="2228850" y="4479925"/>
          <p14:tracePt t="135763" x="2228850" y="4454525"/>
          <p14:tracePt t="135776" x="2216150" y="4443413"/>
          <p14:tracePt t="135783" x="2216150" y="4430713"/>
          <p14:tracePt t="135793" x="2203450" y="4430713"/>
          <p14:tracePt t="135809" x="2203450" y="4418013"/>
          <p14:tracePt t="135819" x="2190750" y="4418013"/>
          <p14:tracePt t="135823" x="2190750" y="4405313"/>
          <p14:tracePt t="135834" x="2165350" y="4392613"/>
          <p14:tracePt t="135843" x="2165350" y="4379913"/>
          <p14:tracePt t="135849" x="2165350" y="4367213"/>
          <p14:tracePt t="135858" x="2139950" y="4341813"/>
          <p14:tracePt t="135862" x="2139950" y="4318000"/>
          <p14:tracePt t="135872" x="2127250" y="4292600"/>
          <p14:tracePt t="135883" x="2127250" y="4267200"/>
          <p14:tracePt t="135888" x="2127250" y="4230688"/>
          <p14:tracePt t="135899" x="2127250" y="4205288"/>
          <p14:tracePt t="135902" x="2116138" y="4179888"/>
          <p14:tracePt t="135912" x="2116138" y="4167188"/>
          <p14:tracePt t="135922" x="2116138" y="4154488"/>
          <p14:tracePt t="135929" x="2116138" y="4129088"/>
          <p14:tracePt t="135938" x="2103438" y="4129088"/>
          <p14:tracePt t="135944" x="2103438" y="4105275"/>
          <p14:tracePt t="136040" x="2139950" y="4105275"/>
          <p14:tracePt t="136045" x="2203450" y="4179888"/>
          <p14:tracePt t="136054" x="2316163" y="4279900"/>
          <p14:tracePt t="136060" x="2403475" y="4379913"/>
          <p14:tracePt t="136070" x="2541588" y="4467225"/>
          <p14:tracePt t="136080" x="2641600" y="4543425"/>
          <p14:tracePt t="136084" x="2728913" y="4618038"/>
          <p14:tracePt t="136094" x="2854325" y="4705350"/>
          <p14:tracePt t="136101" x="2979738" y="4792663"/>
          <p14:tracePt t="136111" x="3067050" y="4856163"/>
          <p14:tracePt t="136121" x="3167063" y="4905375"/>
          <p14:tracePt t="136125" x="3254375" y="4956175"/>
          <p14:tracePt t="136134" x="3279775" y="4981575"/>
          <p14:tracePt t="136140" x="3305175" y="4981575"/>
          <p14:tracePt t="136151" x="3317875" y="4992688"/>
          <p14:tracePt t="136230" x="3328988" y="4992688"/>
          <p14:tracePt t="136247" x="3341688" y="4992688"/>
          <p14:tracePt t="136257" x="3354388" y="4992688"/>
          <p14:tracePt t="136267" x="3379788" y="4992688"/>
          <p14:tracePt t="136272" x="3417888" y="4968875"/>
          <p14:tracePt t="136283" x="3441700" y="4943475"/>
          <p14:tracePt t="136286" x="3479800" y="4930775"/>
          <p14:tracePt t="136296" x="3530600" y="4905375"/>
          <p14:tracePt t="136306" x="3541713" y="4905375"/>
          <p14:tracePt t="136312" x="3567113" y="4879975"/>
          <p14:tracePt t="136323" x="3605213" y="4879975"/>
          <p14:tracePt t="136326" x="3630613" y="4856163"/>
          <p14:tracePt t="136337" x="3667125" y="4843463"/>
          <p14:tracePt t="136353" x="3679825" y="4843463"/>
          <p14:tracePt t="136448" x="3692525" y="4843463"/>
          <p14:tracePt t="136459" x="3654425" y="4879975"/>
          <p14:tracePt t="136463" x="3592513" y="4956175"/>
          <p14:tracePt t="136473" x="3492500" y="5018088"/>
          <p14:tracePt t="136479" x="3392488" y="5105400"/>
          <p14:tracePt t="136489" x="3267075" y="5181600"/>
          <p14:tracePt t="136499" x="3154363" y="5243513"/>
          <p14:tracePt t="136504" x="3016250" y="5294313"/>
          <p14:tracePt t="136515" x="2879725" y="5356225"/>
          <p14:tracePt t="136519" x="2741613" y="5407025"/>
          <p14:tracePt t="136528" x="2603500" y="5468938"/>
          <p14:tracePt t="136538" x="2478088" y="5530850"/>
          <p14:tracePt t="136545" x="2378075" y="5568950"/>
          <p14:tracePt t="136554" x="2278063" y="5607050"/>
          <p14:tracePt t="136558" x="2203450" y="5643563"/>
          <p14:tracePt t="136569" x="2127250" y="5681663"/>
          <p14:tracePt t="136579" x="2052638" y="5707063"/>
          <p14:tracePt t="136585" x="2003425" y="5732463"/>
          <p14:tracePt t="136595" x="1952625" y="5743575"/>
          <p14:tracePt t="136598" x="1927225" y="5768975"/>
          <p14:tracePt t="136608" x="1903413" y="5781675"/>
          <p14:tracePt t="136618" x="1878013" y="5781675"/>
          <p14:tracePt t="136625" x="1865313" y="5807075"/>
          <p14:tracePt t="136635" x="1839913" y="5807075"/>
          <p14:tracePt t="136638" x="1827213" y="5819775"/>
          <p14:tracePt t="136652" x="1827213" y="5832475"/>
          <p14:tracePt t="136665" x="1801813" y="5843588"/>
          <p14:tracePt t="136690" x="1790700" y="5843588"/>
          <p14:tracePt t="136702" x="1790700" y="5868988"/>
          <p14:tracePt t="136714" x="1765300" y="5868988"/>
          <p14:tracePt t="136721" x="1752600" y="5894388"/>
          <p14:tracePt t="136732" x="1739900" y="5894388"/>
          <p14:tracePt t="136741" x="1701800" y="5919788"/>
          <p14:tracePt t="136757" x="1665288" y="5945188"/>
          <p14:tracePt t="136760" x="1639888" y="5956300"/>
          <p14:tracePt t="136771" x="1627188" y="5969000"/>
          <p14:tracePt t="136788" x="1601788" y="5994400"/>
          <p14:tracePt t="136820" x="1589088" y="5994400"/>
          <p14:tracePt t="136826" x="1577975" y="5994400"/>
          <p14:tracePt t="136841" x="1565275" y="5994400"/>
          <p14:tracePt t="136852" x="1552575" y="5994400"/>
          <p14:tracePt t="136876" x="1527175" y="5994400"/>
          <p14:tracePt t="136893" x="1514475" y="5994400"/>
          <p14:tracePt t="136904" x="1501775" y="5994400"/>
          <p14:tracePt t="136907" x="1476375" y="5994400"/>
          <p14:tracePt t="136920" x="1465263" y="5994400"/>
          <p14:tracePt t="136924" x="1452563" y="5994400"/>
          <p14:tracePt t="136942" x="1439863" y="5994400"/>
          <p14:tracePt t="137562" x="1427163" y="5994400"/>
          <p14:tracePt t="137618" x="1427163" y="5981700"/>
          <p14:tracePt t="137653" x="1427163" y="5969000"/>
          <p14:tracePt t="137659" x="1452563" y="5945188"/>
          <p14:tracePt t="137685" x="1465263" y="5932488"/>
          <p14:tracePt t="137695" x="1476375" y="5919788"/>
          <p14:tracePt t="137699" x="1489075" y="5919788"/>
          <p14:tracePt t="137709" x="1501775" y="5919788"/>
          <p14:tracePt t="137715" x="1514475" y="5907088"/>
          <p14:tracePt t="137725" x="1527175" y="5907088"/>
          <p14:tracePt t="137739" x="1589088" y="5907088"/>
          <p14:tracePt t="137749" x="1614488" y="5907088"/>
          <p14:tracePt t="137754" x="1652588" y="5907088"/>
          <p14:tracePt t="137764" x="1677988" y="5907088"/>
          <p14:tracePt t="137774" x="1727200" y="5907088"/>
          <p14:tracePt t="137781" x="1739900" y="5907088"/>
          <p14:tracePt t="137791" x="1752600" y="5907088"/>
          <p14:tracePt t="137795" x="1778000" y="5907088"/>
          <p14:tracePt t="137821" x="1801813" y="5907088"/>
          <p14:tracePt t="137907" x="1814513" y="5919788"/>
          <p14:tracePt t="137917" x="1814513" y="5932488"/>
          <p14:tracePt t="137920" x="1814513" y="5945188"/>
          <p14:tracePt t="137930" x="1814513" y="5956300"/>
          <p14:tracePt t="137954" x="1814513" y="5994400"/>
          <p14:tracePt t="137957" x="1814513" y="6007100"/>
          <p14:tracePt t="137961" x="1814513" y="6019800"/>
          <p14:tracePt t="137971" x="1814513" y="6032500"/>
          <p14:tracePt t="137983" x="1814513" y="6056313"/>
          <p14:tracePt t="137997" x="1814513" y="6069013"/>
          <p14:tracePt t="138003" x="1801813" y="6094413"/>
          <p14:tracePt t="138012" x="1801813" y="6119813"/>
          <p14:tracePt t="138022" x="1790700" y="6119813"/>
          <p14:tracePt t="138037" x="1778000" y="6132513"/>
          <p14:tracePt t="138053" x="1765300" y="6145213"/>
          <p14:tracePt t="138067" x="1765300" y="6157913"/>
          <p14:tracePt t="138077" x="1752600" y="6157913"/>
          <p14:tracePt t="138083" x="1752600" y="6169025"/>
          <p14:tracePt t="138093" x="1752600" y="6181725"/>
          <p14:tracePt t="138103" x="1739900" y="6181725"/>
          <p14:tracePt t="138107" x="1739900" y="6194425"/>
          <p14:tracePt t="138122" x="1739900" y="6207125"/>
          <p14:tracePt t="138133" x="1727200" y="6207125"/>
          <p14:tracePt t="138149" x="1727200" y="6219825"/>
          <p14:tracePt t="138450" x="1714500" y="6232525"/>
          <p14:tracePt t="138471" x="1701800" y="6257925"/>
          <p14:tracePt t="138476" x="1689100" y="6269038"/>
          <p14:tracePt t="143647" x="1639888" y="6269038"/>
          <p14:tracePt t="143657" x="1552575" y="6232525"/>
          <p14:tracePt t="143661" x="1514475" y="6232525"/>
          <p14:tracePt t="143671" x="1501775" y="6219825"/>
          <p14:tracePt t="144412" x="1501775" y="6169025"/>
          <p14:tracePt t="144422" x="1539875" y="6169025"/>
          <p14:tracePt t="144427" x="1552575" y="6157913"/>
          <p14:tracePt t="144436" x="1565275" y="6145213"/>
          <p14:tracePt t="144443" x="1577975" y="6145213"/>
          <p14:tracePt t="144479" x="1589088" y="6132513"/>
          <p14:tracePt t="144488" x="1601788" y="6132513"/>
          <p14:tracePt t="144502" x="1614488" y="6132513"/>
          <p14:tracePt t="144533" x="1627188" y="6119813"/>
          <p14:tracePt t="144559" x="1639888" y="6107113"/>
          <p14:tracePt t="144589" x="1652588" y="6094413"/>
          <p14:tracePt t="144614" x="1665288" y="6081713"/>
          <p14:tracePt t="144639" x="1677988" y="6069013"/>
          <p14:tracePt t="144655" x="1689100" y="6056313"/>
          <p14:tracePt t="144672" x="1689100" y="6045200"/>
          <p14:tracePt t="144700" x="1689100" y="6032500"/>
          <p14:tracePt t="144771" x="1689100" y="6007100"/>
          <p14:tracePt t="144841" x="1689100" y="5994400"/>
          <p14:tracePt t="144857" x="1689100" y="5981700"/>
          <p14:tracePt t="144861" x="1677988" y="5981700"/>
          <p14:tracePt t="144870" x="1677988" y="5969000"/>
          <p14:tracePt t="144880" x="1665288" y="5969000"/>
          <p14:tracePt t="144887" x="1652588" y="5969000"/>
          <p14:tracePt t="144897" x="1639888" y="5969000"/>
          <p14:tracePt t="145023" x="1639888" y="5956300"/>
          <p14:tracePt t="145037" x="1627188" y="5956300"/>
          <p14:tracePt t="145053" x="1614488" y="5956300"/>
          <p14:tracePt t="145079" x="1601788" y="5945188"/>
          <p14:tracePt t="145155" x="1589088" y="5945188"/>
          <p14:tracePt t="145214" x="1577975" y="5945188"/>
          <p14:tracePt t="145220" x="1565275" y="5945188"/>
          <p14:tracePt t="145229" x="1552575" y="5945188"/>
          <p14:tracePt t="145235" x="1539875" y="5945188"/>
          <p14:tracePt t="145255" x="1527175" y="5945188"/>
          <p14:tracePt t="145274" x="1501775" y="5945188"/>
          <p14:tracePt t="145290" x="1489075" y="5945188"/>
          <p14:tracePt t="145305" x="1476375" y="5945188"/>
          <p14:tracePt t="145315" x="1465263" y="5945188"/>
          <p14:tracePt t="145330" x="1452563" y="5945188"/>
          <p14:tracePt t="145334" x="1439863" y="5945188"/>
          <p14:tracePt t="145374" x="1427163" y="5945188"/>
          <p14:tracePt t="145407" x="1414463" y="5945188"/>
          <p14:tracePt t="145430" x="1389063" y="5945188"/>
          <p14:tracePt t="145439" x="1376363" y="5932488"/>
          <p14:tracePt t="145457" x="1363663" y="5932488"/>
          <p14:tracePt t="145507" x="1339850" y="5932488"/>
          <p14:tracePt t="145739" x="1327150" y="5932488"/>
          <p14:tracePt t="145749" x="1314450" y="5932488"/>
          <p14:tracePt t="146325" x="1339850" y="5932488"/>
          <p14:tracePt t="146334" x="1414463" y="5969000"/>
          <p14:tracePt t="146339" x="1452563" y="5969000"/>
          <p14:tracePt t="146348" x="1489075" y="6007100"/>
          <p14:tracePt t="146355" x="1539875" y="6032500"/>
          <p14:tracePt t="146365" x="1577975" y="6032500"/>
          <p14:tracePt t="146375" x="1614488" y="6069013"/>
          <p14:tracePt t="146378" x="1639888" y="6081713"/>
          <p14:tracePt t="146389" x="1652588" y="6094413"/>
          <p14:tracePt t="146404" x="1665288" y="6107113"/>
          <p14:tracePt t="146451" x="1665288" y="6119813"/>
          <p14:tracePt t="146466" x="1665288" y="6132513"/>
          <p14:tracePt t="146475" x="1665288" y="6157913"/>
          <p14:tracePt t="146482" x="1652588" y="6169025"/>
          <p14:tracePt t="146490" x="1627188" y="6169025"/>
          <p14:tracePt t="146500" x="1601788" y="6181725"/>
          <p14:tracePt t="146504" x="1565275" y="6194425"/>
          <p14:tracePt t="146515" x="1552575" y="6194425"/>
          <p14:tracePt t="146521" x="1539875" y="6194425"/>
          <p14:tracePt t="146531" x="1527175" y="6207125"/>
          <p14:tracePt t="146548" x="1514475" y="6207125"/>
          <p14:tracePt t="146557" x="1501775" y="6207125"/>
          <p14:tracePt t="146637" x="1489075" y="6207125"/>
          <p14:tracePt t="146647" x="1476375" y="6207125"/>
          <p14:tracePt t="146652" x="1452563" y="6207125"/>
          <p14:tracePt t="146662" x="1439863" y="6207125"/>
          <p14:tracePt t="146673" x="1427163" y="6207125"/>
          <p14:tracePt t="146687" x="1414463" y="6207125"/>
          <p14:tracePt t="147116" x="1401763" y="6194425"/>
          <p14:tracePt t="147137" x="1376363" y="6194425"/>
          <p14:tracePt t="147140" x="1363663" y="6194425"/>
          <p14:tracePt t="147151" x="1352550" y="6194425"/>
          <p14:tracePt t="147157" x="1339850" y="6194425"/>
          <p14:tracePt t="147167" x="1327150" y="6194425"/>
          <p14:tracePt t="147181" x="1314450" y="6194425"/>
          <p14:tracePt t="147197" x="1301750" y="6194425"/>
          <p14:tracePt t="147200" x="1289050" y="6181725"/>
          <p14:tracePt t="147363" x="1327150" y="6181725"/>
          <p14:tracePt t="147367" x="1376363" y="6181725"/>
          <p14:tracePt t="147377" x="1439863" y="6207125"/>
          <p14:tracePt t="147383" x="1476375" y="6232525"/>
          <p14:tracePt t="147392" x="1501775" y="6245225"/>
          <p14:tracePt t="147402" x="1527175" y="6245225"/>
          <p14:tracePt t="147409" x="1539875" y="6257925"/>
          <p14:tracePt t="147418" x="1577975" y="6269038"/>
          <p14:tracePt t="147433" x="1601788" y="6269038"/>
          <p14:tracePt t="147442" x="1639888" y="6281738"/>
          <p14:tracePt t="147449" x="1665288" y="6281738"/>
          <p14:tracePt t="147459" x="1689100" y="6281738"/>
          <p14:tracePt t="147463" x="1739900" y="6281738"/>
          <p14:tracePt t="147474" x="1765300" y="6294438"/>
          <p14:tracePt t="147484" x="1790700" y="6294438"/>
          <p14:tracePt t="147488" x="1827213" y="6294438"/>
          <p14:tracePt t="147501" x="1839913" y="6294438"/>
          <p14:tracePt t="147504" x="1878013" y="6307138"/>
          <p14:tracePt t="147524" x="1903413" y="6307138"/>
          <p14:tracePt t="147539" x="1914525" y="6307138"/>
          <p14:tracePt t="147546" x="1927225" y="6307138"/>
          <p14:tracePt t="147555" x="1939925" y="6307138"/>
          <p14:tracePt t="147566" x="1952625" y="6307138"/>
          <p14:tracePt t="147571" x="1965325" y="6307138"/>
          <p14:tracePt t="147595" x="1978025" y="6307138"/>
          <p14:tracePt t="147644" x="1990725" y="6307138"/>
          <p14:tracePt t="147681" x="2003425" y="6307138"/>
          <p14:tracePt t="147803" x="2003425" y="6294438"/>
          <p14:tracePt t="147812" x="1978025" y="6294438"/>
          <p14:tracePt t="147824" x="1939925" y="6281738"/>
          <p14:tracePt t="147827" x="1878013" y="6232525"/>
          <p14:tracePt t="147837" x="1865313" y="6207125"/>
          <p14:tracePt t="147842" x="1801813" y="6181725"/>
          <p14:tracePt t="147852" x="1790700" y="6169025"/>
          <p14:tracePt t="147863" x="1752600" y="6145213"/>
          <p14:tracePt t="147868" x="1739900" y="6145213"/>
          <p14:tracePt t="147876" x="1689100" y="6107113"/>
          <p14:tracePt t="147884" x="1665288" y="6094413"/>
          <p14:tracePt t="147893" x="1652588" y="6081713"/>
          <p14:tracePt t="147903" x="1639888" y="6069013"/>
          <p14:tracePt t="147907" x="1627188" y="6056313"/>
          <p14:tracePt t="147922" x="1589088" y="6032500"/>
          <p14:tracePt t="147942" x="1577975" y="6019800"/>
          <p14:tracePt t="147951" x="1577975" y="6007100"/>
          <p14:tracePt t="147962" x="1552575" y="5994400"/>
          <p14:tracePt t="147973" x="1539875" y="5994400"/>
          <p14:tracePt t="147984" x="1527175" y="5981700"/>
          <p14:tracePt t="147999" x="1489075" y="5969000"/>
          <p14:tracePt t="148002" x="1476375" y="5969000"/>
          <p14:tracePt t="148012" x="1452563" y="5969000"/>
          <p14:tracePt t="148023" x="1439863" y="5969000"/>
          <p14:tracePt t="148030" x="1427163" y="5956300"/>
          <p14:tracePt t="148054" x="1401763" y="5956300"/>
          <p14:tracePt t="148124" x="1376363" y="5956300"/>
          <p14:tracePt t="148195" x="1363663" y="5956300"/>
          <p14:tracePt t="148376" x="1389063" y="5956300"/>
          <p14:tracePt t="148393" x="1414463" y="5956300"/>
          <p14:tracePt t="148396" x="1427163" y="5956300"/>
          <p14:tracePt t="148407" x="1465263" y="5956300"/>
          <p14:tracePt t="148417" x="1489075" y="5981700"/>
          <p14:tracePt t="148423" x="1514475" y="5981700"/>
          <p14:tracePt t="148434" x="1539875" y="5981700"/>
          <p14:tracePt t="148437" x="1565275" y="6007100"/>
          <p14:tracePt t="148447" x="1589088" y="6007100"/>
          <p14:tracePt t="148456" x="1601788" y="6007100"/>
          <p14:tracePt t="148463" x="1614488" y="6007100"/>
          <p14:tracePt t="148472" x="1627188" y="6007100"/>
          <p14:tracePt t="148476" x="1639888" y="6007100"/>
          <p14:tracePt t="148489" x="1652588" y="6007100"/>
          <p14:tracePt t="148499" x="1665288" y="6007100"/>
          <p14:tracePt t="148512" x="1677988" y="6007100"/>
          <p14:tracePt t="148528" x="1689100" y="6007100"/>
          <p14:tracePt t="148539" x="1701800" y="6007100"/>
          <p14:tracePt t="148543" x="1714500" y="6007100"/>
          <p14:tracePt t="148552" x="1739900" y="6007100"/>
          <p14:tracePt t="148570" x="1752600" y="6007100"/>
          <p14:tracePt t="148580" x="1765300" y="6007100"/>
          <p14:tracePt t="148599" x="1778000" y="6007100"/>
          <p14:tracePt t="148635" x="1801813" y="6007100"/>
          <p14:tracePt t="148674" x="1814513" y="6007100"/>
          <p14:tracePt t="148699" x="1827213" y="6007100"/>
          <p14:tracePt t="148815" x="1839913" y="5994400"/>
          <p14:tracePt t="148841" x="1852613" y="5994400"/>
          <p14:tracePt t="148852" x="1865313" y="5994400"/>
          <p14:tracePt t="148864" x="1890713" y="5994400"/>
          <p14:tracePt t="148890" x="1903413" y="5994400"/>
          <p14:tracePt t="148896" x="1914525" y="5994400"/>
          <p14:tracePt t="148918" x="1927225" y="5994400"/>
          <p14:tracePt t="150570" x="1952625" y="5994400"/>
          <p14:tracePt t="150580" x="1965325" y="5994400"/>
          <p14:tracePt t="150584" x="1978025" y="5994400"/>
          <p14:tracePt t="150596" x="1990725" y="5994400"/>
          <p14:tracePt t="150605" x="2014538" y="5994400"/>
          <p14:tracePt t="150611" x="2014538" y="6007100"/>
          <p14:tracePt t="150620" x="2027238" y="6007100"/>
          <p14:tracePt t="150637" x="2039938" y="6019800"/>
          <p14:tracePt t="150646" x="2039938" y="6032500"/>
          <p14:tracePt t="150666" x="2052638" y="6032500"/>
          <p14:tracePt t="150671" x="2065338" y="6032500"/>
          <p14:tracePt t="150680" x="2078038" y="6032500"/>
          <p14:tracePt t="150690" x="2103438" y="6032500"/>
          <p14:tracePt t="150697" x="2127250" y="6032500"/>
          <p14:tracePt t="150707" x="2178050" y="6032500"/>
          <p14:tracePt t="150712" x="2216150" y="6007100"/>
          <p14:tracePt t="150723" x="2278063" y="5969000"/>
          <p14:tracePt t="150732" x="2316163" y="5969000"/>
          <p14:tracePt t="150737" x="2403475" y="5932488"/>
          <p14:tracePt t="150746" x="2441575" y="5907088"/>
          <p14:tracePt t="150753" x="2478088" y="5907088"/>
          <p14:tracePt t="150763" x="2554288" y="5894388"/>
          <p14:tracePt t="150773" x="2603500" y="5868988"/>
          <p14:tracePt t="150777" x="2628900" y="5868988"/>
          <p14:tracePt t="150788" x="2678113" y="5856288"/>
          <p14:tracePt t="150792" x="2716213" y="5856288"/>
          <p14:tracePt t="150803" x="2754313" y="5856288"/>
          <p14:tracePt t="150819" x="2767013" y="5856288"/>
          <p14:tracePt t="150828" x="2778125" y="5856288"/>
          <p14:tracePt t="150832" x="2803525" y="5832475"/>
          <p14:tracePt t="150853" x="2803525" y="5819775"/>
          <p14:tracePt t="150858" x="2828925" y="5807075"/>
          <p14:tracePt t="150873" x="2828925" y="5794375"/>
          <p14:tracePt t="150923" x="2841625" y="5794375"/>
          <p14:tracePt t="150940" x="2890838" y="5794375"/>
          <p14:tracePt t="150949" x="2967038" y="5732463"/>
          <p14:tracePt t="150955" x="3054350" y="5681663"/>
          <p14:tracePt t="150965" x="3092450" y="5643563"/>
          <p14:tracePt t="150974" x="3128963" y="5630863"/>
          <p14:tracePt t="150978" x="3167063" y="5619750"/>
          <p14:tracePt t="150988" x="3179763" y="5607050"/>
          <p14:tracePt t="150996" x="3205163" y="5607050"/>
          <p14:tracePt t="151007" x="3216275" y="5607050"/>
          <p14:tracePt t="151014" x="3228975" y="5607050"/>
          <p14:tracePt t="151020" x="3241675" y="5607050"/>
          <p14:tracePt t="151035" x="3267075" y="5607050"/>
          <p14:tracePt t="151090" x="3317875" y="5607050"/>
          <p14:tracePt t="151094" x="3328988" y="5607050"/>
          <p14:tracePt t="151105" x="3354388" y="5643563"/>
          <p14:tracePt t="151110" x="3354388" y="5668963"/>
          <p14:tracePt t="151121" x="3392488" y="5732463"/>
          <p14:tracePt t="151130" x="3405188" y="5756275"/>
          <p14:tracePt t="151135" x="3417888" y="5768975"/>
          <p14:tracePt t="151144" x="3417888" y="5781675"/>
          <p14:tracePt t="151150" x="3429000" y="5794375"/>
          <p14:tracePt t="151291" x="3429000" y="5781675"/>
          <p14:tracePt t="151312" x="3429000" y="5768975"/>
          <p14:tracePt t="151317" x="3429000" y="5756275"/>
          <p14:tracePt t="151499" x="3441700" y="5743575"/>
          <p14:tracePt t="151513" x="3454400" y="5743575"/>
          <p14:tracePt t="151548" x="3467100" y="5743575"/>
          <p14:tracePt t="151565" x="3492500" y="5732463"/>
          <p14:tracePt t="151579" x="3492500" y="5719763"/>
          <p14:tracePt t="151588" x="3505200" y="5719763"/>
          <p14:tracePt t="151594" x="3517900" y="5707063"/>
          <p14:tracePt t="151605" x="3517900" y="5694363"/>
          <p14:tracePt t="151608" x="3517900" y="5681663"/>
          <p14:tracePt t="151618" x="3530600" y="5656263"/>
          <p14:tracePt t="151629" x="3530600" y="5643563"/>
          <p14:tracePt t="151646" x="3554413" y="5619750"/>
          <p14:tracePt t="151651" x="3554413" y="5594350"/>
          <p14:tracePt t="151671" x="3554413" y="5568950"/>
          <p14:tracePt t="151675" x="3579813" y="5556250"/>
          <p14:tracePt t="151684" x="3579813" y="5543550"/>
          <p14:tracePt t="151796" x="3579813" y="5530850"/>
          <p14:tracePt t="151811" x="3579813" y="5518150"/>
          <p14:tracePt t="151841" x="3579813" y="5507038"/>
          <p14:tracePt t="151858" x="3579813" y="5494338"/>
          <p14:tracePt t="151872" x="3567113" y="5481638"/>
          <p14:tracePt t="151882" x="3554413" y="5468938"/>
          <p14:tracePt t="151896" x="3554413" y="5456238"/>
          <p14:tracePt t="151907" x="3541713" y="5443538"/>
          <p14:tracePt t="151937" x="3541713" y="5430838"/>
          <p14:tracePt t="151946" x="3530600" y="5418138"/>
          <p14:tracePt t="151963" x="3517900" y="5418138"/>
          <p14:tracePt t="151979" x="3517900" y="5407025"/>
          <p14:tracePt t="151992" x="3517900" y="5394325"/>
          <p14:tracePt t="152099" x="3505200" y="5381625"/>
          <p14:tracePt t="152161" x="3479800" y="5381625"/>
          <p14:tracePt t="152247" x="3467100" y="5381625"/>
          <p14:tracePt t="152307" x="3454400" y="5394325"/>
          <p14:tracePt t="152694" x="3454400" y="5407025"/>
          <p14:tracePt t="153039" x="3454400" y="5418138"/>
          <p14:tracePt t="153042" x="3479800" y="5418138"/>
          <p14:tracePt t="153052" x="3541713" y="5368925"/>
          <p14:tracePt t="153062" x="3617913" y="5281613"/>
          <p14:tracePt t="153068" x="3679825" y="5205413"/>
          <p14:tracePt t="153079" x="3743325" y="5105400"/>
          <p14:tracePt t="153082" x="3792538" y="4992688"/>
          <p14:tracePt t="153092" x="3843338" y="4879975"/>
          <p14:tracePt t="153102" x="3879850" y="4768850"/>
          <p14:tracePt t="153109" x="3930650" y="4630738"/>
          <p14:tracePt t="153118" x="3979863" y="4492625"/>
          <p14:tracePt t="153124" x="4017963" y="4379913"/>
          <p14:tracePt t="153132" x="4043363" y="4292600"/>
          <p14:tracePt t="153146" x="4092575" y="4167188"/>
          <p14:tracePt t="153148" x="4105275" y="4092575"/>
          <p14:tracePt t="153158" x="4130675" y="3992563"/>
          <p14:tracePt t="153164" x="4130675" y="3905250"/>
          <p14:tracePt t="153175" x="4130675" y="3803650"/>
          <p14:tracePt t="153184" x="4130675" y="3741738"/>
          <p14:tracePt t="153190" x="4143375" y="3667125"/>
          <p14:tracePt t="153199" x="4143375" y="3616325"/>
          <p14:tracePt t="153205" x="4143375" y="3529013"/>
          <p14:tracePt t="153214" x="4143375" y="3467100"/>
          <p14:tracePt t="153224" x="4092575" y="3354388"/>
          <p14:tracePt t="153230" x="4017963" y="3278188"/>
          <p14:tracePt t="153241" x="3879850" y="3178175"/>
          <p14:tracePt t="153245" x="3717925" y="3090863"/>
          <p14:tracePt t="153254" x="3454400" y="2965450"/>
          <p14:tracePt t="153265" x="3079750" y="2816225"/>
          <p14:tracePt t="153271" x="2590800" y="2652713"/>
          <p14:tracePt t="153281" x="2116138" y="2503488"/>
          <p14:tracePt t="153284" x="1652588" y="2414588"/>
          <p14:tracePt t="153294" x="1214438" y="2278063"/>
          <p14:tracePt t="153305" x="738188" y="2139950"/>
          <p14:tracePt t="153310" x="488950" y="2052638"/>
          <p14:tracePt t="153320" x="212725" y="1978025"/>
          <p14:tracePt t="153324" x="74613" y="1952625"/>
          <p14:tracePt t="153532" x="87313" y="3028950"/>
          <p14:tracePt t="153541" x="250825" y="3054350"/>
          <p14:tracePt t="153548" x="438150" y="3065463"/>
          <p14:tracePt t="153558" x="663575" y="3065463"/>
          <p14:tracePt t="153560" x="901700" y="3065463"/>
          <p14:tracePt t="153570" x="1076325" y="3065463"/>
          <p14:tracePt t="153581" x="1227138" y="3003550"/>
          <p14:tracePt t="153587" x="1301750" y="2928938"/>
          <p14:tracePt t="153596" x="1363663" y="2865438"/>
          <p14:tracePt t="153600" x="1401763" y="2803525"/>
          <p14:tracePt t="153612" x="1401763" y="2765425"/>
          <p14:tracePt t="153623" x="1401763" y="2728913"/>
          <p14:tracePt t="153626" x="1401763" y="2640013"/>
          <p14:tracePt t="153637" x="1401763" y="2565400"/>
          <p14:tracePt t="153642" x="1363663" y="2490788"/>
          <p14:tracePt t="153652" x="1301750" y="2414588"/>
          <p14:tracePt t="153662" x="1239838" y="2352675"/>
          <p14:tracePt t="153666" x="1150938" y="2314575"/>
          <p14:tracePt t="153677" x="1050925" y="2290763"/>
          <p14:tracePt t="153682" x="901700" y="2278063"/>
          <p14:tracePt t="153693" x="688975" y="2278063"/>
          <p14:tracePt t="153702" x="488950" y="2278063"/>
          <p14:tracePt t="153709" x="200025" y="2303463"/>
          <p14:tracePt t="153864" x="125413" y="2652713"/>
          <p14:tracePt t="153869" x="150813" y="2565400"/>
          <p14:tracePt t="153879" x="163513" y="2503488"/>
          <p14:tracePt t="153885" x="187325" y="2465388"/>
          <p14:tracePt t="153976" x="187325" y="2490788"/>
          <p14:tracePt t="153980" x="187325" y="2527300"/>
          <p14:tracePt t="153992" x="200025" y="2578100"/>
          <p14:tracePt t="154000" x="212725" y="2603500"/>
          <p14:tracePt t="154006" x="263525" y="2665413"/>
          <p14:tracePt t="154015" x="274638" y="2690813"/>
          <p14:tracePt t="154021" x="300038" y="2716213"/>
          <p14:tracePt t="154030" x="363538" y="2740025"/>
          <p14:tracePt t="154042" x="400050" y="2740025"/>
          <p14:tracePt t="154044" x="463550" y="2752725"/>
          <p14:tracePt t="154054" x="512763" y="2752725"/>
          <p14:tracePt t="154060" x="600075" y="2752725"/>
          <p14:tracePt t="154070" x="663575" y="2752725"/>
          <p14:tracePt t="154081" x="738188" y="2752725"/>
          <p14:tracePt t="154087" x="825500" y="2716213"/>
          <p14:tracePt t="154096" x="901700" y="2678113"/>
          <p14:tracePt t="154101" x="938213" y="2665413"/>
          <p14:tracePt t="154111" x="989013" y="2640013"/>
          <p14:tracePt t="154121" x="1001713" y="2616200"/>
          <p14:tracePt t="154126" x="1014413" y="2603500"/>
          <p14:tracePt t="154137" x="1038225" y="2590800"/>
          <p14:tracePt t="154142" x="1050925" y="2578100"/>
          <p14:tracePt t="154150" x="1063625" y="2578100"/>
          <p14:tracePt t="154167" x="1076325" y="2565400"/>
          <p14:tracePt t="154520" x="1101725" y="2565400"/>
          <p14:tracePt t="154531" x="1127125" y="2590800"/>
          <p14:tracePt t="154541" x="1139825" y="2603500"/>
          <p14:tracePt t="154545" x="1150938" y="2616200"/>
          <p14:tracePt t="154554" x="1176338" y="2616200"/>
          <p14:tracePt t="154560" x="1201738" y="2627313"/>
          <p14:tracePt t="154572" x="1214438" y="2627313"/>
          <p14:tracePt t="154580" x="1239838" y="2627313"/>
          <p14:tracePt t="154585" x="1263650" y="2627313"/>
          <p14:tracePt t="154594" x="1289050" y="2627313"/>
          <p14:tracePt t="154600" x="1314450" y="2640013"/>
          <p14:tracePt t="154611" x="1352550" y="2640013"/>
          <p14:tracePt t="154620" x="1363663" y="2640013"/>
          <p14:tracePt t="154627" x="1376363" y="2640013"/>
          <p14:tracePt t="154637" x="1389063" y="2640013"/>
          <p14:tracePt t="154641" x="1401763" y="2640013"/>
          <p14:tracePt t="154660" x="1414463" y="2640013"/>
          <p14:tracePt t="154666" x="1427163" y="2640013"/>
          <p14:tracePt t="154681" x="1439863" y="2640013"/>
          <p14:tracePt t="154692" x="1452563" y="2640013"/>
          <p14:tracePt t="154708" x="1476375" y="2640013"/>
          <p14:tracePt t="154717" x="1501775" y="2640013"/>
          <p14:tracePt t="154730" x="1527175" y="2640013"/>
          <p14:tracePt t="154743" x="1552575" y="2640013"/>
          <p14:tracePt t="154747" x="1589088" y="2640013"/>
          <p14:tracePt t="154757" x="1627188" y="2616200"/>
          <p14:tracePt t="154762" x="1639888" y="2616200"/>
          <p14:tracePt t="154773" x="1677988" y="2603500"/>
          <p14:tracePt t="154784" x="1714500" y="2590800"/>
          <p14:tracePt t="154786" x="1752600" y="2590800"/>
          <p14:tracePt t="154796" x="1790700" y="2578100"/>
          <p14:tracePt t="154802" x="1839913" y="2552700"/>
          <p14:tracePt t="154814" x="1865313" y="2540000"/>
          <p14:tracePt t="154823" x="1927225" y="2527300"/>
          <p14:tracePt t="154827" x="1939925" y="2527300"/>
          <p14:tracePt t="154837" x="1965325" y="2516188"/>
          <p14:tracePt t="154843" x="1978025" y="2516188"/>
          <p14:tracePt t="154852" x="2003425" y="2503488"/>
          <p14:tracePt t="154968" x="1978025" y="2503488"/>
          <p14:tracePt t="154979" x="1952625" y="2503488"/>
          <p14:tracePt t="154984" x="1903413" y="2516188"/>
          <p14:tracePt t="154995" x="1865313" y="2516188"/>
          <p14:tracePt t="154998" x="1865313" y="2527300"/>
          <p14:tracePt t="155009" x="1839913" y="2540000"/>
          <p14:tracePt t="155019" x="1827213" y="2552700"/>
          <p14:tracePt t="155025" x="1801813" y="2565400"/>
          <p14:tracePt t="155035" x="1778000" y="2603500"/>
          <p14:tracePt t="155038" x="1752600" y="2616200"/>
          <p14:tracePt t="155048" x="1752600" y="2640013"/>
          <p14:tracePt t="155060" x="1727200" y="2665413"/>
          <p14:tracePt t="155064" x="1727200" y="2690813"/>
          <p14:tracePt t="155075" x="1727200" y="2703513"/>
          <p14:tracePt t="155079" x="1727200" y="2716213"/>
          <p14:tracePt t="155089" x="1727200" y="2728913"/>
          <p14:tracePt t="155098" x="1727200" y="2740025"/>
          <p14:tracePt t="155104" x="1727200" y="2752725"/>
          <p14:tracePt t="155115" x="1727200" y="2765425"/>
          <p14:tracePt t="155150" x="1727200" y="2790825"/>
          <p14:tracePt t="155175" x="1752600" y="2790825"/>
          <p14:tracePt t="155185" x="1790700" y="2803525"/>
          <p14:tracePt t="155191" x="1814513" y="2803525"/>
          <p14:tracePt t="155201" x="1878013" y="2803525"/>
          <p14:tracePt t="155208" x="1952625" y="2803525"/>
          <p14:tracePt t="155217" x="2052638" y="2803525"/>
          <p14:tracePt t="155227" x="2116138" y="2803525"/>
          <p14:tracePt t="155231" x="2190750" y="2803525"/>
          <p14:tracePt t="155240" x="2278063" y="2803525"/>
          <p14:tracePt t="155246" x="2328863" y="2803525"/>
          <p14:tracePt t="155256" x="2365375" y="2803525"/>
          <p14:tracePt t="155267" x="2403475" y="2803525"/>
          <p14:tracePt t="155271" x="2441575" y="2790825"/>
          <p14:tracePt t="155281" x="2452688" y="2790825"/>
          <p14:tracePt t="155286" x="2465388" y="2778125"/>
          <p14:tracePt t="155336" x="2478088" y="2765425"/>
          <p14:tracePt t="155367" x="2478088" y="2740025"/>
          <p14:tracePt t="155387" x="2478088" y="2728913"/>
          <p14:tracePt t="155393" x="2452688" y="2703513"/>
          <p14:tracePt t="155403" x="2428875" y="2703513"/>
          <p14:tracePt t="155407" x="2352675" y="2678113"/>
          <p14:tracePt t="155419" x="2303463" y="2678113"/>
          <p14:tracePt t="155428" x="2239963" y="2678113"/>
          <p14:tracePt t="155432" x="2152650" y="2665413"/>
          <p14:tracePt t="155443" x="2090738" y="2665413"/>
          <p14:tracePt t="155449" x="2014538" y="2665413"/>
          <p14:tracePt t="155459" x="1952625" y="2665413"/>
          <p14:tracePt t="155468" x="1903413" y="2665413"/>
          <p14:tracePt t="155474" x="1865313" y="2665413"/>
          <p14:tracePt t="155482" x="1839913" y="2665413"/>
          <p14:tracePt t="155508" x="1827213" y="2665413"/>
          <p14:tracePt t="155522" x="1814513" y="2665413"/>
          <p14:tracePt t="155528" x="1801813" y="2678113"/>
          <p14:tracePt t="155539" x="1801813" y="2703513"/>
          <p14:tracePt t="155549" x="1801813" y="2716213"/>
          <p14:tracePt t="155555" x="1801813" y="2752725"/>
          <p14:tracePt t="155564" x="1801813" y="2778125"/>
          <p14:tracePt t="155568" x="1801813" y="2816225"/>
          <p14:tracePt t="155579" x="1801813" y="2840038"/>
          <p14:tracePt t="155588" x="1801813" y="2865438"/>
          <p14:tracePt t="155595" x="1814513" y="2890838"/>
          <p14:tracePt t="155604" x="1827213" y="2903538"/>
          <p14:tracePt t="155610" x="1839913" y="2916238"/>
          <p14:tracePt t="155619" x="1852613" y="2928938"/>
          <p14:tracePt t="155628" x="1878013" y="2941638"/>
          <p14:tracePt t="155634" x="1903413" y="2941638"/>
          <p14:tracePt t="155644" x="1939925" y="2952750"/>
          <p14:tracePt t="155648" x="1990725" y="2952750"/>
          <p14:tracePt t="155660" x="2027238" y="2952750"/>
          <p14:tracePt t="155668" x="2078038" y="2952750"/>
          <p14:tracePt t="155675" x="2116138" y="2952750"/>
          <p14:tracePt t="155684" x="2127250" y="2952750"/>
          <p14:tracePt t="155690" x="2165350" y="2916238"/>
          <p14:tracePt t="155725" x="2165350" y="2903538"/>
          <p14:tracePt t="155730" x="2165350" y="2878138"/>
          <p14:tracePt t="155741" x="2165350" y="2865438"/>
          <p14:tracePt t="155755" x="2165350" y="2840038"/>
          <p14:tracePt t="155765" x="2152650" y="2803525"/>
          <p14:tracePt t="155771" x="2139950" y="2803525"/>
          <p14:tracePt t="155780" x="2116138" y="2778125"/>
          <p14:tracePt t="155790" x="2078038" y="2765425"/>
          <p14:tracePt t="155797" x="2052638" y="2752725"/>
          <p14:tracePt t="155807" x="2014538" y="2752725"/>
          <p14:tracePt t="155811" x="1990725" y="2752725"/>
          <p14:tracePt t="155822" x="1952625" y="2752725"/>
          <p14:tracePt t="155831" x="1914525" y="2752725"/>
          <p14:tracePt t="155836" x="1890713" y="2752725"/>
          <p14:tracePt t="155847" x="1839913" y="2765425"/>
          <p14:tracePt t="155850" x="1827213" y="2816225"/>
          <p14:tracePt t="155861" x="1801813" y="2852738"/>
          <p14:tracePt t="155873" x="1778000" y="2890838"/>
          <p14:tracePt t="155878" x="1765300" y="2965450"/>
          <p14:tracePt t="155887" x="1765300" y="2990850"/>
          <p14:tracePt t="155890" x="1765300" y="3028950"/>
          <p14:tracePt t="155902" x="1765300" y="3065463"/>
          <p14:tracePt t="155912" x="1765300" y="3090863"/>
          <p14:tracePt t="155916" x="1778000" y="3128963"/>
          <p14:tracePt t="155928" x="1790700" y="3165475"/>
          <p14:tracePt t="155932" x="1827213" y="3178175"/>
          <p14:tracePt t="155943" x="1827213" y="3190875"/>
          <p14:tracePt t="155961" x="1865313" y="3228975"/>
          <p14:tracePt t="155967" x="1890713" y="3241675"/>
          <p14:tracePt t="155972" x="1927225" y="3241675"/>
          <p14:tracePt t="155982" x="1965325" y="3241675"/>
          <p14:tracePt t="155993" x="2014538" y="3241675"/>
          <p14:tracePt t="155996" x="2052638" y="3241675"/>
          <p14:tracePt t="156006" x="2103438" y="3216275"/>
          <p14:tracePt t="156013" x="2127250" y="3178175"/>
          <p14:tracePt t="156022" x="2178050" y="3141663"/>
          <p14:tracePt t="156033" x="2190750" y="3103563"/>
          <p14:tracePt t="156040" x="2216150" y="3028950"/>
          <p14:tracePt t="156049" x="2216150" y="2978150"/>
          <p14:tracePt t="156053" x="2216150" y="2903538"/>
          <p14:tracePt t="156063" x="2216150" y="2865438"/>
          <p14:tracePt t="156074" x="2216150" y="2840038"/>
          <p14:tracePt t="156078" x="2216150" y="2816225"/>
          <p14:tracePt t="156089" x="2190750" y="2803525"/>
          <p14:tracePt t="156095" x="2190750" y="2765425"/>
          <p14:tracePt t="156104" x="2178050" y="2765425"/>
          <p14:tracePt t="156115" x="2165350" y="2752725"/>
          <p14:tracePt t="156119" x="2152650" y="2740025"/>
          <p14:tracePt t="156134" x="2127250" y="2740025"/>
          <p14:tracePt t="156154" x="2103438" y="2740025"/>
          <p14:tracePt t="156158" x="2078038" y="2765425"/>
          <p14:tracePt t="156168" x="2052638" y="2790825"/>
          <p14:tracePt t="156175" x="2027238" y="2840038"/>
          <p14:tracePt t="156184" x="2014538" y="2903538"/>
          <p14:tracePt t="156195" x="2014538" y="2965450"/>
          <p14:tracePt t="156199" x="2003425" y="3003550"/>
          <p14:tracePt t="156209" x="2003425" y="3128963"/>
          <p14:tracePt t="156214" x="2003425" y="3241675"/>
          <p14:tracePt t="156225" x="2003425" y="3403600"/>
          <p14:tracePt t="156234" x="2003425" y="3554413"/>
          <p14:tracePt t="156238" x="2003425" y="3741738"/>
          <p14:tracePt t="156249" x="2003425" y="3905250"/>
          <p14:tracePt t="156255" x="2065338" y="4129088"/>
          <p14:tracePt t="156264" x="2116138" y="4279900"/>
          <p14:tracePt t="156275" x="2178050" y="4454525"/>
          <p14:tracePt t="156281" x="2216150" y="4592638"/>
          <p14:tracePt t="156291" x="2265363" y="4743450"/>
          <p14:tracePt t="156295" x="2278063" y="4818063"/>
          <p14:tracePt t="156304" x="2303463" y="4905375"/>
          <p14:tracePt t="156315" x="2328863" y="5005388"/>
          <p14:tracePt t="156321" x="2339975" y="5043488"/>
          <p14:tracePt t="156331" x="2339975" y="5068888"/>
          <p14:tracePt t="156335" x="2339975" y="5092700"/>
          <p14:tracePt t="156345" x="2352675" y="5118100"/>
          <p14:tracePt t="156355" x="2365375" y="5118100"/>
          <p14:tracePt t="156427" x="2365375" y="5130800"/>
          <p14:tracePt t="156437" x="2365375" y="5156200"/>
          <p14:tracePt t="156441" x="2339975" y="5168900"/>
          <p14:tracePt t="156451" x="2303463" y="5181600"/>
          <p14:tracePt t="156457" x="2265363" y="5194300"/>
          <p14:tracePt t="156466" x="2203450" y="5218113"/>
          <p14:tracePt t="156478" x="2152650" y="5230813"/>
          <p14:tracePt t="156481" x="2127250" y="5230813"/>
          <p14:tracePt t="156493" x="2078038" y="5243513"/>
          <p14:tracePt t="156497" x="2039938" y="5256213"/>
          <p14:tracePt t="156506" x="2027238" y="5256213"/>
          <p14:tracePt t="156516" x="2003425" y="5256213"/>
          <p14:tracePt t="156522" x="1990725" y="5256213"/>
          <p14:tracePt t="156533" x="1978025" y="5268913"/>
          <p14:tracePt t="156537" x="1965325" y="5268913"/>
          <p14:tracePt t="156556" x="1952625" y="5281613"/>
          <p14:tracePt t="156586" x="1939925" y="5281613"/>
          <p14:tracePt t="156598" x="1939925" y="5294313"/>
          <p14:tracePt t="156619" x="1927225" y="5305425"/>
          <p14:tracePt t="156643" x="1914525" y="5318125"/>
          <p14:tracePt t="156649" x="1903413" y="5318125"/>
          <p14:tracePt t="156682" x="1890713" y="5318125"/>
          <p14:tracePt t="156698" x="1878013" y="5330825"/>
          <p14:tracePt t="156723" x="1852613" y="5343525"/>
          <p14:tracePt t="156740" x="1852613" y="5356225"/>
          <p14:tracePt t="156748" x="1827213" y="5368925"/>
          <p14:tracePt t="156764" x="1814513" y="5394325"/>
          <p14:tracePt t="156768" x="1801813" y="5394325"/>
          <p14:tracePt t="156779" x="1778000" y="5418138"/>
          <p14:tracePt t="156829" x="1778000" y="5430838"/>
          <p14:tracePt t="156839" x="1765300" y="5443538"/>
          <p14:tracePt t="156851" x="1752600" y="5443538"/>
          <p14:tracePt t="156870" x="1752600" y="5456238"/>
          <p14:tracePt t="156910" x="1752600" y="5468938"/>
          <p14:tracePt t="156950" x="1752600" y="5481638"/>
          <p14:tracePt t="157006" x="1739900" y="5494338"/>
          <p14:tracePt t="157027" x="1727200" y="5494338"/>
          <p14:tracePt t="157032" x="1689100" y="5507038"/>
          <p14:tracePt t="157047" x="1665288" y="5518150"/>
          <p14:tracePt t="157057" x="1627188" y="5530850"/>
          <p14:tracePt t="157067" x="1601788" y="5543550"/>
          <p14:tracePt t="157072" x="1565275" y="5556250"/>
          <p14:tracePt t="157084" x="1539875" y="5568950"/>
          <p14:tracePt t="157086" x="1527175" y="5568950"/>
          <p14:tracePt t="157097" x="1489075" y="5568950"/>
          <p14:tracePt t="157108" x="1465263" y="5568950"/>
          <p14:tracePt t="157115" x="1452563" y="5568950"/>
          <p14:tracePt t="157127" x="1439863" y="5581650"/>
          <p14:tracePt t="157475" x="1427163" y="5581650"/>
          <p14:tracePt t="157501" x="1414463" y="5581650"/>
          <p14:tracePt t="157504" x="1401763" y="5581650"/>
          <p14:tracePt t="157515" x="1376363" y="5581650"/>
          <p14:tracePt t="157527" x="1363663" y="5581650"/>
          <p14:tracePt t="157531" x="1339850" y="5581650"/>
          <p14:tracePt t="157540" x="1314450" y="5581650"/>
          <p14:tracePt t="157547" x="1301750" y="5581650"/>
          <p14:tracePt t="157557" x="1289050" y="5581650"/>
          <p14:tracePt t="157566" x="1263650" y="5581650"/>
          <p14:tracePt t="157570" x="1252538" y="5581650"/>
          <p14:tracePt t="157581" x="1239838" y="5568950"/>
          <p14:tracePt t="157587" x="1201738" y="5568950"/>
          <p14:tracePt t="157597" x="1176338" y="5568950"/>
          <p14:tracePt t="157606" x="1139825" y="5530850"/>
          <p14:tracePt t="157611" x="1101725" y="5530850"/>
          <p14:tracePt t="157620" x="1076325" y="5518150"/>
          <p14:tracePt t="157627" x="1063625" y="5507038"/>
          <p14:tracePt t="157647" x="1050925" y="5507038"/>
          <p14:tracePt t="157652" x="1038225" y="5494338"/>
          <p14:tracePt t="157753" x="1027113" y="5481638"/>
          <p14:tracePt t="157793" x="1027113" y="5468938"/>
          <p14:tracePt t="157809" x="1014413" y="5468938"/>
          <p14:tracePt t="157889" x="1038225" y="5468938"/>
          <p14:tracePt t="157898" x="1076325" y="5468938"/>
          <p14:tracePt t="157908" x="1114425" y="5507038"/>
          <p14:tracePt t="157915" x="1176338" y="5518150"/>
          <p14:tracePt t="157924" x="1239838" y="5530850"/>
          <p14:tracePt t="157930" x="1314450" y="5556250"/>
          <p14:tracePt t="157939" x="1401763" y="5568950"/>
          <p14:tracePt t="157963" x="1627188" y="5643563"/>
          <p14:tracePt t="157964" x="1701800" y="5656263"/>
          <p14:tracePt t="157971" x="1790700" y="5681663"/>
          <p14:tracePt t="157981" x="1852613" y="5681663"/>
          <p14:tracePt t="157991" x="1903413" y="5681663"/>
          <p14:tracePt t="157995" x="1939925" y="5707063"/>
          <p14:tracePt t="158004" x="1978025" y="5707063"/>
          <p14:tracePt t="158010" x="1990725" y="5707063"/>
          <p14:tracePt t="158080" x="2014538" y="5707063"/>
          <p14:tracePt t="158274" x="2027238" y="5694363"/>
          <p14:tracePt t="158302" x="2027238" y="5668963"/>
          <p14:tracePt t="158317" x="2027238" y="5656263"/>
          <p14:tracePt t="158326" x="2027238" y="5630863"/>
          <p14:tracePt t="158343" x="2027238" y="5607050"/>
          <p14:tracePt t="158359" x="2027238" y="5581650"/>
          <p14:tracePt t="158372" x="2039938" y="5568950"/>
          <p14:tracePt t="158428" x="2039938" y="5556250"/>
          <p14:tracePt t="158489" x="2052638" y="5556250"/>
          <p14:tracePt t="158636" x="2065338" y="5543550"/>
          <p14:tracePt t="158647" x="2090738" y="5530850"/>
          <p14:tracePt t="158651" x="2103438" y="5530850"/>
          <p14:tracePt t="158660" x="2116138" y="5530850"/>
          <p14:tracePt t="158670" x="2139950" y="5530850"/>
          <p14:tracePt t="158676" x="2152650" y="5530850"/>
          <p14:tracePt t="158687" x="2165350" y="5530850"/>
          <p14:tracePt t="158700" x="2178050" y="5530850"/>
          <p14:tracePt t="158752" x="2190750" y="5530850"/>
          <p14:tracePt t="158802" x="2203450" y="5530850"/>
          <p14:tracePt t="158816" x="2216150" y="5530850"/>
          <p14:tracePt t="158842" x="2228850" y="5530850"/>
          <p14:tracePt t="159005" x="2239963" y="5530850"/>
          <p14:tracePt t="159018" x="2252663" y="5530850"/>
          <p14:tracePt t="159038" x="2265363" y="5530850"/>
          <p14:tracePt t="159058" x="2290763" y="5530850"/>
          <p14:tracePt t="159085" x="2316163" y="5530850"/>
          <p14:tracePt t="159095" x="2328863" y="5530850"/>
          <p14:tracePt t="159099" x="2352675" y="5530850"/>
          <p14:tracePt t="159108" x="2390775" y="5530850"/>
          <p14:tracePt t="159119" x="2416175" y="5530850"/>
          <p14:tracePt t="159126" x="2452688" y="5530850"/>
          <p14:tracePt t="159136" x="2516188" y="5530850"/>
          <p14:tracePt t="159139" x="2565400" y="5530850"/>
          <p14:tracePt t="159151" x="2603500" y="5543550"/>
          <p14:tracePt t="159160" x="2654300" y="5543550"/>
          <p14:tracePt t="159165" x="2703513" y="5543550"/>
          <p14:tracePt t="159174" x="2767013" y="5543550"/>
          <p14:tracePt t="159181" x="2816225" y="5543550"/>
          <p14:tracePt t="159190" x="2867025" y="5543550"/>
          <p14:tracePt t="159198" x="2916238" y="5543550"/>
          <p14:tracePt t="159206" x="2967038" y="5543550"/>
          <p14:tracePt t="159217" x="2992438" y="5543550"/>
          <p14:tracePt t="159220" x="3028950" y="5556250"/>
          <p14:tracePt t="159231" x="3054350" y="5556250"/>
          <p14:tracePt t="159248" x="3079750" y="5568950"/>
          <p14:tracePt t="159262" x="3092450" y="5568950"/>
          <p14:tracePt t="159297" x="3103563" y="5568950"/>
          <p14:tracePt t="159302" x="3116263" y="5568950"/>
          <p14:tracePt t="159323" x="3128963" y="5568950"/>
          <p14:tracePt t="159336" x="3141663" y="5568950"/>
          <p14:tracePt t="159363" x="3167063" y="5568950"/>
          <p14:tracePt t="159379" x="3192463" y="5568950"/>
          <p14:tracePt t="159385" x="3205163" y="5568950"/>
          <p14:tracePt t="159393" x="3216275" y="5568950"/>
          <p14:tracePt t="159403" x="3228975" y="5556250"/>
          <p14:tracePt t="159417" x="3241675" y="5556250"/>
          <p14:tracePt t="159427" x="3254375" y="5556250"/>
          <p14:tracePt t="159443" x="3267075" y="5556250"/>
          <p14:tracePt t="159457" x="3279775" y="5556250"/>
          <p14:tracePt t="159472" x="3305175" y="5556250"/>
          <p14:tracePt t="159489" x="3317875" y="5556250"/>
          <p14:tracePt t="159509" x="3328988" y="5556250"/>
          <p14:tracePt t="159529" x="3341688" y="5556250"/>
          <p14:tracePt t="159538" x="3354388" y="5556250"/>
          <p14:tracePt t="159615" x="3354388" y="5543550"/>
          <p14:tracePt t="159704" x="3367088" y="5543550"/>
          <p14:tracePt t="159760" x="3379788" y="5530850"/>
          <p14:tracePt t="162463" x="3379788" y="5518150"/>
          <p14:tracePt t="162482" x="3379788" y="5507038"/>
          <p14:tracePt t="162509" x="3379788" y="5494338"/>
          <p14:tracePt t="163018" x="3392488" y="5481638"/>
          <p14:tracePt t="163028" x="3392488" y="5468938"/>
          <p14:tracePt t="163055" x="3392488" y="5456238"/>
          <p14:tracePt t="163225" x="3392488" y="5468938"/>
          <p14:tracePt t="163612" x="3405188" y="5481638"/>
          <p14:tracePt t="163624" x="3417888" y="5494338"/>
          <p14:tracePt t="163633" x="3454400" y="5507038"/>
          <p14:tracePt t="163639" x="3492500" y="5507038"/>
          <p14:tracePt t="163649" x="3530600" y="5507038"/>
          <p14:tracePt t="163655" x="3567113" y="5518150"/>
          <p14:tracePt t="163665" x="3617913" y="5518150"/>
          <p14:tracePt t="163674" x="3654425" y="5543550"/>
          <p14:tracePt t="163678" x="3730625" y="5543550"/>
          <p14:tracePt t="163689" x="3756025" y="5543550"/>
          <p14:tracePt t="163695" x="3805238" y="5543550"/>
          <p14:tracePt t="163705" x="3830638" y="5543550"/>
          <p14:tracePt t="163715" x="3856038" y="5556250"/>
          <p14:tracePt t="163719" x="3867150" y="5556250"/>
          <p14:tracePt t="163731" x="3879850" y="5556250"/>
          <p14:tracePt t="163744" x="3905250" y="5556250"/>
          <p14:tracePt t="163834" x="3917950" y="5556250"/>
          <p14:tracePt t="164108" x="3930650" y="5556250"/>
          <p14:tracePt t="164154" x="3943350" y="5556250"/>
          <p14:tracePt t="164163" x="3956050" y="5556250"/>
          <p14:tracePt t="164182" x="3956050" y="5543550"/>
          <p14:tracePt t="164189" x="3956050" y="5530850"/>
          <p14:tracePt t="164208" x="3956050" y="5518150"/>
          <p14:tracePt t="164225" x="3956050" y="5507038"/>
          <p14:tracePt t="164239" x="3979863" y="5494338"/>
          <p14:tracePt t="164361" x="3979863" y="5481638"/>
          <p14:tracePt t="164371" x="3930650" y="5481638"/>
          <p14:tracePt t="164375" x="3830638" y="5481638"/>
          <p14:tracePt t="164385" x="3717925" y="5481638"/>
          <p14:tracePt t="164390" x="3579813" y="5481638"/>
          <p14:tracePt t="164401" x="3467100" y="5481638"/>
          <p14:tracePt t="164410" x="3328988" y="5494338"/>
          <p14:tracePt t="164415" x="3205163" y="5494338"/>
          <p14:tracePt t="164425" x="3079750" y="5494338"/>
          <p14:tracePt t="164430" x="2967038" y="5494338"/>
          <p14:tracePt t="164440" x="2854325" y="5494338"/>
          <p14:tracePt t="164450" x="2767013" y="5494338"/>
          <p14:tracePt t="164457" x="2678113" y="5494338"/>
          <p14:tracePt t="164467" x="2578100" y="5494338"/>
          <p14:tracePt t="164471" x="2528888" y="5494338"/>
          <p14:tracePt t="164480" x="2441575" y="5494338"/>
          <p14:tracePt t="164491" x="2378075" y="5494338"/>
          <p14:tracePt t="164498" x="2278063" y="5481638"/>
          <p14:tracePt t="164506" x="2203450" y="5456238"/>
          <p14:tracePt t="164510" x="2127250" y="5443538"/>
          <p14:tracePt t="164523" x="2052638" y="5443538"/>
          <p14:tracePt t="164532" x="1939925" y="5418138"/>
          <p14:tracePt t="164537" x="1903413" y="5418138"/>
          <p14:tracePt t="164546" x="1839913" y="5418138"/>
          <p14:tracePt t="164552" x="1790700" y="5418138"/>
          <p14:tracePt t="164563" x="1727200" y="5418138"/>
          <p14:tracePt t="164574" x="1689100" y="5418138"/>
          <p14:tracePt t="164576" x="1627188" y="5418138"/>
          <p14:tracePt t="164587" x="1565275" y="5418138"/>
          <p14:tracePt t="164592" x="1501775" y="5418138"/>
          <p14:tracePt t="164602" x="1476375" y="5418138"/>
          <p14:tracePt t="164613" x="1452563" y="5418138"/>
          <p14:tracePt t="164618" x="1414463" y="5418138"/>
          <p14:tracePt t="164627" x="1376363" y="5418138"/>
          <p14:tracePt t="164632" x="1339850" y="5430838"/>
          <p14:tracePt t="164643" x="1301750" y="5430838"/>
          <p14:tracePt t="164653" x="1301750" y="5443538"/>
          <p14:tracePt t="164657" x="1263650" y="5456238"/>
          <p14:tracePt t="164667" x="1252538" y="5468938"/>
          <p14:tracePt t="164674" x="1227138" y="5494338"/>
          <p14:tracePt t="164683" x="1214438" y="5494338"/>
          <p14:tracePt t="164835" x="1227138" y="5494338"/>
          <p14:tracePt t="164844" x="1263650" y="5494338"/>
          <p14:tracePt t="164849" x="1314450" y="5494338"/>
          <p14:tracePt t="164859" x="1352550" y="5494338"/>
          <p14:tracePt t="164868" x="1376363" y="5494338"/>
          <p14:tracePt t="164874" x="1427163" y="5494338"/>
          <p14:tracePt t="164884" x="1452563" y="5494338"/>
          <p14:tracePt t="164890" x="1476375" y="5494338"/>
          <p14:tracePt t="164901" x="1501775" y="5494338"/>
          <p14:tracePt t="164910" x="1539875" y="5494338"/>
          <p14:tracePt t="164914" x="1565275" y="5494338"/>
          <p14:tracePt t="164924" x="1614488" y="5494338"/>
          <p14:tracePt t="164931" x="1652588" y="5494338"/>
          <p14:tracePt t="164941" x="1689100" y="5494338"/>
          <p14:tracePt t="164957" x="1801813" y="5518150"/>
          <p14:tracePt t="164964" x="1852613" y="5543550"/>
          <p14:tracePt t="164970" x="1903413" y="5568950"/>
          <p14:tracePt t="164981" x="1939925" y="5581650"/>
          <p14:tracePt t="164991" x="1978025" y="5594350"/>
          <p14:tracePt t="164996" x="2039938" y="5619750"/>
          <p14:tracePt t="165007" x="2065338" y="5619750"/>
          <p14:tracePt t="165011" x="2116138" y="5619750"/>
          <p14:tracePt t="165023" x="2139950" y="5643563"/>
          <p14:tracePt t="165031" x="2165350" y="5643563"/>
          <p14:tracePt t="165037" x="2203450" y="5643563"/>
          <p14:tracePt t="165046" x="2252663" y="5656263"/>
          <p14:tracePt t="165050" x="2278063" y="5656263"/>
          <p14:tracePt t="165060" x="2316163" y="5656263"/>
          <p14:tracePt t="165071" x="2378075" y="5668963"/>
          <p14:tracePt t="165076" x="2416175" y="5668963"/>
          <p14:tracePt t="165086" x="2478088" y="5681663"/>
          <p14:tracePt t="165090" x="2503488" y="5681663"/>
          <p14:tracePt t="165101" x="2554288" y="5707063"/>
          <p14:tracePt t="165111" x="2590800" y="5707063"/>
          <p14:tracePt t="165117" x="2654300" y="5707063"/>
          <p14:tracePt t="165126" x="2690813" y="5719763"/>
          <p14:tracePt t="165131" x="2728913" y="5719763"/>
          <p14:tracePt t="165140" x="2754313" y="5719763"/>
          <p14:tracePt t="165153" x="2767013" y="5732463"/>
          <p14:tracePt t="165248" x="2778125" y="5732463"/>
          <p14:tracePt t="165273" x="2754313" y="5732463"/>
          <p14:tracePt t="165282" x="2690813" y="5732463"/>
          <p14:tracePt t="165293" x="2628900" y="5732463"/>
          <p14:tracePt t="165298" x="2541588" y="5732463"/>
          <p14:tracePt t="165308" x="2441575" y="5732463"/>
          <p14:tracePt t="165312" x="2365375" y="5743575"/>
          <p14:tracePt t="165325" x="2265363" y="5743575"/>
          <p14:tracePt t="165332" x="2178050" y="5768975"/>
          <p14:tracePt t="165340" x="2078038" y="5768975"/>
          <p14:tracePt t="165349" x="2003425" y="5768975"/>
          <p14:tracePt t="165353" x="1903413" y="5768975"/>
          <p14:tracePt t="165363" x="1852613" y="5781675"/>
          <p14:tracePt t="165374" x="1790700" y="5781675"/>
          <p14:tracePt t="165378" x="1765300" y="5781675"/>
          <p14:tracePt t="165390" x="1739900" y="5781675"/>
          <p14:tracePt t="165395" x="1714500" y="5794375"/>
          <p14:tracePt t="165405" x="1701800" y="5794375"/>
          <p14:tracePt t="165411" x="1689100" y="5794375"/>
          <p14:tracePt t="165461" x="1677988" y="5794375"/>
          <p14:tracePt t="165537" x="1665288" y="5807075"/>
          <p14:tracePt t="165550" x="1652588" y="5807075"/>
          <p14:tracePt t="165567" x="1639888" y="5807075"/>
          <p14:tracePt t="165576" x="1627188" y="5807075"/>
          <p14:tracePt t="165586" x="1614488" y="5807075"/>
          <p14:tracePt t="165593" x="1601788" y="5807075"/>
          <p14:tracePt t="165609" x="1577975" y="5807075"/>
          <p14:tracePt t="165633" x="1565275" y="5807075"/>
          <p14:tracePt t="165646" x="1552575" y="5807075"/>
          <p14:tracePt t="165667" x="1539875" y="5807075"/>
          <p14:tracePt t="165674" x="1527175" y="5807075"/>
          <p14:tracePt t="165683" x="1514475" y="5807075"/>
          <p14:tracePt t="165732" x="1489075" y="5807075"/>
          <p14:tracePt t="165763" x="1476375" y="5807075"/>
          <p14:tracePt t="165772" x="1465263" y="5807075"/>
          <p14:tracePt t="165778" x="1452563" y="5819775"/>
          <p14:tracePt t="165789" x="1439863" y="5856288"/>
          <p14:tracePt t="165802" x="1414463" y="5868988"/>
          <p14:tracePt t="165814" x="1414463" y="5881688"/>
          <p14:tracePt t="165819" x="1401763" y="5894388"/>
          <p14:tracePt t="165830" x="1389063" y="5919788"/>
          <p14:tracePt t="165838" x="1376363" y="5919788"/>
          <p14:tracePt t="165844" x="1363663" y="5919788"/>
          <p14:tracePt t="165859" x="1339850" y="5945188"/>
          <p14:tracePt t="165869" x="1327150" y="5945188"/>
          <p14:tracePt t="165884" x="1301750" y="5945188"/>
          <p14:tracePt t="165895" x="1276350" y="5945188"/>
          <p14:tracePt t="165908" x="1263650" y="5969000"/>
          <p14:tracePt t="165918" x="1252538" y="5969000"/>
          <p14:tracePt t="165934" x="1239838" y="5969000"/>
          <p14:tracePt t="165959" x="1214438" y="5969000"/>
          <p14:tracePt t="165964" x="1201738" y="5969000"/>
          <p14:tracePt t="165975" x="1189038" y="5969000"/>
          <p14:tracePt t="165980" x="1163638" y="5994400"/>
          <p14:tracePt t="165992" x="1150938" y="5994400"/>
          <p14:tracePt t="166001" x="1127125" y="5994400"/>
          <p14:tracePt t="166004" x="1101725" y="5994400"/>
          <p14:tracePt t="166014" x="1089025" y="5994400"/>
          <p14:tracePt t="166031" x="1063625" y="5994400"/>
          <p14:tracePt t="166045" x="1050925" y="5994400"/>
          <p14:tracePt t="166054" x="1038225" y="5994400"/>
          <p14:tracePt t="166070" x="1027113" y="5994400"/>
          <p14:tracePt t="166223" x="1063625" y="5994400"/>
          <p14:tracePt t="166227" x="1127125" y="5994400"/>
          <p14:tracePt t="166237" x="1176338" y="6019800"/>
          <p14:tracePt t="166246" x="1227138" y="6019800"/>
          <p14:tracePt t="166250" x="1276350" y="6019800"/>
          <p14:tracePt t="166261" x="1327150" y="6032500"/>
          <p14:tracePt t="166267" x="1376363" y="6032500"/>
          <p14:tracePt t="166276" x="1401763" y="6032500"/>
          <p14:tracePt t="166286" x="1439863" y="6032500"/>
          <p14:tracePt t="166293" x="1489075" y="6032500"/>
          <p14:tracePt t="166303" x="1514475" y="6032500"/>
          <p14:tracePt t="166316" x="1539875" y="6032500"/>
          <p14:tracePt t="166346" x="1552575" y="6032500"/>
          <p14:tracePt t="166357" x="1565275" y="6032500"/>
          <p14:tracePt t="166585" x="1577975" y="6032500"/>
          <p14:tracePt t="166605" x="1589088" y="6032500"/>
          <p14:tracePt t="166610" x="1601788" y="6032500"/>
          <p14:tracePt t="166625" x="1627188" y="6032500"/>
          <p14:tracePt t="166636" x="1652588" y="6032500"/>
          <p14:tracePt t="166650" x="1665288" y="6032500"/>
          <p14:tracePt t="166661" x="1689100" y="6032500"/>
          <p14:tracePt t="166665" x="1701800" y="6007100"/>
          <p14:tracePt t="166676" x="1727200" y="6007100"/>
          <p14:tracePt t="166684" x="1752600" y="5994400"/>
          <p14:tracePt t="166691" x="1752600" y="5981700"/>
          <p14:tracePt t="166700" x="1765300" y="5981700"/>
          <p14:tracePt t="166705" x="1778000" y="5981700"/>
          <p14:tracePt t="166714" x="1790700" y="5956300"/>
          <p14:tracePt t="166726" x="1814513" y="5956300"/>
          <p14:tracePt t="166746" x="1827213" y="5956300"/>
          <p14:tracePt t="166757" x="1827213" y="5945188"/>
          <p14:tracePt t="166967" x="1839913" y="5945188"/>
          <p14:tracePt t="166983" x="1852613" y="5945188"/>
          <p14:tracePt t="166993" x="1852613" y="5932488"/>
          <p14:tracePt t="167019" x="1865313" y="5932488"/>
          <p14:tracePt t="167129" x="1865313" y="5919788"/>
          <p14:tracePt t="167159" x="1878013" y="5907088"/>
          <p14:tracePt t="167231" x="1890713" y="5894388"/>
          <p14:tracePt t="167235" x="1903413" y="5894388"/>
          <p14:tracePt t="167244" x="1927225" y="5894388"/>
          <p14:tracePt t="167251" x="1978025" y="5868988"/>
          <p14:tracePt t="167261" x="2039938" y="5868988"/>
          <p14:tracePt t="167270" x="2127250" y="5856288"/>
          <p14:tracePt t="167276" x="2278063" y="5832475"/>
          <p14:tracePt t="167284" x="2465388" y="5832475"/>
          <p14:tracePt t="167291" x="2690813" y="5832475"/>
          <p14:tracePt t="167300" x="3028950" y="5832475"/>
          <p14:tracePt t="167312" x="3367088" y="5832475"/>
          <p14:tracePt t="167316" x="3779838" y="5832475"/>
          <p14:tracePt t="167327" x="4117975" y="5832475"/>
          <p14:tracePt t="167331" x="4430713" y="5832475"/>
          <p14:tracePt t="167342" x="4732338" y="5832475"/>
          <p14:tracePt t="167351" x="5019675" y="5807075"/>
          <p14:tracePt t="167356" x="5245100" y="5756275"/>
          <p14:tracePt t="167366" x="5419725" y="5732463"/>
          <p14:tracePt t="167370" x="5570538" y="5694363"/>
          <p14:tracePt t="167381" x="5695950" y="5656263"/>
          <p14:tracePt t="167391" x="5770563" y="5619750"/>
          <p14:tracePt t="167397" x="5845175" y="5568950"/>
          <p14:tracePt t="167406" x="5908675" y="5507038"/>
          <p14:tracePt t="167410" x="5932488" y="5468938"/>
          <p14:tracePt t="167420" x="5957888" y="5443538"/>
          <p14:tracePt t="167432" x="5995988" y="5381625"/>
          <p14:tracePt t="167436" x="6034088" y="5343525"/>
          <p14:tracePt t="167446" x="6045200" y="5281613"/>
          <p14:tracePt t="167452" x="6083300" y="5230813"/>
          <p14:tracePt t="167463" x="6096000" y="5205413"/>
          <p14:tracePt t="167472" x="6121400" y="5156200"/>
          <p14:tracePt t="167477" x="6146800" y="5118100"/>
          <p14:tracePt t="167486" x="6157913" y="5081588"/>
          <p14:tracePt t="167494" x="6170613" y="5030788"/>
          <p14:tracePt t="167502" x="6170613" y="5005388"/>
          <p14:tracePt t="167513" x="6170613" y="4968875"/>
          <p14:tracePt t="167516" x="6183313" y="4943475"/>
          <p14:tracePt t="167529" x="6196013" y="4905375"/>
          <p14:tracePt t="167533" x="6208713" y="4879975"/>
          <p14:tracePt t="167543" x="6208713" y="4856163"/>
          <p14:tracePt t="167553" x="6234113" y="4818063"/>
          <p14:tracePt t="167559" x="6234113" y="4779963"/>
          <p14:tracePt t="167569" x="6246813" y="4756150"/>
          <p14:tracePt t="167572" x="6246813" y="4718050"/>
          <p14:tracePt t="167582" x="6259513" y="4692650"/>
          <p14:tracePt t="167594" x="6270625" y="4667250"/>
          <p14:tracePt t="167599" x="6270625" y="4630738"/>
          <p14:tracePt t="167609" x="6296025" y="4592638"/>
          <p14:tracePt t="167612" x="6296025" y="4567238"/>
          <p14:tracePt t="167624" x="6296025" y="4554538"/>
          <p14:tracePt t="167632" x="6321425" y="4518025"/>
          <p14:tracePt t="167639" x="6334125" y="4467225"/>
          <p14:tracePt t="167648" x="6334125" y="4443413"/>
          <p14:tracePt t="167653" x="6346825" y="4430713"/>
          <p14:tracePt t="167663" x="6359525" y="4379913"/>
          <p14:tracePt t="167673" x="6359525" y="4367213"/>
          <p14:tracePt t="167678" x="6370638" y="4318000"/>
          <p14:tracePt t="167690" x="6383338" y="4292600"/>
          <p14:tracePt t="167695" x="6408738" y="4279900"/>
          <p14:tracePt t="167705" x="6408738" y="4267200"/>
          <p14:tracePt t="167711" x="6408738" y="4254500"/>
          <p14:tracePt t="167721" x="6408738" y="4241800"/>
          <p14:tracePt t="167735" x="6408738" y="4230688"/>
          <p14:tracePt t="167751" x="6408738" y="4205288"/>
          <p14:tracePt t="167771" x="6408738" y="4192588"/>
          <p14:tracePt t="167777" x="6408738" y="4179888"/>
          <p14:tracePt t="167786" x="6408738" y="4154488"/>
          <p14:tracePt t="167790" x="6408738" y="4141788"/>
          <p14:tracePt t="167800" x="6396038" y="4117975"/>
          <p14:tracePt t="167811" x="6383338" y="4117975"/>
          <p14:tracePt t="167816" x="6370638" y="4092575"/>
          <p14:tracePt t="167831" x="6346825" y="4054475"/>
          <p14:tracePt t="167841" x="6346825" y="4041775"/>
          <p14:tracePt t="167850" x="6334125" y="4041775"/>
          <p14:tracePt t="167856" x="6321425" y="4029075"/>
          <p14:tracePt t="167867" x="6321425" y="4017963"/>
          <p14:tracePt t="167873" x="6308725" y="4005263"/>
          <p14:tracePt t="167890" x="6296025" y="3992563"/>
          <p14:tracePt t="167897" x="6283325" y="3979863"/>
          <p14:tracePt t="167907" x="6283325" y="3967163"/>
          <p14:tracePt t="167912" x="6270625" y="3954463"/>
          <p14:tracePt t="167932" x="6270625" y="3941763"/>
          <p14:tracePt t="167946" x="6270625" y="3929063"/>
          <p14:tracePt t="167954" x="6270625" y="3916363"/>
          <p14:tracePt t="167963" x="6270625" y="3905250"/>
          <p14:tracePt t="167972" x="6270625" y="3879850"/>
          <p14:tracePt t="167978" x="6270625" y="3867150"/>
          <p14:tracePt t="167987" x="6246813" y="3854450"/>
          <p14:tracePt t="167994" x="6246813" y="3841750"/>
          <p14:tracePt t="168002" x="6246813" y="3829050"/>
          <p14:tracePt t="168017" x="6246813" y="3803650"/>
          <p14:tracePt t="168028" x="6221413" y="3792538"/>
          <p14:tracePt t="168033" x="6221413" y="3779838"/>
          <p14:tracePt t="168043" x="6208713" y="3767138"/>
          <p14:tracePt t="168052" x="6208713" y="3754438"/>
          <p14:tracePt t="168060" x="6196013" y="3754438"/>
          <p14:tracePt t="168068" x="6183313" y="3741738"/>
          <p14:tracePt t="168073" x="6146800" y="3703638"/>
          <p14:tracePt t="168083" x="6134100" y="3692525"/>
          <p14:tracePt t="168093" x="6108700" y="3667125"/>
          <p14:tracePt t="168099" x="6070600" y="3641725"/>
          <p14:tracePt t="168109" x="6008688" y="3629025"/>
          <p14:tracePt t="168115" x="5932488" y="3603625"/>
          <p14:tracePt t="168128" x="5808663" y="3579813"/>
          <p14:tracePt t="168134" x="5683250" y="3554413"/>
          <p14:tracePt t="168138" x="5519738" y="3529013"/>
          <p14:tracePt t="168149" x="5332413" y="3516313"/>
          <p14:tracePt t="168155" x="5145088" y="3479800"/>
          <p14:tracePt t="168164" x="4981575" y="3467100"/>
          <p14:tracePt t="168176" x="4756150" y="3429000"/>
          <p14:tracePt t="168179" x="4594225" y="3429000"/>
          <p14:tracePt t="168188" x="4356100" y="3390900"/>
          <p14:tracePt t="168195" x="4092575" y="3341688"/>
          <p14:tracePt t="168205" x="3792538" y="3341688"/>
          <p14:tracePt t="168214" x="3429000" y="3278188"/>
          <p14:tracePt t="168221" x="3092450" y="3216275"/>
          <p14:tracePt t="168228" x="2816225" y="3203575"/>
          <p14:tracePt t="168235" x="2554288" y="3154363"/>
          <p14:tracePt t="168245" x="2328863" y="3116263"/>
          <p14:tracePt t="168254" x="2165350" y="3103563"/>
          <p14:tracePt t="168261" x="1965325" y="3054350"/>
          <p14:tracePt t="168270" x="1814513" y="3054350"/>
          <p14:tracePt t="168274" x="1701800" y="3016250"/>
          <p14:tracePt t="168284" x="1577975" y="3016250"/>
          <p14:tracePt t="168294" x="1489075" y="2990850"/>
          <p14:tracePt t="168301" x="1427163" y="2978150"/>
          <p14:tracePt t="168312" x="1352550" y="2978150"/>
          <p14:tracePt t="168314" x="1301750" y="2978150"/>
          <p14:tracePt t="168326" x="1227138" y="2952750"/>
          <p14:tracePt t="168335" x="1163638" y="2941638"/>
          <p14:tracePt t="168341" x="1076325" y="2941638"/>
          <p14:tracePt t="168351" x="1014413" y="2941638"/>
          <p14:tracePt t="168354" x="950913" y="2941638"/>
          <p14:tracePt t="168365" x="925513" y="2941638"/>
          <p14:tracePt t="168377" x="889000" y="2941638"/>
          <p14:tracePt t="168381" x="876300" y="2941638"/>
          <p14:tracePt t="168407" x="850900" y="2941638"/>
          <p14:tracePt t="168420" x="838200" y="2941638"/>
          <p14:tracePt t="168431" x="801688" y="2941638"/>
          <p14:tracePt t="168447" x="788988" y="2941638"/>
          <p14:tracePt t="168456" x="776288" y="2941638"/>
          <p14:tracePt t="168633" x="838200" y="2941638"/>
          <p14:tracePt t="168643" x="963613" y="2903538"/>
          <p14:tracePt t="168649" x="1063625" y="2865438"/>
          <p14:tracePt t="168658" x="1189038" y="2840038"/>
          <p14:tracePt t="168662" x="1327150" y="2828925"/>
          <p14:tracePt t="168674" x="1439863" y="2790825"/>
          <p14:tracePt t="168683" x="1577975" y="2740025"/>
          <p14:tracePt t="168690" x="1701800" y="2740025"/>
          <p14:tracePt t="168698" x="1814513" y="2716213"/>
          <p14:tracePt t="168704" x="1939925" y="2703513"/>
          <p14:tracePt t="168714" x="2039938" y="2678113"/>
          <p14:tracePt t="168726" x="2127250" y="2665413"/>
          <p14:tracePt t="168728" x="2190750" y="2665413"/>
          <p14:tracePt t="168739" x="2265363" y="2640013"/>
          <p14:tracePt t="168745" x="2365375" y="2640013"/>
          <p14:tracePt t="168755" x="2403475" y="2627313"/>
          <p14:tracePt t="168765" x="2478088" y="2627313"/>
          <p14:tracePt t="168769" x="2490788" y="2616200"/>
          <p14:tracePt t="168778" x="2503488" y="2616200"/>
          <p14:tracePt t="168784" x="2503488" y="2603500"/>
          <p14:tracePt t="168875" x="2516188" y="2603500"/>
          <p14:tracePt t="168931" x="2541588" y="2590800"/>
          <p14:tracePt t="168940" x="2565400" y="2590800"/>
          <p14:tracePt t="168946" x="2590800" y="2590800"/>
          <p14:tracePt t="168966" x="2616200" y="2590800"/>
          <p14:tracePt t="168986" x="2628900" y="2590800"/>
          <p14:tracePt t="169012" x="2641600" y="2590800"/>
          <p14:tracePt t="169036" x="2641600" y="2616200"/>
          <p14:tracePt t="169047" x="2628900" y="2640013"/>
          <p14:tracePt t="169051" x="2603500" y="2652713"/>
          <p14:tracePt t="169061" x="2578100" y="2665413"/>
          <p14:tracePt t="169066" x="2541588" y="2665413"/>
          <p14:tracePt t="169078" x="2478088" y="2690813"/>
          <p14:tracePt t="169086" x="2403475" y="2690813"/>
          <p14:tracePt t="169092" x="2303463" y="2690813"/>
          <p14:tracePt t="169102" x="2203450" y="2728913"/>
          <p14:tracePt t="169107" x="2152650" y="2728913"/>
          <p14:tracePt t="169116" x="2078038" y="2728913"/>
          <p14:tracePt t="169127" x="2027238" y="2752725"/>
          <p14:tracePt t="169132" x="1990725" y="2790825"/>
          <p14:tracePt t="169142" x="1965325" y="2790825"/>
          <p14:tracePt t="169148" x="1952625" y="2828925"/>
          <p14:tracePt t="169159" x="1914525" y="2878138"/>
          <p14:tracePt t="169168" x="1914525" y="2928938"/>
          <p14:tracePt t="169172" x="1914525" y="2965450"/>
          <p14:tracePt t="169182" x="1914525" y="3028950"/>
          <p14:tracePt t="169188" x="1914525" y="3078163"/>
          <p14:tracePt t="169199" x="1914525" y="3116263"/>
          <p14:tracePt t="169209" x="1914525" y="3165475"/>
          <p14:tracePt t="169213" x="1939925" y="3203575"/>
          <p14:tracePt t="169222" x="1965325" y="3216275"/>
          <p14:tracePt t="169229" x="1978025" y="3241675"/>
          <p14:tracePt t="169238" x="2014538" y="3241675"/>
          <p14:tracePt t="169248" x="2052638" y="3241675"/>
          <p14:tracePt t="169253" x="2078038" y="3241675"/>
          <p14:tracePt t="169262" x="2127250" y="3241675"/>
          <p14:tracePt t="169268" x="2190750" y="3203575"/>
          <p14:tracePt t="169279" x="2239963" y="3116263"/>
          <p14:tracePt t="169288" x="2290763" y="3028950"/>
          <p14:tracePt t="169292" x="2328863" y="2903538"/>
          <p14:tracePt t="169304" x="2352675" y="2778125"/>
          <p14:tracePt t="169309" x="2352675" y="2652713"/>
          <p14:tracePt t="169318" x="2352675" y="2552700"/>
          <p14:tracePt t="169329" x="2352675" y="2516188"/>
          <p14:tracePt t="169334" x="2352675" y="2465388"/>
          <p14:tracePt t="169348" x="2352675" y="2439988"/>
          <p14:tracePt t="169374" x="2328863" y="2439988"/>
          <p14:tracePt t="169384" x="2303463" y="2439988"/>
          <p14:tracePt t="169388" x="2265363" y="2439988"/>
          <p14:tracePt t="169399" x="2228850" y="2478088"/>
          <p14:tracePt t="169412" x="2178050" y="2565400"/>
          <p14:tracePt t="169415" x="2152650" y="2640013"/>
          <p14:tracePt t="169424" x="2116138" y="2716213"/>
          <p14:tracePt t="169431" x="2116138" y="2778125"/>
          <p14:tracePt t="169440" x="2116138" y="2852738"/>
          <p14:tracePt t="169451" x="2116138" y="2903538"/>
          <p14:tracePt t="169455" x="2116138" y="2941638"/>
          <p14:tracePt t="169465" x="2116138" y="2978150"/>
          <p14:tracePt t="169471" x="2116138" y="3016250"/>
          <p14:tracePt t="169481" x="2127250" y="3028950"/>
          <p14:tracePt t="169490" x="2139950" y="3054350"/>
          <p14:tracePt t="169498" x="2152650" y="3065463"/>
          <p14:tracePt t="169507" x="2190750" y="3065463"/>
          <p14:tracePt t="169512" x="2228850" y="3065463"/>
          <p14:tracePt t="169520" x="2252663" y="3065463"/>
          <p14:tracePt t="169530" x="2278063" y="3065463"/>
          <p14:tracePt t="169536" x="2303463" y="3054350"/>
          <p14:tracePt t="169546" x="2316163" y="3041650"/>
          <p14:tracePt t="169561" x="2328863" y="3028950"/>
          <p14:tracePt t="169666" x="2316163" y="3041650"/>
          <p14:tracePt t="169677" x="2316163" y="3078163"/>
          <p14:tracePt t="169687" x="2316163" y="3116263"/>
          <p14:tracePt t="169692" x="2303463" y="3178175"/>
          <p14:tracePt t="169702" x="2303463" y="3241675"/>
          <p14:tracePt t="169708" x="2303463" y="3341688"/>
          <p14:tracePt t="169718" x="2303463" y="3429000"/>
          <p14:tracePt t="169729" x="2303463" y="3529013"/>
          <p14:tracePt t="169732" x="2303463" y="3641725"/>
          <p14:tracePt t="169743" x="2303463" y="3729038"/>
          <p14:tracePt t="169749" x="2303463" y="3841750"/>
          <p14:tracePt t="169759" x="2316163" y="3954463"/>
          <p14:tracePt t="169768" x="2352675" y="4041775"/>
          <p14:tracePt t="169772" x="2390775" y="4129088"/>
          <p14:tracePt t="169783" x="2416175" y="4205288"/>
          <p14:tracePt t="169788" x="2428875" y="4254500"/>
          <p14:tracePt t="169798" x="2452688" y="4330700"/>
          <p14:tracePt t="169809" x="2465388" y="4379913"/>
          <p14:tracePt t="169814" x="2503488" y="4467225"/>
          <p14:tracePt t="169822" x="2528888" y="4530725"/>
          <p14:tracePt t="169830" x="2554288" y="4579938"/>
          <p14:tracePt t="169838" x="2565400" y="4630738"/>
          <p14:tracePt t="169848" x="2603500" y="4679950"/>
          <p14:tracePt t="169852" x="2628900" y="4718050"/>
          <p14:tracePt t="169863" x="2641600" y="4768850"/>
          <p14:tracePt t="169869" x="2667000" y="4779963"/>
          <p14:tracePt t="169879" x="2678113" y="4805363"/>
          <p14:tracePt t="169888" x="2690813" y="4830763"/>
          <p14:tracePt t="169896" x="2703513" y="4843463"/>
          <p14:tracePt t="169904" x="2703513" y="4856163"/>
          <p14:tracePt t="169918" x="2716213" y="4856163"/>
          <p14:tracePt t="169947" x="2716213" y="4868863"/>
          <p14:tracePt t="169954" x="2728913" y="4868863"/>
          <p14:tracePt t="169958" x="2728913" y="4879975"/>
          <p14:tracePt t="169975" x="2728913" y="4892675"/>
          <p14:tracePt t="169995" x="2728913" y="4905375"/>
          <p14:tracePt t="170000" x="2741613" y="4905375"/>
          <p14:tracePt t="170011" x="2754313" y="4918075"/>
          <p14:tracePt t="170025" x="2754313" y="4930775"/>
          <p14:tracePt t="170130" x="2754313" y="4943475"/>
          <p14:tracePt t="170141" x="2754313" y="4956175"/>
          <p14:tracePt t="170147" x="2754313" y="4981575"/>
          <p14:tracePt t="170157" x="2767013" y="4992688"/>
          <p14:tracePt t="170166" x="2767013" y="5018088"/>
          <p14:tracePt t="170171" x="2767013" y="5043488"/>
          <p14:tracePt t="170181" x="2767013" y="5081588"/>
          <p14:tracePt t="170186" x="2778125" y="5118100"/>
          <p14:tracePt t="170197" x="2790825" y="5143500"/>
          <p14:tracePt t="170206" x="2803525" y="5156200"/>
          <p14:tracePt t="170211" x="2803525" y="5194300"/>
          <p14:tracePt t="170221" x="2828925" y="5243513"/>
          <p14:tracePt t="170237" x="2828925" y="5268913"/>
          <p14:tracePt t="170247" x="2841625" y="5294313"/>
          <p14:tracePt t="170252" x="2841625" y="5318125"/>
          <p14:tracePt t="170263" x="2854325" y="5343525"/>
          <p14:tracePt t="170266" x="2854325" y="5356225"/>
          <p14:tracePt t="170286" x="2867025" y="5381625"/>
          <p14:tracePt t="170404" x="2879725" y="5381625"/>
          <p14:tracePt t="170414" x="2916238" y="5394325"/>
          <p14:tracePt t="170425" x="2954338" y="5394325"/>
          <p14:tracePt t="170429" x="2992438" y="5394325"/>
          <p14:tracePt t="170440" x="3067050" y="5418138"/>
          <p14:tracePt t="170445" x="3128963" y="5430838"/>
          <p14:tracePt t="170455" x="3205163" y="5456238"/>
          <p14:tracePt t="170464" x="3292475" y="5481638"/>
          <p14:tracePt t="170469" x="3367088" y="5507038"/>
          <p14:tracePt t="170480" x="3441700" y="5518150"/>
          <p14:tracePt t="170485" x="3505200" y="5543550"/>
          <p14:tracePt t="170494" x="3517900" y="5556250"/>
          <p14:tracePt t="170504" x="3554413" y="5556250"/>
          <p14:tracePt t="170508" x="3579813" y="5556250"/>
          <p14:tracePt t="170518" x="3592513" y="5556250"/>
          <p14:tracePt t="170524" x="3605213" y="5556250"/>
          <p14:tracePt t="170575" x="3617913" y="5556250"/>
          <p14:tracePt t="170822" x="3643313" y="5556250"/>
          <p14:tracePt t="170857" x="3654425" y="5556250"/>
          <p14:tracePt t="170873" x="3667125" y="5556250"/>
          <p14:tracePt t="170883" x="3679825" y="5556250"/>
          <p14:tracePt t="170888" x="3679825" y="5543550"/>
          <p14:tracePt t="170909" x="3692525" y="5543550"/>
          <p14:tracePt t="170913" x="3705225" y="5543550"/>
          <p14:tracePt t="170923" x="3705225" y="5530850"/>
          <p14:tracePt t="170928" x="3717925" y="5518150"/>
          <p14:tracePt t="170938" x="3730625" y="5518150"/>
          <p14:tracePt t="170948" x="3743325" y="5507038"/>
          <p14:tracePt t="170966" x="3767138" y="5481638"/>
          <p14:tracePt t="170978" x="3779838" y="5468938"/>
          <p14:tracePt t="170988" x="3792538" y="5456238"/>
          <p14:tracePt t="170992" x="3792538" y="5443538"/>
          <p14:tracePt t="171002" x="3805238" y="5443538"/>
          <p14:tracePt t="171008" x="3805238" y="5430838"/>
          <p14:tracePt t="171018" x="3805238" y="5418138"/>
          <p14:tracePt t="171029" x="3830638" y="5394325"/>
          <p14:tracePt t="171044" x="3830638" y="5381625"/>
          <p14:tracePt t="171049" x="3830638" y="5368925"/>
          <p14:tracePt t="171068" x="3830638" y="5343525"/>
          <p14:tracePt t="171074" x="3830638" y="5318125"/>
          <p14:tracePt t="171088" x="3805238" y="5281613"/>
          <p14:tracePt t="171098" x="3792538" y="5256213"/>
          <p14:tracePt t="171108" x="3756025" y="5218113"/>
          <p14:tracePt t="171115" x="3730625" y="5194300"/>
          <p14:tracePt t="171125" x="3654425" y="5156200"/>
          <p14:tracePt t="171132" x="3630613" y="5143500"/>
          <p14:tracePt t="171140" x="3567113" y="5130800"/>
          <p14:tracePt t="171150" x="3467100" y="5081588"/>
          <p14:tracePt t="171155" x="3417888" y="5056188"/>
          <p14:tracePt t="171166" x="3328988" y="5018088"/>
          <p14:tracePt t="171170" x="3241675" y="5018088"/>
          <p14:tracePt t="171182" x="3154363" y="4981575"/>
          <p14:tracePt t="171190" x="3041650" y="4981575"/>
          <p14:tracePt t="171195" x="2890838" y="4943475"/>
          <p14:tracePt t="171205" x="2754313" y="4930775"/>
          <p14:tracePt t="171211" x="2616200" y="4905375"/>
          <p14:tracePt t="171220" x="2465388" y="4892675"/>
          <p14:tracePt t="171231" x="2352675" y="4892675"/>
          <p14:tracePt t="171237" x="2203450" y="4892675"/>
          <p14:tracePt t="171248" x="2065338" y="4892675"/>
          <p14:tracePt t="171251" x="1978025" y="4892675"/>
          <p14:tracePt t="171260" x="1903413" y="4892675"/>
          <p14:tracePt t="171272" x="1827213" y="4892675"/>
          <p14:tracePt t="171276" x="1801813" y="4892675"/>
          <p14:tracePt t="171286" x="1778000" y="4892675"/>
          <p14:tracePt t="171290" x="1765300" y="4892675"/>
          <p14:tracePt t="171300" x="1739900" y="4892675"/>
          <p14:tracePt t="171311" x="1727200" y="4892675"/>
          <p14:tracePt t="171328" x="1714500" y="4892675"/>
          <p14:tracePt t="171341" x="1701800" y="4892675"/>
          <p14:tracePt t="171412" x="1677988" y="4892675"/>
          <p14:tracePt t="171658" x="1677988" y="4918075"/>
          <p14:tracePt t="171670" x="1677988" y="4930775"/>
          <p14:tracePt t="171674" x="1677988" y="4956175"/>
          <p14:tracePt t="171684" x="1677988" y="4968875"/>
          <p14:tracePt t="171689" x="1677988" y="4992688"/>
          <p14:tracePt t="171700" x="1677988" y="5005388"/>
          <p14:tracePt t="171708" x="1677988" y="5043488"/>
          <p14:tracePt t="171715" x="1689100" y="5056188"/>
          <p14:tracePt t="171724" x="1701800" y="5068888"/>
          <p14:tracePt t="171731" x="1701800" y="5105400"/>
          <p14:tracePt t="171740" x="1714500" y="5118100"/>
          <p14:tracePt t="171750" x="1714500" y="5130800"/>
          <p14:tracePt t="171754" x="1714500" y="5156200"/>
          <p14:tracePt t="171765" x="1727200" y="5168900"/>
          <p14:tracePt t="171771" x="1727200" y="5181600"/>
          <p14:tracePt t="171781" x="1739900" y="5205413"/>
          <p14:tracePt t="171816" x="1739900" y="5218113"/>
          <p14:tracePt t="171831" x="1739900" y="5230813"/>
          <p14:tracePt t="171856" x="1739900" y="5256213"/>
          <p14:tracePt t="171870" x="1739900" y="5268913"/>
          <p14:tracePt t="171886" x="1739900" y="5305425"/>
          <p14:tracePt t="171901" x="1739900" y="5318125"/>
          <p14:tracePt t="171912" x="1739900" y="5356225"/>
          <p14:tracePt t="171923" x="1739900" y="5394325"/>
          <p14:tracePt t="171928" x="1701800" y="5443538"/>
          <p14:tracePt t="171937" x="1701800" y="5507038"/>
          <p14:tracePt t="171950" x="1677988" y="5556250"/>
          <p14:tracePt t="171952" x="1665288" y="5594350"/>
          <p14:tracePt t="171963" x="1652588" y="5656263"/>
          <p14:tracePt t="171967" x="1639888" y="5681663"/>
          <p14:tracePt t="171977" x="1639888" y="5694363"/>
          <p14:tracePt t="171983" x="1639888" y="5719763"/>
          <p14:tracePt t="171992" x="1639888" y="5732463"/>
          <p14:tracePt t="172003" x="1639888" y="5743575"/>
          <p14:tracePt t="172143" x="1639888" y="5756275"/>
          <p14:tracePt t="172150" x="1627188" y="5768975"/>
          <p14:tracePt t="172194" x="1614488" y="5781675"/>
          <p14:tracePt t="172206" x="1601788" y="5781675"/>
          <p14:tracePt t="172208" x="1601788" y="5794375"/>
          <p14:tracePt t="172219" x="1589088" y="5807075"/>
          <p14:tracePt t="172234" x="1539875" y="5819775"/>
          <p14:tracePt t="172249" x="1514475" y="5819775"/>
          <p14:tracePt t="172259" x="1489075" y="5832475"/>
          <p14:tracePt t="172268" x="1465263" y="5843588"/>
          <p14:tracePt t="172275" x="1427163" y="5856288"/>
          <p14:tracePt t="172285" x="1401763" y="5856288"/>
          <p14:tracePt t="172289" x="1389063" y="5868988"/>
          <p14:tracePt t="172300" x="1363663" y="5868988"/>
          <p14:tracePt t="172311" x="1339850" y="5868988"/>
          <p14:tracePt t="172316" x="1314450" y="5881688"/>
          <p14:tracePt t="172324" x="1301750" y="5881688"/>
          <p14:tracePt t="172331" x="1276350" y="5881688"/>
          <p14:tracePt t="172340" x="1263650" y="5881688"/>
          <p14:tracePt t="172350" x="1252538" y="5881688"/>
          <p14:tracePt t="172355" x="1239838" y="5881688"/>
          <p14:tracePt t="172365" x="1227138" y="5881688"/>
          <p14:tracePt t="172440" x="1214438" y="5881688"/>
          <p14:tracePt t="172451" x="1201738" y="5881688"/>
          <p14:tracePt t="172581" x="1214438" y="5881688"/>
          <p14:tracePt t="172591" x="1252538" y="5881688"/>
          <p14:tracePt t="172596" x="1289050" y="5881688"/>
          <p14:tracePt t="172606" x="1352550" y="5894388"/>
          <p14:tracePt t="172617" x="1427163" y="5919788"/>
          <p14:tracePt t="172623" x="1501775" y="5919788"/>
          <p14:tracePt t="172633" x="1601788" y="5945188"/>
          <p14:tracePt t="172636" x="1665288" y="5945188"/>
          <p14:tracePt t="172646" x="1739900" y="5981700"/>
          <p14:tracePt t="172656" x="1814513" y="5994400"/>
          <p14:tracePt t="172663" x="1865313" y="5994400"/>
          <p14:tracePt t="172673" x="1914525" y="5994400"/>
          <p14:tracePt t="172676" x="1978025" y="6019800"/>
          <p14:tracePt t="172686" x="2014538" y="6019800"/>
          <p14:tracePt t="172697" x="2065338" y="6032500"/>
          <p14:tracePt t="172703" x="2103438" y="6032500"/>
          <p14:tracePt t="172713" x="2139950" y="6045200"/>
          <p14:tracePt t="172717" x="2178050" y="6045200"/>
          <p14:tracePt t="172726" x="2203450" y="6045200"/>
          <p14:tracePt t="172737" x="2228850" y="6045200"/>
          <p14:tracePt t="172755" x="2239963" y="6045200"/>
          <p14:tracePt t="172769" x="2252663" y="6045200"/>
          <p14:tracePt t="172792" x="2278063" y="6045200"/>
          <p14:tracePt t="172908" x="2265363" y="5994400"/>
          <p14:tracePt t="172919" x="2228850" y="5956300"/>
          <p14:tracePt t="172925" x="2178050" y="5868988"/>
          <p14:tracePt t="172934" x="2103438" y="5743575"/>
          <p14:tracePt t="172940" x="2027238" y="5607050"/>
          <p14:tracePt t="172952" x="1939925" y="5456238"/>
          <p14:tracePt t="172958" x="1865313" y="5318125"/>
          <p14:tracePt t="172964" x="1790700" y="5181600"/>
          <p14:tracePt t="172974" x="1739900" y="5092700"/>
          <p14:tracePt t="172979" x="1689100" y="5018088"/>
          <p14:tracePt t="172988" x="1652588" y="4943475"/>
          <p14:tracePt t="173001" x="1614488" y="4892675"/>
          <p14:tracePt t="173005" x="1601788" y="4856163"/>
          <p14:tracePt t="173015" x="1589088" y="4843463"/>
          <p14:tracePt t="173020" x="1577975" y="4818063"/>
          <p14:tracePt t="173030" x="1577975" y="4805363"/>
          <p14:tracePt t="173044" x="1565275" y="4792663"/>
          <p14:tracePt t="173054" x="1552575" y="4779963"/>
          <p14:tracePt t="173061" x="1539875" y="4779963"/>
          <p14:tracePt t="173071" x="1514475" y="4756150"/>
          <p14:tracePt t="173081" x="1489075" y="4718050"/>
          <p14:tracePt t="173085" x="1452563" y="4705350"/>
          <p14:tracePt t="173096" x="1401763" y="4679950"/>
          <p14:tracePt t="173101" x="1352550" y="4643438"/>
          <p14:tracePt t="173111" x="1314450" y="4630738"/>
          <p14:tracePt t="173121" x="1252538" y="4618038"/>
          <p14:tracePt t="173126" x="1214438" y="4605338"/>
          <p14:tracePt t="173137" x="1139825" y="4592638"/>
          <p14:tracePt t="173140" x="1114425" y="4579938"/>
          <p14:tracePt t="173151" x="1101725" y="4567238"/>
          <p14:tracePt t="173160" x="1076325" y="4554538"/>
          <p14:tracePt t="173167" x="1038225" y="4543425"/>
          <p14:tracePt t="173186" x="1014413" y="4543425"/>
          <p14:tracePt t="173193" x="976313" y="4530725"/>
          <p14:tracePt t="173206" x="963613" y="4518025"/>
          <p14:tracePt t="173358" x="938213" y="4518025"/>
          <p14:tracePt t="173383" x="938213" y="4543425"/>
          <p14:tracePt t="173393" x="938213" y="4554538"/>
          <p14:tracePt t="173402" x="938213" y="4592638"/>
          <p14:tracePt t="173409" x="950913" y="4605338"/>
          <p14:tracePt t="173419" x="963613" y="4643438"/>
          <p14:tracePt t="173434" x="976313" y="4667250"/>
          <p14:tracePt t="173443" x="989013" y="4692650"/>
          <p14:tracePt t="173458" x="1001713" y="4718050"/>
          <p14:tracePt t="173465" x="1014413" y="4743450"/>
          <p14:tracePt t="173474" x="1027113" y="4756150"/>
          <p14:tracePt t="173485" x="1038225" y="4779963"/>
          <p14:tracePt t="173488" x="1050925" y="4779963"/>
          <p14:tracePt t="173498" x="1063625" y="4792663"/>
          <p14:tracePt t="173505" x="1063625" y="4805363"/>
          <p14:tracePt t="173514" x="1089025" y="4818063"/>
          <p14:tracePt t="173525" x="1127125" y="4830763"/>
          <p14:tracePt t="173541" x="1163638" y="4843463"/>
          <p14:tracePt t="173544" x="1176338" y="4843463"/>
          <p14:tracePt t="173555" x="1214438" y="4856163"/>
          <p14:tracePt t="173564" x="1252538" y="4856163"/>
          <p14:tracePt t="173571" x="1276350" y="4856163"/>
          <p14:tracePt t="173580" x="1314450" y="4856163"/>
          <p14:tracePt t="173585" x="1339850" y="4856163"/>
          <p14:tracePt t="173594" x="1376363" y="4879975"/>
          <p14:tracePt t="173605" x="1414463" y="4879975"/>
          <p14:tracePt t="173610" x="1452563" y="4879975"/>
          <p14:tracePt t="173620" x="1489075" y="4879975"/>
          <p14:tracePt t="173624" x="1539875" y="4879975"/>
          <p14:tracePt t="173635" x="1565275" y="4879975"/>
          <p14:tracePt t="173645" x="1601788" y="4879975"/>
          <p14:tracePt t="173652" x="1627188" y="4879975"/>
          <p14:tracePt t="173660" x="1652588" y="4879975"/>
          <p14:tracePt t="173664" x="1689100" y="4879975"/>
          <p14:tracePt t="173675" x="1727200" y="4868863"/>
          <p14:tracePt t="173686" x="1739900" y="4868863"/>
          <p14:tracePt t="173691" x="1778000" y="4856163"/>
          <p14:tracePt t="173701" x="1814513" y="4830763"/>
          <p14:tracePt t="173706" x="1827213" y="4830763"/>
          <p14:tracePt t="173718" x="1865313" y="4818063"/>
          <p14:tracePt t="173729" x="1890713" y="4818063"/>
          <p14:tracePt t="173731" x="1927225" y="4805363"/>
          <p14:tracePt t="173741" x="1952625" y="4792663"/>
          <p14:tracePt t="173747" x="1978025" y="4779963"/>
          <p14:tracePt t="173757" x="2014538" y="4768850"/>
          <p14:tracePt t="173768" x="2027238" y="4768850"/>
          <p14:tracePt t="173770" x="2039938" y="4768850"/>
          <p14:tracePt t="173780" x="2065338" y="4756150"/>
          <p14:tracePt t="173786" x="2078038" y="4756150"/>
          <p14:tracePt t="173797" x="2090738" y="4756150"/>
          <p14:tracePt t="173807" x="2103438" y="4756150"/>
          <p14:tracePt t="173812" x="2116138" y="4756150"/>
          <p14:tracePt t="173822" x="2127250" y="4756150"/>
          <p14:tracePt t="173962" x="2078038" y="4756150"/>
          <p14:tracePt t="173973" x="2052638" y="4756150"/>
          <p14:tracePt t="173982" x="2014538" y="4756150"/>
          <p14:tracePt t="173988" x="1965325" y="4756150"/>
          <p14:tracePt t="173998" x="1903413" y="4768850"/>
          <p14:tracePt t="174003" x="1890713" y="4768850"/>
          <p14:tracePt t="174013" x="1827213" y="4779963"/>
          <p14:tracePt t="174023" x="1814513" y="4779963"/>
          <p14:tracePt t="174028" x="1801813" y="4779963"/>
          <p14:tracePt t="174038" x="1790700" y="4779963"/>
          <p14:tracePt t="174064" x="1778000" y="4792663"/>
          <p14:tracePt t="174160" x="1790700" y="4792663"/>
          <p14:tracePt t="174171" x="1814513" y="4792663"/>
          <p14:tracePt t="174175" x="1839913" y="4792663"/>
          <p14:tracePt t="174185" x="1878013" y="4792663"/>
          <p14:tracePt t="174194" x="1878013" y="4779963"/>
          <p14:tracePt t="174201" x="1890713" y="4768850"/>
          <p14:tracePt t="174211" x="1903413" y="4756150"/>
          <p14:tracePt t="174231" x="1903413" y="4743450"/>
          <p14:tracePt t="174257" x="1903413" y="4718050"/>
          <p14:tracePt t="174261" x="1903413" y="4692650"/>
          <p14:tracePt t="174270" x="1903413" y="4667250"/>
          <p14:tracePt t="174276" x="1890713" y="4643438"/>
          <p14:tracePt t="174286" x="1827213" y="4592638"/>
          <p14:tracePt t="174296" x="1778000" y="4579938"/>
          <p14:tracePt t="174302" x="1665288" y="4554538"/>
          <p14:tracePt t="174311" x="1589088" y="4543425"/>
          <p14:tracePt t="174317" x="1501775" y="4518025"/>
          <p14:tracePt t="174326" x="1389063" y="4505325"/>
          <p14:tracePt t="174337" x="1314450" y="4505325"/>
          <p14:tracePt t="174341" x="1227138" y="4505325"/>
          <p14:tracePt t="174354" x="1150938" y="4505325"/>
          <p14:tracePt t="174358" x="1089025" y="4505325"/>
          <p14:tracePt t="174367" x="1063625" y="4505325"/>
          <p14:tracePt t="174377" x="1050925" y="4505325"/>
          <p14:tracePt t="174382" x="1038225" y="4518025"/>
          <p14:tracePt t="174406" x="1038225" y="4530725"/>
          <p14:tracePt t="174417" x="1038225" y="4543425"/>
          <p14:tracePt t="174432" x="1038225" y="4592638"/>
          <p14:tracePt t="174436" x="1038225" y="4618038"/>
          <p14:tracePt t="174447" x="1038225" y="4643438"/>
          <p14:tracePt t="174459" x="1076325" y="4667250"/>
          <p14:tracePt t="174463" x="1139825" y="4692650"/>
          <p14:tracePt t="174472" x="1201738" y="4705350"/>
          <p14:tracePt t="174478" x="1289050" y="4730750"/>
          <p14:tracePt t="174489" x="1376363" y="4743450"/>
          <p14:tracePt t="174498" x="1476375" y="4743450"/>
          <p14:tracePt t="174504" x="1601788" y="4743450"/>
          <p14:tracePt t="174512" x="1752600" y="4743450"/>
          <p14:tracePt t="174519" x="1878013" y="4743450"/>
          <p14:tracePt t="174528" x="2027238" y="4743450"/>
          <p14:tracePt t="174538" x="2165350" y="4692650"/>
          <p14:tracePt t="174543" x="2278063" y="4656138"/>
          <p14:tracePt t="174556" x="2339975" y="4643438"/>
          <p14:tracePt t="174559" x="2365375" y="4630738"/>
          <p14:tracePt t="174571" x="2390775" y="4618038"/>
          <p14:tracePt t="174594" x="2390775" y="4605338"/>
          <p14:tracePt t="174619" x="2390775" y="4592638"/>
          <p14:tracePt t="174625" x="2328863" y="4543425"/>
          <p14:tracePt t="174635" x="2239963" y="4530725"/>
          <p14:tracePt t="174645" x="2127250" y="4530725"/>
          <p14:tracePt t="174648" x="1965325" y="4505325"/>
          <p14:tracePt t="174659" x="1814513" y="4492625"/>
          <p14:tracePt t="174664" x="1689100" y="4492625"/>
          <p14:tracePt t="174675" x="1577975" y="4492625"/>
          <p14:tracePt t="174686" x="1489075" y="4492625"/>
          <p14:tracePt t="174688" x="1427163" y="4505325"/>
          <p14:tracePt t="174699" x="1352550" y="4530725"/>
          <p14:tracePt t="174704" x="1301750" y="4543425"/>
          <p14:tracePt t="174714" x="1289050" y="4567238"/>
          <p14:tracePt t="174724" x="1276350" y="4579938"/>
          <p14:tracePt t="174741" x="1276350" y="4605338"/>
          <p14:tracePt t="174745" x="1276350" y="4618038"/>
          <p14:tracePt t="174757" x="1276350" y="4630738"/>
          <p14:tracePt t="174761" x="1276350" y="4656138"/>
          <p14:tracePt t="174770" x="1289050" y="4692650"/>
          <p14:tracePt t="174781" x="1327150" y="4730750"/>
          <p14:tracePt t="174787" x="1401763" y="4768850"/>
          <p14:tracePt t="174796" x="1476375" y="4792663"/>
          <p14:tracePt t="174801" x="1552575" y="4830763"/>
          <p14:tracePt t="174810" x="1639888" y="4843463"/>
          <p14:tracePt t="174823" x="1739900" y="4868863"/>
          <p14:tracePt t="174827" x="1827213" y="4868863"/>
          <p14:tracePt t="174837" x="1927225" y="4868863"/>
          <p14:tracePt t="174843" x="2014538" y="4868863"/>
          <p14:tracePt t="174853" x="2103438" y="4830763"/>
          <p14:tracePt t="174862" x="2178050" y="4792663"/>
          <p14:tracePt t="174867" x="2203450" y="4768850"/>
          <p14:tracePt t="174877" x="2252663" y="4730750"/>
          <p14:tracePt t="174883" x="2265363" y="4718050"/>
          <p14:tracePt t="174892" x="2265363" y="4705350"/>
          <p14:tracePt t="174907" x="2265363" y="4692650"/>
          <p14:tracePt t="174919" x="2265363" y="4667250"/>
          <p14:tracePt t="174922" x="2203450" y="4618038"/>
          <p14:tracePt t="174934" x="2127250" y="4592638"/>
          <p14:tracePt t="174954" x="1778000" y="4554538"/>
          <p14:tracePt t="174958" x="1552575" y="4530725"/>
          <p14:tracePt t="174962" x="1363663" y="4530725"/>
          <p14:tracePt t="174973" x="1214438" y="4530725"/>
          <p14:tracePt t="174983" x="1089025" y="4530725"/>
          <p14:tracePt t="174989" x="1001713" y="4530725"/>
          <p14:tracePt t="174999" x="925513" y="4530725"/>
          <p14:tracePt t="175004" x="876300" y="4530725"/>
          <p14:tracePt t="175013" x="850900" y="4554538"/>
          <p14:tracePt t="175023" x="825500" y="4567238"/>
          <p14:tracePt t="175029" x="814388" y="4592638"/>
          <p14:tracePt t="175038" x="801688" y="4605338"/>
          <p14:tracePt t="175042" x="801688" y="4618038"/>
          <p14:tracePt t="175054" x="801688" y="4656138"/>
          <p14:tracePt t="175069" x="814388" y="4705350"/>
          <p14:tracePt t="175079" x="850900" y="4730750"/>
          <p14:tracePt t="175084" x="876300" y="4756150"/>
          <p14:tracePt t="175094" x="938213" y="4779963"/>
          <p14:tracePt t="175104" x="1014413" y="4818063"/>
          <p14:tracePt t="175109" x="1127125" y="4868863"/>
          <p14:tracePt t="175119" x="1239838" y="4892675"/>
          <p14:tracePt t="175124" x="1339850" y="4892675"/>
          <p14:tracePt t="175134" x="1439863" y="4905375"/>
          <p14:tracePt t="175144" x="1539875" y="4905375"/>
          <p14:tracePt t="175148" x="1627188" y="4905375"/>
          <p14:tracePt t="175158" x="1677988" y="4905375"/>
          <p14:tracePt t="175164" x="1727200" y="4892675"/>
          <p14:tracePt t="175174" x="1752600" y="4879975"/>
          <p14:tracePt t="175200" x="1752600" y="4868863"/>
          <p14:tracePt t="175205" x="1752600" y="4830763"/>
          <p14:tracePt t="175214" x="1752600" y="4805363"/>
          <p14:tracePt t="175224" x="1727200" y="4779963"/>
          <p14:tracePt t="175232" x="1677988" y="4756150"/>
          <p14:tracePt t="175240" x="1614488" y="4730750"/>
          <p14:tracePt t="175247" x="1527175" y="4718050"/>
          <p14:tracePt t="175256" x="1427163" y="4692650"/>
          <p14:tracePt t="175266" x="1301750" y="4679950"/>
          <p14:tracePt t="175271" x="1239838" y="4679950"/>
          <p14:tracePt t="175280" x="1150938" y="4679950"/>
          <p14:tracePt t="175287" x="1076325" y="4679950"/>
          <p14:tracePt t="175296" x="1050925" y="4679950"/>
          <p14:tracePt t="175307" x="1027113" y="4679950"/>
          <p14:tracePt t="175311" x="1001713" y="4692650"/>
          <p14:tracePt t="175321" x="989013" y="4692650"/>
          <p14:tracePt t="175326" x="989013" y="4705350"/>
          <p14:tracePt t="175339" x="976313" y="4705350"/>
          <p14:tracePt t="175347" x="976313" y="4718050"/>
          <p14:tracePt t="175352" x="976313" y="4730750"/>
          <p14:tracePt t="175360" x="976313" y="4743450"/>
          <p14:tracePt t="175367" x="976313" y="4768850"/>
          <p14:tracePt t="175377" x="989013" y="4779963"/>
          <p14:tracePt t="175388" x="1027113" y="4818063"/>
          <p14:tracePt t="175390" x="1038225" y="4830763"/>
          <p14:tracePt t="175400" x="1089025" y="4868863"/>
          <p14:tracePt t="175406" x="1127125" y="4879975"/>
          <p14:tracePt t="175416" x="1189038" y="4905375"/>
          <p14:tracePt t="175427" x="1289050" y="4930775"/>
          <p14:tracePt t="175433" x="1352550" y="4943475"/>
          <p14:tracePt t="175443" x="1427163" y="4943475"/>
          <p14:tracePt t="175446" x="1489075" y="4943475"/>
          <p14:tracePt t="175456" x="1565275" y="4943475"/>
          <p14:tracePt t="175466" x="1614488" y="4943475"/>
          <p14:tracePt t="175472" x="1665288" y="4943475"/>
          <p14:tracePt t="175484" x="1714500" y="4943475"/>
          <p14:tracePt t="175487" x="1752600" y="4943475"/>
          <p14:tracePt t="175497" x="1778000" y="4943475"/>
          <p14:tracePt t="175508" x="1801813" y="4943475"/>
          <p14:tracePt t="175522" x="1814513" y="4943475"/>
          <p14:tracePt t="175634" x="1827213" y="4943475"/>
          <p14:tracePt t="175645" x="1839913" y="4943475"/>
          <p14:tracePt t="175655" x="1852613" y="4943475"/>
          <p14:tracePt t="175658" x="1878013" y="4918075"/>
          <p14:tracePt t="175668" x="1903413" y="4918075"/>
          <p14:tracePt t="175675" x="1927225" y="4918075"/>
          <p14:tracePt t="175684" x="1965325" y="4918075"/>
          <p14:tracePt t="175694" x="1978025" y="4892675"/>
          <p14:tracePt t="175699" x="2003425" y="4892675"/>
          <p14:tracePt t="175708" x="2027238" y="4892675"/>
          <p14:tracePt t="175715" x="2052638" y="4892675"/>
          <p14:tracePt t="175725" x="2078038" y="4868863"/>
          <p14:tracePt t="175734" x="2103438" y="4856163"/>
          <p14:tracePt t="175739" x="2127250" y="4856163"/>
          <p14:tracePt t="175748" x="2165350" y="4856163"/>
          <p14:tracePt t="175756" x="2203450" y="4856163"/>
          <p14:tracePt t="175764" x="2228850" y="4843463"/>
          <p14:tracePt t="175774" x="2239963" y="4843463"/>
          <p14:tracePt t="175780" x="2265363" y="4843463"/>
          <p14:tracePt t="175790" x="2278063" y="4843463"/>
          <p14:tracePt t="175795" x="2290763" y="4843463"/>
          <p14:tracePt t="175835" x="2303463" y="4843463"/>
          <p14:tracePt t="175983" x="2316163" y="4843463"/>
          <p14:tracePt t="175997" x="2339975" y="4843463"/>
          <p14:tracePt t="176010" x="2365375" y="4843463"/>
          <p14:tracePt t="176023" x="2390775" y="4843463"/>
          <p14:tracePt t="176033" x="2416175" y="4843463"/>
          <p14:tracePt t="176037" x="2452688" y="4843463"/>
          <p14:tracePt t="176046" x="2478088" y="4843463"/>
          <p14:tracePt t="176052" x="2503488" y="4843463"/>
          <p14:tracePt t="176062" x="2528888" y="4843463"/>
          <p14:tracePt t="176072" x="2578100" y="4843463"/>
          <p14:tracePt t="176076" x="2616200" y="4843463"/>
          <p14:tracePt t="176087" x="2654300" y="4843463"/>
          <p14:tracePt t="176092" x="2703513" y="4843463"/>
          <p14:tracePt t="176102" x="2728913" y="4843463"/>
          <p14:tracePt t="176113" x="2778125" y="4830763"/>
          <p14:tracePt t="176120" x="2803525" y="4830763"/>
          <p14:tracePt t="176129" x="2828925" y="4830763"/>
          <p14:tracePt t="176132" x="2854325" y="4818063"/>
          <p14:tracePt t="176163" x="2867025" y="4818063"/>
          <p14:tracePt t="176406" x="2879725" y="4818063"/>
          <p14:tracePt t="176566" x="2828925" y="4830763"/>
          <p14:tracePt t="176573" x="2803525" y="4843463"/>
          <p14:tracePt t="176582" x="2767013" y="4868863"/>
          <p14:tracePt t="176586" x="2716213" y="4892675"/>
          <p14:tracePt t="176597" x="2703513" y="4892675"/>
          <p14:tracePt t="176607" x="2654300" y="4905375"/>
          <p14:tracePt t="176623" x="2628900" y="4905375"/>
          <p14:tracePt t="176647" x="2616200" y="4905375"/>
          <p14:tracePt t="176804" x="2628900" y="4905375"/>
          <p14:tracePt t="176819" x="2654300" y="4905375"/>
          <p14:tracePt t="176829" x="2678113" y="4918075"/>
          <p14:tracePt t="176839" x="2703513" y="4918075"/>
          <p14:tracePt t="176845" x="2728913" y="4930775"/>
          <p14:tracePt t="176856" x="2767013" y="4930775"/>
          <p14:tracePt t="176859" x="2790825" y="4930775"/>
          <p14:tracePt t="176871" x="2816225" y="4930775"/>
          <p14:tracePt t="176881" x="2879725" y="4943475"/>
          <p14:tracePt t="176884" x="2916238" y="4943475"/>
          <p14:tracePt t="176895" x="2954338" y="4956175"/>
          <p14:tracePt t="176901" x="3003550" y="4956175"/>
          <p14:tracePt t="176911" x="3054350" y="4981575"/>
          <p14:tracePt t="176920" x="3092450" y="4981575"/>
          <p14:tracePt t="176924" x="3167063" y="4992688"/>
          <p14:tracePt t="176935" x="3216275" y="4992688"/>
          <p14:tracePt t="176957" x="3292475" y="5005388"/>
          <p14:tracePt t="176961" x="3328988" y="5005388"/>
          <p14:tracePt t="176965" x="3367088" y="5005388"/>
          <p14:tracePt t="176976" x="3429000" y="5005388"/>
          <p14:tracePt t="176982" x="3479800" y="5005388"/>
          <p14:tracePt t="176990" x="3517900" y="5005388"/>
          <p14:tracePt t="177001" x="3579813" y="5005388"/>
          <p14:tracePt t="177006" x="3630613" y="5005388"/>
          <p14:tracePt t="177015" x="3667125" y="5005388"/>
          <p14:tracePt t="177021" x="3692525" y="5005388"/>
          <p14:tracePt t="177030" x="3717925" y="5005388"/>
          <p14:tracePt t="177166" x="3730625" y="5005388"/>
          <p14:tracePt t="177192" x="3743325" y="5005388"/>
          <p14:tracePt t="177329" x="3756025" y="5005388"/>
          <p14:tracePt t="177379" x="3756025" y="4992688"/>
          <p14:tracePt t="177409" x="3756025" y="4981575"/>
          <p14:tracePt t="177465" x="3756025" y="4968875"/>
          <p14:tracePt t="177481" x="3756025" y="4943475"/>
          <p14:tracePt t="177495" x="3756025" y="4930775"/>
          <p14:tracePt t="177505" x="3756025" y="4918075"/>
          <p14:tracePt t="177511" x="3756025" y="4905375"/>
          <p14:tracePt t="177520" x="3756025" y="4892675"/>
          <p14:tracePt t="177528" x="3756025" y="4868863"/>
          <p14:tracePt t="177546" x="3743325" y="4843463"/>
          <p14:tracePt t="177555" x="3743325" y="4818063"/>
          <p14:tracePt t="177558" x="3743325" y="4792663"/>
          <p14:tracePt t="177568" x="3730625" y="4768850"/>
          <p14:tracePt t="177584" x="3717925" y="4730750"/>
          <p14:tracePt t="177594" x="3717925" y="4718050"/>
          <p14:tracePt t="177598" x="3705225" y="4679950"/>
          <p14:tracePt t="177614" x="3692525" y="4667250"/>
          <p14:tracePt t="177624" x="3692525" y="4643438"/>
          <p14:tracePt t="177641" x="3679825" y="4605338"/>
          <p14:tracePt t="177651" x="3679825" y="4592638"/>
          <p14:tracePt t="177655" x="3667125" y="4592638"/>
          <p14:tracePt t="177665" x="3667125" y="4579938"/>
          <p14:tracePt t="177675" x="3654425" y="4554538"/>
          <p14:tracePt t="177691" x="3654425" y="4543425"/>
          <p14:tracePt t="177711" x="3654425" y="4530725"/>
          <p14:tracePt t="177816" x="3643313" y="4518025"/>
          <p14:tracePt t="177836" x="3630613" y="4518025"/>
          <p14:tracePt t="177846" x="3617913" y="4518025"/>
          <p14:tracePt t="177857" x="3605213" y="4530725"/>
          <p14:tracePt t="177863" x="3592513" y="4554538"/>
          <p14:tracePt t="177873" x="3592513" y="4579938"/>
          <p14:tracePt t="177877" x="3592513" y="4605338"/>
          <p14:tracePt t="177886" x="3592513" y="4630738"/>
          <p14:tracePt t="177898" x="3592513" y="4656138"/>
          <p14:tracePt t="177902" x="3592513" y="4667250"/>
          <p14:tracePt t="177913" x="3592513" y="4692650"/>
          <p14:tracePt t="177918" x="3592513" y="4705350"/>
          <p14:tracePt t="177928" x="3592513" y="4730750"/>
          <p14:tracePt t="177940" x="3592513" y="4743450"/>
          <p14:tracePt t="177959" x="3592513" y="4768850"/>
          <p14:tracePt t="177979" x="3592513" y="4779963"/>
          <p14:tracePt t="178035" x="3605213" y="4792663"/>
          <p14:tracePt t="178048" x="3617913" y="4792663"/>
          <p14:tracePt t="178059" x="3643313" y="4779963"/>
          <p14:tracePt t="178064" x="3667125" y="4756150"/>
          <p14:tracePt t="178075" x="3679825" y="4743450"/>
          <p14:tracePt t="178084" x="3679825" y="4705350"/>
          <p14:tracePt t="178088" x="3692525" y="4656138"/>
          <p14:tracePt t="178099" x="3692525" y="4618038"/>
          <p14:tracePt t="178105" x="3692525" y="4579938"/>
          <p14:tracePt t="178115" x="3692525" y="4505325"/>
          <p14:tracePt t="178125" x="3692525" y="4467225"/>
          <p14:tracePt t="178128" x="3692525" y="4454525"/>
          <p14:tracePt t="178139" x="3692525" y="4443413"/>
          <p14:tracePt t="178155" x="3692525" y="4430713"/>
          <p14:tracePt t="178184" x="3679825" y="4430713"/>
          <p14:tracePt t="178195" x="3667125" y="4430713"/>
          <p14:tracePt t="178212" x="3654425" y="4443413"/>
          <p14:tracePt t="178215" x="3654425" y="4467225"/>
          <p14:tracePt t="178225" x="3630613" y="4505325"/>
          <p14:tracePt t="178234" x="3630613" y="4554538"/>
          <p14:tracePt t="178243" x="3630613" y="4579938"/>
          <p14:tracePt t="178251" x="3630613" y="4618038"/>
          <p14:tracePt t="178254" x="3630613" y="4643438"/>
          <p14:tracePt t="178264" x="3630613" y="4667250"/>
          <p14:tracePt t="178326" x="3643313" y="4667250"/>
          <p14:tracePt t="178336" x="3667125" y="4667250"/>
          <p14:tracePt t="178341" x="3679825" y="4656138"/>
          <p14:tracePt t="178351" x="3692525" y="4592638"/>
          <p14:tracePt t="178359" x="3705225" y="4554538"/>
          <p14:tracePt t="178367" x="3705225" y="4518025"/>
          <p14:tracePt t="178377" x="3730625" y="4479925"/>
          <p14:tracePt t="178381" x="3730625" y="4467225"/>
          <p14:tracePt t="178391" x="3730625" y="4454525"/>
          <p14:tracePt t="178492" x="3730625" y="4479925"/>
          <p14:tracePt t="178503" x="3730625" y="4505325"/>
          <p14:tracePt t="178509" x="3730625" y="4543425"/>
          <p14:tracePt t="178519" x="3730625" y="4592638"/>
          <p14:tracePt t="178528" x="3730625" y="4630738"/>
          <p14:tracePt t="178532" x="3730625" y="4679950"/>
          <p14:tracePt t="178544" x="3705225" y="4730750"/>
          <p14:tracePt t="178548" x="3705225" y="4779963"/>
          <p14:tracePt t="178559" x="3705225" y="4818063"/>
          <p14:tracePt t="178568" x="3705225" y="4843463"/>
          <p14:tracePt t="178572" x="3705225" y="4868863"/>
          <p14:tracePt t="178583" x="3705225" y="4930775"/>
          <p14:tracePt t="178588" x="3692525" y="4943475"/>
          <p14:tracePt t="178598" x="3679825" y="4956175"/>
          <p14:tracePt t="178609" x="3679825" y="5005388"/>
          <p14:tracePt t="178613" x="3679825" y="5030788"/>
          <p14:tracePt t="178622" x="3679825" y="5056188"/>
          <p14:tracePt t="178628" x="3679825" y="5081588"/>
          <p14:tracePt t="178639" x="3654425" y="5118100"/>
          <p14:tracePt t="178648" x="3654425" y="5143500"/>
          <p14:tracePt t="178654" x="3643313" y="5168900"/>
          <p14:tracePt t="178664" x="3630613" y="5194300"/>
          <p14:tracePt t="178668" x="3630613" y="5218113"/>
          <p14:tracePt t="178678" x="3605213" y="5256213"/>
          <p14:tracePt t="178694" x="3567113" y="5281613"/>
          <p14:tracePt t="178704" x="3567113" y="5305425"/>
          <p14:tracePt t="178710" x="3554413" y="5330825"/>
          <p14:tracePt t="178718" x="3530600" y="5343525"/>
          <p14:tracePt t="178729" x="3517900" y="5356225"/>
          <p14:tracePt t="178734" x="3505200" y="5356225"/>
          <p14:tracePt t="178745" x="3492500" y="5356225"/>
          <p14:tracePt t="178750" x="3492500" y="5368925"/>
          <p14:tracePt t="178761" x="3479800" y="5368925"/>
          <p14:tracePt t="178785" x="3454400" y="5368925"/>
          <p14:tracePt t="178814" x="3441700" y="5368925"/>
          <p14:tracePt t="178861" x="3429000" y="5368925"/>
          <p14:tracePt t="179098" x="3417888" y="5368925"/>
          <p14:tracePt t="179112" x="3405188" y="5368925"/>
          <p14:tracePt t="179294" x="3405188" y="5381625"/>
          <p14:tracePt t="179304" x="3405188" y="5394325"/>
          <p14:tracePt t="179320" x="3405188" y="5407025"/>
          <p14:tracePt t="179355" x="3392488" y="5418138"/>
          <p14:tracePt t="179434" x="3392488" y="5430838"/>
          <p14:tracePt t="179814" x="3379788" y="5443538"/>
          <p14:tracePt t="179838" x="3367088" y="5456238"/>
          <p14:tracePt t="179869" x="3354388" y="5456238"/>
          <p14:tracePt t="179878" x="3341688" y="5468938"/>
          <p14:tracePt t="179911" x="3328988" y="5468938"/>
          <p14:tracePt t="181685" x="3317875" y="5468938"/>
          <p14:tracePt t="181998" x="3328988" y="5456238"/>
          <p14:tracePt t="182009" x="3354388" y="5443538"/>
          <p14:tracePt t="182023" x="3367088" y="5430838"/>
          <p14:tracePt t="182028" x="3379788" y="5430838"/>
          <p14:tracePt t="182038" x="3417888" y="5418138"/>
          <p14:tracePt t="182053" x="3429000" y="5418138"/>
          <p14:tracePt t="182065" x="3441700" y="5418138"/>
          <p14:tracePt t="182068" x="3454400" y="5418138"/>
          <p14:tracePt t="182080" x="3454400" y="5407025"/>
          <p14:tracePt t="182088" x="3479800" y="5407025"/>
          <p14:tracePt t="182096" x="3492500" y="5407025"/>
          <p14:tracePt t="182108" x="3517900" y="5407025"/>
          <p14:tracePt t="182135" x="3530600" y="5407025"/>
          <p14:tracePt t="182144" x="3541713" y="5407025"/>
          <p14:tracePt t="182148" x="3554413" y="5407025"/>
          <p14:tracePt t="182159" x="3567113" y="5407025"/>
          <p14:tracePt t="182169" x="3579813" y="5407025"/>
          <p14:tracePt t="182176" x="3592513" y="5394325"/>
          <p14:tracePt t="182189" x="3605213" y="5394325"/>
          <p14:tracePt t="182208" x="3630613" y="5394325"/>
          <p14:tracePt t="182215" x="3643313" y="5381625"/>
          <p14:tracePt t="182224" x="3654425" y="5381625"/>
          <p14:tracePt t="182229" x="3667125" y="5381625"/>
          <p14:tracePt t="182241" x="3679825" y="5381625"/>
          <p14:tracePt t="182250" x="3705225" y="5381625"/>
          <p14:tracePt t="182254" x="3730625" y="5381625"/>
          <p14:tracePt t="182265" x="3756025" y="5356225"/>
          <p14:tracePt t="182270" x="3779838" y="5356225"/>
          <p14:tracePt t="182282" x="3805238" y="5356225"/>
          <p14:tracePt t="182292" x="3830638" y="5330825"/>
          <p14:tracePt t="182297" x="3867150" y="5318125"/>
          <p14:tracePt t="182305" x="3905250" y="5294313"/>
          <p14:tracePt t="182311" x="3943350" y="5268913"/>
          <p14:tracePt t="182321" x="3968750" y="5256213"/>
          <p14:tracePt t="182331" x="4017963" y="5230813"/>
          <p14:tracePt t="182336" x="4056063" y="5205413"/>
          <p14:tracePt t="182347" x="4092575" y="5181600"/>
          <p14:tracePt t="182350" x="4156075" y="5156200"/>
          <p14:tracePt t="182361" x="4168775" y="5143500"/>
          <p14:tracePt t="182371" x="4205288" y="5118100"/>
          <p14:tracePt t="182376" x="4217988" y="5118100"/>
          <p14:tracePt t="182387" x="4243388" y="5105400"/>
          <p14:tracePt t="182390" x="4268788" y="5081588"/>
          <p14:tracePt t="182401" x="4305300" y="5043488"/>
          <p14:tracePt t="182412" x="4318000" y="5030788"/>
          <p14:tracePt t="182417" x="4343400" y="4992688"/>
          <p14:tracePt t="182426" x="4356100" y="4992688"/>
          <p14:tracePt t="182433" x="4381500" y="4956175"/>
          <p14:tracePt t="182442" x="4394200" y="4943475"/>
          <p14:tracePt t="182453" x="4406900" y="4930775"/>
          <p14:tracePt t="182457" x="4418013" y="4905375"/>
          <p14:tracePt t="182467" x="4418013" y="4892675"/>
          <p14:tracePt t="182472" x="4443413" y="4879975"/>
          <p14:tracePt t="182588" x="4456113" y="4868863"/>
          <p14:tracePt t="183219" x="4430713" y="4905375"/>
          <p14:tracePt t="183223" x="4394200" y="4943475"/>
          <p14:tracePt t="183232" x="4281488" y="4981575"/>
          <p14:tracePt t="183238" x="4192588" y="5030788"/>
          <p14:tracePt t="183249" x="4117975" y="5068888"/>
          <p14:tracePt t="183259" x="4056063" y="5118100"/>
          <p14:tracePt t="183265" x="3992563" y="5156200"/>
          <p14:tracePt t="183275" x="3943350" y="5168900"/>
          <p14:tracePt t="183278" x="3892550" y="5194300"/>
          <p14:tracePt t="183290" x="3879850" y="5194300"/>
          <p14:tracePt t="183295" x="3856038" y="5230813"/>
          <p14:tracePt t="183304" x="3856038" y="5243513"/>
          <p14:tracePt t="183315" x="3843338" y="5243513"/>
          <p14:tracePt t="183320" x="3830638" y="5243513"/>
          <p14:tracePt t="183331" x="3817938" y="5256213"/>
          <p14:tracePt t="183480" x="3817938" y="5268913"/>
          <p14:tracePt t="183497" x="3817938" y="5281613"/>
          <p14:tracePt t="183507" x="3805238" y="5281613"/>
          <p14:tracePt t="183514" x="3805238" y="5294313"/>
          <p14:tracePt t="183526" x="3805238" y="5305425"/>
          <p14:tracePt t="183536" x="3805238" y="5318125"/>
          <p14:tracePt t="183553" x="3805238" y="5330825"/>
          <p14:tracePt t="183567" x="3805238" y="5343525"/>
          <p14:tracePt t="183587" x="3805238" y="5356225"/>
          <p14:tracePt t="183603" x="3805238" y="5368925"/>
          <p14:tracePt t="183864" x="3805238" y="5394325"/>
          <p14:tracePt t="184268" x="3843338" y="5381625"/>
          <p14:tracePt t="184275" x="3905250" y="5356225"/>
          <p14:tracePt t="184285" x="3943350" y="5343525"/>
          <p14:tracePt t="184294" x="3992563" y="5305425"/>
          <p14:tracePt t="184299" x="4030663" y="5268913"/>
          <p14:tracePt t="184309" x="4068763" y="5268913"/>
          <p14:tracePt t="184315" x="4105275" y="5243513"/>
          <p14:tracePt t="184324" x="4130675" y="5230813"/>
          <p14:tracePt t="184336" x="4168775" y="5218113"/>
          <p14:tracePt t="184338" x="4181475" y="5218113"/>
          <p14:tracePt t="184350" x="4230688" y="5194300"/>
          <p14:tracePt t="184355" x="4256088" y="5194300"/>
          <p14:tracePt t="184365" x="4305300" y="5181600"/>
          <p14:tracePt t="184378" x="4330700" y="5181600"/>
          <p14:tracePt t="184388" x="4356100" y="5168900"/>
          <p14:tracePt t="184395" x="4394200" y="5156200"/>
          <p14:tracePt t="184405" x="4406900" y="5156200"/>
          <p14:tracePt t="184420" x="4456113" y="5143500"/>
          <p14:tracePt t="184431" x="4481513" y="5130800"/>
          <p14:tracePt t="184435" x="4506913" y="5130800"/>
          <p14:tracePt t="184444" x="4543425" y="5130800"/>
          <p14:tracePt t="184454" x="4594225" y="5105400"/>
          <p14:tracePt t="184460" x="4606925" y="5105400"/>
          <p14:tracePt t="184470" x="4656138" y="5092700"/>
          <p14:tracePt t="184474" x="4719638" y="5081588"/>
          <p14:tracePt t="184485" x="4732338" y="5081588"/>
          <p14:tracePt t="184495" x="4756150" y="5081588"/>
          <p14:tracePt t="184502" x="4781550" y="5081588"/>
          <p14:tracePt t="184511" x="4806950" y="5068888"/>
          <p14:tracePt t="184515" x="4856163" y="5068888"/>
          <p14:tracePt t="184527" x="4881563" y="5068888"/>
          <p14:tracePt t="184537" x="4906963" y="5056188"/>
          <p14:tracePt t="184540" x="4919663" y="5043488"/>
          <p14:tracePt t="184550" x="4945063" y="5043488"/>
          <p14:tracePt t="184556" x="4968875" y="5043488"/>
          <p14:tracePt t="184567" x="4994275" y="5043488"/>
          <p14:tracePt t="184577" x="5019675" y="5043488"/>
          <p14:tracePt t="184582" x="5045075" y="5043488"/>
          <p14:tracePt t="184591" x="5068888" y="5018088"/>
          <p14:tracePt t="184597" x="5081588" y="5018088"/>
          <p14:tracePt t="184606" x="5106988" y="5018088"/>
          <p14:tracePt t="184618" x="5132388" y="5018088"/>
          <p14:tracePt t="184623" x="5157788" y="5005388"/>
          <p14:tracePt t="184636" x="5181600" y="5005388"/>
          <p14:tracePt t="184657" x="5194300" y="5005388"/>
          <p14:tracePt t="184769" x="5207000" y="5005388"/>
          <p14:tracePt t="184802" x="5207000" y="4992688"/>
          <p14:tracePt t="184813" x="5207000" y="4981575"/>
          <p14:tracePt t="184818" x="5207000" y="4968875"/>
          <p14:tracePt t="184828" x="5207000" y="4956175"/>
          <p14:tracePt t="184842" x="5232400" y="4930775"/>
          <p14:tracePt t="184859" x="5232400" y="4892675"/>
          <p14:tracePt t="184868" x="5232400" y="4879975"/>
          <p14:tracePt t="184886" x="5232400" y="4856163"/>
          <p14:tracePt t="184899" x="5232400" y="4843463"/>
          <p14:tracePt t="184909" x="5232400" y="4830763"/>
          <p14:tracePt t="184925" x="5232400" y="4818063"/>
          <p14:tracePt t="185081" x="5232400" y="4805363"/>
          <p14:tracePt t="185741" x="5219700" y="4805363"/>
          <p14:tracePt t="185747" x="5207000" y="4805363"/>
          <p14:tracePt t="185756" x="5194300" y="4805363"/>
          <p14:tracePt t="185787" x="5194300" y="4818063"/>
          <p14:tracePt t="185833" x="5181600" y="4818063"/>
          <p14:tracePt t="185847" x="5170488" y="4830763"/>
          <p14:tracePt t="185856" x="5145088" y="4843463"/>
          <p14:tracePt t="185867" x="5094288" y="4856163"/>
          <p14:tracePt t="185872" x="5068888" y="4868863"/>
          <p14:tracePt t="185882" x="5045075" y="4879975"/>
          <p14:tracePt t="185887" x="4981575" y="4905375"/>
          <p14:tracePt t="185898" x="4932363" y="4930775"/>
          <p14:tracePt t="185909" x="4894263" y="4956175"/>
          <p14:tracePt t="185912" x="4856163" y="4981575"/>
          <p14:tracePt t="185923" x="4806950" y="5005388"/>
          <p14:tracePt t="185928" x="4756150" y="5043488"/>
          <p14:tracePt t="185939" x="4706938" y="5081588"/>
          <p14:tracePt t="185953" x="4630738" y="5130800"/>
          <p14:tracePt t="185963" x="4606925" y="5156200"/>
          <p14:tracePt t="185969" x="4594225" y="5181600"/>
          <p14:tracePt t="185978" x="4556125" y="5218113"/>
          <p14:tracePt t="185989" x="4543425" y="5243513"/>
          <p14:tracePt t="185993" x="4518025" y="5268913"/>
          <p14:tracePt t="186003" x="4506913" y="5294313"/>
          <p14:tracePt t="186008" x="4494213" y="5318125"/>
          <p14:tracePt t="186019" x="4481513" y="5330825"/>
          <p14:tracePt t="186029" x="4468813" y="5343525"/>
          <p14:tracePt t="186035" x="4456113" y="5356225"/>
          <p14:tracePt t="186045" x="4443413" y="5381625"/>
          <p14:tracePt t="186059" x="4430713" y="5381625"/>
          <p14:tracePt t="186071" x="4430713" y="5394325"/>
          <p14:tracePt t="186174" x="4418013" y="5394325"/>
          <p14:tracePt t="186191" x="4418013" y="5407025"/>
          <p14:tracePt t="186201" x="4394200" y="5418138"/>
          <p14:tracePt t="186208" x="4368800" y="5430838"/>
          <p14:tracePt t="186224" x="4343400" y="5443538"/>
          <p14:tracePt t="186235" x="4330700" y="5456238"/>
          <p14:tracePt t="186240" x="4305300" y="5456238"/>
          <p14:tracePt t="186252" x="4268788" y="5481638"/>
          <p14:tracePt t="186255" x="4256088" y="5481638"/>
          <p14:tracePt t="186265" x="4230688" y="5481638"/>
          <p14:tracePt t="186275" x="4205288" y="5481638"/>
          <p14:tracePt t="186280" x="4181475" y="5507038"/>
          <p14:tracePt t="186291" x="4156075" y="5507038"/>
          <p14:tracePt t="186295" x="4130675" y="5507038"/>
          <p14:tracePt t="186304" x="4105275" y="5507038"/>
          <p14:tracePt t="186314" x="4068763" y="5507038"/>
          <p14:tracePt t="186320" x="4043363" y="5507038"/>
          <p14:tracePt t="186335" x="4017963" y="5507038"/>
          <p14:tracePt t="186344" x="4005263" y="5507038"/>
          <p14:tracePt t="186355" x="3968750" y="5507038"/>
          <p14:tracePt t="186371" x="3956050" y="5507038"/>
          <p14:tracePt t="186376" x="3943350" y="5507038"/>
          <p14:tracePt t="186387" x="3930650" y="5507038"/>
          <p14:tracePt t="186397" x="3905250" y="5507038"/>
          <p14:tracePt t="186554" x="3930650" y="5507038"/>
          <p14:tracePt t="186563" x="3979863" y="5507038"/>
          <p14:tracePt t="186567" x="4017963" y="5507038"/>
          <p14:tracePt t="186579" x="4068763" y="5481638"/>
          <p14:tracePt t="186584" x="4105275" y="5481638"/>
          <p14:tracePt t="186593" x="4130675" y="5481638"/>
          <p14:tracePt t="186603" x="4168775" y="5481638"/>
          <p14:tracePt t="186609" x="4192588" y="5481638"/>
          <p14:tracePt t="186620" x="4230688" y="5456238"/>
          <p14:tracePt t="186622" x="4243388" y="5456238"/>
          <p14:tracePt t="186745" x="4205288" y="5443538"/>
          <p14:tracePt t="186755" x="4143375" y="5443538"/>
          <p14:tracePt t="186759" x="4056063" y="5443538"/>
          <p14:tracePt t="186769" x="4005263" y="5443538"/>
          <p14:tracePt t="186775" x="3930650" y="5443538"/>
          <p14:tracePt t="186785" x="3905250" y="5443538"/>
          <p14:tracePt t="186795" x="3892550" y="5443538"/>
          <p14:tracePt t="186926" x="3905250" y="5443538"/>
          <p14:tracePt t="186937" x="3968750" y="5443538"/>
          <p14:tracePt t="186940" x="4005263" y="5443538"/>
          <p14:tracePt t="186953" x="4068763" y="5443538"/>
          <p14:tracePt t="186962" x="4130675" y="5443538"/>
          <p14:tracePt t="186966" x="4156075" y="5443538"/>
          <p14:tracePt t="186976" x="4181475" y="5443538"/>
          <p14:tracePt t="186980" x="4192588" y="5443538"/>
          <p14:tracePt t="187067" x="4192588" y="5430838"/>
          <p14:tracePt t="187087" x="4156075" y="5430838"/>
          <p14:tracePt t="187104" x="4130675" y="5430838"/>
          <p14:tracePt t="187107" x="4117975" y="5430838"/>
          <p14:tracePt t="187116" x="4105275" y="5430838"/>
          <p14:tracePt t="187127" x="4092575" y="5430838"/>
          <p14:tracePt t="187234" x="4105275" y="5430838"/>
          <p14:tracePt t="187240" x="4143375" y="5407025"/>
          <p14:tracePt t="187248" x="4168775" y="5407025"/>
          <p14:tracePt t="187262" x="4192588" y="5407025"/>
          <p14:tracePt t="187355" x="4181475" y="5407025"/>
          <p14:tracePt t="187358" x="4168775" y="5407025"/>
          <p14:tracePt t="187496" x="4205288" y="5407025"/>
          <p14:tracePt t="187505" x="4256088" y="5368925"/>
          <p14:tracePt t="187510" x="4343400" y="5356225"/>
          <p14:tracePt t="187521" x="4418013" y="5318125"/>
          <p14:tracePt t="187531" x="4494213" y="5294313"/>
          <p14:tracePt t="187537" x="4568825" y="5256213"/>
          <p14:tracePt t="187547" x="4619625" y="5230813"/>
          <p14:tracePt t="187550" x="4681538" y="5181600"/>
          <p14:tracePt t="187561" x="4743450" y="5118100"/>
          <p14:tracePt t="187571" x="4781550" y="5092700"/>
          <p14:tracePt t="187577" x="4806950" y="5043488"/>
          <p14:tracePt t="187588" x="4832350" y="5018088"/>
          <p14:tracePt t="187591" x="4868863" y="4968875"/>
          <p14:tracePt t="187604" x="4881563" y="4956175"/>
          <p14:tracePt t="187610" x="4906963" y="4930775"/>
          <p14:tracePt t="187616" x="4919663" y="4905375"/>
          <p14:tracePt t="187642" x="4932363" y="4892675"/>
          <p14:tracePt t="187868" x="4945063" y="4892675"/>
          <p14:tracePt t="187908" x="4956175" y="4892675"/>
          <p14:tracePt t="187924" x="4968875" y="4892675"/>
          <p14:tracePt t="187944" x="4981575" y="4892675"/>
          <p14:tracePt t="187995" x="4994275" y="4892675"/>
          <p14:tracePt t="188072" x="5006975" y="4892675"/>
          <p14:tracePt t="189044" x="5032375" y="4879975"/>
          <p14:tracePt t="189048" x="5106988" y="4856163"/>
          <p14:tracePt t="189058" x="5219700" y="4818063"/>
          <p14:tracePt t="189070" x="5394325" y="4805363"/>
          <p14:tracePt t="189074" x="5557838" y="4756150"/>
          <p14:tracePt t="189084" x="5783263" y="4718050"/>
          <p14:tracePt t="189090" x="5970588" y="4679950"/>
          <p14:tracePt t="189099" x="6157913" y="4667250"/>
          <p14:tracePt t="189108" x="6321425" y="4630738"/>
          <p14:tracePt t="189114" x="6459538" y="4605338"/>
          <p14:tracePt t="189125" x="6584950" y="4554538"/>
          <p14:tracePt t="189130" x="6684963" y="4530725"/>
          <p14:tracePt t="189140" x="6759575" y="4505325"/>
          <p14:tracePt t="189150" x="6784975" y="4505325"/>
          <p14:tracePt t="189156" x="6797675" y="4479925"/>
          <p14:tracePt t="189165" x="6808788" y="4479925"/>
          <p14:tracePt t="189220" x="6808788" y="4467225"/>
          <p14:tracePt t="189236" x="6821488" y="4467225"/>
          <p14:tracePt t="189256" x="6846888" y="4454525"/>
          <p14:tracePt t="189260" x="6859588" y="4443413"/>
          <p14:tracePt t="189276" x="6872288" y="4430713"/>
          <p14:tracePt t="189287" x="6897688" y="4392613"/>
          <p14:tracePt t="189296" x="6910388" y="4367213"/>
          <p14:tracePt t="189300" x="6921500" y="4354513"/>
          <p14:tracePt t="189310" x="6959600" y="4318000"/>
          <p14:tracePt t="189317" x="6985000" y="4292600"/>
          <p14:tracePt t="189327" x="7010400" y="4267200"/>
          <p14:tracePt t="189336" x="7034213" y="4241800"/>
          <p14:tracePt t="189342" x="7046913" y="4217988"/>
          <p14:tracePt t="189353" x="7085013" y="4192588"/>
          <p14:tracePt t="189357" x="7110413" y="4141788"/>
          <p14:tracePt t="189366" x="7146925" y="4105275"/>
          <p14:tracePt t="189377" x="7172325" y="4079875"/>
          <p14:tracePt t="189382" x="7210425" y="4029075"/>
          <p14:tracePt t="189392" x="7235825" y="4005263"/>
          <p14:tracePt t="189397" x="7285038" y="3954463"/>
          <p14:tracePt t="189408" x="7323138" y="3929063"/>
          <p14:tracePt t="189417" x="7348538" y="3892550"/>
          <p14:tracePt t="189423" x="7372350" y="3879850"/>
          <p14:tracePt t="189432" x="7423150" y="3841750"/>
          <p14:tracePt t="189436" x="7448550" y="3816350"/>
          <p14:tracePt t="189447" x="7485063" y="3792538"/>
          <p14:tracePt t="189458" x="7510463" y="3779838"/>
          <p14:tracePt t="189462" x="7523163" y="3754438"/>
          <p14:tracePt t="189474" x="7548563" y="3754438"/>
          <p14:tracePt t="189476" x="7572375" y="3729038"/>
          <p14:tracePt t="189486" x="7585075" y="3729038"/>
          <p14:tracePt t="189497" x="7585075" y="3716338"/>
          <p14:tracePt t="189503" x="7597775" y="3716338"/>
          <p14:tracePt t="189512" x="7597775" y="3703638"/>
          <p14:tracePt t="189518" x="7610475" y="3692525"/>
          <p14:tracePt t="189529" x="7623175" y="3679825"/>
          <p14:tracePt t="189544" x="7635875" y="3667125"/>
          <p14:tracePt t="189563" x="7635875" y="3654425"/>
          <p14:tracePt t="189568" x="7635875" y="3641725"/>
          <p14:tracePt t="189578" x="7635875" y="3629025"/>
          <p14:tracePt t="189582" x="7635875" y="3616325"/>
          <p14:tracePt t="189594" x="7635875" y="3603625"/>
          <p14:tracePt t="189604" x="7635875" y="3579813"/>
          <p14:tracePt t="189619" x="7635875" y="3554413"/>
          <p14:tracePt t="189624" x="7635875" y="3541713"/>
          <p14:tracePt t="189634" x="7635875" y="3529013"/>
          <p14:tracePt t="189644" x="7635875" y="3503613"/>
          <p14:tracePt t="189658" x="7635875" y="3490913"/>
          <p14:tracePt t="189664" x="7610475" y="3454400"/>
          <p14:tracePt t="189675" x="7585075" y="3454400"/>
          <p14:tracePt t="189684" x="7561263" y="3441700"/>
          <p14:tracePt t="189691" x="7535863" y="3429000"/>
          <p14:tracePt t="189700" x="7485063" y="3403600"/>
          <p14:tracePt t="189705" x="7410450" y="3403600"/>
          <p14:tracePt t="189714" x="7372350" y="3403600"/>
          <p14:tracePt t="189726" x="7297738" y="3367088"/>
          <p14:tracePt t="189731" x="7246938" y="3367088"/>
          <p14:tracePt t="189741" x="7172325" y="3367088"/>
          <p14:tracePt t="189744" x="7097713" y="3341688"/>
          <p14:tracePt t="189754" x="7034213" y="3341688"/>
          <p14:tracePt t="189765" x="6946900" y="3328988"/>
          <p14:tracePt t="189770" x="6884988" y="3328988"/>
          <p14:tracePt t="189780" x="6808788" y="3303588"/>
          <p14:tracePt t="189785" x="6759575" y="3303588"/>
          <p14:tracePt t="189794" x="6734175" y="3303588"/>
          <p14:tracePt t="189804" x="6708775" y="3303588"/>
          <p14:tracePt t="189811" x="6696075" y="3303588"/>
          <p14:tracePt t="189821" x="6684963" y="3303588"/>
          <p14:tracePt t="189825" x="6672263" y="3303588"/>
          <p14:tracePt t="189851" x="6646863" y="3303588"/>
          <p14:tracePt t="189866" x="6646863" y="3316288"/>
          <p14:tracePt t="189886" x="6634163" y="3316288"/>
          <p14:tracePt t="189901" x="6634163" y="3328988"/>
          <p14:tracePt t="189927" x="6634163" y="3354388"/>
          <p14:tracePt t="189937" x="6634163" y="3378200"/>
          <p14:tracePt t="189941" x="6634163" y="3403600"/>
          <p14:tracePt t="189958" x="6634163" y="3467100"/>
          <p14:tracePt t="189966" x="6659563" y="3516313"/>
          <p14:tracePt t="189977" x="6696075" y="3554413"/>
          <p14:tracePt t="189983" x="6721475" y="3590925"/>
          <p14:tracePt t="189992" x="6759575" y="3629025"/>
          <p14:tracePt t="189996" x="6784975" y="3641725"/>
          <p14:tracePt t="190008" x="6797675" y="3654425"/>
          <p14:tracePt t="190016" x="6872288" y="3692525"/>
          <p14:tracePt t="190023" x="6897688" y="3716338"/>
          <p14:tracePt t="190032" x="6946900" y="3716338"/>
          <p14:tracePt t="190036" x="6972300" y="3741738"/>
          <p14:tracePt t="190049" x="7010400" y="3754438"/>
          <p14:tracePt t="190059" x="7072313" y="3767138"/>
          <p14:tracePt t="190062" x="7097713" y="3779838"/>
          <p14:tracePt t="190074" x="7123113" y="3779838"/>
          <p14:tracePt t="190079" x="7134225" y="3779838"/>
          <p14:tracePt t="190089" x="7146925" y="3779838"/>
          <p14:tracePt t="190112" x="7172325" y="3779838"/>
          <p14:tracePt t="190152" x="7185025" y="3779838"/>
          <p14:tracePt t="190179" x="7197725" y="3779838"/>
          <p14:tracePt t="190195" x="7210425" y="3767138"/>
          <p14:tracePt t="190208" x="7223125" y="3754438"/>
          <p14:tracePt t="190234" x="7223125" y="3741738"/>
          <p14:tracePt t="190249" x="7246938" y="3716338"/>
          <p14:tracePt t="190260" x="7246938" y="3703638"/>
          <p14:tracePt t="190271" x="7246938" y="3692525"/>
          <p14:tracePt t="190275" x="7246938" y="3679825"/>
          <p14:tracePt t="190284" x="7246938" y="3667125"/>
          <p14:tracePt t="190292" x="7259638" y="3654425"/>
          <p14:tracePt t="190301" x="7259638" y="3641725"/>
          <p14:tracePt t="190311" x="7259638" y="3629025"/>
          <p14:tracePt t="190331" x="7259638" y="3616325"/>
          <p14:tracePt t="190350" x="7259638" y="3603625"/>
          <p14:tracePt t="190356" x="7259638" y="3590925"/>
          <p14:tracePt t="190367" x="7259638" y="3579813"/>
          <p14:tracePt t="190371" x="7259638" y="3567113"/>
          <p14:tracePt t="190391" x="7259638" y="3541713"/>
          <p14:tracePt t="190406" x="7259638" y="3529013"/>
          <p14:tracePt t="190442" x="7259638" y="3516313"/>
          <p14:tracePt t="190451" x="7259638" y="3503613"/>
          <p14:tracePt t="190467" x="7259638" y="3490913"/>
          <p14:tracePt t="190486" x="7246938" y="3490913"/>
          <p14:tracePt t="190497" x="7235825" y="3490913"/>
          <p14:tracePt t="190503" x="7223125" y="3490913"/>
          <p14:tracePt t="190516" x="7197725" y="3490913"/>
          <p14:tracePt t="190526" x="7185025" y="3490913"/>
          <p14:tracePt t="190537" x="7172325" y="3490913"/>
          <p14:tracePt t="190543" x="7159625" y="3490913"/>
          <p14:tracePt t="190558" x="7146925" y="3490913"/>
          <p14:tracePt t="190582" x="7123113" y="3490913"/>
          <p14:tracePt t="190607" x="7110413" y="3503613"/>
          <p14:tracePt t="190622" x="7097713" y="3503613"/>
          <p14:tracePt t="190638" x="7085013" y="3503613"/>
          <p14:tracePt t="190649" x="7059613" y="3529013"/>
          <p14:tracePt t="190663" x="7046913" y="3541713"/>
          <p14:tracePt t="190673" x="7034213" y="3541713"/>
          <p14:tracePt t="190688" x="7034213" y="3554413"/>
          <p14:tracePt t="190699" x="7021513" y="3567113"/>
          <p14:tracePt t="190719" x="7021513" y="3579813"/>
          <p14:tracePt t="190765" x="7021513" y="3590925"/>
          <p14:tracePt t="190789" x="7021513" y="3616325"/>
          <p14:tracePt t="190814" x="7021513" y="3629025"/>
          <p14:tracePt t="190818" x="7021513" y="3667125"/>
          <p14:tracePt t="190848" x="7021513" y="3679825"/>
          <p14:tracePt t="190870" x="7034213" y="3679825"/>
          <p14:tracePt t="190880" x="7046913" y="3692525"/>
          <p14:tracePt t="190894" x="7059613" y="3692525"/>
          <p14:tracePt t="190905" x="7085013" y="3692525"/>
          <p14:tracePt t="190910" x="7097713" y="3692525"/>
          <p14:tracePt t="190921" x="7123113" y="3692525"/>
          <p14:tracePt t="190934" x="7134225" y="3692525"/>
          <p14:tracePt t="190945" x="7159625" y="3692525"/>
          <p14:tracePt t="190960" x="7172325" y="3692525"/>
          <p14:tracePt t="190971" x="7185025" y="3679825"/>
          <p14:tracePt t="190975" x="7197725" y="3679825"/>
          <p14:tracePt t="190985" x="7197725" y="3667125"/>
          <p14:tracePt t="190991" x="7197725" y="3654425"/>
          <p14:tracePt t="191011" x="7197725" y="3641725"/>
          <p14:tracePt t="191027" x="7197725" y="3616325"/>
          <p14:tracePt t="191051" x="7197725" y="3603625"/>
          <p14:tracePt t="191068" x="7197725" y="3590925"/>
          <p14:tracePt t="191076" x="7197725" y="3567113"/>
          <p14:tracePt t="191092" x="7185025" y="3567113"/>
          <p14:tracePt t="191102" x="7172325" y="3541713"/>
          <p14:tracePt t="191106" x="7159625" y="3541713"/>
          <p14:tracePt t="191117" x="7146925" y="3541713"/>
          <p14:tracePt t="191132" x="7123113" y="3541713"/>
          <p14:tracePt t="191143" x="7097713" y="3541713"/>
          <p14:tracePt t="191167" x="7085013" y="3541713"/>
          <p14:tracePt t="191182" x="7072313" y="3541713"/>
          <p14:tracePt t="191199" x="7046913" y="3541713"/>
          <p14:tracePt t="191223" x="7034213" y="3554413"/>
          <p14:tracePt t="191234" x="7021513" y="3567113"/>
          <p14:tracePt t="191248" x="7021513" y="3579813"/>
          <p14:tracePt t="191262" x="7021513" y="3590925"/>
          <p14:tracePt t="191273" x="7021513" y="3603625"/>
          <p14:tracePt t="191279" x="7021513" y="3616325"/>
          <p14:tracePt t="191289" x="7021513" y="3641725"/>
          <p14:tracePt t="191294" x="7021513" y="3679825"/>
          <p14:tracePt t="191326" x="7021513" y="3692525"/>
          <p14:tracePt t="191345" x="7034213" y="3703638"/>
          <p14:tracePt t="191359" x="7059613" y="3703638"/>
          <p14:tracePt t="191365" x="7085013" y="3703638"/>
          <p14:tracePt t="191375" x="7110413" y="3703638"/>
          <p14:tracePt t="191385" x="7134225" y="3703638"/>
          <p14:tracePt t="191399" x="7159625" y="3703638"/>
          <p14:tracePt t="191434" x="7172325" y="3703638"/>
          <p14:tracePt t="191464" x="7172325" y="3692525"/>
          <p14:tracePt t="191481" x="7172325" y="3679825"/>
          <p14:tracePt t="191485" x="7172325" y="3667125"/>
          <p14:tracePt t="191504" x="7159625" y="3641725"/>
          <p14:tracePt t="191520" x="7146925" y="3641725"/>
          <p14:tracePt t="191525" x="7123113" y="3641725"/>
          <p14:tracePt t="191537" x="7097713" y="3641725"/>
          <p14:tracePt t="191546" x="7085013" y="3654425"/>
          <p14:tracePt t="191550" x="7072313" y="3667125"/>
          <p14:tracePt t="191561" x="7059613" y="3667125"/>
          <p14:tracePt t="191566" x="7046913" y="3679825"/>
          <p14:tracePt t="191586" x="7021513" y="3692525"/>
          <p14:tracePt t="191591" x="7021513" y="3729038"/>
          <p14:tracePt t="191601" x="7021513" y="3741738"/>
          <p14:tracePt t="191616" x="7021513" y="3754438"/>
          <p14:tracePt t="191640" x="7021513" y="3767138"/>
          <p14:tracePt t="191660" x="7021513" y="3779838"/>
          <p14:tracePt t="191677" x="7059613" y="3779838"/>
          <p14:tracePt t="191686" x="7085013" y="3779838"/>
          <p14:tracePt t="191696" x="7097713" y="3767138"/>
          <p14:tracePt t="191702" x="7123113" y="3754438"/>
          <p14:tracePt t="191713" x="7134225" y="3741738"/>
          <p14:tracePt t="191717" x="7146925" y="3729038"/>
          <p14:tracePt t="191747" x="7146925" y="3716338"/>
          <p14:tracePt t="191797" x="7123113" y="3716338"/>
          <p14:tracePt t="191802" x="7034213" y="3716338"/>
          <p14:tracePt t="191812" x="6872288" y="3741738"/>
          <p14:tracePt t="191822" x="6708775" y="3754438"/>
          <p14:tracePt t="191828" x="6472238" y="3792538"/>
          <p14:tracePt t="191839" x="6270625" y="3841750"/>
          <p14:tracePt t="191844" x="6021388" y="3854450"/>
          <p14:tracePt t="191852" x="5745163" y="3941763"/>
          <p14:tracePt t="191862" x="5445125" y="4017963"/>
          <p14:tracePt t="191868" x="5119688" y="4079875"/>
          <p14:tracePt t="191878" x="4781550" y="4141788"/>
          <p14:tracePt t="191882" x="4494213" y="4192588"/>
          <p14:tracePt t="191893" x="4117975" y="4279900"/>
          <p14:tracePt t="191903" x="3856038" y="4341813"/>
          <p14:tracePt t="191909" x="3579813" y="4418013"/>
          <p14:tracePt t="191918" x="3328988" y="4505325"/>
          <p14:tracePt t="191925" x="3154363" y="4518025"/>
          <p14:tracePt t="191934" x="3003550" y="4567238"/>
          <p14:tracePt t="191944" x="2867025" y="4605338"/>
          <p14:tracePt t="191948" x="2754313" y="4643438"/>
          <p14:tracePt t="191961" x="2641600" y="4679950"/>
          <p14:tracePt t="191965" x="2541588" y="4718050"/>
          <p14:tracePt t="191975" x="2465388" y="4756150"/>
          <p14:tracePt t="191984" x="2403475" y="4792663"/>
          <p14:tracePt t="191990" x="2339975" y="4818063"/>
          <p14:tracePt t="192002" x="2290763" y="4843463"/>
          <p14:tracePt t="192004" x="2228850" y="4879975"/>
          <p14:tracePt t="192014" x="2203450" y="4892675"/>
          <p14:tracePt t="192024" x="2139950" y="4930775"/>
          <p14:tracePt t="192031" x="2090738" y="4968875"/>
          <p14:tracePt t="192041" x="2052638" y="4968875"/>
          <p14:tracePt t="192044" x="2003425" y="4992688"/>
          <p14:tracePt t="192055" x="1978025" y="4992688"/>
          <p14:tracePt t="192064" x="1952625" y="5018088"/>
          <p14:tracePt t="192071" x="1878013" y="5043488"/>
          <p14:tracePt t="192081" x="1827213" y="5056188"/>
          <p14:tracePt t="192084" x="1752600" y="5118100"/>
          <p14:tracePt t="192094" x="1689100" y="5130800"/>
          <p14:tracePt t="192105" x="1665288" y="5143500"/>
          <p14:tracePt t="192111" x="1627188" y="5156200"/>
          <p14:tracePt t="192121" x="1601788" y="5168900"/>
          <p14:tracePt t="192124" x="1589088" y="5181600"/>
          <p14:tracePt t="192135" x="1565275" y="5194300"/>
          <p14:tracePt t="192150" x="1539875" y="5205413"/>
          <p14:tracePt t="192167" x="1539875" y="5230813"/>
          <p14:tracePt t="192178" x="1527175" y="5256213"/>
          <p14:tracePt t="192186" x="1527175" y="5268913"/>
          <p14:tracePt t="192191" x="1527175" y="5305425"/>
          <p14:tracePt t="192201" x="1527175" y="5330825"/>
          <p14:tracePt t="192206" x="1527175" y="5394325"/>
          <p14:tracePt t="192217" x="1539875" y="5456238"/>
          <p14:tracePt t="192228" x="1601788" y="5518150"/>
          <p14:tracePt t="192230" x="1652588" y="5581650"/>
          <p14:tracePt t="192241" x="1727200" y="5656263"/>
          <p14:tracePt t="192247" x="1814513" y="5732463"/>
          <p14:tracePt t="192256" x="1965325" y="5819775"/>
          <p14:tracePt t="192266" x="2078038" y="5868988"/>
          <p14:tracePt t="192272" x="2203450" y="5956300"/>
          <p14:tracePt t="192282" x="2339975" y="6019800"/>
          <p14:tracePt t="192286" x="2465388" y="6094413"/>
          <p14:tracePt t="192296" x="2541588" y="6132513"/>
          <p14:tracePt t="192307" x="2603500" y="6157913"/>
          <p14:tracePt t="192312" x="2641600" y="6169025"/>
          <p14:tracePt t="192323" x="2667000" y="6181725"/>
          <p14:tracePt t="192329" x="2678113" y="6181725"/>
          <p14:tracePt t="192373" x="2690813" y="6181725"/>
          <p14:tracePt t="192389" x="2703513" y="6194425"/>
          <p14:tracePt t="192555" x="2703513" y="6181725"/>
          <p14:tracePt t="192558" x="2703513" y="6169025"/>
          <p14:tracePt t="192585" x="2703513" y="6145213"/>
          <p14:tracePt t="192599" x="2690813" y="6132513"/>
          <p14:tracePt t="192611" x="2667000" y="6132513"/>
          <p14:tracePt t="192614" x="2616200" y="6132513"/>
          <p14:tracePt t="192625" x="2590800" y="6132513"/>
          <p14:tracePt t="192634" x="2554288" y="6132513"/>
          <p14:tracePt t="192640" x="2490788" y="6132513"/>
          <p14:tracePt t="192651" x="2441575" y="6132513"/>
          <p14:tracePt t="192654" x="2378075" y="6132513"/>
          <p14:tracePt t="192664" x="2339975" y="6132513"/>
          <p14:tracePt t="192675" x="2290763" y="6132513"/>
          <p14:tracePt t="192680" x="2252663" y="6132513"/>
          <p14:tracePt t="192691" x="2216150" y="6132513"/>
          <p14:tracePt t="192697" x="2190750" y="6132513"/>
          <p14:tracePt t="192706" x="2165350" y="6132513"/>
          <p14:tracePt t="192717" x="2139950" y="6132513"/>
          <p14:tracePt t="192720" x="2127250" y="6132513"/>
          <p14:tracePt t="192731" x="2116138" y="6132513"/>
          <p14:tracePt t="192747" x="2103438" y="6132513"/>
          <p14:tracePt t="192761" x="2090738" y="6132513"/>
          <p14:tracePt t="192777" x="2078038" y="6132513"/>
          <p14:tracePt t="192798" x="2052638" y="6132513"/>
          <p14:tracePt t="192814" x="2039938" y="6132513"/>
          <p14:tracePt t="192817" x="2027238" y="6132513"/>
          <p14:tracePt t="192827" x="2014538" y="6132513"/>
          <p14:tracePt t="192836" x="2003425" y="6132513"/>
          <p14:tracePt t="192852" x="1990725" y="6132513"/>
          <p14:tracePt t="192939" x="1978025" y="6132513"/>
          <p14:tracePt t="193084" x="1978025" y="6119813"/>
          <p14:tracePt t="193088" x="1978025" y="6081713"/>
          <p14:tracePt t="193099" x="2003425" y="6056313"/>
          <p14:tracePt t="193105" x="2027238" y="6032500"/>
          <p14:tracePt t="193115" x="2090738" y="5994400"/>
          <p14:tracePt t="193124" x="2127250" y="5969000"/>
          <p14:tracePt t="193129" x="2203450" y="5932488"/>
          <p14:tracePt t="193139" x="2228850" y="5932488"/>
          <p14:tracePt t="193145" x="2252663" y="5907088"/>
          <p14:tracePt t="193156" x="2303463" y="5894388"/>
          <p14:tracePt t="193165" x="2339975" y="5881688"/>
          <p14:tracePt t="193180" x="2365375" y="5868988"/>
          <p14:tracePt t="193196" x="2378075" y="5868988"/>
          <p14:tracePt t="193205" x="2390775" y="5868988"/>
          <p14:tracePt t="193422" x="2403475" y="5868988"/>
          <p14:tracePt t="193444" x="2403475" y="5894388"/>
          <p14:tracePt t="193448" x="2403475" y="5907088"/>
          <p14:tracePt t="193457" x="2390775" y="5932488"/>
          <p14:tracePt t="193463" x="2378075" y="5956300"/>
          <p14:tracePt t="193472" x="2365375" y="5969000"/>
          <p14:tracePt t="193484" x="2352675" y="5994400"/>
          <p14:tracePt t="193488" x="2352675" y="6007100"/>
          <p14:tracePt t="193500" x="2339975" y="6007100"/>
          <p14:tracePt t="193502" x="2339975" y="6019800"/>
          <p14:tracePt t="193522" x="2328863" y="6032500"/>
          <p14:tracePt t="193604" x="2316163" y="6032500"/>
          <p14:tracePt t="193621" x="2290763" y="6032500"/>
          <p14:tracePt t="193639" x="2278063" y="6019800"/>
          <p14:tracePt t="193654" x="2265363" y="6007100"/>
          <p14:tracePt t="193669" x="2252663" y="5994400"/>
          <p14:tracePt t="193680" x="2228850" y="5981700"/>
          <p14:tracePt t="193684" x="2216150" y="5981700"/>
          <p14:tracePt t="193694" x="2203450" y="5969000"/>
          <p14:tracePt t="193698" x="2165350" y="5932488"/>
          <p14:tracePt t="193708" x="2152650" y="5919788"/>
          <p14:tracePt t="193718" x="2139950" y="5907088"/>
          <p14:tracePt t="193725" x="2116138" y="5894388"/>
          <p14:tracePt t="193765" x="2103438" y="5894388"/>
          <p14:tracePt t="193780" x="2090738" y="5894388"/>
          <p14:tracePt t="193790" x="2078038" y="5894388"/>
          <p14:tracePt t="193795" x="2065338" y="5894388"/>
          <p14:tracePt t="193811" x="2027238" y="5894388"/>
          <p14:tracePt t="193820" x="1990725" y="5919788"/>
          <p14:tracePt t="193830" x="1927225" y="5945188"/>
          <p14:tracePt t="193835" x="1914525" y="5956300"/>
          <p14:tracePt t="193847" x="1839913" y="5994400"/>
          <p14:tracePt t="193851" x="1778000" y="6019800"/>
          <p14:tracePt t="193860" x="1701800" y="6045200"/>
          <p14:tracePt t="193871" x="1639888" y="6056313"/>
          <p14:tracePt t="193876" x="1614488" y="6081713"/>
          <p14:tracePt t="193886" x="1589088" y="6107113"/>
          <p14:tracePt t="193890" x="1565275" y="6107113"/>
          <p14:tracePt t="193900" x="1539875" y="6107113"/>
          <p14:tracePt t="193910" x="1527175" y="6119813"/>
          <p14:tracePt t="193916" x="1514475" y="6119813"/>
          <p14:tracePt t="193928" x="1489075" y="6132513"/>
          <p14:tracePt t="193950" x="1476375" y="6132513"/>
          <p14:tracePt t="194109" x="1465263" y="6132513"/>
          <p14:tracePt t="194129" x="1452563" y="6157913"/>
          <p14:tracePt t="194142" x="1439863" y="6169025"/>
          <p14:tracePt t="194148" x="1427163" y="6181725"/>
          <p14:tracePt t="194158" x="1401763" y="6207125"/>
          <p14:tracePt t="194169" x="1401763" y="6219825"/>
          <p14:tracePt t="194182" x="1401763" y="6245225"/>
          <p14:tracePt t="194188" x="1389063" y="6257925"/>
          <p14:tracePt t="194199" x="1389063" y="6269038"/>
          <p14:tracePt t="194214" x="1363663" y="6269038"/>
          <p14:tracePt t="194527" x="1363663" y="6281738"/>
          <p14:tracePt t="194547" x="1363663" y="6294438"/>
          <p14:tracePt t="194557" x="1376363" y="6294438"/>
          <p14:tracePt t="194567" x="1389063" y="6294438"/>
          <p14:tracePt t="194597" x="1414463" y="6294438"/>
          <p14:tracePt t="194612" x="1427163" y="6294438"/>
          <p14:tracePt t="194622" x="1465263" y="6294438"/>
          <p14:tracePt t="194636" x="1489075" y="6294438"/>
          <p14:tracePt t="194648" x="1514475" y="6294438"/>
          <p14:tracePt t="194652" x="1539875" y="6294438"/>
          <p14:tracePt t="194663" x="1589088" y="6294438"/>
          <p14:tracePt t="194668" x="1627188" y="6294438"/>
          <p14:tracePt t="194678" x="1652588" y="6294438"/>
          <p14:tracePt t="194688" x="1677988" y="6294438"/>
          <p14:tracePt t="194692" x="1701800" y="6294438"/>
          <p14:tracePt t="194703" x="1739900" y="6281738"/>
          <p14:tracePt t="194708" x="1752600" y="6281738"/>
          <p14:tracePt t="194718" x="1790700" y="6281738"/>
          <p14:tracePt t="194729" x="1801813" y="6281738"/>
          <p14:tracePt t="194732" x="1814513" y="6269038"/>
          <p14:tracePt t="194742" x="1827213" y="6269038"/>
          <p14:tracePt t="194748" x="1839913" y="6269038"/>
          <p14:tracePt t="194758" x="1865313" y="6269038"/>
          <p14:tracePt t="194768" x="1878013" y="6269038"/>
          <p14:tracePt t="194773" x="1890713" y="6269038"/>
          <p14:tracePt t="194782" x="1903413" y="6269038"/>
          <p14:tracePt t="194789" x="1914525" y="6269038"/>
          <p14:tracePt t="194809" x="1927225" y="6269038"/>
          <p14:tracePt t="194894" x="1939925" y="6257925"/>
          <p14:tracePt t="194904" x="1952625" y="6257925"/>
          <p14:tracePt t="194911" x="1952625" y="6245225"/>
          <p14:tracePt t="194920" x="1965325" y="6245225"/>
          <p14:tracePt t="194934" x="1965325" y="6232525"/>
          <p14:tracePt t="194945" x="1990725" y="6219825"/>
          <p14:tracePt t="194964" x="1990725" y="6207125"/>
          <p14:tracePt t="194965" x="2003425" y="6207125"/>
          <p14:tracePt t="194974" x="2027238" y="6207125"/>
          <p14:tracePt t="194986" x="2039938" y="6207125"/>
          <p14:tracePt t="195000" x="2065338" y="6207125"/>
          <p14:tracePt t="195017" x="2078038" y="6207125"/>
          <p14:tracePt t="195027" x="2116138" y="6207125"/>
          <p14:tracePt t="195032" x="2139950" y="6207125"/>
          <p14:tracePt t="195041" x="2165350" y="6207125"/>
          <p14:tracePt t="195048" x="2178050" y="6207125"/>
          <p14:tracePt t="195056" x="2203450" y="6207125"/>
          <p14:tracePt t="195066" x="2239963" y="6207125"/>
          <p14:tracePt t="195070" x="2265363" y="6207125"/>
          <p14:tracePt t="195082" x="2303463" y="6207125"/>
          <p14:tracePt t="195086" x="2328863" y="6207125"/>
          <p14:tracePt t="195097" x="2365375" y="6194425"/>
          <p14:tracePt t="195107" x="2390775" y="6194425"/>
          <p14:tracePt t="195112" x="2416175" y="6194425"/>
          <p14:tracePt t="195120" x="2441575" y="6181725"/>
          <p14:tracePt t="195127" x="2465388" y="6181725"/>
          <p14:tracePt t="195137" x="2490788" y="6181725"/>
          <p14:tracePt t="195148" x="2516188" y="6181725"/>
          <p14:tracePt t="195153" x="2528888" y="6157913"/>
          <p14:tracePt t="195166" x="2541588" y="6157913"/>
          <p14:tracePt t="195288" x="2565400" y="6157913"/>
          <p14:tracePt t="195303" x="2578100" y="6145213"/>
          <p14:tracePt t="195308" x="2578100" y="6132513"/>
          <p14:tracePt t="195318" x="2590800" y="6119813"/>
          <p14:tracePt t="195329" x="2603500" y="6119813"/>
          <p14:tracePt t="195333" x="2603500" y="6107113"/>
          <p14:tracePt t="195343" x="2616200" y="6107113"/>
          <p14:tracePt t="195349" x="2616200" y="6094413"/>
          <p14:tracePt t="195358" x="2641600" y="6081713"/>
          <p14:tracePt t="195368" x="2641600" y="6069013"/>
          <p14:tracePt t="195373" x="2654300" y="6069013"/>
          <p14:tracePt t="195382" x="2654300" y="6056313"/>
          <p14:tracePt t="195389" x="2667000" y="6056313"/>
          <p14:tracePt t="195399" x="2678113" y="6032500"/>
          <p14:tracePt t="195408" x="2690813" y="6019800"/>
          <p14:tracePt t="195416" x="2703513" y="5994400"/>
          <p14:tracePt t="195425" x="2716213" y="5969000"/>
          <p14:tracePt t="195429" x="2728913" y="5969000"/>
          <p14:tracePt t="195439" x="2741613" y="5945188"/>
          <p14:tracePt t="195454" x="2741613" y="5932488"/>
          <p14:tracePt t="195470" x="2754313" y="5919788"/>
          <p14:tracePt t="195490" x="2754313" y="5907088"/>
          <p14:tracePt t="195545" x="2754313" y="5894388"/>
          <p14:tracePt t="195555" x="2754313" y="5881688"/>
          <p14:tracePt t="195571" x="2754313" y="5868988"/>
          <p14:tracePt t="195585" x="2754313" y="5856288"/>
          <p14:tracePt t="195594" x="2754313" y="5843588"/>
          <p14:tracePt t="195611" x="2754313" y="5832475"/>
          <p14:tracePt t="195617" x="2754313" y="5819775"/>
          <p14:tracePt t="195636" x="2767013" y="5819775"/>
          <p14:tracePt t="195660" x="2767013" y="5807075"/>
          <p14:tracePt t="195667" x="2778125" y="5794375"/>
          <p14:tracePt t="195680" x="2790825" y="5781675"/>
          <p14:tracePt t="195690" x="2816225" y="5768975"/>
          <p14:tracePt t="195701" x="2854325" y="5768975"/>
          <p14:tracePt t="195707" x="2903538" y="5732463"/>
          <p14:tracePt t="195716" x="2941638" y="5732463"/>
          <p14:tracePt t="195722" x="3028950" y="5694363"/>
          <p14:tracePt t="195733" x="3116263" y="5668963"/>
          <p14:tracePt t="195742" x="3205163" y="5656263"/>
          <p14:tracePt t="195747" x="3317875" y="5619750"/>
          <p14:tracePt t="195756" x="3392488" y="5619750"/>
          <p14:tracePt t="195762" x="3505200" y="5607050"/>
          <p14:tracePt t="195772" x="3567113" y="5607050"/>
          <p14:tracePt t="195783" x="3605213" y="5607050"/>
          <p14:tracePt t="195786" x="3630613" y="5607050"/>
          <p14:tracePt t="195800" x="3643313" y="5607050"/>
          <p14:tracePt t="195942" x="3630613" y="5619750"/>
          <p14:tracePt t="195958" x="3617913" y="5630863"/>
          <p14:tracePt t="195968" x="3592513" y="5643563"/>
          <p14:tracePt t="196004" x="3579813" y="5656263"/>
          <p14:tracePt t="196028" x="3554413" y="5656263"/>
          <p14:tracePt t="196039" x="3530600" y="5668963"/>
          <p14:tracePt t="196054" x="3505200" y="5668963"/>
          <p14:tracePt t="196064" x="3479800" y="5668963"/>
          <p14:tracePt t="196069" x="3454400" y="5668963"/>
          <p14:tracePt t="196084" x="3441700" y="5668963"/>
          <p14:tracePt t="196105" x="3429000" y="5668963"/>
          <p14:tracePt t="196122" x="3417888" y="5668963"/>
          <p14:tracePt t="196134" x="3405188" y="5668963"/>
          <p14:tracePt t="196145" x="3392488" y="5668963"/>
          <p14:tracePt t="196237" x="3379788" y="5668963"/>
          <p14:tracePt t="196276" x="3367088" y="5668963"/>
          <p14:tracePt t="196439" x="3367088" y="5681663"/>
          <p14:tracePt t="196452" x="3367088" y="5694363"/>
          <p14:tracePt t="196488" x="3367088" y="5707063"/>
          <p14:tracePt t="196492" x="3367088" y="5719763"/>
          <p14:tracePt t="196524" x="3367088" y="5732463"/>
          <p14:tracePt t="196567" x="3367088" y="5743575"/>
          <p14:tracePt t="199566" x="3392488" y="5743575"/>
          <p14:tracePt t="199582" x="3405188" y="5743575"/>
          <p14:tracePt t="199591" x="3417888" y="5743575"/>
          <p14:tracePt t="199594" x="3429000" y="5743575"/>
          <p14:tracePt t="199604" x="3454400" y="5743575"/>
          <p14:tracePt t="199617" x="3467100" y="5743575"/>
          <p14:tracePt t="199621" x="3492500" y="5743575"/>
          <p14:tracePt t="199631" x="3517900" y="5743575"/>
          <p14:tracePt t="199638" x="3541713" y="5743575"/>
          <p14:tracePt t="199646" x="3592513" y="5743575"/>
          <p14:tracePt t="199657" x="3654425" y="5743575"/>
          <p14:tracePt t="199660" x="3717925" y="5768975"/>
          <p14:tracePt t="199671" x="3767138" y="5768975"/>
          <p14:tracePt t="199676" x="3843338" y="5781675"/>
          <p14:tracePt t="199687" x="3905250" y="5781675"/>
          <p14:tracePt t="199697" x="3968750" y="5807075"/>
          <p14:tracePt t="199702" x="4005263" y="5807075"/>
          <p14:tracePt t="199711" x="4056063" y="5819775"/>
          <p14:tracePt t="199717" x="4081463" y="5819775"/>
          <p14:tracePt t="199727" x="4105275" y="5819775"/>
          <p14:tracePt t="199737" x="4117975" y="5819775"/>
          <p14:tracePt t="199740" x="4130675" y="5819775"/>
          <p14:tracePt t="200065" x="4105275" y="5819775"/>
          <p14:tracePt t="200070" x="4081463" y="5819775"/>
          <p14:tracePt t="200079" x="4056063" y="5819775"/>
          <p14:tracePt t="200091" x="4030663" y="5819775"/>
          <p14:tracePt t="200094" x="4017963" y="5819775"/>
          <p14:tracePt t="200110" x="4005263" y="5819775"/>
          <p14:tracePt t="200519" x="4030663" y="5819775"/>
          <p14:tracePt t="200529" x="4056063" y="5819775"/>
          <p14:tracePt t="200533" x="4068763" y="5819775"/>
          <p14:tracePt t="200550" x="4081463" y="5819775"/>
          <p14:tracePt t="200559" x="4105275" y="5819775"/>
          <p14:tracePt t="200568" x="4117975" y="5819775"/>
          <p14:tracePt t="200658" x="4130675" y="5819775"/>
          <p14:tracePt t="200680" x="4143375" y="5819775"/>
          <p14:tracePt t="200685" x="4181475" y="5819775"/>
          <p14:tracePt t="200695" x="4230688" y="5819775"/>
          <p14:tracePt t="200701" x="4330700" y="5781675"/>
          <p14:tracePt t="200711" x="4468813" y="5768975"/>
          <p14:tracePt t="200722" x="4643438" y="5694363"/>
          <p14:tracePt t="200724" x="4843463" y="5656263"/>
          <p14:tracePt t="200734" x="5019675" y="5594350"/>
          <p14:tracePt t="200741" x="5181600" y="5556250"/>
          <p14:tracePt t="200751" x="5319713" y="5481638"/>
          <p14:tracePt t="200760" x="5445125" y="5430838"/>
          <p14:tracePt t="200764" x="5545138" y="5356225"/>
          <p14:tracePt t="200775" x="5632450" y="5305425"/>
          <p14:tracePt t="200780" x="5708650" y="5256213"/>
          <p14:tracePt t="200791" x="5757863" y="5218113"/>
          <p14:tracePt t="200800" x="5770563" y="5205413"/>
          <p14:tracePt t="200806" x="5783263" y="5194300"/>
          <p14:tracePt t="200816" x="5783263" y="5181600"/>
          <p14:tracePt t="200821" x="5795963" y="5181600"/>
          <p14:tracePt t="200830" x="5795963" y="5168900"/>
          <p14:tracePt t="200846" x="5808663" y="5143500"/>
          <p14:tracePt t="200861" x="5808663" y="5118100"/>
          <p14:tracePt t="200872" x="5821363" y="5105400"/>
          <p14:tracePt t="200880" x="5832475" y="5081588"/>
          <p14:tracePt t="200897" x="5845175" y="5056188"/>
          <p14:tracePt t="200902" x="5857875" y="5030788"/>
          <p14:tracePt t="200912" x="5870575" y="5005388"/>
          <p14:tracePt t="200923" x="5908675" y="4981575"/>
          <p14:tracePt t="200926" x="5921375" y="4956175"/>
          <p14:tracePt t="200936" x="5957888" y="4892675"/>
          <p14:tracePt t="200942" x="5995988" y="4868863"/>
          <p14:tracePt t="200957" x="6057900" y="4818063"/>
          <p14:tracePt t="200963" x="6146800" y="4756150"/>
          <p14:tracePt t="200966" x="6208713" y="4705350"/>
          <p14:tracePt t="200976" x="6246813" y="4679950"/>
          <p14:tracePt t="200983" x="6283325" y="4656138"/>
          <p14:tracePt t="200992" x="6308725" y="4618038"/>
          <p14:tracePt t="201002" x="6321425" y="4618038"/>
          <p14:tracePt t="201008" x="6346825" y="4592638"/>
          <p14:tracePt t="201023" x="6359525" y="4592638"/>
          <p14:tracePt t="201053" x="6359525" y="4579938"/>
          <p14:tracePt t="201073" x="6370638" y="4579938"/>
          <p14:tracePt t="201079" x="6383338" y="4567238"/>
          <p14:tracePt t="201092" x="6396038" y="4554538"/>
          <p14:tracePt t="201106" x="6408738" y="4543425"/>
          <p14:tracePt t="201119" x="6421438" y="4518025"/>
          <p14:tracePt t="201128" x="6434138" y="4518025"/>
          <p14:tracePt t="201132" x="6446838" y="4479925"/>
          <p14:tracePt t="201145" x="6446838" y="4467225"/>
          <p14:tracePt t="201156" x="6459538" y="4454525"/>
          <p14:tracePt t="201168" x="6472238" y="4430713"/>
          <p14:tracePt t="201174" x="6472238" y="4418013"/>
          <p14:tracePt t="201185" x="6472238" y="4405313"/>
          <p14:tracePt t="201195" x="6483350" y="4392613"/>
          <p14:tracePt t="201199" x="6483350" y="4379913"/>
          <p14:tracePt t="201208" x="6483350" y="4367213"/>
          <p14:tracePt t="201216" x="6483350" y="4354513"/>
          <p14:tracePt t="201235" x="6496050" y="4354513"/>
          <p14:tracePt t="201271" x="6496050" y="4341813"/>
          <p14:tracePt t="201315" x="6496050" y="4330700"/>
          <p14:tracePt t="201331" x="6483350" y="4305300"/>
          <p14:tracePt t="201344" x="6459538" y="4279900"/>
          <p14:tracePt t="201355" x="6446838" y="4267200"/>
          <p14:tracePt t="201361" x="6421438" y="4254500"/>
          <p14:tracePt t="201370" x="6421438" y="4241800"/>
          <p14:tracePt t="201376" x="6396038" y="4230688"/>
          <p14:tracePt t="201387" x="6370638" y="4192588"/>
          <p14:tracePt t="201396" x="6359525" y="4179888"/>
          <p14:tracePt t="201400" x="6321425" y="4154488"/>
          <p14:tracePt t="201410" x="6296025" y="4154488"/>
          <p14:tracePt t="201416" x="6270625" y="4129088"/>
          <p14:tracePt t="201426" x="6259513" y="4117975"/>
          <p14:tracePt t="201441" x="6246813" y="4117975"/>
          <p14:tracePt t="201450" x="6221413" y="4117975"/>
          <p14:tracePt t="201466" x="6221413" y="4105275"/>
          <p14:tracePt t="201599" x="6221413" y="4117975"/>
          <p14:tracePt t="201608" x="6208713" y="4129088"/>
          <p14:tracePt t="201643" x="6208713" y="4141788"/>
          <p14:tracePt t="201673" x="6208713" y="4167188"/>
          <p14:tracePt t="201688" x="6234113" y="4167188"/>
          <p14:tracePt t="201699" x="6283325" y="4167188"/>
          <p14:tracePt t="201705" x="6359525" y="4167188"/>
          <p14:tracePt t="201715" x="6421438" y="4167188"/>
          <p14:tracePt t="201724" x="6559550" y="4154488"/>
          <p14:tracePt t="201730" x="6734175" y="4117975"/>
          <p14:tracePt t="201739" x="6884988" y="4067175"/>
          <p14:tracePt t="201744" x="7085013" y="4005263"/>
          <p14:tracePt t="201755" x="7246938" y="3967163"/>
          <p14:tracePt t="201764" x="7385050" y="3905250"/>
          <p14:tracePt t="201769" x="7485063" y="3867150"/>
          <p14:tracePt t="201779" x="7597775" y="3829050"/>
          <p14:tracePt t="201784" x="7648575" y="3816350"/>
          <p14:tracePt t="201795" x="7661275" y="3816350"/>
          <p14:tracePt t="201804" x="7673975" y="3816350"/>
          <p14:tracePt t="201907" x="7673975" y="3803650"/>
          <p14:tracePt t="201916" x="7635875" y="3829050"/>
          <p14:tracePt t="201920" x="7523163" y="3879850"/>
          <p14:tracePt t="201930" x="7385050" y="3967163"/>
          <p14:tracePt t="201941" x="7197725" y="4092575"/>
          <p14:tracePt t="201958" x="6696075" y="4379913"/>
          <p14:tracePt t="201961" x="6359525" y="4567238"/>
          <p14:tracePt t="201972" x="5970588" y="4792663"/>
          <p14:tracePt t="201980" x="5507038" y="5018088"/>
          <p14:tracePt t="201986" x="4956175" y="5243513"/>
          <p14:tracePt t="201996" x="4394200" y="5456238"/>
          <p14:tracePt t="202001" x="3943350" y="5656263"/>
          <p14:tracePt t="202011" x="3429000" y="5794375"/>
          <p14:tracePt t="202023" x="2992438" y="5956300"/>
          <p14:tracePt t="202026" x="2541588" y="6094413"/>
          <p14:tracePt t="202037" x="2127250" y="6219825"/>
          <p14:tracePt t="202043" x="1739900" y="6307138"/>
          <p14:tracePt t="202052" x="1363663" y="6407150"/>
          <p14:tracePt t="202058" x="950913" y="6507163"/>
          <p14:tracePt t="202066" x="638175" y="6532563"/>
          <p14:tracePt t="202077" x="412750" y="6583363"/>
          <p14:tracePt t="202083" x="274638" y="6583363"/>
          <p14:tracePt t="202092" x="174625" y="6607175"/>
          <p14:tracePt t="202099" x="100013" y="6619875"/>
          <p14:tracePt t="202108" x="74613" y="6619875"/>
          <p14:tracePt t="202118" x="61913" y="6619875"/>
          <p14:tracePt t="202189" x="50800" y="6619875"/>
          <p14:tracePt t="202195" x="25400" y="6619875"/>
          <p14:tracePt t="202205" x="12700" y="6619875"/>
          <p14:tracePt t="202335" x="200025" y="6483350"/>
          <p14:tracePt t="202339" x="376238" y="6483350"/>
          <p14:tracePt t="202348" x="588963" y="6432550"/>
          <p14:tracePt t="202359" x="863600" y="6407150"/>
          <p14:tracePt t="202364" x="1127125" y="6381750"/>
          <p14:tracePt t="202375" x="1376363" y="6357938"/>
          <p14:tracePt t="202379" x="1601788" y="6332538"/>
          <p14:tracePt t="202388" x="1765300" y="6319838"/>
          <p14:tracePt t="202398" x="1903413" y="6281738"/>
          <p14:tracePt t="202404" x="1990725" y="6281738"/>
          <p14:tracePt t="202414" x="2027238" y="6281738"/>
          <p14:tracePt t="202430" x="2039938" y="6281738"/>
          <p14:tracePt t="202531" x="2039938" y="6269038"/>
          <p14:tracePt t="202537" x="2027238" y="6257925"/>
          <p14:tracePt t="202547" x="2014538" y="6245225"/>
          <p14:tracePt t="202557" x="1990725" y="6232525"/>
          <p14:tracePt t="202561" x="1965325" y="6232525"/>
          <p14:tracePt t="202571" x="1939925" y="6207125"/>
          <p14:tracePt t="202577" x="1890713" y="6181725"/>
          <p14:tracePt t="202587" x="1878013" y="6169025"/>
          <p14:tracePt t="202596" x="1839913" y="6157913"/>
          <p14:tracePt t="202600" x="1801813" y="6145213"/>
          <p14:tracePt t="202610" x="1765300" y="6119813"/>
          <p14:tracePt t="202617" x="1739900" y="6119813"/>
          <p14:tracePt t="202627" x="1701800" y="6119813"/>
          <p14:tracePt t="202636" x="1689100" y="6119813"/>
          <p14:tracePt t="202646" x="1677988" y="6119813"/>
          <p14:tracePt t="202653" x="1665288" y="6119813"/>
          <p14:tracePt t="202667" x="1639888" y="6119813"/>
          <p14:tracePt t="202676" x="1614488" y="6119813"/>
          <p14:tracePt t="202687" x="1577975" y="6119813"/>
          <p14:tracePt t="202692" x="1552575" y="6119813"/>
          <p14:tracePt t="202703" x="1527175" y="6119813"/>
          <p14:tracePt t="202707" x="1514475" y="6119813"/>
          <p14:tracePt t="202728" x="1489075" y="6119813"/>
          <p14:tracePt t="202869" x="1476375" y="6119813"/>
          <p14:tracePt t="202934" x="1465263" y="6119813"/>
          <p14:tracePt t="202964" x="1452563" y="6132513"/>
          <p14:tracePt t="202985" x="1439863" y="6132513"/>
          <p14:tracePt t="203031" x="1427163" y="6145213"/>
          <p14:tracePt t="205244" x="1452563" y="6145213"/>
          <p14:tracePt t="205265" x="1465263" y="6145213"/>
          <p14:tracePt t="205274" x="1489075" y="6145213"/>
          <p14:tracePt t="205281" x="1514475" y="6145213"/>
          <p14:tracePt t="205291" x="1552575" y="6145213"/>
          <p14:tracePt t="205300" x="1601788" y="6145213"/>
          <p14:tracePt t="205305" x="1639888" y="6145213"/>
          <p14:tracePt t="205314" x="1689100" y="6145213"/>
          <p14:tracePt t="205321" x="1714500" y="6145213"/>
          <p14:tracePt t="205330" x="1739900" y="6145213"/>
          <p14:tracePt t="205340" x="1778000" y="6145213"/>
          <p14:tracePt t="205354" x="1801813" y="6145213"/>
          <p14:tracePt t="205361" x="1814513" y="6145213"/>
          <p14:tracePt t="205370" x="1827213" y="6145213"/>
          <p14:tracePt t="205381" x="1852613" y="6145213"/>
          <p14:tracePt t="205396" x="1852613" y="6157913"/>
          <p14:tracePt t="205673" x="1878013" y="6157913"/>
          <p14:tracePt t="205683" x="1903413" y="6157913"/>
          <p14:tracePt t="205689" x="1952625" y="6157913"/>
          <p14:tracePt t="205698" x="1990725" y="6157913"/>
          <p14:tracePt t="205709" x="2039938" y="6157913"/>
          <p14:tracePt t="205713" x="2103438" y="6157913"/>
          <p14:tracePt t="205724" x="2190750" y="6157913"/>
          <p14:tracePt t="205729" x="2290763" y="6157913"/>
          <p14:tracePt t="205739" x="2378075" y="6157913"/>
          <p14:tracePt t="205750" x="2452688" y="6157913"/>
          <p14:tracePt t="205754" x="2541588" y="6157913"/>
          <p14:tracePt t="205764" x="2616200" y="6157913"/>
          <p14:tracePt t="205768" x="2654300" y="6132513"/>
          <p14:tracePt t="205779" x="2728913" y="6107113"/>
          <p14:tracePt t="205788" x="2754313" y="6094413"/>
          <p14:tracePt t="205795" x="2803525" y="6056313"/>
          <p14:tracePt t="205804" x="2867025" y="5994400"/>
          <p14:tracePt t="205808" x="2903538" y="5919788"/>
          <p14:tracePt t="205818" x="2954338" y="5843588"/>
          <p14:tracePt t="205829" x="3028950" y="5756275"/>
          <p14:tracePt t="205835" x="3092450" y="5630863"/>
          <p14:tracePt t="205846" x="3128963" y="5543550"/>
          <p14:tracePt t="205849" x="3167063" y="5443538"/>
          <p14:tracePt t="205859" x="3205163" y="5343525"/>
          <p14:tracePt t="205868" x="3216275" y="5243513"/>
          <p14:tracePt t="205875" x="3241675" y="5181600"/>
          <p14:tracePt t="205884" x="3267075" y="5105400"/>
          <p14:tracePt t="205891" x="3279775" y="5068888"/>
          <p14:tracePt t="205900" x="3279775" y="5030788"/>
          <p14:tracePt t="205911" x="3279775" y="4981575"/>
          <p14:tracePt t="205917" x="3279775" y="4943475"/>
          <p14:tracePt t="205925" x="3279775" y="4918075"/>
          <p14:tracePt t="205931" x="3279775" y="4892675"/>
          <p14:tracePt t="205950" x="3279775" y="4879975"/>
          <p14:tracePt t="205954" x="3279775" y="4868863"/>
          <p14:tracePt t="205965" x="3279775" y="4830763"/>
          <p14:tracePt t="205971" x="3254375" y="4792663"/>
          <p14:tracePt t="205980" x="3192463" y="4705350"/>
          <p14:tracePt t="205991" x="3154363" y="4643438"/>
          <p14:tracePt t="205997" x="3103563" y="4567238"/>
          <p14:tracePt t="206006" x="3067050" y="4530725"/>
          <p14:tracePt t="206011" x="3003550" y="4479925"/>
          <p14:tracePt t="206021" x="2967038" y="4430713"/>
          <p14:tracePt t="206030" x="2916238" y="4379913"/>
          <p14:tracePt t="206036" x="2879725" y="4354513"/>
          <p14:tracePt t="206047" x="2828925" y="4318000"/>
          <p14:tracePt t="206050" x="2816225" y="4305300"/>
          <p14:tracePt t="206063" x="2790825" y="4279900"/>
          <p14:tracePt t="206073" x="2754313" y="4254500"/>
          <p14:tracePt t="206077" x="2716213" y="4230688"/>
          <p14:tracePt t="206086" x="2690813" y="4205288"/>
          <p14:tracePt t="206093" x="2654300" y="4167188"/>
          <p14:tracePt t="206102" x="2641600" y="4167188"/>
          <p14:tracePt t="206113" x="2616200" y="4141788"/>
          <p14:tracePt t="206117" x="2578100" y="4141788"/>
          <p14:tracePt t="206126" x="2565400" y="4117975"/>
          <p14:tracePt t="206142" x="2554288" y="4105275"/>
          <p14:tracePt t="206183" x="2541588" y="4105275"/>
          <p14:tracePt t="206208" x="2541588" y="4092575"/>
          <p14:tracePt t="206222" x="2541588" y="4079875"/>
          <p14:tracePt t="206248" x="2541588" y="4054475"/>
          <p14:tracePt t="206263" x="2528888" y="4054475"/>
          <p14:tracePt t="206278" x="2528888" y="4041775"/>
          <p14:tracePt t="206290" x="2528888" y="4029075"/>
          <p14:tracePt t="206306" x="2516188" y="3992563"/>
          <p14:tracePt t="206338" x="2516188" y="3979863"/>
          <p14:tracePt t="206345" x="2503488" y="3967163"/>
          <p14:tracePt t="206355" x="2503488" y="3954463"/>
          <p14:tracePt t="206358" x="2490788" y="3941763"/>
          <p14:tracePt t="206368" x="2490788" y="3929063"/>
          <p14:tracePt t="206384" x="2478088" y="3916363"/>
          <p14:tracePt t="206397" x="2465388" y="3892550"/>
          <p14:tracePt t="206398" x="2452688" y="3879850"/>
          <p14:tracePt t="206409" x="2441575" y="3854450"/>
          <p14:tracePt t="206419" x="2365375" y="3829050"/>
          <p14:tracePt t="206426" x="2316163" y="3792538"/>
          <p14:tracePt t="206435" x="2278063" y="3779838"/>
          <p14:tracePt t="206439" x="2228850" y="3767138"/>
          <p14:tracePt t="206448" x="2216150" y="3767138"/>
          <p14:tracePt t="206461" x="2178050" y="3754438"/>
          <p14:tracePt t="206466" x="2127250" y="3754438"/>
          <p14:tracePt t="206474" x="2065338" y="3729038"/>
          <p14:tracePt t="206482" x="2003425" y="3716338"/>
          <p14:tracePt t="206491" x="1978025" y="3716338"/>
          <p14:tracePt t="206500" x="1939925" y="3716338"/>
          <p14:tracePt t="206504" x="1903413" y="3703638"/>
          <p14:tracePt t="206515" x="1878013" y="3703638"/>
          <p14:tracePt t="206521" x="1852613" y="3703638"/>
          <p14:tracePt t="206531" x="1839913" y="3703638"/>
          <p14:tracePt t="206540" x="1827213" y="3703638"/>
          <p14:tracePt t="206545" x="1814513" y="3703638"/>
          <p14:tracePt t="206556" x="1801813" y="3703638"/>
          <p14:tracePt t="206560" x="1790700" y="3703638"/>
          <p14:tracePt t="206597" x="1765300" y="3703638"/>
          <p14:tracePt t="206617" x="1752600" y="3703638"/>
          <p14:tracePt t="206621" x="1739900" y="3703638"/>
          <p14:tracePt t="206637" x="1727200" y="3703638"/>
          <p14:tracePt t="206657" x="1714500" y="3703638"/>
          <p14:tracePt t="206672" x="1701800" y="3703638"/>
          <p14:tracePt t="206697" x="1689100" y="3703638"/>
          <p14:tracePt t="206713" x="1677988" y="3703638"/>
          <p14:tracePt t="206727" x="1665288" y="3716338"/>
          <p14:tracePt t="206736" x="1665288" y="3729038"/>
          <p14:tracePt t="206742" x="1652588" y="3741738"/>
          <p14:tracePt t="206752" x="1652588" y="3754438"/>
          <p14:tracePt t="206768" x="1639888" y="3779838"/>
          <p14:tracePt t="206782" x="1639888" y="3792538"/>
          <p14:tracePt t="206793" x="1639888" y="3803650"/>
          <p14:tracePt t="206803" x="1639888" y="3816350"/>
          <p14:tracePt t="206809" x="1639888" y="3829050"/>
          <p14:tracePt t="206818" x="1627188" y="3829050"/>
          <p14:tracePt t="206822" x="1627188" y="3841750"/>
          <p14:tracePt t="206842" x="1627188" y="3867150"/>
          <p14:tracePt t="206858" x="1627188" y="3879850"/>
          <p14:tracePt t="206863" x="1627188" y="3892550"/>
          <p14:tracePt t="206872" x="1627188" y="3905250"/>
          <p14:tracePt t="206883" x="1627188" y="3916363"/>
          <p14:tracePt t="206898" x="1639888" y="3929063"/>
          <p14:tracePt t="206904" x="1639888" y="3941763"/>
          <p14:tracePt t="206924" x="1665288" y="3954463"/>
          <p14:tracePt t="206938" x="1677988" y="3967163"/>
          <p14:tracePt t="206944" x="1689100" y="3979863"/>
          <p14:tracePt t="206964" x="1701800" y="3992563"/>
          <p14:tracePt t="206965" x="1714500" y="4005263"/>
          <p14:tracePt t="206968" x="1727200" y="4017963"/>
          <p14:tracePt t="206979" x="1752600" y="4029075"/>
          <p14:tracePt t="206984" x="1790700" y="4041775"/>
          <p14:tracePt t="206995" x="1801813" y="4041775"/>
          <p14:tracePt t="207005" x="1827213" y="4067175"/>
          <p14:tracePt t="207008" x="1839913" y="4067175"/>
          <p14:tracePt t="207018" x="1865313" y="4067175"/>
          <p14:tracePt t="207024" x="1890713" y="4067175"/>
          <p14:tracePt t="207035" x="1914525" y="4067175"/>
          <p14:tracePt t="207044" x="1927225" y="4067175"/>
          <p14:tracePt t="207051" x="1952625" y="4067175"/>
          <p14:tracePt t="207060" x="1978025" y="4092575"/>
          <p14:tracePt t="207074" x="1990725" y="4092575"/>
          <p14:tracePt t="207085" x="2003425" y="4092575"/>
          <p14:tracePt t="207091" x="2014538" y="4092575"/>
          <p14:tracePt t="207105" x="2027238" y="4092575"/>
          <p14:tracePt t="207116" x="2039938" y="4092575"/>
          <p14:tracePt t="207134" x="2052638" y="4092575"/>
          <p14:tracePt t="207227" x="2052638" y="4117975"/>
          <p14:tracePt t="207247" x="2027238" y="4141788"/>
          <p14:tracePt t="207252" x="1990725" y="4217988"/>
          <p14:tracePt t="207263" x="1952625" y="4267200"/>
          <p14:tracePt t="207267" x="1914525" y="4354513"/>
          <p14:tracePt t="207276" x="1865313" y="4467225"/>
          <p14:tracePt t="207286" x="1801813" y="4618038"/>
          <p14:tracePt t="207292" x="1752600" y="4756150"/>
          <p14:tracePt t="207302" x="1689100" y="4868863"/>
          <p14:tracePt t="207306" x="1627188" y="5030788"/>
          <p14:tracePt t="207317" x="1565275" y="5168900"/>
          <p14:tracePt t="207327" x="1527175" y="5268913"/>
          <p14:tracePt t="207332" x="1489075" y="5394325"/>
          <p14:tracePt t="207342" x="1452563" y="5494338"/>
          <p14:tracePt t="207348" x="1427163" y="5568950"/>
          <p14:tracePt t="207358" x="1401763" y="5656263"/>
          <p14:tracePt t="207368" x="1389063" y="5707063"/>
          <p14:tracePt t="207372" x="1376363" y="5743575"/>
          <p14:tracePt t="207382" x="1376363" y="5781675"/>
          <p14:tracePt t="207388" x="1363663" y="5794375"/>
          <p14:tracePt t="207399" x="1363663" y="5807075"/>
          <p14:tracePt t="207408" x="1363663" y="5819775"/>
          <p14:tracePt t="207468" x="1363663" y="5832475"/>
          <p14:tracePt t="207483" x="1352550" y="5843588"/>
          <p14:tracePt t="207518" x="1352550" y="5856288"/>
          <p14:tracePt t="207539" x="1352550" y="5881688"/>
          <p14:tracePt t="207559" x="1352550" y="5907088"/>
          <p14:tracePt t="207575" x="1352550" y="5919788"/>
          <p14:tracePt t="207578" x="1352550" y="5956300"/>
          <p14:tracePt t="207601" x="1352550" y="5981700"/>
          <p14:tracePt t="207604" x="1352550" y="5994400"/>
          <p14:tracePt t="207615" x="1352550" y="6007100"/>
          <p14:tracePt t="207621" x="1352550" y="6019800"/>
          <p14:tracePt t="207631" x="1352550" y="6032500"/>
          <p14:tracePt t="207644" x="1363663" y="6032500"/>
          <p14:tracePt t="207670" x="1363663" y="6045200"/>
          <p14:tracePt t="207747" x="1376363" y="6045200"/>
          <p14:tracePt t="207766" x="1389063" y="6045200"/>
          <p14:tracePt t="207797" x="1414463" y="6045200"/>
          <p14:tracePt t="207811" x="1427163" y="6045200"/>
          <p14:tracePt t="207827" x="1452563" y="6045200"/>
          <p14:tracePt t="207836" x="1465263" y="6045200"/>
          <p14:tracePt t="207847" x="1476375" y="6045200"/>
          <p14:tracePt t="207853" x="1501775" y="6045200"/>
          <p14:tracePt t="207862" x="1539875" y="6032500"/>
          <p14:tracePt t="207868" x="1565275" y="6019800"/>
          <p14:tracePt t="207877" x="1601788" y="5994400"/>
          <p14:tracePt t="207886" x="1677988" y="5956300"/>
          <p14:tracePt t="207892" x="1714500" y="5932488"/>
          <p14:tracePt t="207903" x="1778000" y="5894388"/>
          <p14:tracePt t="207906" x="1852613" y="5843588"/>
          <p14:tracePt t="207916" x="1903413" y="5794375"/>
          <p14:tracePt t="207928" x="1927225" y="5732463"/>
          <p14:tracePt t="207932" x="1965325" y="5681663"/>
          <p14:tracePt t="207944" x="2003425" y="5581650"/>
          <p14:tracePt t="207952" x="2039938" y="5494338"/>
          <p14:tracePt t="207966" x="2078038" y="5407025"/>
          <p14:tracePt t="207969" x="2127250" y="5305425"/>
          <p14:tracePt t="207972" x="2152650" y="5230813"/>
          <p14:tracePt t="207982" x="2165350" y="5130800"/>
          <p14:tracePt t="207989" x="2203450" y="5043488"/>
          <p14:tracePt t="208000" x="2203450" y="4943475"/>
          <p14:tracePt t="208008" x="2216150" y="4856163"/>
          <p14:tracePt t="208012" x="2216150" y="4792663"/>
          <p14:tracePt t="208023" x="2216150" y="4730750"/>
          <p14:tracePt t="208029" x="2216150" y="4692650"/>
          <p14:tracePt t="208038" x="2216150" y="4656138"/>
          <p14:tracePt t="208050" x="2216150" y="4618038"/>
          <p14:tracePt t="208052" x="2216150" y="4592638"/>
          <p14:tracePt t="208066" x="2216150" y="4554538"/>
          <p14:tracePt t="208068" x="2216150" y="4530725"/>
          <p14:tracePt t="208078" x="2216150" y="4505325"/>
          <p14:tracePt t="208088" x="2216150" y="4467225"/>
          <p14:tracePt t="208094" x="2216150" y="4443413"/>
          <p14:tracePt t="208104" x="2203450" y="4418013"/>
          <p14:tracePt t="208109" x="2203450" y="4392613"/>
          <p14:tracePt t="208119" x="2203450" y="4379913"/>
          <p14:tracePt t="208129" x="2178050" y="4341813"/>
          <p14:tracePt t="208145" x="2178050" y="4330700"/>
          <p14:tracePt t="208149" x="2152650" y="4292600"/>
          <p14:tracePt t="208159" x="2139950" y="4292600"/>
          <p14:tracePt t="208169" x="2127250" y="4267200"/>
          <p14:tracePt t="208174" x="2116138" y="4241800"/>
          <p14:tracePt t="208184" x="2103438" y="4230688"/>
          <p14:tracePt t="208190" x="2090738" y="4217988"/>
          <p14:tracePt t="208211" x="2090738" y="4205288"/>
          <p14:tracePt t="208221" x="2078038" y="4192588"/>
          <p14:tracePt t="208244" x="2078038" y="4179888"/>
          <p14:tracePt t="208261" x="2078038" y="4167188"/>
          <p14:tracePt t="208281" x="2078038" y="4154488"/>
          <p14:tracePt t="208295" x="2078038" y="4141788"/>
          <p14:tracePt t="208301" x="2078038" y="4129088"/>
          <p14:tracePt t="208320" x="2078038" y="4105275"/>
          <p14:tracePt t="208326" x="2078038" y="4067175"/>
          <p14:tracePt t="208336" x="2078038" y="4017963"/>
          <p14:tracePt t="208340" x="2078038" y="3979863"/>
          <p14:tracePt t="208351" x="2078038" y="3954463"/>
          <p14:tracePt t="208360" x="2078038" y="3905250"/>
          <p14:tracePt t="208367" x="2078038" y="3892550"/>
          <p14:tracePt t="208377" x="2078038" y="3867150"/>
          <p14:tracePt t="208383" x="2078038" y="3816350"/>
          <p14:tracePt t="208393" x="2078038" y="3792538"/>
          <p14:tracePt t="208406" x="2078038" y="3779838"/>
          <p14:tracePt t="208417" x="2078038" y="3767138"/>
          <p14:tracePt t="208423" x="2078038" y="3754438"/>
          <p14:tracePt t="208433" x="2078038" y="3741738"/>
          <p14:tracePt t="208442" x="2078038" y="3729038"/>
          <p14:tracePt t="208446" x="2078038" y="3716338"/>
          <p14:tracePt t="208456" x="2052638" y="3703638"/>
          <p14:tracePt t="208473" x="2039938" y="3679825"/>
          <p14:tracePt t="208484" x="2014538" y="3667125"/>
          <p14:tracePt t="208486" x="1990725" y="3641725"/>
          <p14:tracePt t="208497" x="1952625" y="3616325"/>
          <p14:tracePt t="208502" x="1890713" y="3603625"/>
          <p14:tracePt t="208512" x="1852613" y="3579813"/>
          <p14:tracePt t="208522" x="1790700" y="3554413"/>
          <p14:tracePt t="208529" x="1752600" y="3541713"/>
          <p14:tracePt t="208538" x="1701800" y="3541713"/>
          <p14:tracePt t="208542" x="1665288" y="3516313"/>
          <p14:tracePt t="208553" x="1589088" y="3516313"/>
          <p14:tracePt t="208563" x="1501775" y="3503613"/>
          <p14:tracePt t="208569" x="1452563" y="3503613"/>
          <p14:tracePt t="208579" x="1389063" y="3479800"/>
          <p14:tracePt t="208583" x="1327150" y="3479800"/>
          <p14:tracePt t="208593" x="1301750" y="3479800"/>
          <p14:tracePt t="208603" x="1276350" y="3479800"/>
          <p14:tracePt t="208608" x="1239838" y="3479800"/>
          <p14:tracePt t="208619" x="1227138" y="3479800"/>
          <p14:tracePt t="208623" x="1201738" y="3479800"/>
          <p14:tracePt t="208634" x="1176338" y="3479800"/>
          <p14:tracePt t="208644" x="1139825" y="3503613"/>
          <p14:tracePt t="208648" x="1114425" y="3541713"/>
          <p14:tracePt t="208658" x="1089025" y="3567113"/>
          <p14:tracePt t="208665" x="1063625" y="3579813"/>
          <p14:tracePt t="208675" x="1050925" y="3616325"/>
          <p14:tracePt t="208685" x="1038225" y="3667125"/>
          <p14:tracePt t="208688" x="1014413" y="3692525"/>
          <p14:tracePt t="208700" x="1014413" y="3716338"/>
          <p14:tracePt t="208705" x="1014413" y="3741738"/>
          <p14:tracePt t="208715" x="1014413" y="3767138"/>
          <p14:tracePt t="208724" x="1014413" y="3792538"/>
          <p14:tracePt t="208730" x="1014413" y="3829050"/>
          <p14:tracePt t="208740" x="1014413" y="3867150"/>
          <p14:tracePt t="208744" x="1014413" y="3905250"/>
          <p14:tracePt t="208755" x="1014413" y="3916363"/>
          <p14:tracePt t="208768" x="1014413" y="3954463"/>
          <p14:tracePt t="208771" x="1014413" y="3967163"/>
          <p14:tracePt t="208781" x="1038225" y="4005263"/>
          <p14:tracePt t="208785" x="1050925" y="4041775"/>
          <p14:tracePt t="208794" x="1076325" y="4054475"/>
          <p14:tracePt t="208806" x="1101725" y="4079875"/>
          <p14:tracePt t="208810" x="1139825" y="4141788"/>
          <p14:tracePt t="208820" x="1163638" y="4167188"/>
          <p14:tracePt t="208825" x="1176338" y="4192588"/>
          <p14:tracePt t="208835" x="1239838" y="4217988"/>
          <p14:tracePt t="208846" x="1263650" y="4241800"/>
          <p14:tracePt t="208850" x="1289050" y="4254500"/>
          <p14:tracePt t="208861" x="1327150" y="4267200"/>
          <p14:tracePt t="208865" x="1363663" y="4279900"/>
          <p14:tracePt t="208875" x="1401763" y="4279900"/>
          <p14:tracePt t="208886" x="1439863" y="4279900"/>
          <p14:tracePt t="208890" x="1489075" y="4279900"/>
          <p14:tracePt t="208901" x="1527175" y="4279900"/>
          <p14:tracePt t="208906" x="1577975" y="4279900"/>
          <p14:tracePt t="208917" x="1652588" y="4279900"/>
          <p14:tracePt t="208927" x="1689100" y="4279900"/>
          <p14:tracePt t="208931" x="1739900" y="4279900"/>
          <p14:tracePt t="208940" x="1765300" y="4279900"/>
          <p14:tracePt t="208947" x="1801813" y="4279900"/>
          <p14:tracePt t="208969" x="1865313" y="4241800"/>
          <p14:tracePt t="208974" x="1878013" y="4230688"/>
          <p14:tracePt t="208984" x="1890713" y="4205288"/>
          <p14:tracePt t="208987" x="1914525" y="4192588"/>
          <p14:tracePt t="208996" x="1927225" y="4154488"/>
          <p14:tracePt t="209007" x="1939925" y="4129088"/>
          <p14:tracePt t="209012" x="1939925" y="4092575"/>
          <p14:tracePt t="209022" x="1952625" y="4041775"/>
          <p14:tracePt t="209026" x="1952625" y="3967163"/>
          <p14:tracePt t="209037" x="1978025" y="3916363"/>
          <p14:tracePt t="209046" x="1978025" y="3879850"/>
          <p14:tracePt t="209052" x="1978025" y="3854450"/>
          <p14:tracePt t="209063" x="1978025" y="3816350"/>
          <p14:tracePt t="209078" x="1978025" y="3792538"/>
          <p14:tracePt t="209088" x="1978025" y="3779838"/>
          <p14:tracePt t="209092" x="1978025" y="3767138"/>
          <p14:tracePt t="209102" x="1978025" y="3754438"/>
          <p14:tracePt t="209134" x="1978025" y="3741738"/>
          <p14:tracePt t="209149" x="1965325" y="3741738"/>
          <p14:tracePt t="209162" x="1952625" y="3741738"/>
          <p14:tracePt t="209172" x="1903413" y="3741738"/>
          <p14:tracePt t="209185" x="1852613" y="3741738"/>
          <p14:tracePt t="209188" x="1801813" y="3741738"/>
          <p14:tracePt t="209199" x="1739900" y="3741738"/>
          <p14:tracePt t="209203" x="1701800" y="3779838"/>
          <p14:tracePt t="209215" x="1677988" y="3792538"/>
          <p14:tracePt t="209224" x="1614488" y="3829050"/>
          <p14:tracePt t="209229" x="1601788" y="3841750"/>
          <p14:tracePt t="209239" x="1577975" y="3867150"/>
          <p14:tracePt t="209245" x="1539875" y="3892550"/>
          <p14:tracePt t="209254" x="1527175" y="3916363"/>
          <p14:tracePt t="209264" x="1501775" y="3929063"/>
          <p14:tracePt t="209268" x="1501775" y="3941763"/>
          <p14:tracePt t="209278" x="1489075" y="3967163"/>
          <p14:tracePt t="209286" x="1476375" y="3979863"/>
          <p14:tracePt t="209294" x="1476375" y="4005263"/>
          <p14:tracePt t="209304" x="1465263" y="4029075"/>
          <p14:tracePt t="209308" x="1465263" y="4067175"/>
          <p14:tracePt t="209319" x="1465263" y="4092575"/>
          <p14:tracePt t="209325" x="1465263" y="4117975"/>
          <p14:tracePt t="209345" x="1465263" y="4141788"/>
          <p14:tracePt t="209351" x="1465263" y="4179888"/>
          <p14:tracePt t="209361" x="1465263" y="4192588"/>
          <p14:tracePt t="209377" x="1465263" y="4217988"/>
          <p14:tracePt t="209380" x="1489075" y="4254500"/>
          <p14:tracePt t="209391" x="1514475" y="4279900"/>
          <p14:tracePt t="209401" x="1539875" y="4292600"/>
          <p14:tracePt t="209407" x="1577975" y="4305300"/>
          <p14:tracePt t="209423" x="1614488" y="4318000"/>
          <p14:tracePt t="209433" x="1665288" y="4318000"/>
          <p14:tracePt t="209443" x="1701800" y="4318000"/>
          <p14:tracePt t="209446" x="1739900" y="4318000"/>
          <p14:tracePt t="209456" x="1778000" y="4318000"/>
          <p14:tracePt t="209463" x="1814513" y="4318000"/>
          <p14:tracePt t="209472" x="1839913" y="4318000"/>
          <p14:tracePt t="209484" x="1890713" y="4305300"/>
          <p14:tracePt t="209486" x="1927225" y="4292600"/>
          <p14:tracePt t="209497" x="1965325" y="4279900"/>
          <p14:tracePt t="209502" x="1990725" y="4254500"/>
          <p14:tracePt t="209513" x="2027238" y="4205288"/>
          <p14:tracePt t="209523" x="2052638" y="4141788"/>
          <p14:tracePt t="209526" x="2065338" y="4129088"/>
          <p14:tracePt t="209537" x="2078038" y="4105275"/>
          <p14:tracePt t="209543" x="2090738" y="4092575"/>
          <p14:tracePt t="209552" x="2090738" y="4079875"/>
          <p14:tracePt t="209562" x="2090738" y="4067175"/>
          <p14:tracePt t="209569" x="2090738" y="4054475"/>
          <p14:tracePt t="209579" x="2090738" y="4041775"/>
          <p14:tracePt t="209583" x="2090738" y="4029075"/>
          <p14:tracePt t="209592" x="2090738" y="4017963"/>
          <p14:tracePt t="209609" x="2090738" y="3992563"/>
          <p14:tracePt t="209619" x="2065338" y="3954463"/>
          <p14:tracePt t="209622" x="2014538" y="3954463"/>
          <p14:tracePt t="209633" x="1927225" y="3954463"/>
          <p14:tracePt t="209642" x="1827213" y="3916363"/>
          <p14:tracePt t="209648" x="1752600" y="3916363"/>
          <p14:tracePt t="209658" x="1677988" y="3916363"/>
          <p14:tracePt t="209662" x="1577975" y="3916363"/>
          <p14:tracePt t="209676" x="1489075" y="3929063"/>
          <p14:tracePt t="209686" x="1414463" y="3967163"/>
          <p14:tracePt t="209689" x="1352550" y="3992563"/>
          <p14:tracePt t="209699" x="1314450" y="4017963"/>
          <p14:tracePt t="209704" x="1263650" y="4041775"/>
          <p14:tracePt t="209715" x="1239838" y="4079875"/>
          <p14:tracePt t="209725" x="1214438" y="4092575"/>
          <p14:tracePt t="209728" x="1201738" y="4117975"/>
          <p14:tracePt t="209739" x="1201738" y="4129088"/>
          <p14:tracePt t="209744" x="1189038" y="4141788"/>
          <p14:tracePt t="209755" x="1189038" y="4179888"/>
          <p14:tracePt t="209769" x="1189038" y="4205288"/>
          <p14:tracePt t="209781" x="1189038" y="4230688"/>
          <p14:tracePt t="209785" x="1189038" y="4279900"/>
          <p14:tracePt t="209794" x="1189038" y="4292600"/>
          <p14:tracePt t="209805" x="1189038" y="4318000"/>
          <p14:tracePt t="209810" x="1201738" y="4341813"/>
          <p14:tracePt t="209820" x="1214438" y="4341813"/>
          <p14:tracePt t="209825" x="1239838" y="4367213"/>
          <p14:tracePt t="209835" x="1252538" y="4367213"/>
          <p14:tracePt t="209844" x="1276350" y="4379913"/>
          <p14:tracePt t="209851" x="1339850" y="4379913"/>
          <p14:tracePt t="209861" x="1363663" y="4379913"/>
          <p14:tracePt t="209864" x="1439863" y="4379913"/>
          <p14:tracePt t="209875" x="1514475" y="4379913"/>
          <p14:tracePt t="209885" x="1614488" y="4379913"/>
          <p14:tracePt t="209891" x="1689100" y="4379913"/>
          <p14:tracePt t="209901" x="1790700" y="4341813"/>
          <p14:tracePt t="209905" x="1878013" y="4279900"/>
          <p14:tracePt t="209914" x="1952625" y="4217988"/>
          <p14:tracePt t="209926" x="2027238" y="4141788"/>
          <p14:tracePt t="209931" x="2090738" y="4067175"/>
          <p14:tracePt t="209940" x="2127250" y="4005263"/>
          <p14:tracePt t="209946" x="2165350" y="3967163"/>
          <p14:tracePt t="209956" x="2178050" y="3916363"/>
          <p14:tracePt t="209968" x="2178050" y="3905250"/>
          <p14:tracePt t="209971" x="2178050" y="3892550"/>
          <p14:tracePt t="209981" x="2178050" y="3867150"/>
          <p14:tracePt t="209987" x="2178050" y="3854450"/>
          <p14:tracePt t="209996" x="2178050" y="3841750"/>
          <p14:tracePt t="210006" x="2178050" y="3816350"/>
          <p14:tracePt t="210012" x="2165350" y="3816350"/>
          <p14:tracePt t="210023" x="2116138" y="3803650"/>
          <p14:tracePt t="210036" x="2078038" y="3803650"/>
          <p14:tracePt t="210036" x="2027238" y="3803650"/>
          <p14:tracePt t="210046" x="1965325" y="3803650"/>
          <p14:tracePt t="210052" x="1890713" y="3803650"/>
          <p14:tracePt t="210063" x="1827213" y="3803650"/>
          <p14:tracePt t="210068" x="1790700" y="3803650"/>
          <p14:tracePt t="210076" x="1727200" y="3816350"/>
          <p14:tracePt t="210087" x="1689100" y="3829050"/>
          <p14:tracePt t="210093" x="1639888" y="3854450"/>
          <p14:tracePt t="210104" x="1614488" y="3879850"/>
          <p14:tracePt t="210107" x="1601788" y="3879850"/>
          <p14:tracePt t="210119" x="1577975" y="3892550"/>
          <p14:tracePt t="210128" x="1565275" y="3905250"/>
          <p14:tracePt t="210132" x="1552575" y="3916363"/>
          <p14:tracePt t="210142" x="1552575" y="3929063"/>
          <p14:tracePt t="210158" x="1539875" y="3954463"/>
          <p14:tracePt t="210169" x="1527175" y="3967163"/>
          <p14:tracePt t="210173" x="1527175" y="4005263"/>
          <p14:tracePt t="210182" x="1527175" y="4029075"/>
          <p14:tracePt t="210188" x="1501775" y="4054475"/>
          <p14:tracePt t="210199" x="1501775" y="4079875"/>
          <p14:tracePt t="210208" x="1501775" y="4092575"/>
          <p14:tracePt t="210212" x="1501775" y="4117975"/>
          <p14:tracePt t="210222" x="1501775" y="4129088"/>
          <p14:tracePt t="210238" x="1501775" y="4154488"/>
          <p14:tracePt t="210252" x="1501775" y="4167188"/>
          <p14:tracePt t="210307" x="1501775" y="4179888"/>
          <p14:tracePt t="210309" x="1489075" y="4192588"/>
          <p14:tracePt t="210338" x="1476375" y="4192588"/>
          <p14:tracePt t="210349" x="1465263" y="4192588"/>
          <p14:tracePt t="210364" x="1439863" y="4192588"/>
          <p14:tracePt t="210391" x="1427163" y="4192588"/>
          <p14:tracePt t="210395" x="1414463" y="4192588"/>
          <p14:tracePt t="210414" x="1401763" y="4192588"/>
          <p14:tracePt t="210518" x="1376363" y="4205288"/>
          <p14:tracePt t="210538" x="1376363" y="4217988"/>
          <p14:tracePt t="210541" x="1376363" y="4230688"/>
          <p14:tracePt t="210551" x="1376363" y="4241800"/>
          <p14:tracePt t="210560" x="1401763" y="4267200"/>
          <p14:tracePt t="210566" x="1427163" y="4292600"/>
          <p14:tracePt t="210577" x="1465263" y="4318000"/>
          <p14:tracePt t="210582" x="1527175" y="4341813"/>
          <p14:tracePt t="210592" x="1601788" y="4379913"/>
          <p14:tracePt t="210603" x="1665288" y="4418013"/>
          <p14:tracePt t="210606" x="1727200" y="4454525"/>
          <p14:tracePt t="210617" x="1790700" y="4467225"/>
          <p14:tracePt t="210623" x="1890713" y="4492625"/>
          <p14:tracePt t="210633" x="1939925" y="4505325"/>
          <p14:tracePt t="210643" x="2003425" y="4505325"/>
          <p14:tracePt t="210646" x="2103438" y="4530725"/>
          <p14:tracePt t="210656" x="2165350" y="4530725"/>
          <p14:tracePt t="210663" x="2239963" y="4530725"/>
          <p14:tracePt t="210673" x="2278063" y="4530725"/>
          <p14:tracePt t="210682" x="2339975" y="4530725"/>
          <p14:tracePt t="210687" x="2365375" y="4530725"/>
          <p14:tracePt t="210697" x="2390775" y="4530725"/>
          <p14:tracePt t="210703" x="2441575" y="4530725"/>
          <p14:tracePt t="210714" x="2478088" y="4530725"/>
          <p14:tracePt t="210722" x="2503488" y="4518025"/>
          <p14:tracePt t="210726" x="2528888" y="4518025"/>
          <p14:tracePt t="210739" x="2578100" y="4518025"/>
          <p14:tracePt t="210742" x="2616200" y="4518025"/>
          <p14:tracePt t="210754" x="2628900" y="4518025"/>
          <p14:tracePt t="210762" x="2641600" y="4518025"/>
          <p14:tracePt t="210770" x="2654300" y="4518025"/>
          <p14:tracePt t="210778" x="2667000" y="4518025"/>
          <p14:tracePt t="210782" x="2678113" y="4518025"/>
          <p14:tracePt t="210792" x="2690813" y="4518025"/>
          <p14:tracePt t="210803" x="2703513" y="4518025"/>
          <p14:tracePt t="210808" x="2716213" y="4518025"/>
          <p14:tracePt t="210819" x="2728913" y="4518025"/>
          <p14:tracePt t="210825" x="2741613" y="4530725"/>
          <p14:tracePt t="210844" x="2767013" y="4543425"/>
          <p14:tracePt t="210848" x="2767013" y="4554538"/>
          <p14:tracePt t="210865" x="2767013" y="4567238"/>
          <p14:tracePt t="210874" x="2790825" y="4592638"/>
          <p14:tracePt t="210898" x="2790825" y="4605338"/>
          <p14:tracePt t="210909" x="2803525" y="4630738"/>
          <p14:tracePt t="210931" x="2816225" y="4656138"/>
          <p14:tracePt t="210940" x="2816225" y="4667250"/>
          <p14:tracePt t="210954" x="2828925" y="4692650"/>
          <p14:tracePt t="210955" x="2828925" y="4718050"/>
          <p14:tracePt t="210965" x="2828925" y="4768850"/>
          <p14:tracePt t="210971" x="2828925" y="4792663"/>
          <p14:tracePt t="210980" x="2841625" y="4843463"/>
          <p14:tracePt t="210990" x="2841625" y="4892675"/>
          <p14:tracePt t="210996" x="2841625" y="4930775"/>
          <p14:tracePt t="211004" x="2841625" y="4992688"/>
          <p14:tracePt t="211011" x="2841625" y="5043488"/>
          <p14:tracePt t="211020" x="2841625" y="5081588"/>
          <p14:tracePt t="211030" x="2841625" y="5130800"/>
          <p14:tracePt t="211035" x="2816225" y="5156200"/>
          <p14:tracePt t="211044" x="2803525" y="5181600"/>
          <p14:tracePt t="211050" x="2790825" y="5205413"/>
          <p14:tracePt t="211061" x="2767013" y="5230813"/>
          <p14:tracePt t="211071" x="2767013" y="5243513"/>
          <p14:tracePt t="211076" x="2754313" y="5243513"/>
          <p14:tracePt t="211087" x="2741613" y="5256213"/>
          <p14:tracePt t="211111" x="2728913" y="5268913"/>
          <p14:tracePt t="211146" x="2728913" y="5281613"/>
          <p14:tracePt t="211150" x="2728913" y="5294313"/>
          <p14:tracePt t="211160" x="2716213" y="5294313"/>
          <p14:tracePt t="211176" x="2716213" y="5305425"/>
          <p14:tracePt t="211187" x="2716213" y="5318125"/>
          <p14:tracePt t="211192" x="2703513" y="5330825"/>
          <p14:tracePt t="211247" x="2703513" y="5356225"/>
          <p14:tracePt t="211273" x="2690813" y="5368925"/>
          <p14:tracePt t="211287" x="2690813" y="5381625"/>
          <p14:tracePt t="211308" x="2690813" y="5394325"/>
          <p14:tracePt t="211312" x="2690813" y="5407025"/>
          <p14:tracePt t="211323" x="2690813" y="5418138"/>
          <p14:tracePt t="211329" x="2690813" y="5443538"/>
          <p14:tracePt t="211339" x="2690813" y="5456238"/>
          <p14:tracePt t="211354" x="2690813" y="5481638"/>
          <p14:tracePt t="211356" x="2690813" y="5507038"/>
          <p14:tracePt t="211363" x="2690813" y="5518150"/>
          <p14:tracePt t="211373" x="2690813" y="5543550"/>
          <p14:tracePt t="211378" x="2690813" y="5556250"/>
          <p14:tracePt t="211388" x="2690813" y="5581650"/>
          <p14:tracePt t="211392" x="2690813" y="5607050"/>
          <p14:tracePt t="211403" x="2703513" y="5643563"/>
          <p14:tracePt t="211412" x="2716213" y="5668963"/>
          <p14:tracePt t="211419" x="2716213" y="5681663"/>
          <p14:tracePt t="211429" x="2741613" y="5719763"/>
          <p14:tracePt t="211432" x="2741613" y="5743575"/>
          <p14:tracePt t="211443" x="2741613" y="5756275"/>
          <p14:tracePt t="211453" x="2741613" y="5768975"/>
          <p14:tracePt t="211458" x="2767013" y="5794375"/>
          <p14:tracePt t="211472" x="2767013" y="5807075"/>
          <p14:tracePt t="211654" x="2790825" y="5819775"/>
          <p14:tracePt t="211664" x="2790825" y="5832475"/>
          <p14:tracePt t="211674" x="2816225" y="5843588"/>
          <p14:tracePt t="211690" x="2828925" y="5868988"/>
          <p14:tracePt t="211695" x="2841625" y="5868988"/>
          <p14:tracePt t="211715" x="2854325" y="5894388"/>
          <p14:tracePt t="211722" x="2867025" y="5894388"/>
          <p14:tracePt t="211745" x="2879725" y="5907088"/>
          <p14:tracePt t="211755" x="2890838" y="5907088"/>
          <p14:tracePt t="211760" x="2890838" y="5919788"/>
          <p14:tracePt t="211771" x="2903538" y="5919788"/>
          <p14:tracePt t="211777" x="2916238" y="5932488"/>
          <p14:tracePt t="211787" x="2928938" y="5945188"/>
          <p14:tracePt t="211807" x="2941638" y="5956300"/>
          <p14:tracePt t="211822" x="2954338" y="5969000"/>
          <p14:tracePt t="211858" x="2967038" y="5969000"/>
          <p14:tracePt t="211877" x="2979738" y="5969000"/>
          <p14:tracePt t="211896" x="2992438" y="5969000"/>
          <p14:tracePt t="211903" x="2992438" y="5956300"/>
          <p14:tracePt t="211916" x="3003550" y="5956300"/>
          <p14:tracePt t="211926" x="3016250" y="5945188"/>
          <p14:tracePt t="211937" x="3016250" y="5932488"/>
          <p14:tracePt t="211956" x="3054350" y="5894388"/>
          <p14:tracePt t="211957" x="3067050" y="5868988"/>
          <p14:tracePt t="211977" x="3092450" y="5843588"/>
          <p14:tracePt t="211983" x="3103563" y="5819775"/>
          <p14:tracePt t="211993" x="3116263" y="5794375"/>
          <p14:tracePt t="211999" x="3116263" y="5781675"/>
          <p14:tracePt t="212009" x="3141663" y="5768975"/>
          <p14:tracePt t="212019" x="3141663" y="5756275"/>
          <p14:tracePt t="212022" x="3154363" y="5743575"/>
          <p14:tracePt t="212033" x="3154363" y="5732463"/>
          <p14:tracePt t="212039" x="3167063" y="5707063"/>
          <p14:tracePt t="212058" x="3167063" y="5694363"/>
          <p14:tracePt t="212062" x="3167063" y="5681663"/>
          <p14:tracePt t="212078" x="3179763" y="5656263"/>
          <p14:tracePt t="212088" x="3179763" y="5630863"/>
          <p14:tracePt t="212099" x="3192463" y="5619750"/>
          <p14:tracePt t="212105" x="3192463" y="5607050"/>
          <p14:tracePt t="212115" x="3192463" y="5581650"/>
          <p14:tracePt t="212128" x="3205163" y="5556250"/>
          <p14:tracePt t="212138" x="3216275" y="5543550"/>
          <p14:tracePt t="212155" x="3228975" y="5518150"/>
          <p14:tracePt t="212178" x="3228975" y="5494338"/>
          <p14:tracePt t="212194" x="3241675" y="5494338"/>
          <p14:tracePt t="212221" x="3254375" y="5481638"/>
          <p14:tracePt t="212236" x="3267075" y="5481638"/>
          <p14:tracePt t="212244" x="3292475" y="5481638"/>
          <p14:tracePt t="212251" x="3305175" y="5481638"/>
          <p14:tracePt t="212271" x="3328988" y="5481638"/>
          <p14:tracePt t="212307" x="3341688" y="5481638"/>
          <p14:tracePt t="212326" x="3354388" y="5481638"/>
          <p14:tracePt t="212347" x="3367088" y="5494338"/>
          <p14:tracePt t="212377" x="3367088" y="5507038"/>
          <p14:tracePt t="212412" x="3379788" y="5518150"/>
          <p14:tracePt t="212432" x="3392488" y="5518150"/>
          <p14:tracePt t="212442" x="3405188" y="5518150"/>
          <p14:tracePt t="212446" x="3405188" y="5530850"/>
          <p14:tracePt t="212456" x="3417888" y="5543550"/>
          <p14:tracePt t="212472" x="3429000" y="5556250"/>
          <p14:tracePt t="212483" x="3441700" y="5556250"/>
          <p14:tracePt t="212487" x="3441700" y="5568950"/>
          <p14:tracePt t="212503" x="3454400" y="5581650"/>
          <p14:tracePt t="212526" x="3467100" y="5594350"/>
          <p14:tracePt t="212573" x="3467100" y="5607050"/>
          <p14:tracePt t="212589" x="3467100" y="5619750"/>
          <p14:tracePt t="212603" x="3467100" y="5630863"/>
          <p14:tracePt t="212612" x="3467100" y="5643563"/>
          <p14:tracePt t="212628" x="3467100" y="5668963"/>
          <p14:tracePt t="212643" x="3467100" y="5707063"/>
          <p14:tracePt t="212659" x="3454400" y="5732463"/>
          <p14:tracePt t="212678" x="3417888" y="5743575"/>
          <p14:tracePt t="212684" x="3392488" y="5756275"/>
          <p14:tracePt t="212699" x="3379788" y="5756275"/>
          <p14:tracePt t="212711" x="3367088" y="5768975"/>
          <p14:tracePt t="212716" x="3354388" y="5768975"/>
          <p14:tracePt t="212725" x="3341688" y="5768975"/>
          <p14:tracePt t="212735" x="3317875" y="5781675"/>
          <p14:tracePt t="212744" x="3305175" y="5781675"/>
          <p14:tracePt t="212776" x="3279775" y="5781675"/>
          <p14:tracePt t="213082" x="3279775" y="5768975"/>
          <p14:tracePt t="213164" x="3279775" y="5756275"/>
          <p14:tracePt t="213178" x="3279775" y="5743575"/>
          <p14:tracePt t="213452" x="3292475" y="5732463"/>
          <p14:tracePt t="214016" x="3305175" y="5732463"/>
          <p14:tracePt t="214299" x="3317875" y="5732463"/>
          <p14:tracePt t="214385" x="3317875" y="5743575"/>
          <p14:tracePt t="215126" x="3328988" y="5756275"/>
          <p14:tracePt t="215140" x="3354388" y="5756275"/>
          <p14:tracePt t="215171" x="3367088" y="5756275"/>
          <p14:tracePt t="215192" x="3379788" y="5756275"/>
          <p14:tracePt t="215197" x="3379788" y="5768975"/>
          <p14:tracePt t="215352" x="3379788" y="5794375"/>
          <p14:tracePt t="215359" x="3379788" y="5819775"/>
          <p14:tracePt t="215372" x="3379788" y="5843588"/>
          <p14:tracePt t="215515" x="3379788" y="5856288"/>
          <p14:tracePt t="215580" x="3379788" y="5868988"/>
          <p14:tracePt t="215605" x="3367088" y="5868988"/>
          <p14:tracePt t="216115" x="3379788" y="5868988"/>
          <p14:tracePt t="216135" x="3392488" y="5868988"/>
          <p14:tracePt t="216161" x="3405188" y="5868988"/>
          <p14:tracePt t="216185" x="3417888" y="5868988"/>
          <p14:tracePt t="216195" x="3441700" y="5868988"/>
          <p14:tracePt t="216211" x="3454400" y="5868988"/>
          <p14:tracePt t="216226" x="3467100" y="5868988"/>
          <p14:tracePt t="216260" x="3479800" y="5868988"/>
          <p14:tracePt t="216272" x="3492500" y="5868988"/>
          <p14:tracePt t="216287" x="3505200" y="5868988"/>
          <p14:tracePt t="216290" x="3505200" y="5856288"/>
          <p14:tracePt t="216300" x="3517900" y="5856288"/>
          <p14:tracePt t="216311" x="3541713" y="5856288"/>
          <p14:tracePt t="216316" x="3554413" y="5843588"/>
          <p14:tracePt t="216331" x="3567113" y="5843588"/>
          <p14:tracePt t="216351" x="3579813" y="5843588"/>
          <p14:tracePt t="216371" x="3592513" y="5843588"/>
          <p14:tracePt t="216387" x="3605213" y="5832475"/>
          <p14:tracePt t="216394" x="3630613" y="5832475"/>
          <p14:tracePt t="216403" x="3654425" y="5832475"/>
          <p14:tracePt t="216412" x="3692525" y="5832475"/>
          <p14:tracePt t="216416" x="3717925" y="5832475"/>
          <p14:tracePt t="216428" x="3743325" y="5832475"/>
          <p14:tracePt t="216432" x="3767138" y="5832475"/>
          <p14:tracePt t="216443" x="3817938" y="5832475"/>
          <p14:tracePt t="216452" x="3856038" y="5832475"/>
          <p14:tracePt t="216458" x="3879850" y="5832475"/>
          <p14:tracePt t="216469" x="3905250" y="5832475"/>
          <p14:tracePt t="216482" x="3917950" y="5832475"/>
          <p14:tracePt t="216493" x="3930650" y="5832475"/>
          <p14:tracePt t="216498" x="3943350" y="5832475"/>
          <p14:tracePt t="216509" x="3956050" y="5832475"/>
          <p14:tracePt t="216512" x="3968750" y="5832475"/>
          <p14:tracePt t="216532" x="3992563" y="5832475"/>
          <p14:tracePt t="216538" x="4017963" y="5832475"/>
          <p14:tracePt t="216548" x="4043363" y="5819775"/>
          <p14:tracePt t="216563" x="4068763" y="5807075"/>
          <p14:tracePt t="216609" x="4081463" y="5807075"/>
          <p14:tracePt t="216625" x="4092575" y="5794375"/>
          <p14:tracePt t="216628" x="4105275" y="5781675"/>
          <p14:tracePt t="216654" x="4117975" y="5768975"/>
          <p14:tracePt t="216678" x="4130675" y="5756275"/>
          <p14:tracePt t="216877" x="4130675" y="5743575"/>
          <p14:tracePt t="216897" x="4130675" y="5732463"/>
          <p14:tracePt t="216912" x="4105275" y="5719763"/>
          <p14:tracePt t="216997" x="4092575" y="5707063"/>
          <p14:tracePt t="217016" x="4117975" y="5694363"/>
          <p14:tracePt t="217026" x="4143375" y="5668963"/>
          <p14:tracePt t="217037" x="4192588" y="5668963"/>
          <p14:tracePt t="217044" x="4217988" y="5668963"/>
          <p14:tracePt t="217052" x="4256088" y="5643563"/>
          <p14:tracePt t="217060" x="4294188" y="5643563"/>
          <p14:tracePt t="217069" x="4330700" y="5619750"/>
          <p14:tracePt t="217080" x="4343400" y="5619750"/>
          <p14:tracePt t="217082" x="4394200" y="5607050"/>
          <p14:tracePt t="217092" x="4456113" y="5581650"/>
          <p14:tracePt t="217098" x="4468813" y="5581650"/>
          <p14:tracePt t="217108" x="4494213" y="5581650"/>
          <p14:tracePt t="217119" x="4543425" y="5568950"/>
          <p14:tracePt t="217122" x="4594225" y="5543550"/>
          <p14:tracePt t="217134" x="4619625" y="5543550"/>
          <p14:tracePt t="217139" x="4668838" y="5518150"/>
          <p14:tracePt t="217149" x="4706938" y="5507038"/>
          <p14:tracePt t="217159" x="4756150" y="5481638"/>
          <p14:tracePt t="217175" x="4768850" y="5468938"/>
          <p14:tracePt t="217179" x="4794250" y="5456238"/>
          <p14:tracePt t="217188" x="4806950" y="5456238"/>
          <p14:tracePt t="217198" x="4819650" y="5456238"/>
          <p14:tracePt t="217204" x="4819650" y="5443538"/>
          <p14:tracePt t="217214" x="4832350" y="5443538"/>
          <p14:tracePt t="217218" x="4832350" y="5430838"/>
          <p14:tracePt t="217239" x="4843463" y="5430838"/>
          <p14:tracePt t="217245" x="4856163" y="5418138"/>
          <p14:tracePt t="217255" x="4868863" y="5381625"/>
          <p14:tracePt t="217258" x="4881563" y="5381625"/>
          <p14:tracePt t="217280" x="4906963" y="5356225"/>
          <p14:tracePt t="217284" x="4919663" y="5356225"/>
          <p14:tracePt t="217296" x="4968875" y="5318125"/>
          <p14:tracePt t="217298" x="4968875" y="5305425"/>
          <p14:tracePt t="217310" x="4994275" y="5281613"/>
          <p14:tracePt t="217320" x="5019675" y="5256213"/>
          <p14:tracePt t="217324" x="5032375" y="5218113"/>
          <p14:tracePt t="217334" x="5068888" y="5156200"/>
          <p14:tracePt t="217340" x="5106988" y="5105400"/>
          <p14:tracePt t="217350" x="5132388" y="5030788"/>
          <p14:tracePt t="217361" x="5157788" y="4992688"/>
          <p14:tracePt t="217365" x="5194300" y="4918075"/>
          <p14:tracePt t="217375" x="5232400" y="4843463"/>
          <p14:tracePt t="217380" x="5245100" y="4768850"/>
          <p14:tracePt t="217390" x="5281613" y="4730750"/>
          <p14:tracePt t="217401" x="5281613" y="4656138"/>
          <p14:tracePt t="217407" x="5281613" y="4592638"/>
          <p14:tracePt t="217417" x="5281613" y="4567238"/>
          <p14:tracePt t="217421" x="5281613" y="4505325"/>
          <p14:tracePt t="217430" x="5281613" y="4443413"/>
          <p14:tracePt t="217441" x="5281613" y="4405313"/>
          <p14:tracePt t="217447" x="5281613" y="4354513"/>
          <p14:tracePt t="217456" x="5281613" y="4330700"/>
          <p14:tracePt t="217461" x="5257800" y="4305300"/>
          <p14:tracePt t="217470" x="5232400" y="4267200"/>
          <p14:tracePt t="217480" x="5181600" y="4217988"/>
          <p14:tracePt t="217486" x="5145088" y="4179888"/>
          <p14:tracePt t="217497" x="5081588" y="4154488"/>
          <p14:tracePt t="217500" x="5006975" y="4117975"/>
          <p14:tracePt t="217511" x="4919663" y="4092575"/>
          <p14:tracePt t="217522" x="4819650" y="4079875"/>
          <p14:tracePt t="217527" x="4694238" y="4054475"/>
          <p14:tracePt t="217536" x="4581525" y="4041775"/>
          <p14:tracePt t="217542" x="4418013" y="4041775"/>
          <p14:tracePt t="217552" x="4256088" y="4041775"/>
          <p14:tracePt t="217563" x="4081463" y="4041775"/>
          <p14:tracePt t="217566" x="3856038" y="4041775"/>
          <p14:tracePt t="217577" x="3617913" y="4041775"/>
          <p14:tracePt t="217582" x="3379788" y="4041775"/>
          <p14:tracePt t="217593" x="3103563" y="4041775"/>
          <p14:tracePt t="217603" x="2890838" y="4041775"/>
          <p14:tracePt t="217607" x="2628900" y="4041775"/>
          <p14:tracePt t="217616" x="2416175" y="4041775"/>
          <p14:tracePt t="217623" x="2216150" y="4041775"/>
          <p14:tracePt t="217632" x="2027238" y="4041775"/>
          <p14:tracePt t="217643" x="1878013" y="4005263"/>
          <p14:tracePt t="217649" x="1739900" y="4005263"/>
          <p14:tracePt t="217659" x="1639888" y="4005263"/>
          <p14:tracePt t="217663" x="1565275" y="4005263"/>
          <p14:tracePt t="217672" x="1501775" y="4005263"/>
          <p14:tracePt t="217683" x="1465263" y="4005263"/>
          <p14:tracePt t="217689" x="1452563" y="4005263"/>
          <p14:tracePt t="217703" x="1427163" y="4005263"/>
          <p14:tracePt t="217915" x="1465263" y="4005263"/>
          <p14:tracePt t="217924" x="1565275" y="4005263"/>
          <p14:tracePt t="217931" x="1652588" y="3979863"/>
          <p14:tracePt t="217941" x="1765300" y="3979863"/>
          <p14:tracePt t="217963" x="1990725" y="3979863"/>
          <p14:tracePt t="217965" x="2052638" y="3979863"/>
          <p14:tracePt t="217970" x="2127250" y="3941763"/>
          <p14:tracePt t="217980" x="2152650" y="3929063"/>
          <p14:tracePt t="217991" x="2165350" y="3929063"/>
          <p14:tracePt t="218314" x="2165350" y="3916363"/>
          <p14:tracePt t="218395" x="2165350" y="3905250"/>
          <p14:tracePt t="218476" x="2165350" y="3892550"/>
          <p14:tracePt t="218491" x="2152650" y="3892550"/>
          <p14:tracePt t="218515" x="2116138" y="3867150"/>
          <p14:tracePt t="218530" x="2103438" y="3867150"/>
          <p14:tracePt t="218541" x="2078038" y="3854450"/>
          <p14:tracePt t="218548" x="2052638" y="3841750"/>
          <p14:tracePt t="218556" x="2027238" y="3841750"/>
          <p14:tracePt t="218560" x="2003425" y="3841750"/>
          <p14:tracePt t="218570" x="1978025" y="3841750"/>
          <p14:tracePt t="218581" x="1952625" y="3829050"/>
          <p14:tracePt t="218586" x="1939925" y="3829050"/>
          <p14:tracePt t="218597" x="1914525" y="3829050"/>
          <p14:tracePt t="218601" x="1890713" y="3829050"/>
          <p14:tracePt t="218611" x="1878013" y="3829050"/>
          <p14:tracePt t="218620" x="1852613" y="3816350"/>
          <p14:tracePt t="218637" x="1839913" y="3816350"/>
          <p14:tracePt t="218640" x="1827213" y="3803650"/>
          <p14:tracePt t="218651" x="1814513" y="3803650"/>
          <p14:tracePt t="218660" x="1801813" y="3792538"/>
          <p14:tracePt t="218666" x="1790700" y="3792538"/>
          <p14:tracePt t="218681" x="1778000" y="3779838"/>
          <p14:tracePt t="218995" x="1790700" y="3803650"/>
          <p14:tracePt t="219000" x="1801813" y="3803650"/>
          <p14:tracePt t="219009" x="1814513" y="3803650"/>
          <p14:tracePt t="219024" x="1827213" y="3803650"/>
          <p14:tracePt t="219035" x="1839913" y="3803650"/>
          <p14:tracePt t="219041" x="1852613" y="3816350"/>
          <p14:tracePt t="219101" x="1852613" y="3829050"/>
          <p14:tracePt t="219141" x="1865313" y="3829050"/>
          <p14:tracePt t="219161" x="1865313" y="3841750"/>
          <p14:tracePt t="219167" x="1878013" y="3841750"/>
          <p14:tracePt t="219191" x="1890713" y="3867150"/>
          <p14:tracePt t="219216" x="1903413" y="3867150"/>
          <p14:tracePt t="219284" x="1903413" y="3879850"/>
          <p14:tracePt t="219297" x="1914525" y="3879850"/>
          <p14:tracePt t="219316" x="1927225" y="3892550"/>
          <p14:tracePt t="219378" x="1939925" y="3892550"/>
          <p14:tracePt t="219412" x="1952625" y="3892550"/>
          <p14:tracePt t="219504" x="1965325" y="3892550"/>
          <p14:tracePt t="219516" x="1978025" y="3879850"/>
          <p14:tracePt t="219534" x="1990725" y="3867150"/>
          <p14:tracePt t="219544" x="1990725" y="3854450"/>
          <p14:tracePt t="219554" x="2003425" y="3841750"/>
          <p14:tracePt t="219558" x="2014538" y="3829050"/>
          <p14:tracePt t="219574" x="2027238" y="3816350"/>
          <p14:tracePt t="219584" x="2027238" y="3779838"/>
          <p14:tracePt t="219594" x="2027238" y="3767138"/>
          <p14:tracePt t="219599" x="2039938" y="3767138"/>
          <p14:tracePt t="219611" x="2052638" y="3754438"/>
          <p14:tracePt t="219616" x="2052638" y="3741738"/>
          <p14:tracePt t="219737" x="2052638" y="3729038"/>
          <p14:tracePt t="219756" x="2052638" y="3741738"/>
          <p14:tracePt t="219768" x="2065338" y="3754438"/>
          <p14:tracePt t="219776" x="2078038" y="3754438"/>
          <p14:tracePt t="219781" x="2090738" y="3754438"/>
          <p14:tracePt t="219807" x="2103438" y="3754438"/>
          <p14:tracePt t="219821" x="2116138" y="3754438"/>
          <p14:tracePt t="219830" x="2127250" y="3754438"/>
          <p14:tracePt t="219847" x="2139950" y="3754438"/>
          <p14:tracePt t="219857" x="2165350" y="3754438"/>
          <p14:tracePt t="219872" x="2165350" y="3741738"/>
          <p14:tracePt t="219887" x="2165350" y="3729038"/>
          <p14:tracePt t="219898" x="2165350" y="3716338"/>
          <p14:tracePt t="219903" x="2165350" y="3703638"/>
          <p14:tracePt t="219912" x="2165350" y="3679825"/>
          <p14:tracePt t="219927" x="2165350" y="3654425"/>
          <p14:tracePt t="219949" x="2165350" y="3641725"/>
          <p14:tracePt t="219953" x="2152650" y="3641725"/>
          <p14:tracePt t="219963" x="2127250" y="3641725"/>
          <p14:tracePt t="219968" x="2103438" y="3641725"/>
          <p14:tracePt t="219982" x="2090738" y="3641725"/>
          <p14:tracePt t="219992" x="2065338" y="3654425"/>
          <p14:tracePt t="220003" x="2065338" y="3667125"/>
          <p14:tracePt t="220009" x="2039938" y="3679825"/>
          <p14:tracePt t="220019" x="2027238" y="3716338"/>
          <p14:tracePt t="220022" x="2014538" y="3729038"/>
          <p14:tracePt t="220033" x="2014538" y="3767138"/>
          <p14:tracePt t="220042" x="2014538" y="3792538"/>
          <p14:tracePt t="220050" x="2003425" y="3816350"/>
          <p14:tracePt t="220058" x="2003425" y="3841750"/>
          <p14:tracePt t="220066" x="2003425" y="3867150"/>
          <p14:tracePt t="220074" x="2003425" y="3879850"/>
          <p14:tracePt t="220154" x="2003425" y="3892550"/>
          <p14:tracePt t="220593" x="2003425" y="3879850"/>
          <p14:tracePt t="220628" x="2003425" y="3867150"/>
          <p14:tracePt t="220666" x="2003425" y="3841750"/>
          <p14:tracePt t="220901" x="2003425" y="3829050"/>
          <p14:tracePt t="220920" x="1990725" y="3816350"/>
          <p14:tracePt t="221889" x="1978025" y="3816350"/>
          <p14:tracePt t="221911" x="1965325" y="3803650"/>
          <p14:tracePt t="221941" x="1952625" y="3803650"/>
          <p14:tracePt t="221964" x="1939925" y="3792538"/>
          <p14:tracePt t="222626" x="1927225" y="3792538"/>
          <p14:tracePt t="222706" x="1914525" y="3792538"/>
          <p14:tracePt t="222773" x="1903413" y="3803650"/>
          <p14:tracePt t="222829" x="1890713" y="3816350"/>
          <p14:tracePt t="222899" x="1890713" y="3829050"/>
          <p14:tracePt t="222913" x="1878013" y="3829050"/>
          <p14:tracePt t="222923" x="1878013" y="3841750"/>
          <p14:tracePt t="222998" x="1878013" y="3854450"/>
          <p14:tracePt t="223004" x="1878013" y="3867150"/>
          <p14:tracePt t="223025" x="1878013" y="3879850"/>
          <p14:tracePt t="223038" x="1878013" y="3892550"/>
          <p14:tracePt t="223045" x="1890713" y="3905250"/>
          <p14:tracePt t="223066" x="1890713" y="3916363"/>
          <p14:tracePt t="223079" x="1903413" y="3929063"/>
          <p14:tracePt t="223135" x="1903413" y="3941763"/>
          <p14:tracePt t="223181" x="1914525" y="3954463"/>
          <p14:tracePt t="223187" x="1914525" y="3967163"/>
          <p14:tracePt t="223207" x="1927225" y="3967163"/>
          <p14:tracePt t="223216" x="1939925" y="3979863"/>
          <p14:tracePt t="223241" x="1952625" y="4005263"/>
          <p14:tracePt t="223246" x="1965325" y="4005263"/>
          <p14:tracePt t="223256" x="1978025" y="4005263"/>
          <p14:tracePt t="223260" x="2003425" y="4029075"/>
          <p14:tracePt t="223271" x="2039938" y="4029075"/>
          <p14:tracePt t="223280" x="2065338" y="4029075"/>
          <p14:tracePt t="223288" x="2090738" y="4054475"/>
          <p14:tracePt t="223297" x="2116138" y="4054475"/>
          <p14:tracePt t="223300" x="2139950" y="4067175"/>
          <p14:tracePt t="223312" x="2190750" y="4079875"/>
          <p14:tracePt t="223323" x="2239963" y="4092575"/>
          <p14:tracePt t="223327" x="2265363" y="4117975"/>
          <p14:tracePt t="223337" x="2290763" y="4117975"/>
          <p14:tracePt t="223342" x="2316163" y="4129088"/>
          <p14:tracePt t="223353" x="2352675" y="4154488"/>
          <p14:tracePt t="223366" x="2378075" y="4154488"/>
          <p14:tracePt t="223377" x="2390775" y="4167188"/>
          <p14:tracePt t="223383" x="2403475" y="4167188"/>
          <p14:tracePt t="223419" x="2416175" y="4167188"/>
          <p14:tracePt t="223472" x="2428875" y="4167188"/>
          <p14:tracePt t="223489" x="2452688" y="4141788"/>
          <p14:tracePt t="223499" x="2452688" y="4129088"/>
          <p14:tracePt t="223513" x="2478088" y="4105275"/>
          <p14:tracePt t="223523" x="2490788" y="4079875"/>
          <p14:tracePt t="223529" x="2490788" y="4041775"/>
          <p14:tracePt t="223539" x="2503488" y="4041775"/>
          <p14:tracePt t="223545" x="2516188" y="4017963"/>
          <p14:tracePt t="223555" x="2528888" y="4017963"/>
          <p14:tracePt t="223564" x="2528888" y="4005263"/>
          <p14:tracePt t="223569" x="2541588" y="3992563"/>
          <p14:tracePt t="223579" x="2554288" y="3979863"/>
          <p14:tracePt t="223594" x="2565400" y="3967163"/>
          <p14:tracePt t="223609" x="2578100" y="3967163"/>
          <p14:tracePt t="223621" x="2590800" y="3954463"/>
          <p14:tracePt t="223644" x="2603500" y="3954463"/>
          <p14:tracePt t="223661" x="2616200" y="3941763"/>
          <p14:tracePt t="223664" x="2616200" y="3929063"/>
          <p14:tracePt t="223674" x="2628900" y="3929063"/>
          <p14:tracePt t="223685" x="2641600" y="3916363"/>
          <p14:tracePt t="223702" x="2641600" y="3892550"/>
          <p14:tracePt t="223707" x="2667000" y="3867150"/>
          <p14:tracePt t="223715" x="2667000" y="3829050"/>
          <p14:tracePt t="223737" x="2667000" y="3816350"/>
          <p14:tracePt t="223740" x="2667000" y="3803650"/>
          <p14:tracePt t="224337" x="2667000" y="3792538"/>
          <p14:tracePt t="224563" x="2667000" y="3816350"/>
          <p14:tracePt t="224576" x="2667000" y="3829050"/>
          <p14:tracePt t="224589" x="2667000" y="3841750"/>
          <p14:tracePt t="224599" x="2667000" y="3854450"/>
          <p14:tracePt t="224603" x="2667000" y="3867150"/>
          <p14:tracePt t="224612" x="2654300" y="3867150"/>
          <p14:tracePt t="224804" x="2667000" y="3879850"/>
          <p14:tracePt t="224834" x="2667000" y="3892550"/>
          <p14:tracePt t="224850" x="2678113" y="3892550"/>
          <p14:tracePt t="224864" x="2690813" y="3905250"/>
          <p14:tracePt t="224890" x="2703513" y="3916363"/>
          <p14:tracePt t="224906" x="2728913" y="3929063"/>
          <p14:tracePt t="224916" x="2728913" y="3941763"/>
          <p14:tracePt t="224937" x="2741613" y="3941763"/>
          <p14:tracePt t="224940" x="2754313" y="3941763"/>
          <p14:tracePt t="224957" x="2767013" y="3941763"/>
          <p14:tracePt t="224966" x="2778125" y="3941763"/>
          <p14:tracePt t="224981" x="2803525" y="3941763"/>
          <p14:tracePt t="224990" x="2816225" y="3905250"/>
          <p14:tracePt t="224996" x="2854325" y="3905250"/>
          <p14:tracePt t="225006" x="2867025" y="3905250"/>
          <p14:tracePt t="225016" x="2879725" y="3879850"/>
          <p14:tracePt t="225022" x="2903538" y="3879850"/>
          <p14:tracePt t="225036" x="2916238" y="3867150"/>
          <p14:tracePt t="225040" x="2928938" y="3854450"/>
          <p14:tracePt t="225046" x="2941638" y="3841750"/>
          <p14:tracePt t="225057" x="2954338" y="3829050"/>
          <p14:tracePt t="225072" x="2967038" y="3829050"/>
          <p14:tracePt t="225081" x="2992438" y="3829050"/>
          <p14:tracePt t="225087" x="3003550" y="3803650"/>
          <p14:tracePt t="225097" x="3028950" y="3803650"/>
          <p14:tracePt t="225100" x="3041650" y="3792538"/>
          <p14:tracePt t="225121" x="3054350" y="3792538"/>
          <p14:tracePt t="225127" x="3054350" y="3779838"/>
          <p14:tracePt t="225136" x="3067050" y="3779838"/>
          <p14:tracePt t="225152" x="3092450" y="3767138"/>
          <p14:tracePt t="225254" x="3103563" y="3767138"/>
          <p14:tracePt t="226055" x="3116263" y="3767138"/>
          <p14:tracePt t="226124" x="3128963" y="3754438"/>
          <p14:tracePt t="227881" x="3128963" y="3767138"/>
          <p14:tracePt t="228163" x="3128963" y="3779838"/>
          <p14:tracePt t="228173" x="3128963" y="3803650"/>
          <p14:tracePt t="228178" x="3128963" y="3816350"/>
          <p14:tracePt t="228188" x="3128963" y="3841750"/>
          <p14:tracePt t="228193" x="3128963" y="3867150"/>
          <p14:tracePt t="228213" x="3116263" y="3879850"/>
          <p14:tracePt t="228218" x="3103563" y="3892550"/>
          <p14:tracePt t="228431" x="3103563" y="3905250"/>
          <p14:tracePt t="228442" x="3103563" y="3916363"/>
          <p14:tracePt t="228451" x="3092450" y="3929063"/>
          <p14:tracePt t="228456" x="3092450" y="3941763"/>
          <p14:tracePt t="228471" x="3092450" y="3954463"/>
          <p14:tracePt t="228490" x="3092450" y="3967163"/>
          <p14:tracePt t="228506" x="3092450" y="3979863"/>
          <p14:tracePt t="228571" x="3092450" y="3992563"/>
          <p14:tracePt t="228693" x="3079750" y="4005263"/>
          <p14:tracePt t="228710" x="3067050" y="4017963"/>
          <p14:tracePt t="228719" x="3041650" y="4029075"/>
          <p14:tracePt t="228723" x="3016250" y="4029075"/>
          <p14:tracePt t="228733" x="2992438" y="4041775"/>
          <p14:tracePt t="228738" x="2928938" y="4041775"/>
          <p14:tracePt t="228748" x="2854325" y="4041775"/>
          <p14:tracePt t="228758" x="2754313" y="4041775"/>
          <p14:tracePt t="228763" x="2667000" y="4041775"/>
          <p14:tracePt t="228772" x="2565400" y="4041775"/>
          <p14:tracePt t="228779" x="2490788" y="4041775"/>
          <p14:tracePt t="228788" x="2390775" y="4041775"/>
          <p14:tracePt t="228798" x="2303463" y="4041775"/>
          <p14:tracePt t="228803" x="2216150" y="4029075"/>
          <p14:tracePt t="228812" x="2090738" y="3992563"/>
          <p14:tracePt t="228818" x="1990725" y="3967163"/>
          <p14:tracePt t="228829" x="1878013" y="3929063"/>
          <p14:tracePt t="228838" x="1814513" y="3916363"/>
          <p14:tracePt t="228845" x="1739900" y="3892550"/>
          <p14:tracePt t="228855" x="1701800" y="3867150"/>
          <p14:tracePt t="228858" x="1677988" y="3867150"/>
          <p14:tracePt t="228868" x="1652588" y="3854450"/>
          <p14:tracePt t="228899" x="1627188" y="3841750"/>
          <p14:tracePt t="229055" x="1614488" y="3841750"/>
          <p14:tracePt t="229137" x="1601788" y="3854450"/>
          <p14:tracePt t="229173" x="1601788" y="3867150"/>
          <p14:tracePt t="229212" x="1589088" y="3879850"/>
          <p14:tracePt t="229216" x="1577975" y="3879850"/>
          <p14:tracePt t="229227" x="1577975" y="3892550"/>
          <p14:tracePt t="229232" x="1577975" y="3916363"/>
          <p14:tracePt t="229253" x="1552575" y="3929063"/>
          <p14:tracePt t="229260" x="1552575" y="3941763"/>
          <p14:tracePt t="229267" x="1552575" y="3954463"/>
          <p14:tracePt t="229273" x="1539875" y="3967163"/>
          <p14:tracePt t="229833" x="1514475" y="3967163"/>
          <p14:tracePt t="229852" x="1489075" y="3967163"/>
          <p14:tracePt t="229863" x="1465263" y="3967163"/>
          <p14:tracePt t="229872" x="1452563" y="3954463"/>
          <p14:tracePt t="229879" x="1439863" y="3941763"/>
          <p14:tracePt t="229888" x="1427163" y="3929063"/>
          <p14:tracePt t="229913" x="1414463" y="3929063"/>
          <p14:tracePt t="229930" x="1401763" y="3929063"/>
          <p14:tracePt t="229939" x="1376363" y="3929063"/>
          <p14:tracePt t="229942" x="1339850" y="3929063"/>
          <p14:tracePt t="229962" x="1314450" y="3929063"/>
          <p14:tracePt t="229968" x="1289050" y="3929063"/>
          <p14:tracePt t="229979" x="1263650" y="3941763"/>
          <p14:tracePt t="229984" x="1252538" y="3954463"/>
          <p14:tracePt t="229994" x="1239838" y="3979863"/>
          <p14:tracePt t="229999" x="1227138" y="3992563"/>
          <p14:tracePt t="230008" x="1214438" y="4017963"/>
          <p14:tracePt t="230018" x="1201738" y="4041775"/>
          <p14:tracePt t="230035" x="1201738" y="4067175"/>
          <p14:tracePt t="230038" x="1201738" y="4079875"/>
          <p14:tracePt t="230049" x="1201738" y="4117975"/>
          <p14:tracePt t="230061" x="1227138" y="4129088"/>
          <p14:tracePt t="230064" x="1252538" y="4154488"/>
          <p14:tracePt t="230075" x="1289050" y="4179888"/>
          <p14:tracePt t="230081" x="1314450" y="4192588"/>
          <p14:tracePt t="230090" x="1363663" y="4205288"/>
          <p14:tracePt t="230100" x="1427163" y="4205288"/>
          <p14:tracePt t="230104" x="1465263" y="4205288"/>
          <p14:tracePt t="230115" x="1527175" y="4205288"/>
          <p14:tracePt t="230121" x="1601788" y="4205288"/>
          <p14:tracePt t="230131" x="1652588" y="4205288"/>
          <p14:tracePt t="230140" x="1727200" y="4167188"/>
          <p14:tracePt t="230145" x="1790700" y="4129088"/>
          <p14:tracePt t="230154" x="1839913" y="4029075"/>
          <p14:tracePt t="230164" x="1865313" y="3979863"/>
          <p14:tracePt t="230171" x="1865313" y="3941763"/>
          <p14:tracePt t="230181" x="1865313" y="3879850"/>
          <p14:tracePt t="230184" x="1865313" y="3803650"/>
          <p14:tracePt t="230196" x="1865313" y="3741738"/>
          <p14:tracePt t="230201" x="1801813" y="3667125"/>
          <p14:tracePt t="230210" x="1765300" y="3616325"/>
          <p14:tracePt t="230220" x="1727200" y="3603625"/>
          <p14:tracePt t="230226" x="1689100" y="3590925"/>
          <p14:tracePt t="230236" x="1627188" y="3590925"/>
          <p14:tracePt t="230241" x="1601788" y="3590925"/>
          <p14:tracePt t="230250" x="1527175" y="3590925"/>
          <p14:tracePt t="230261" x="1439863" y="3629025"/>
          <p14:tracePt t="230268" x="1339850" y="3716338"/>
          <p14:tracePt t="230276" x="1263650" y="3803650"/>
          <p14:tracePt t="230280" x="1227138" y="3905250"/>
          <p14:tracePt t="230291" x="1189038" y="4041775"/>
          <p14:tracePt t="230300" x="1139825" y="4141788"/>
          <p14:tracePt t="230307" x="1139825" y="4292600"/>
          <p14:tracePt t="230317" x="1139825" y="4379913"/>
          <p14:tracePt t="230323" x="1139825" y="4454525"/>
          <p14:tracePt t="230333" x="1139825" y="4505325"/>
          <p14:tracePt t="230342" x="1139825" y="4543425"/>
          <p14:tracePt t="230347" x="1139825" y="4554538"/>
          <p14:tracePt t="230356" x="1139825" y="4567238"/>
          <p14:tracePt t="230387" x="1150938" y="4567238"/>
          <p14:tracePt t="230403" x="1163638" y="4567238"/>
          <p14:tracePt t="230413" x="1214438" y="4530725"/>
          <p14:tracePt t="230418" x="1252538" y="4443413"/>
          <p14:tracePt t="230428" x="1263650" y="4367213"/>
          <p14:tracePt t="230432" x="1263650" y="4305300"/>
          <p14:tracePt t="230443" x="1289050" y="4254500"/>
          <p14:tracePt t="230453" x="1289050" y="4230688"/>
          <p14:tracePt t="230458" x="1289050" y="4205288"/>
          <p14:tracePt t="230472" x="1289050" y="4192588"/>
          <p14:tracePt t="230493" x="1276350" y="4179888"/>
          <p14:tracePt t="230508" x="1239838" y="4192588"/>
          <p14:tracePt t="230514" x="1201738" y="4254500"/>
          <p14:tracePt t="230523" x="1176338" y="4354513"/>
          <p14:tracePt t="230533" x="1139825" y="4443413"/>
          <p14:tracePt t="230539" x="1139825" y="4530725"/>
          <p14:tracePt t="230549" x="1139825" y="4579938"/>
          <p14:tracePt t="230553" x="1139825" y="4656138"/>
          <p14:tracePt t="230564" x="1150938" y="4692650"/>
          <p14:tracePt t="230575" x="1150938" y="4705350"/>
          <p14:tracePt t="230579" x="1163638" y="4718050"/>
          <p14:tracePt t="230589" x="1163638" y="4730750"/>
          <p14:tracePt t="230595" x="1176338" y="4730750"/>
          <p14:tracePt t="230605" x="1189038" y="4730750"/>
          <p14:tracePt t="230614" x="1201738" y="4730750"/>
          <p14:tracePt t="230618" x="1227138" y="4730750"/>
          <p14:tracePt t="230629" x="1252538" y="4730750"/>
          <p14:tracePt t="230635" x="1263650" y="4679950"/>
          <p14:tracePt t="230644" x="1263650" y="4605338"/>
          <p14:tracePt t="230654" x="1263650" y="4530725"/>
          <p14:tracePt t="230659" x="1263650" y="4430713"/>
          <p14:tracePt t="230669" x="1263650" y="4367213"/>
          <p14:tracePt t="230674" x="1252538" y="4330700"/>
          <p14:tracePt t="230704" x="1239838" y="4330700"/>
          <p14:tracePt t="230714" x="1239838" y="4318000"/>
          <p14:tracePt t="230720" x="1227138" y="4318000"/>
          <p14:tracePt t="230731" x="1201738" y="4318000"/>
          <p14:tracePt t="230741" x="1176338" y="4341813"/>
          <p14:tracePt t="230745" x="1163638" y="4354513"/>
          <p14:tracePt t="230755" x="1150938" y="4379913"/>
          <p14:tracePt t="230760" x="1139825" y="4379913"/>
          <p14:tracePt t="230771" x="1127125" y="4379913"/>
          <p14:tracePt t="230851" x="1127125" y="4392613"/>
          <p14:tracePt t="230870" x="1163638" y="4367213"/>
          <p14:tracePt t="230876" x="1176338" y="4341813"/>
          <p14:tracePt t="230887" x="1201738" y="4318000"/>
          <p14:tracePt t="230890" x="1227138" y="4292600"/>
          <p14:tracePt t="230901" x="1239838" y="4279900"/>
          <p14:tracePt t="230911" x="1276350" y="4241800"/>
          <p14:tracePt t="230917" x="1301750" y="4230688"/>
          <p14:tracePt t="230927" x="1339850" y="4192588"/>
          <p14:tracePt t="230932" x="1352550" y="4192588"/>
          <p14:tracePt t="230964" x="1363663" y="4179888"/>
          <p14:tracePt t="231039" x="1363663" y="4167188"/>
          <p14:tracePt t="231052" x="1363663" y="4154488"/>
          <p14:tracePt t="231069" x="1363663" y="4141788"/>
          <p14:tracePt t="231099" x="1363663" y="4117975"/>
          <p14:tracePt t="231148" x="1363663" y="4105275"/>
          <p14:tracePt t="231158" x="1363663" y="4092575"/>
          <p14:tracePt t="231179" x="1363663" y="4079875"/>
          <p14:tracePt t="231188" x="1363663" y="4054475"/>
          <p14:tracePt t="231204" x="1376363" y="4029075"/>
          <p14:tracePt t="231220" x="1376363" y="4017963"/>
          <p14:tracePt t="231228" x="1389063" y="4005263"/>
          <p14:tracePt t="231234" x="1389063" y="3992563"/>
          <p14:tracePt t="231244" x="1401763" y="3992563"/>
          <p14:tracePt t="231248" x="1401763" y="3979863"/>
          <p14:tracePt t="231259" x="1401763" y="3967163"/>
          <p14:tracePt t="231268" x="1414463" y="3954463"/>
          <p14:tracePt t="231285" x="1427163" y="3941763"/>
          <p14:tracePt t="231437" x="1427163" y="3929063"/>
          <p14:tracePt t="231450" x="1439863" y="3929063"/>
          <p14:tracePt t="231472" x="1465263" y="3929063"/>
          <p14:tracePt t="231476" x="1465263" y="3941763"/>
          <p14:tracePt t="231487" x="1489075" y="3979863"/>
          <p14:tracePt t="231513" x="1501775" y="4017963"/>
          <p14:tracePt t="231516" x="1501775" y="4029075"/>
          <p14:tracePt t="231527" x="1514475" y="4029075"/>
          <p14:tracePt t="231533" x="1514475" y="4041775"/>
          <p14:tracePt t="231543" x="1527175" y="4041775"/>
          <p14:tracePt t="231553" x="1539875" y="4041775"/>
          <p14:tracePt t="231566" x="1552575" y="4054475"/>
          <p14:tracePt t="231632" x="1565275" y="4054475"/>
          <p14:tracePt t="231648" x="1577975" y="4054475"/>
          <p14:tracePt t="231663" x="1589088" y="4041775"/>
          <p14:tracePt t="231689" x="1601788" y="4029075"/>
          <p14:tracePt t="232182" x="1601788" y="4017963"/>
          <p14:tracePt t="232192" x="1601788" y="4005263"/>
          <p14:tracePt t="232208" x="1601788" y="3992563"/>
          <p14:tracePt t="232218" x="1601788" y="3979863"/>
          <p14:tracePt t="232222" x="1601788" y="3967163"/>
          <p14:tracePt t="232242" x="1601788" y="3941763"/>
          <p14:tracePt t="232259" x="1601788" y="3929063"/>
          <p14:tracePt t="232273" x="1601788" y="3916363"/>
          <p14:tracePt t="232284" x="1601788" y="3905250"/>
          <p14:tracePt t="232299" x="1601788" y="3892550"/>
          <p14:tracePt t="232328" x="1601788" y="3879850"/>
          <p14:tracePt t="232873" x="1589088" y="3879850"/>
          <p14:tracePt t="232878" x="1577975" y="3892550"/>
          <p14:tracePt t="232889" x="1565275" y="3905250"/>
          <p14:tracePt t="232895" x="1539875" y="3916363"/>
          <p14:tracePt t="232904" x="1501775" y="3916363"/>
          <p14:tracePt t="232915" x="1439863" y="3929063"/>
          <p14:tracePt t="232919" x="1376363" y="3941763"/>
          <p14:tracePt t="232928" x="1339850" y="3941763"/>
          <p14:tracePt t="232934" x="1314450" y="3941763"/>
          <p14:tracePt t="232950" x="1263650" y="3941763"/>
          <p14:tracePt t="232954" x="1239838" y="3941763"/>
          <p14:tracePt t="232969" x="1214438" y="3941763"/>
          <p14:tracePt t="233020" x="1201738" y="3941763"/>
          <p14:tracePt t="233317" x="1227138" y="3941763"/>
          <p14:tracePt t="233329" x="1276350" y="3941763"/>
          <p14:tracePt t="233333" x="1339850" y="3941763"/>
          <p14:tracePt t="233343" x="1401763" y="3941763"/>
          <p14:tracePt t="233350" x="1452563" y="3916363"/>
          <p14:tracePt t="233358" x="1489075" y="3905250"/>
          <p14:tracePt t="233369" x="1501775" y="3905250"/>
          <p14:tracePt t="233372" x="1501775" y="3892550"/>
          <p14:tracePt t="233440" x="1501775" y="3879850"/>
          <p14:tracePt t="233449" x="1501775" y="3867150"/>
          <p14:tracePt t="233454" x="1501775" y="3841750"/>
          <p14:tracePt t="233475" x="1476375" y="3829050"/>
          <p14:tracePt t="233478" x="1465263" y="3829050"/>
          <p14:tracePt t="233488" x="1427163" y="3829050"/>
          <p14:tracePt t="233495" x="1401763" y="3829050"/>
          <p14:tracePt t="233505" x="1376363" y="3829050"/>
          <p14:tracePt t="233514" x="1339850" y="3829050"/>
          <p14:tracePt t="233518" x="1301750" y="3829050"/>
          <p14:tracePt t="233530" x="1289050" y="3829050"/>
          <p14:tracePt t="233544" x="1263650" y="3829050"/>
          <p14:tracePt t="233561" x="1252538" y="3829050"/>
          <p14:tracePt t="233571" x="1239838" y="3841750"/>
          <p14:tracePt t="233610" x="1227138" y="3841750"/>
          <p14:tracePt t="233670" x="1227138" y="3854450"/>
          <p14:tracePt t="233701" x="1239838" y="3854450"/>
          <p14:tracePt t="233718" x="1252538" y="3854450"/>
          <p14:tracePt t="233857" x="1239838" y="3892550"/>
          <p14:tracePt t="233873" x="1227138" y="3916363"/>
          <p14:tracePt t="233883" x="1214438" y="3929063"/>
          <p14:tracePt t="233894" x="1214438" y="3941763"/>
          <p14:tracePt t="233896" x="1214438" y="3954463"/>
          <p14:tracePt t="233908" x="1201738" y="3954463"/>
          <p14:tracePt t="233912" x="1201738" y="3967163"/>
          <p14:tracePt t="234009" x="1214438" y="3967163"/>
          <p14:tracePt t="234019" x="1227138" y="3967163"/>
          <p14:tracePt t="234038" x="1239838" y="3967163"/>
          <p14:tracePt t="234058" x="1263650" y="3967163"/>
          <p14:tracePt t="234069" x="1301750" y="3967163"/>
          <p14:tracePt t="234079" x="1339850" y="3967163"/>
          <p14:tracePt t="234085" x="1401763" y="3967163"/>
          <p14:tracePt t="234094" x="1439863" y="3967163"/>
          <p14:tracePt t="234099" x="1501775" y="3967163"/>
          <p14:tracePt t="234109" x="1527175" y="3967163"/>
          <p14:tracePt t="234119" x="1552575" y="3967163"/>
          <p14:tracePt t="234124" x="1565275" y="3967163"/>
          <p14:tracePt t="234135" x="1577975" y="3967163"/>
          <p14:tracePt t="234175" x="1577975" y="3954463"/>
          <p14:tracePt t="234194" x="1577975" y="3941763"/>
          <p14:tracePt t="234202" x="1577975" y="3929063"/>
          <p14:tracePt t="234224" x="1565275" y="3916363"/>
          <p14:tracePt t="234235" x="1552575" y="3916363"/>
          <p14:tracePt t="234251" x="1527175" y="3916363"/>
          <p14:tracePt t="234254" x="1514475" y="3929063"/>
          <p14:tracePt t="234268" x="1501775" y="3929063"/>
          <p14:tracePt t="234277" x="1489075" y="3954463"/>
          <p14:tracePt t="234291" x="1476375" y="3967163"/>
          <p14:tracePt t="234296" x="1465263" y="3979863"/>
          <p14:tracePt t="234406" x="1476375" y="3979863"/>
          <p14:tracePt t="234417" x="1489075" y="3979863"/>
          <p14:tracePt t="234433" x="1501775" y="3967163"/>
          <p14:tracePt t="234456" x="1501775" y="3954463"/>
          <p14:tracePt t="234664" x="1501775" y="3941763"/>
          <p14:tracePt t="234675" x="1501775" y="3929063"/>
          <p14:tracePt t="234685" x="1501775" y="3905250"/>
          <p14:tracePt t="234690" x="1489075" y="3892550"/>
          <p14:tracePt t="234701" x="1465263" y="3879850"/>
          <p14:tracePt t="234704" x="1465263" y="3867150"/>
          <p14:tracePt t="234715" x="1452563" y="3854450"/>
          <p14:tracePt t="234724" x="1439863" y="3854450"/>
          <p14:tracePt t="234730" x="1427163" y="3854450"/>
          <p14:tracePt t="234745" x="1401763" y="3854450"/>
          <p14:tracePt t="234761" x="1363663" y="3854450"/>
          <p14:tracePt t="234771" x="1363663" y="3867150"/>
          <p14:tracePt t="234780" x="1339850" y="3879850"/>
          <p14:tracePt t="234786" x="1314450" y="3892550"/>
          <p14:tracePt t="234797" x="1301750" y="3916363"/>
          <p14:tracePt t="234801" x="1263650" y="3929063"/>
          <p14:tracePt t="234811" x="1263650" y="3979863"/>
          <p14:tracePt t="234820" x="1239838" y="4005263"/>
          <p14:tracePt t="234836" x="1227138" y="4029075"/>
          <p14:tracePt t="234840" x="1214438" y="4041775"/>
          <p14:tracePt t="234854" x="1214438" y="4054475"/>
          <p14:tracePt t="234862" x="1189038" y="4079875"/>
          <p14:tracePt t="235048" x="1189038" y="4092575"/>
          <p14:tracePt t="235064" x="1189038" y="4105275"/>
          <p14:tracePt t="235074" x="1214438" y="4117975"/>
          <p14:tracePt t="235080" x="1227138" y="4117975"/>
          <p14:tracePt t="235089" x="1252538" y="4117975"/>
          <p14:tracePt t="235099" x="1276350" y="4117975"/>
          <p14:tracePt t="235104" x="1301750" y="4117975"/>
          <p14:tracePt t="235115" x="1327150" y="4117975"/>
          <p14:tracePt t="235119" x="1376363" y="4117975"/>
          <p14:tracePt t="235128" x="1414463" y="4117975"/>
          <p14:tracePt t="235144" x="1427163" y="4117975"/>
          <p14:tracePt t="235155" x="1452563" y="4117975"/>
          <p14:tracePt t="235214" x="1465263" y="4117975"/>
          <p14:tracePt t="235240" x="1465263" y="4092575"/>
          <p14:tracePt t="235251" x="1465263" y="4079875"/>
          <p14:tracePt t="235254" x="1452563" y="4067175"/>
          <p14:tracePt t="235264" x="1439863" y="4054475"/>
          <p14:tracePt t="235271" x="1439863" y="4029075"/>
          <p14:tracePt t="235281" x="1427163" y="4029075"/>
          <p14:tracePt t="235290" x="1414463" y="4017963"/>
          <p14:tracePt t="235294" x="1401763" y="4005263"/>
          <p14:tracePt t="235307" x="1389063" y="4005263"/>
          <p14:tracePt t="235311" x="1363663" y="4005263"/>
          <p14:tracePt t="235320" x="1339850" y="4005263"/>
          <p14:tracePt t="235330" x="1314450" y="4005263"/>
          <p14:tracePt t="235337" x="1289050" y="4005263"/>
          <p14:tracePt t="235347" x="1276350" y="4005263"/>
          <p14:tracePt t="235350" x="1263650" y="4005263"/>
          <p14:tracePt t="235360" x="1227138" y="4005263"/>
          <p14:tracePt t="235372" x="1214438" y="4005263"/>
          <p14:tracePt t="235377" x="1201738" y="4029075"/>
          <p14:tracePt t="235390" x="1189038" y="4041775"/>
          <p14:tracePt t="235472" x="1189038" y="4054475"/>
          <p14:tracePt t="235483" x="1201738" y="4054475"/>
          <p14:tracePt t="235487" x="1227138" y="4054475"/>
          <p14:tracePt t="235496" x="1252538" y="4054475"/>
          <p14:tracePt t="235507" x="1263650" y="4054475"/>
          <p14:tracePt t="235512" x="1276350" y="4029075"/>
          <p14:tracePt t="235523" x="1301750" y="4029075"/>
          <p14:tracePt t="235529" x="1301750" y="4017963"/>
          <p14:tracePt t="235548" x="1301750" y="3992563"/>
          <p14:tracePt t="235553" x="1301750" y="3967163"/>
          <p14:tracePt t="235563" x="1301750" y="3941763"/>
          <p14:tracePt t="235569" x="1301750" y="3916363"/>
          <p14:tracePt t="235578" x="1289050" y="3892550"/>
          <p14:tracePt t="235589" x="1289050" y="3879850"/>
          <p14:tracePt t="235609" x="1276350" y="3879850"/>
          <p14:tracePt t="235629" x="1263650" y="3879850"/>
          <p14:tracePt t="235645" x="1239838" y="3892550"/>
          <p14:tracePt t="235649" x="1239838" y="3916363"/>
          <p14:tracePt t="235658" x="1239838" y="3967163"/>
          <p14:tracePt t="235669" x="1239838" y="4005263"/>
          <p14:tracePt t="235675" x="1239838" y="4041775"/>
          <p14:tracePt t="235686" x="1239838" y="4067175"/>
          <p14:tracePt t="235690" x="1252538" y="4105275"/>
          <p14:tracePt t="235699" x="1263650" y="4141788"/>
          <p14:tracePt t="235715" x="1276350" y="4154488"/>
          <p14:tracePt t="235775" x="1289050" y="4154488"/>
          <p14:tracePt t="235780" x="1289050" y="4141788"/>
          <p14:tracePt t="235790" x="1289050" y="4092575"/>
          <p14:tracePt t="235800" x="1289050" y="4067175"/>
          <p14:tracePt t="235804" x="1289050" y="4054475"/>
          <p14:tracePt t="235814" x="1289050" y="4041775"/>
          <p14:tracePt t="235821" x="1276350" y="4029075"/>
          <p14:tracePt t="235906" x="1276350" y="4041775"/>
          <p14:tracePt t="235916" x="1276350" y="4054475"/>
          <p14:tracePt t="235921" x="1276350" y="4067175"/>
          <p14:tracePt t="235940" x="1289050" y="4079875"/>
          <p14:tracePt t="235956" x="1301750" y="4079875"/>
          <p14:tracePt t="235967" x="1314450" y="4092575"/>
          <p14:tracePt t="235993" x="1327150" y="4092575"/>
          <p14:tracePt t="236006" x="1339850" y="4092575"/>
          <p14:tracePt t="236017" x="1352550" y="4079875"/>
          <p14:tracePt t="236033" x="1389063" y="4054475"/>
          <p14:tracePt t="236042" x="1389063" y="4029075"/>
          <p14:tracePt t="236056" x="1401763" y="4005263"/>
          <p14:tracePt t="236108" x="1414463" y="4005263"/>
          <p14:tracePt t="236139" x="1427163" y="4005263"/>
          <p14:tracePt t="236200" x="1439863" y="4005263"/>
          <p14:tracePt t="236236" x="1452563" y="4005263"/>
          <p14:tracePt t="236259" x="1465263" y="4005263"/>
          <p14:tracePt t="236274" x="1476375" y="4005263"/>
          <p14:tracePt t="236278" x="1489075" y="4005263"/>
          <p14:tracePt t="236288" x="1514475" y="4005263"/>
          <p14:tracePt t="236298" x="1527175" y="4005263"/>
          <p14:tracePt t="236305" x="1539875" y="4005263"/>
          <p14:tracePt t="236319" x="1552575" y="4005263"/>
          <p14:tracePt t="236329" x="1565275" y="4005263"/>
          <p14:tracePt t="236355" x="1565275" y="3992563"/>
          <p14:tracePt t="236361" x="1565275" y="3979863"/>
          <p14:tracePt t="236371" x="1565275" y="3967163"/>
          <p14:tracePt t="236384" x="1565275" y="3941763"/>
          <p14:tracePt t="236395" x="1552575" y="3905250"/>
          <p14:tracePt t="236401" x="1539875" y="3879850"/>
          <p14:tracePt t="236411" x="1527175" y="3867150"/>
          <p14:tracePt t="236421" x="1465263" y="3854450"/>
          <p14:tracePt t="236425" x="1439863" y="3841750"/>
          <p14:tracePt t="236438" x="1414463" y="3841750"/>
          <p14:tracePt t="236441" x="1376363" y="3841750"/>
          <p14:tracePt t="236451" x="1352550" y="3841750"/>
          <p14:tracePt t="236460" x="1301750" y="3841750"/>
          <p14:tracePt t="236467" x="1276350" y="3841750"/>
          <p14:tracePt t="236477" x="1263650" y="3841750"/>
          <p14:tracePt t="236481" x="1227138" y="3867150"/>
          <p14:tracePt t="236490" x="1214438" y="3879850"/>
          <p14:tracePt t="236501" x="1201738" y="3916363"/>
          <p14:tracePt t="236506" x="1189038" y="3929063"/>
          <p14:tracePt t="236516" x="1189038" y="3941763"/>
          <p14:tracePt t="236522" x="1176338" y="3967163"/>
          <p14:tracePt t="236543" x="1176338" y="3979863"/>
          <p14:tracePt t="236547" x="1176338" y="3992563"/>
          <p14:tracePt t="236556" x="1176338" y="4005263"/>
          <p14:tracePt t="236562" x="1176338" y="4017963"/>
          <p14:tracePt t="236583" x="1176338" y="4029075"/>
          <p14:tracePt t="236587" x="1176338" y="4041775"/>
          <p14:tracePt t="236612" x="1176338" y="4054475"/>
          <p14:tracePt t="236628" x="1189038" y="4067175"/>
          <p14:tracePt t="236682" x="1189038" y="4054475"/>
          <p14:tracePt t="236703" x="1189038" y="4029075"/>
          <p14:tracePt t="236708" x="1189038" y="4017963"/>
          <p14:tracePt t="236718" x="1189038" y="4005263"/>
          <p14:tracePt t="236722" x="1189038" y="3979863"/>
          <p14:tracePt t="236743" x="1189038" y="3967163"/>
          <p14:tracePt t="236780" x="1176338" y="3954463"/>
          <p14:tracePt t="236795" x="1163638" y="3967163"/>
          <p14:tracePt t="236808" x="1163638" y="3992563"/>
          <p14:tracePt t="236824" x="1150938" y="4005263"/>
          <p14:tracePt t="236834" x="1150938" y="4017963"/>
          <p14:tracePt t="236848" x="1150938" y="4041775"/>
          <p14:tracePt t="236858" x="1139825" y="4041775"/>
          <p14:tracePt t="237262" x="1139825" y="4029075"/>
          <p14:tracePt t="237289" x="1139825" y="4017963"/>
          <p14:tracePt t="237343" x="1139825" y="3992563"/>
          <p14:tracePt t="237410" x="1150938" y="3979863"/>
          <p14:tracePt t="237435" x="1150938" y="3967163"/>
          <p14:tracePt t="237511" x="1163638" y="3967163"/>
          <p14:tracePt t="237531" x="1163638" y="3954463"/>
          <p14:tracePt t="237544" x="1176338" y="3941763"/>
          <p14:tracePt t="237902" x="1201738" y="3916363"/>
          <p14:tracePt t="237918" x="1227138" y="3916363"/>
          <p14:tracePt t="237928" x="1239838" y="3916363"/>
          <p14:tracePt t="237932" x="1276350" y="3916363"/>
          <p14:tracePt t="237944" x="1314450" y="3916363"/>
          <p14:tracePt t="237949" x="1339850" y="3916363"/>
          <p14:tracePt t="237958" x="1376363" y="3916363"/>
          <p14:tracePt t="237968" x="1401763" y="3916363"/>
          <p14:tracePt t="237974" x="1452563" y="3916363"/>
          <p14:tracePt t="237985" x="1476375" y="3916363"/>
          <p14:tracePt t="237989" x="1501775" y="3916363"/>
          <p14:tracePt t="237998" x="1514475" y="3916363"/>
          <p14:tracePt t="238009" x="1539875" y="3916363"/>
          <p14:tracePt t="238015" x="1565275" y="3916363"/>
          <p14:tracePt t="238024" x="1577975" y="3916363"/>
          <p14:tracePt t="238029" x="1601788" y="3916363"/>
          <p14:tracePt t="238039" x="1639888" y="3916363"/>
          <p14:tracePt t="238048" x="1665288" y="3916363"/>
          <p14:tracePt t="238054" x="1689100" y="3916363"/>
          <p14:tracePt t="238064" x="1739900" y="3916363"/>
          <p14:tracePt t="238071" x="1778000" y="3916363"/>
          <p14:tracePt t="238081" x="1801813" y="3916363"/>
          <p14:tracePt t="238091" x="1827213" y="3916363"/>
          <p14:tracePt t="238094" x="1865313" y="3916363"/>
          <p14:tracePt t="238107" x="1890713" y="3916363"/>
          <p14:tracePt t="238111" x="1914525" y="3916363"/>
          <p14:tracePt t="238120" x="1952625" y="3941763"/>
          <p14:tracePt t="238132" x="1965325" y="3941763"/>
          <p14:tracePt t="238393" x="1952625" y="3941763"/>
          <p14:tracePt t="238403" x="1939925" y="3941763"/>
          <p14:tracePt t="238408" x="1914525" y="3941763"/>
          <p14:tracePt t="238419" x="1903413" y="3941763"/>
          <p14:tracePt t="238423" x="1890713" y="3941763"/>
          <p14:tracePt t="238432" x="1878013" y="3941763"/>
          <p14:tracePt t="238443" x="1852613" y="3941763"/>
          <p14:tracePt t="238449" x="1839913" y="3941763"/>
          <p14:tracePt t="238464" x="1827213" y="3941763"/>
          <p14:tracePt t="238483" x="1801813" y="3941763"/>
          <p14:tracePt t="238496" x="1790700" y="3941763"/>
          <p14:tracePt t="238507" x="1778000" y="3941763"/>
          <p14:tracePt t="238513" x="1765300" y="3941763"/>
          <p14:tracePt t="238552" x="1752600" y="3941763"/>
          <p14:tracePt t="239354" x="1752600" y="3954463"/>
          <p14:tracePt t="239360" x="1765300" y="3967163"/>
          <p14:tracePt t="239372" x="1801813" y="3967163"/>
          <p14:tracePt t="239380" x="1865313" y="3967163"/>
          <p14:tracePt t="239385" x="1939925" y="4005263"/>
          <p14:tracePt t="239394" x="2003425" y="4029075"/>
          <p14:tracePt t="239400" x="2078038" y="4029075"/>
          <p14:tracePt t="239411" x="2139950" y="4041775"/>
          <p14:tracePt t="239420" x="2216150" y="4041775"/>
          <p14:tracePt t="239425" x="2265363" y="4067175"/>
          <p14:tracePt t="239434" x="2339975" y="4067175"/>
          <p14:tracePt t="239441" x="2403475" y="4079875"/>
          <p14:tracePt t="239450" x="2465388" y="4092575"/>
          <p14:tracePt t="239461" x="2503488" y="4092575"/>
          <p14:tracePt t="239467" x="2541588" y="4105275"/>
          <p14:tracePt t="239477" x="2554288" y="4129088"/>
          <p14:tracePt t="239481" x="2590800" y="4129088"/>
          <p14:tracePt t="239492" x="2628900" y="4154488"/>
          <p14:tracePt t="239500" x="2654300" y="4167188"/>
          <p14:tracePt t="239507" x="2678113" y="4179888"/>
          <p14:tracePt t="239517" x="2716213" y="4217988"/>
          <p14:tracePt t="239521" x="2741613" y="4217988"/>
          <p14:tracePt t="239530" x="2767013" y="4230688"/>
          <p14:tracePt t="239543" x="2790825" y="4241800"/>
          <p14:tracePt t="239547" x="2803525" y="4254500"/>
          <p14:tracePt t="239557" x="2816225" y="4267200"/>
          <p14:tracePt t="239562" x="2854325" y="4292600"/>
          <p14:tracePt t="239573" x="2879725" y="4305300"/>
          <p14:tracePt t="239583" x="2903538" y="4341813"/>
          <p14:tracePt t="239587" x="2916238" y="4341813"/>
          <p14:tracePt t="239596" x="2941638" y="4367213"/>
          <p14:tracePt t="239602" x="2967038" y="4430713"/>
          <p14:tracePt t="239612" x="3003550" y="4454525"/>
          <p14:tracePt t="239623" x="3003550" y="4492625"/>
          <p14:tracePt t="239626" x="3028950" y="4518025"/>
          <p14:tracePt t="239637" x="3054350" y="4554538"/>
          <p14:tracePt t="239643" x="3092450" y="4579938"/>
          <p14:tracePt t="239654" x="3092450" y="4618038"/>
          <p14:tracePt t="239663" x="3116263" y="4630738"/>
          <p14:tracePt t="239667" x="3128963" y="4656138"/>
          <p14:tracePt t="239676" x="3141663" y="4679950"/>
          <p14:tracePt t="239682" x="3141663" y="4692650"/>
          <p14:tracePt t="239693" x="3167063" y="4718050"/>
          <p14:tracePt t="239702" x="3167063" y="4756150"/>
          <p14:tracePt t="239710" x="3167063" y="4768850"/>
          <p14:tracePt t="239718" x="3179763" y="4768850"/>
          <p14:tracePt t="239722" x="3179763" y="4779963"/>
          <p14:tracePt t="239732" x="3192463" y="4792663"/>
          <p14:tracePt t="239743" x="3205163" y="4805363"/>
          <p14:tracePt t="239748" x="3241675" y="4818063"/>
          <p14:tracePt t="239760" x="3241675" y="4830763"/>
          <p14:tracePt t="239762" x="3254375" y="4830763"/>
          <p14:tracePt t="239789" x="3279775" y="4830763"/>
          <p14:tracePt t="239799" x="3305175" y="4843463"/>
          <p14:tracePt t="239810" x="3367088" y="4843463"/>
          <p14:tracePt t="239815" x="3454400" y="4856163"/>
          <p14:tracePt t="239825" x="3567113" y="4856163"/>
          <p14:tracePt t="239829" x="3667125" y="4856163"/>
          <p14:tracePt t="239838" x="3779838" y="4856163"/>
          <p14:tracePt t="239849" x="3867150" y="4856163"/>
          <p14:tracePt t="239854" x="3943350" y="4856163"/>
          <p14:tracePt t="239864" x="4017963" y="4856163"/>
          <p14:tracePt t="239868" x="4092575" y="4856163"/>
          <p14:tracePt t="239881" x="4143375" y="4856163"/>
          <p14:tracePt t="239892" x="4181475" y="4868863"/>
          <p14:tracePt t="239894" x="4217988" y="4879975"/>
          <p14:tracePt t="239904" x="4230688" y="4892675"/>
          <p14:tracePt t="239910" x="4243388" y="4892675"/>
          <p14:tracePt t="239954" x="4256088" y="4892675"/>
          <p14:tracePt t="239964" x="4268788" y="4905375"/>
          <p14:tracePt t="240011" x="4268788" y="4918075"/>
          <p14:tracePt t="240157" x="4243388" y="4918075"/>
          <p14:tracePt t="240207" x="4230688" y="4930775"/>
          <p14:tracePt t="240298" x="4217988" y="4930775"/>
          <p14:tracePt t="240405" x="4205288" y="4930775"/>
          <p14:tracePt t="240425" x="4192588" y="4930775"/>
          <p14:tracePt t="240438" x="4181475" y="4930775"/>
          <p14:tracePt t="240464" x="4156075" y="4930775"/>
          <p14:tracePt t="240500" x="4143375" y="4930775"/>
          <p14:tracePt t="240514" x="4130675" y="4930775"/>
          <p14:tracePt t="240521" x="4117975" y="4930775"/>
          <p14:tracePt t="240530" x="4105275" y="4930775"/>
          <p14:tracePt t="240540" x="4081463" y="4930775"/>
          <p14:tracePt t="240545" x="4056063" y="4930775"/>
          <p14:tracePt t="240554" x="4030663" y="4930775"/>
          <p14:tracePt t="240574" x="4017963" y="4930775"/>
          <p14:tracePt t="240923" x="4017963" y="4918075"/>
          <p14:tracePt t="241226" x="4005263" y="4918075"/>
          <p14:tracePt t="241608" x="3992563" y="4918075"/>
          <p14:tracePt t="241619" x="3979863" y="4918075"/>
          <p14:tracePt t="241634" x="3956050" y="4956175"/>
          <p14:tracePt t="241638" x="3956050" y="4968875"/>
          <p14:tracePt t="241649" x="3943350" y="5005388"/>
          <p14:tracePt t="241662" x="3917950" y="5030788"/>
          <p14:tracePt t="241666" x="3905250" y="5081588"/>
          <p14:tracePt t="241674" x="3892550" y="5118100"/>
          <p14:tracePt t="241681" x="3867150" y="5130800"/>
          <p14:tracePt t="241691" x="3830638" y="5168900"/>
          <p14:tracePt t="241700" x="3805238" y="5181600"/>
          <p14:tracePt t="241705" x="3792538" y="5194300"/>
          <p14:tracePt t="241714" x="3767138" y="5205413"/>
          <p14:tracePt t="241720" x="3767138" y="5218113"/>
          <p14:tracePt t="241731" x="3743325" y="5218113"/>
          <p14:tracePt t="241747" x="3730625" y="5218113"/>
          <p14:tracePt t="241756" x="3717925" y="5218113"/>
          <p14:tracePt t="241761" x="3692525" y="5218113"/>
          <p14:tracePt t="241772" x="3692525" y="5230813"/>
          <p14:tracePt t="241787" x="3667125" y="5243513"/>
          <p14:tracePt t="241806" x="3654425" y="5243513"/>
          <p14:tracePt t="241827" x="3630613" y="5243513"/>
          <p14:tracePt t="241830" x="3617913" y="5243513"/>
          <p14:tracePt t="241840" x="3605213" y="5243513"/>
          <p14:tracePt t="241846" x="3592513" y="5256213"/>
          <p14:tracePt t="241867" x="3579813" y="5256213"/>
          <p14:tracePt t="241887" x="3554413" y="5256213"/>
          <p14:tracePt t="241897" x="3541713" y="5256213"/>
          <p14:tracePt t="241907" x="3530600" y="5256213"/>
          <p14:tracePt t="241914" x="3505200" y="5256213"/>
          <p14:tracePt t="241923" x="3467100" y="5230813"/>
          <p14:tracePt t="241927" x="3441700" y="5194300"/>
          <p14:tracePt t="241937" x="3392488" y="5130800"/>
          <p14:tracePt t="241946" x="3328988" y="5056188"/>
          <p14:tracePt t="241953" x="3279775" y="4981575"/>
          <p14:tracePt t="241963" x="3216275" y="4892675"/>
          <p14:tracePt t="241966" x="3128963" y="4818063"/>
          <p14:tracePt t="241977" x="3103563" y="4792663"/>
          <p14:tracePt t="241988" x="3054350" y="4743450"/>
          <p14:tracePt t="241992" x="3016250" y="4705350"/>
          <p14:tracePt t="242002" x="2954338" y="4667250"/>
          <p14:tracePt t="242008" x="2941638" y="4656138"/>
          <p14:tracePt t="242019" x="2867025" y="4630738"/>
          <p14:tracePt t="242029" x="2841625" y="4630738"/>
          <p14:tracePt t="242032" x="2790825" y="4605338"/>
          <p14:tracePt t="242042" x="2728913" y="4592638"/>
          <p14:tracePt t="242048" x="2690813" y="4592638"/>
          <p14:tracePt t="242058" x="2616200" y="4592638"/>
          <p14:tracePt t="242068" x="2541588" y="4592638"/>
          <p14:tracePt t="242072" x="2441575" y="4592638"/>
          <p14:tracePt t="242082" x="2365375" y="4592638"/>
          <p14:tracePt t="242089" x="2303463" y="4592638"/>
          <p14:tracePt t="242099" x="2228850" y="4592638"/>
          <p14:tracePt t="242109" x="2127250" y="4592638"/>
          <p14:tracePt t="242115" x="2065338" y="4592638"/>
          <p14:tracePt t="242124" x="2027238" y="4592638"/>
          <p14:tracePt t="242129" x="1978025" y="4592638"/>
          <p14:tracePt t="242139" x="1952625" y="4592638"/>
          <p14:tracePt t="242148" x="1927225" y="4592638"/>
          <p14:tracePt t="242154" x="1914525" y="4592638"/>
          <p14:tracePt t="242164" x="1903413" y="4592638"/>
          <p14:tracePt t="242168" x="1890713" y="4592638"/>
          <p14:tracePt t="242179" x="1865313" y="4592638"/>
          <p14:tracePt t="242196" x="1852613" y="4592638"/>
          <p14:tracePt t="242211" x="1827213" y="4592638"/>
          <p14:tracePt t="242291" x="1814513" y="4579938"/>
          <p14:tracePt t="242300" x="1814513" y="4567238"/>
          <p14:tracePt t="242313" x="1814513" y="4554538"/>
          <p14:tracePt t="242315" x="1790700" y="4543425"/>
          <p14:tracePt t="242324" x="1790700" y="4530725"/>
          <p14:tracePt t="242341" x="1778000" y="4518025"/>
          <p14:tracePt t="242351" x="1765300" y="4505325"/>
          <p14:tracePt t="242356" x="1765300" y="4492625"/>
          <p14:tracePt t="242366" x="1752600" y="4479925"/>
          <p14:tracePt t="242372" x="1752600" y="4467225"/>
          <p14:tracePt t="242391" x="1752600" y="4454525"/>
          <p14:tracePt t="242397" x="1752600" y="4443413"/>
          <p14:tracePt t="242412" x="1752600" y="4430713"/>
          <p14:tracePt t="242423" x="1752600" y="4418013"/>
          <p14:tracePt t="242437" x="1739900" y="4392613"/>
          <p14:tracePt t="242449" x="1727200" y="4392613"/>
          <p14:tracePt t="242453" x="1727200" y="4379913"/>
          <p14:tracePt t="242473" x="1727200" y="4354513"/>
          <p14:tracePt t="242486" x="1727200" y="4330700"/>
          <p14:tracePt t="242492" x="1727200" y="4318000"/>
          <p14:tracePt t="242513" x="1727200" y="4305300"/>
          <p14:tracePt t="242529" x="1727200" y="4292600"/>
          <p14:tracePt t="242542" x="1727200" y="4279900"/>
          <p14:tracePt t="242559" x="1727200" y="4267200"/>
          <p14:tracePt t="242572" x="1714500" y="4267200"/>
          <p14:tracePt t="242623" x="1714500" y="4254500"/>
          <p14:tracePt t="242654" x="1714500" y="4241800"/>
          <p14:tracePt t="242664" x="1701800" y="4241800"/>
          <p14:tracePt t="242709" x="1689100" y="4230688"/>
          <p14:tracePt t="243527" x="1701800" y="4230688"/>
          <p14:tracePt t="243537" x="1827213" y="4241800"/>
          <p14:tracePt t="243540" x="2039938" y="4379913"/>
          <p14:tracePt t="243551" x="2303463" y="4505325"/>
          <p14:tracePt t="243561" x="2528888" y="4605338"/>
          <p14:tracePt t="243567" x="2690813" y="4692650"/>
          <p14:tracePt t="243576" x="2903538" y="4792663"/>
          <p14:tracePt t="243582" x="3092450" y="4879975"/>
          <p14:tracePt t="243590" x="3279775" y="4956175"/>
          <p14:tracePt t="243600" x="3405188" y="5005388"/>
          <p14:tracePt t="243607" x="3517900" y="5056188"/>
          <p14:tracePt t="243617" x="3617913" y="5092700"/>
          <p14:tracePt t="243622" x="3667125" y="5130800"/>
          <p14:tracePt t="243632" x="3730625" y="5156200"/>
          <p14:tracePt t="243642" x="3767138" y="5168900"/>
          <p14:tracePt t="243648" x="3779838" y="5181600"/>
          <p14:tracePt t="243656" x="3792538" y="5181600"/>
          <p14:tracePt t="243664" x="3792538" y="5194300"/>
          <p14:tracePt t="243738" x="3805238" y="5205413"/>
          <p14:tracePt t="243849" x="3805238" y="5218113"/>
          <p14:tracePt t="243858" x="3805238" y="5230813"/>
          <p14:tracePt t="243865" x="3805238" y="5256213"/>
          <p14:tracePt t="243875" x="3805238" y="5268913"/>
          <p14:tracePt t="243881" x="3805238" y="5305425"/>
          <p14:tracePt t="243889" x="3805238" y="5330825"/>
          <p14:tracePt t="243898" x="3805238" y="5381625"/>
          <p14:tracePt t="243904" x="3805238" y="5407025"/>
          <p14:tracePt t="243915" x="3805238" y="5443538"/>
          <p14:tracePt t="243919" x="3805238" y="5494338"/>
          <p14:tracePt t="243929" x="3805238" y="5518150"/>
          <p14:tracePt t="243940" x="3805238" y="5530850"/>
          <p14:tracePt t="243944" x="3805238" y="5543550"/>
          <p14:tracePt t="243958" x="3805238" y="5556250"/>
          <p14:tracePt t="243971" x="3805238" y="5568950"/>
          <p14:tracePt t="244097" x="3817938" y="5568950"/>
          <p14:tracePt t="244106" x="3817938" y="5543550"/>
          <p14:tracePt t="244118" x="3856038" y="5468938"/>
          <p14:tracePt t="244120" x="3879850" y="5407025"/>
          <p14:tracePt t="244131" x="3892550" y="5318125"/>
          <p14:tracePt t="244136" x="3892550" y="5218113"/>
          <p14:tracePt t="244149" x="3917950" y="5130800"/>
          <p14:tracePt t="244157" x="3917950" y="5030788"/>
          <p14:tracePt t="244162" x="3892550" y="4930775"/>
          <p14:tracePt t="244172" x="3879850" y="4843463"/>
          <p14:tracePt t="244176" x="3817938" y="4756150"/>
          <p14:tracePt t="244186" x="3743325" y="4656138"/>
          <p14:tracePt t="244198" x="3679825" y="4592638"/>
          <p14:tracePt t="244202" x="3592513" y="4543425"/>
          <p14:tracePt t="244213" x="3492500" y="4479925"/>
          <p14:tracePt t="244217" x="3379788" y="4443413"/>
          <p14:tracePt t="244226" x="3241675" y="4392613"/>
          <p14:tracePt t="244236" x="3092450" y="4379913"/>
          <p14:tracePt t="244243" x="2928938" y="4354513"/>
          <p14:tracePt t="244252" x="2767013" y="4341813"/>
          <p14:tracePt t="244256" x="2616200" y="4341813"/>
          <p14:tracePt t="244267" x="2478088" y="4318000"/>
          <p14:tracePt t="244276" x="2352675" y="4318000"/>
          <p14:tracePt t="244284" x="2216150" y="4318000"/>
          <p14:tracePt t="244292" x="2090738" y="4305300"/>
          <p14:tracePt t="244299" x="1952625" y="4305300"/>
          <p14:tracePt t="244308" x="1839913" y="4305300"/>
          <p14:tracePt t="244318" x="1727200" y="4305300"/>
          <p14:tracePt t="244323" x="1627188" y="4305300"/>
          <p14:tracePt t="244332" x="1577975" y="4305300"/>
          <p14:tracePt t="244339" x="1539875" y="4305300"/>
          <p14:tracePt t="244350" x="1501775" y="4305300"/>
          <p14:tracePt t="244359" x="1476375" y="4305300"/>
          <p14:tracePt t="244363" x="1452563" y="4305300"/>
          <p14:tracePt t="244372" x="1439863" y="4305300"/>
          <p14:tracePt t="244388" x="1427163" y="4305300"/>
          <p14:tracePt t="244402" x="1414463" y="4318000"/>
          <p14:tracePt t="244417" x="1401763" y="4330700"/>
          <p14:tracePt t="244419" x="1389063" y="4341813"/>
          <p14:tracePt t="244428" x="1376363" y="4354513"/>
          <p14:tracePt t="244445" x="1352550" y="4367213"/>
          <p14:tracePt t="244455" x="1339850" y="4379913"/>
          <p14:tracePt t="244469" x="1339850" y="4392613"/>
          <p14:tracePt t="244485" x="1327150" y="4392613"/>
          <p14:tracePt t="244660" x="1376363" y="4379913"/>
          <p14:tracePt t="244667" x="1427163" y="4379913"/>
          <p14:tracePt t="244676" x="1489075" y="4367213"/>
          <p14:tracePt t="244681" x="1565275" y="4367213"/>
          <p14:tracePt t="244691" x="1652588" y="4341813"/>
          <p14:tracePt t="244701" x="1752600" y="4330700"/>
          <p14:tracePt t="244707" x="1852613" y="4330700"/>
          <p14:tracePt t="244716" x="1939925" y="4305300"/>
          <p14:tracePt t="244720" x="2014538" y="4292600"/>
          <p14:tracePt t="244731" x="2116138" y="4292600"/>
          <p14:tracePt t="244741" x="2178050" y="4267200"/>
          <p14:tracePt t="244747" x="2228850" y="4254500"/>
          <p14:tracePt t="244757" x="2239963" y="4254500"/>
          <p14:tracePt t="244803" x="2239963" y="4241800"/>
          <p14:tracePt t="244812" x="2239963" y="4230688"/>
          <p14:tracePt t="244822" x="2239963" y="4192588"/>
          <p14:tracePt t="244826" x="2190750" y="4154488"/>
          <p14:tracePt t="244836" x="2103438" y="4117975"/>
          <p14:tracePt t="244842" x="2039938" y="4105275"/>
          <p14:tracePt t="244852" x="1927225" y="4079875"/>
          <p14:tracePt t="244859" x="1827213" y="4067175"/>
          <p14:tracePt t="244869" x="1714500" y="4067175"/>
          <p14:tracePt t="244878" x="1589088" y="4067175"/>
          <p14:tracePt t="244884" x="1489075" y="4067175"/>
          <p14:tracePt t="244894" x="1389063" y="4067175"/>
          <p14:tracePt t="244899" x="1289050" y="4067175"/>
          <p14:tracePt t="244908" x="1227138" y="4067175"/>
          <p14:tracePt t="244919" x="1163638" y="4105275"/>
          <p14:tracePt t="244924" x="1139825" y="4117975"/>
          <p14:tracePt t="244934" x="1114425" y="4141788"/>
          <p14:tracePt t="244949" x="1101725" y="4167188"/>
          <p14:tracePt t="244984" x="1089025" y="4179888"/>
          <p14:tracePt t="244995" x="1089025" y="4192588"/>
          <p14:tracePt t="245004" x="1101725" y="4192588"/>
          <p14:tracePt t="245010" x="1127125" y="4192588"/>
          <p14:tracePt t="245021" x="1150938" y="4192588"/>
          <p14:tracePt t="245024" x="1189038" y="4192588"/>
          <p14:tracePt t="245035" x="1214438" y="4192588"/>
          <p14:tracePt t="245044" x="1239838" y="4192588"/>
          <p14:tracePt t="245050" x="1289050" y="4192588"/>
          <p14:tracePt t="245060" x="1314450" y="4167188"/>
          <p14:tracePt t="245067" x="1327150" y="4154488"/>
          <p14:tracePt t="245076" x="1339850" y="4141788"/>
          <p14:tracePt t="245086" x="1352550" y="4141788"/>
          <p14:tracePt t="245101" x="1352550" y="4129088"/>
          <p14:tracePt t="245107" x="1352550" y="4117975"/>
          <p14:tracePt t="245130" x="1352550" y="4105275"/>
          <p14:tracePt t="245140" x="1327150" y="4105275"/>
          <p14:tracePt t="245146" x="1289050" y="4105275"/>
          <p14:tracePt t="245156" x="1252538" y="4105275"/>
          <p14:tracePt t="245167" x="1201738" y="4117975"/>
          <p14:tracePt t="245170" x="1163638" y="4154488"/>
          <p14:tracePt t="245180" x="1101725" y="4192588"/>
          <p14:tracePt t="245186" x="1076325" y="4217988"/>
          <p14:tracePt t="245196" x="1063625" y="4230688"/>
          <p14:tracePt t="245207" x="1063625" y="4267200"/>
          <p14:tracePt t="245210" x="1050925" y="4292600"/>
          <p14:tracePt t="245220" x="1050925" y="4318000"/>
          <p14:tracePt t="245236" x="1063625" y="4341813"/>
          <p14:tracePt t="245246" x="1076325" y="4354513"/>
          <p14:tracePt t="245262" x="1089025" y="4367213"/>
          <p14:tracePt t="245267" x="1127125" y="4367213"/>
          <p14:tracePt t="245276" x="1150938" y="4367213"/>
          <p14:tracePt t="245286" x="1189038" y="4367213"/>
          <p14:tracePt t="245292" x="1201738" y="4367213"/>
          <p14:tracePt t="245302" x="1227138" y="4367213"/>
          <p14:tracePt t="245306" x="1239838" y="4367213"/>
          <p14:tracePt t="245317" x="1252538" y="4367213"/>
          <p14:tracePt t="245408" x="1263650" y="4367213"/>
          <p14:tracePt t="245445" x="1276350" y="4379913"/>
          <p14:tracePt t="245468" x="1276350" y="4392613"/>
          <p14:tracePt t="245474" x="1289050" y="4405313"/>
          <p14:tracePt t="245780" x="1301750" y="4405313"/>
          <p14:tracePt t="245787" x="1314450" y="4418013"/>
          <p14:tracePt t="245796" x="1339850" y="4430713"/>
          <p14:tracePt t="245806" x="1352550" y="4443413"/>
          <p14:tracePt t="245812" x="1376363" y="4454525"/>
          <p14:tracePt t="245823" x="1427163" y="4467225"/>
          <p14:tracePt t="245826" x="1476375" y="4479925"/>
          <p14:tracePt t="245836" x="1539875" y="4479925"/>
          <p14:tracePt t="245846" x="1601788" y="4479925"/>
          <p14:tracePt t="245852" x="1677988" y="4479925"/>
          <p14:tracePt t="245862" x="1778000" y="4479925"/>
          <p14:tracePt t="245868" x="1865313" y="4479925"/>
          <p14:tracePt t="245876" x="1978025" y="4479925"/>
          <p14:tracePt t="245886" x="2078038" y="4479925"/>
          <p14:tracePt t="245892" x="2190750" y="4479925"/>
          <p14:tracePt t="245903" x="2290763" y="4479925"/>
          <p14:tracePt t="245908" x="2390775" y="4479925"/>
          <p14:tracePt t="245918" x="2503488" y="4467225"/>
          <p14:tracePt t="245928" x="2590800" y="4430713"/>
          <p14:tracePt t="245933" x="2690813" y="4405313"/>
          <p14:tracePt t="245952" x="2841625" y="4330700"/>
          <p14:tracePt t="245958" x="2879725" y="4305300"/>
          <p14:tracePt t="245968" x="2903538" y="4267200"/>
          <p14:tracePt t="245972" x="2928938" y="4230688"/>
          <p14:tracePt t="245985" x="2954338" y="4217988"/>
          <p14:tracePt t="245988" x="2967038" y="4179888"/>
          <p14:tracePt t="245998" x="2967038" y="4167188"/>
          <p14:tracePt t="246008" x="2979738" y="4154488"/>
          <p14:tracePt t="246014" x="2979738" y="4141788"/>
          <p14:tracePt t="246024" x="2979738" y="4117975"/>
          <p14:tracePt t="246084" x="2992438" y="4117975"/>
          <p14:tracePt t="246099" x="3003550" y="4117975"/>
          <p14:tracePt t="246110" x="3028950" y="4117975"/>
          <p14:tracePt t="246114" x="3054350" y="4105275"/>
          <p14:tracePt t="246124" x="3067050" y="4092575"/>
          <p14:tracePt t="246130" x="3079750" y="4079875"/>
          <p14:tracePt t="246140" x="3079750" y="4067175"/>
          <p14:tracePt t="246151" x="3103563" y="4041775"/>
          <p14:tracePt t="246170" x="3103563" y="4029075"/>
          <p14:tracePt t="246190" x="3116263" y="4017963"/>
          <p14:tracePt t="246204" x="3116263" y="4005263"/>
          <p14:tracePt t="246210" x="3116263" y="3992563"/>
          <p14:tracePt t="246230" x="3116263" y="3979863"/>
          <p14:tracePt t="246235" x="3116263" y="3941763"/>
          <p14:tracePt t="246251" x="3116263" y="3929063"/>
          <p14:tracePt t="246260" x="3116263" y="3916363"/>
          <p14:tracePt t="246270" x="3128963" y="3905250"/>
          <p14:tracePt t="246276" x="3128963" y="3892550"/>
          <p14:tracePt t="246286" x="3128963" y="3879850"/>
          <p14:tracePt t="246290" x="3128963" y="3867150"/>
          <p14:tracePt t="246301" x="3141663" y="3854450"/>
          <p14:tracePt t="246310" x="3141663" y="3841750"/>
          <p14:tracePt t="246326" x="3141663" y="3829050"/>
          <p14:tracePt t="247058" x="3079750" y="3867150"/>
          <p14:tracePt t="247068" x="2967038" y="3941763"/>
          <p14:tracePt t="247073" x="2828925" y="4041775"/>
          <p14:tracePt t="247082" x="2678113" y="4129088"/>
          <p14:tracePt t="247093" x="2516188" y="4217988"/>
          <p14:tracePt t="247099" x="2328863" y="4279900"/>
          <p14:tracePt t="247108" x="2203450" y="4367213"/>
          <p14:tracePt t="247116" x="2090738" y="4392613"/>
          <p14:tracePt t="247123" x="1952625" y="4418013"/>
          <p14:tracePt t="247132" x="1878013" y="4430713"/>
          <p14:tracePt t="247137" x="1778000" y="4443413"/>
          <p14:tracePt t="247148" x="1701800" y="4443413"/>
          <p14:tracePt t="247156" x="1627188" y="4443413"/>
          <p14:tracePt t="247162" x="1577975" y="4443413"/>
          <p14:tracePt t="247174" x="1539875" y="4443413"/>
          <p14:tracePt t="247188" x="1527175" y="4443413"/>
          <p14:tracePt t="247198" x="1514475" y="4443413"/>
          <p14:tracePt t="247228" x="1501775" y="4443413"/>
          <p14:tracePt t="247253" x="1489075" y="4443413"/>
          <p14:tracePt t="247279" x="1476375" y="4443413"/>
          <p14:tracePt t="247304" x="1452563" y="4443413"/>
          <p14:tracePt t="247328" x="1439863" y="4443413"/>
          <p14:tracePt t="247359" x="1427163" y="4443413"/>
          <p14:tracePt t="248130" x="1401763" y="4418013"/>
          <p14:tracePt t="248166" x="1389063" y="4418013"/>
          <p14:tracePt t="248203" x="1376363" y="4418013"/>
          <p14:tracePt t="248206" x="1363663" y="4418013"/>
          <p14:tracePt t="248569" x="1363663" y="4430713"/>
          <p14:tracePt t="248584" x="1376363" y="4443413"/>
          <p14:tracePt t="248600" x="1376363" y="4454525"/>
          <p14:tracePt t="248611" x="1376363" y="4467225"/>
          <p14:tracePt t="248621" x="1376363" y="4479925"/>
          <p14:tracePt t="248624" x="1376363" y="4492625"/>
          <p14:tracePt t="248634" x="1376363" y="4518025"/>
          <p14:tracePt t="248640" x="1376363" y="4530725"/>
          <p14:tracePt t="248650" x="1376363" y="4543425"/>
          <p14:tracePt t="248665" x="1376363" y="4554538"/>
          <p14:tracePt t="248674" x="1376363" y="4579938"/>
          <p14:tracePt t="248696" x="1376363" y="4592638"/>
          <p14:tracePt t="248771" x="1376363" y="4618038"/>
          <p14:tracePt t="248813" x="1376363" y="4630738"/>
          <p14:tracePt t="248827" x="1363663" y="4630738"/>
          <p14:tracePt t="248842" x="1363663" y="4643438"/>
          <p14:tracePt t="248852" x="1363663" y="4667250"/>
          <p14:tracePt t="248862" x="1363663" y="4679950"/>
          <p14:tracePt t="248867" x="1363663" y="4705350"/>
          <p14:tracePt t="248876" x="1363663" y="4718050"/>
          <p14:tracePt t="248883" x="1363663" y="4743450"/>
          <p14:tracePt t="248894" x="1363663" y="4756150"/>
          <p14:tracePt t="248902" x="1363663" y="4779963"/>
          <p14:tracePt t="248907" x="1363663" y="4805363"/>
          <p14:tracePt t="248916" x="1363663" y="4830763"/>
          <p14:tracePt t="248924" x="1363663" y="4843463"/>
          <p14:tracePt t="248932" x="1376363" y="4868863"/>
          <p14:tracePt t="248942" x="1376363" y="4879975"/>
          <p14:tracePt t="248957" x="1389063" y="4892675"/>
          <p14:tracePt t="248958" x="1389063" y="4905375"/>
          <p14:tracePt t="248962" x="1389063" y="4918075"/>
          <p14:tracePt t="249044" x="1401763" y="4918075"/>
          <p14:tracePt t="249055" x="1401763" y="4905375"/>
          <p14:tracePt t="249065" x="1401763" y="4892675"/>
          <p14:tracePt t="249069" x="1401763" y="4879975"/>
          <p14:tracePt t="249078" x="1401763" y="4868863"/>
          <p14:tracePt t="249084" x="1401763" y="4856163"/>
          <p14:tracePt t="249094" x="1401763" y="4843463"/>
          <p14:tracePt t="249108" x="1401763" y="4818063"/>
          <p14:tracePt t="249148" x="1401763" y="4805363"/>
          <p14:tracePt t="249181" x="1401763" y="4792663"/>
          <p14:tracePt t="249185" x="1401763" y="4779963"/>
          <p14:tracePt t="249194" x="1401763" y="4768850"/>
          <p14:tracePt t="249210" x="1401763" y="4756150"/>
          <p14:tracePt t="249432" x="1414463" y="4756150"/>
          <p14:tracePt t="249436" x="1452563" y="4756150"/>
          <p14:tracePt t="249448" x="1539875" y="4756150"/>
          <p14:tracePt t="249459" x="1689100" y="4779963"/>
          <p14:tracePt t="249463" x="1865313" y="4779963"/>
          <p14:tracePt t="249473" x="2078038" y="4792663"/>
          <p14:tracePt t="249478" x="2339975" y="4843463"/>
          <p14:tracePt t="249491" x="2578100" y="4843463"/>
          <p14:tracePt t="249499" x="2828925" y="4843463"/>
          <p14:tracePt t="249504" x="3028950" y="4843463"/>
          <p14:tracePt t="249513" x="3267075" y="4843463"/>
          <p14:tracePt t="249519" x="3479800" y="4843463"/>
          <p14:tracePt t="249529" x="3654425" y="4843463"/>
          <p14:tracePt t="249538" x="3792538" y="4843463"/>
          <p14:tracePt t="249542" x="3905250" y="4843463"/>
          <p14:tracePt t="249552" x="4005263" y="4843463"/>
          <p14:tracePt t="249559" x="4081463" y="4843463"/>
          <p14:tracePt t="249568" x="4117975" y="4843463"/>
          <p14:tracePt t="249579" x="4168775" y="4843463"/>
          <p14:tracePt t="249582" x="4192588" y="4843463"/>
          <p14:tracePt t="249598" x="4217988" y="4843463"/>
          <p14:tracePt t="249655" x="4243388" y="4843463"/>
          <p14:tracePt t="249712" x="4256088" y="4843463"/>
          <p14:tracePt t="249740" x="4256088" y="4856163"/>
          <p14:tracePt t="249837" x="4243388" y="4843463"/>
          <p14:tracePt t="249860" x="4217988" y="4830763"/>
          <p14:tracePt t="249866" x="4205288" y="4818063"/>
          <p14:tracePt t="249876" x="4192588" y="4818063"/>
          <p14:tracePt t="249886" x="4143375" y="4792663"/>
          <p14:tracePt t="249891" x="4105275" y="4792663"/>
          <p14:tracePt t="249901" x="4030663" y="4792663"/>
          <p14:tracePt t="249907" x="3968750" y="4792663"/>
          <p14:tracePt t="249916" x="3856038" y="4792663"/>
          <p14:tracePt t="249927" x="3717925" y="4779963"/>
          <p14:tracePt t="249933" x="3567113" y="4779963"/>
          <p14:tracePt t="249942" x="3367088" y="4779963"/>
          <p14:tracePt t="249946" x="3179763" y="4779963"/>
          <p14:tracePt t="249958" x="2979738" y="4779963"/>
          <p14:tracePt t="249966" x="2803525" y="4779963"/>
          <p14:tracePt t="249974" x="2603500" y="4779963"/>
          <p14:tracePt t="249982" x="2416175" y="4779963"/>
          <p14:tracePt t="249986" x="2252663" y="4779963"/>
          <p14:tracePt t="249996" x="2090738" y="4779963"/>
          <p14:tracePt t="250007" x="1914525" y="4779963"/>
          <p14:tracePt t="250012" x="1801813" y="4779963"/>
          <p14:tracePt t="250024" x="1677988" y="4805363"/>
          <p14:tracePt t="250027" x="1614488" y="4830763"/>
          <p14:tracePt t="250036" x="1539875" y="4868863"/>
          <p14:tracePt t="250046" x="1514475" y="4868863"/>
          <p14:tracePt t="250052" x="1489075" y="4918075"/>
          <p14:tracePt t="250063" x="1465263" y="4943475"/>
          <p14:tracePt t="250079" x="1452563" y="4981575"/>
          <p14:tracePt t="250089" x="1452563" y="4992688"/>
          <p14:tracePt t="250102" x="1452563" y="5018088"/>
          <p14:tracePt t="250108" x="1452563" y="5030788"/>
          <p14:tracePt t="250131" x="1452563" y="5043488"/>
          <p14:tracePt t="250132" x="1465263" y="5056188"/>
          <p14:tracePt t="250142" x="1501775" y="5068888"/>
          <p14:tracePt t="250149" x="1514475" y="5068888"/>
          <p14:tracePt t="250160" x="1565275" y="5068888"/>
          <p14:tracePt t="250168" x="1614488" y="5068888"/>
          <p14:tracePt t="250175" x="1665288" y="5068888"/>
          <p14:tracePt t="250184" x="1714500" y="5068888"/>
          <p14:tracePt t="250190" x="1752600" y="5068888"/>
          <p14:tracePt t="250199" x="1814513" y="5043488"/>
          <p14:tracePt t="250208" x="1839913" y="5018088"/>
          <p14:tracePt t="250214" x="1852613" y="5005388"/>
          <p14:tracePt t="250225" x="1878013" y="4981575"/>
          <p14:tracePt t="250229" x="1903413" y="4956175"/>
          <p14:tracePt t="250239" x="1903413" y="4943475"/>
          <p14:tracePt t="250248" x="1903413" y="4879975"/>
          <p14:tracePt t="250254" x="1903413" y="4843463"/>
          <p14:tracePt t="250265" x="1914525" y="4818063"/>
          <p14:tracePt t="250268" x="1914525" y="4792663"/>
          <p14:tracePt t="250278" x="1914525" y="4768850"/>
          <p14:tracePt t="250291" x="1914525" y="4756150"/>
          <p14:tracePt t="250295" x="1914525" y="4730750"/>
          <p14:tracePt t="250305" x="1914525" y="4718050"/>
          <p14:tracePt t="250320" x="1914525" y="4705350"/>
          <p14:tracePt t="250335" x="1914525" y="4692650"/>
          <p14:tracePt t="250460" x="1914525" y="4705350"/>
          <p14:tracePt t="250467" x="1914525" y="4718050"/>
          <p14:tracePt t="250487" x="1914525" y="4743450"/>
          <p14:tracePt t="250557" x="1914525" y="4756150"/>
          <p14:tracePt t="250567" x="1927225" y="4756150"/>
          <p14:tracePt t="250577" x="1978025" y="4756150"/>
          <p14:tracePt t="250582" x="2090738" y="4756150"/>
          <p14:tracePt t="250593" x="2203450" y="4768850"/>
          <p14:tracePt t="250597" x="2339975" y="4768850"/>
          <p14:tracePt t="250608" x="2516188" y="4768850"/>
          <p14:tracePt t="250616" x="2667000" y="4768850"/>
          <p14:tracePt t="250624" x="2841625" y="4768850"/>
          <p14:tracePt t="250632" x="3003550" y="4768850"/>
          <p14:tracePt t="250636" x="3179763" y="4768850"/>
          <p14:tracePt t="250649" x="3341688" y="4768850"/>
          <p14:tracePt t="250660" x="3492500" y="4768850"/>
          <p14:tracePt t="250662" x="3617913" y="4768850"/>
          <p14:tracePt t="250674" x="3743325" y="4768850"/>
          <p14:tracePt t="250678" x="3856038" y="4768850"/>
          <p14:tracePt t="250688" x="3905250" y="4768850"/>
          <p14:tracePt t="250699" x="3943350" y="4768850"/>
          <p14:tracePt t="250704" x="3968750" y="4768850"/>
          <p14:tracePt t="250719" x="3979863" y="4768850"/>
          <p14:tracePt t="250884" x="3992563" y="4768850"/>
          <p14:tracePt t="250892" x="3992563" y="4779963"/>
          <p14:tracePt t="250911" x="3992563" y="4792663"/>
          <p14:tracePt t="250915" x="3992563" y="4805363"/>
          <p14:tracePt t="250925" x="3992563" y="4818063"/>
          <p14:tracePt t="250941" x="3992563" y="4843463"/>
          <p14:tracePt t="250960" x="3992563" y="4868863"/>
          <p14:tracePt t="250964" x="3992563" y="4879975"/>
          <p14:tracePt t="250971" x="3992563" y="4892675"/>
          <p14:tracePt t="250991" x="4005263" y="4905375"/>
          <p14:tracePt t="251415" x="4017963" y="4905375"/>
          <p14:tracePt t="251505" x="4017963" y="4918075"/>
          <p14:tracePt t="251514" x="4005263" y="4918075"/>
          <p14:tracePt t="251525" x="3930650" y="4956175"/>
          <p14:tracePt t="251531" x="3843338" y="4992688"/>
          <p14:tracePt t="251540" x="3756025" y="5018088"/>
          <p14:tracePt t="251547" x="3630613" y="5068888"/>
          <p14:tracePt t="251556" x="3479800" y="5105400"/>
          <p14:tracePt t="251567" x="3379788" y="5105400"/>
          <p14:tracePt t="251570" x="3267075" y="5118100"/>
          <p14:tracePt t="251581" x="3179763" y="5143500"/>
          <p14:tracePt t="251587" x="3067050" y="5143500"/>
          <p14:tracePt t="251597" x="3003550" y="5156200"/>
          <p14:tracePt t="251607" x="2903538" y="5181600"/>
          <p14:tracePt t="251610" x="2867025" y="5181600"/>
          <p14:tracePt t="251620" x="2828925" y="5181600"/>
          <p14:tracePt t="251626" x="2790825" y="5194300"/>
          <p14:tracePt t="251637" x="2754313" y="5194300"/>
          <p14:tracePt t="251650" x="2741613" y="5194300"/>
          <p14:tracePt t="251783" x="2728913" y="5194300"/>
          <p14:tracePt t="251798" x="2728913" y="5181600"/>
          <p14:tracePt t="251809" x="2728913" y="5168900"/>
          <p14:tracePt t="251813" x="2728913" y="5156200"/>
          <p14:tracePt t="251833" x="2728913" y="5130800"/>
          <p14:tracePt t="251839" x="2741613" y="5118100"/>
          <p14:tracePt t="251848" x="2741613" y="5105400"/>
          <p14:tracePt t="251863" x="2741613" y="5092700"/>
          <p14:tracePt t="251872" x="2741613" y="5081588"/>
          <p14:tracePt t="251888" x="2767013" y="5068888"/>
          <p14:tracePt t="251988" x="2767013" y="5056188"/>
          <p14:tracePt t="251998" x="2778125" y="5056188"/>
          <p14:tracePt t="252004" x="2816225" y="5056188"/>
          <p14:tracePt t="252014" x="2841625" y="5056188"/>
          <p14:tracePt t="252021" x="2903538" y="5081588"/>
          <p14:tracePt t="252031" x="2941638" y="5081588"/>
          <p14:tracePt t="252041" x="2992438" y="5081588"/>
          <p14:tracePt t="252044" x="3041650" y="5092700"/>
          <p14:tracePt t="252054" x="3116263" y="5092700"/>
          <p14:tracePt t="252064" x="3141663" y="5092700"/>
          <p14:tracePt t="252070" x="3179763" y="5092700"/>
          <p14:tracePt t="252081" x="3205163" y="5092700"/>
          <p14:tracePt t="252084" x="3228975" y="5092700"/>
          <p14:tracePt t="252095" x="3241675" y="5092700"/>
          <p14:tracePt t="252100" x="3279775" y="5092700"/>
          <p14:tracePt t="252121" x="3292475" y="5092700"/>
          <p14:tracePt t="252137" x="3317875" y="5092700"/>
          <p14:tracePt t="252140" x="3341688" y="5081588"/>
          <p14:tracePt t="252151" x="3367088" y="5068888"/>
          <p14:tracePt t="252160" x="3405188" y="5068888"/>
          <p14:tracePt t="252166" x="3441700" y="5043488"/>
          <p14:tracePt t="252177" x="3479800" y="5030788"/>
          <p14:tracePt t="252181" x="3530600" y="5005388"/>
          <p14:tracePt t="252190" x="3579813" y="4992688"/>
          <p14:tracePt t="252201" x="3643313" y="4981575"/>
          <p14:tracePt t="252207" x="3667125" y="4968875"/>
          <p14:tracePt t="252216" x="3692525" y="4968875"/>
          <p14:tracePt t="252220" x="3717925" y="4968875"/>
          <p14:tracePt t="252231" x="3743325" y="4968875"/>
          <p14:tracePt t="252241" x="3767138" y="4968875"/>
          <p14:tracePt t="252246" x="3792538" y="4968875"/>
          <p14:tracePt t="252261" x="3805238" y="4968875"/>
          <p14:tracePt t="252273" x="3843338" y="4968875"/>
          <p14:tracePt t="252286" x="3856038" y="4981575"/>
          <p14:tracePt t="252296" x="3856038" y="4992688"/>
          <p14:tracePt t="252302" x="3867150" y="4992688"/>
          <p14:tracePt t="252312" x="3867150" y="5005388"/>
          <p14:tracePt t="252322" x="3867150" y="5018088"/>
          <p14:tracePt t="252336" x="3867150" y="5030788"/>
          <p14:tracePt t="252343" x="3867150" y="5043488"/>
          <p14:tracePt t="252362" x="3892550" y="5056188"/>
          <p14:tracePt t="252378" x="3892550" y="5068888"/>
          <p14:tracePt t="252402" x="3892550" y="5092700"/>
          <p14:tracePt t="252479" x="3892550" y="5105400"/>
          <p14:tracePt t="252837" x="3917950" y="5081588"/>
          <p14:tracePt t="252847" x="3956050" y="5068888"/>
          <p14:tracePt t="252858" x="4030663" y="5043488"/>
          <p14:tracePt t="252863" x="4117975" y="5018088"/>
          <p14:tracePt t="252872" x="4230688" y="4992688"/>
          <p14:tracePt t="252877" x="4294188" y="4981575"/>
          <p14:tracePt t="252888" x="4430713" y="4930775"/>
          <p14:tracePt t="252896" x="4606925" y="4918075"/>
          <p14:tracePt t="252902" x="4756150" y="4868863"/>
          <p14:tracePt t="252912" x="4906963" y="4805363"/>
          <p14:tracePt t="252918" x="5045075" y="4768850"/>
          <p14:tracePt t="252927" x="5170488" y="4718050"/>
          <p14:tracePt t="252936" x="5270500" y="4656138"/>
          <p14:tracePt t="252945" x="5370513" y="4605338"/>
          <p14:tracePt t="252953" x="5407025" y="4579938"/>
          <p14:tracePt t="252959" x="5470525" y="4530725"/>
          <p14:tracePt t="252969" x="5495925" y="4492625"/>
          <p14:tracePt t="252978" x="5532438" y="4467225"/>
          <p14:tracePt t="252982" x="5545138" y="4454525"/>
          <p14:tracePt t="252993" x="5557838" y="4430713"/>
          <p14:tracePt t="253010" x="5557838" y="4405313"/>
          <p14:tracePt t="253033" x="5557838" y="4379913"/>
          <p14:tracePt t="253048" x="5557838" y="4354513"/>
          <p14:tracePt t="253058" x="5557838" y="4330700"/>
          <p14:tracePt t="253064" x="5557838" y="4305300"/>
          <p14:tracePt t="253075" x="5483225" y="4254500"/>
          <p14:tracePt t="253080" x="5370513" y="4230688"/>
          <p14:tracePt t="253089" x="5232400" y="4205288"/>
          <p14:tracePt t="253099" x="5157788" y="4192588"/>
          <p14:tracePt t="253104" x="5094288" y="4192588"/>
          <p14:tracePt t="253114" x="5045075" y="4192588"/>
          <p14:tracePt t="253118" x="5006975" y="4192588"/>
          <p14:tracePt t="253140" x="4994275" y="4192588"/>
          <p14:tracePt t="253145" x="4994275" y="4217988"/>
          <p14:tracePt t="253155" x="4994275" y="4254500"/>
          <p14:tracePt t="253159" x="4994275" y="4279900"/>
          <p14:tracePt t="253171" x="5032375" y="4305300"/>
          <p14:tracePt t="253180" x="5068888" y="4318000"/>
          <p14:tracePt t="253184" x="5157788" y="4341813"/>
          <p14:tracePt t="253195" x="5307013" y="4341813"/>
          <p14:tracePt t="253200" x="5495925" y="4341813"/>
          <p14:tracePt t="253211" x="5745163" y="4341813"/>
          <p14:tracePt t="253220" x="6021388" y="4341813"/>
          <p14:tracePt t="253224" x="6259513" y="4341813"/>
          <p14:tracePt t="253235" x="6472238" y="4341813"/>
          <p14:tracePt t="253241" x="6672263" y="4292600"/>
          <p14:tracePt t="253251" x="6834188" y="4230688"/>
          <p14:tracePt t="253262" x="6921500" y="4192588"/>
          <p14:tracePt t="253264" x="6997700" y="4141788"/>
          <p14:tracePt t="253274" x="7034213" y="4079875"/>
          <p14:tracePt t="253280" x="7046913" y="4054475"/>
          <p14:tracePt t="253291" x="7046913" y="4041775"/>
          <p14:tracePt t="253300" x="7046913" y="4029075"/>
          <p14:tracePt t="253306" x="7046913" y="4017963"/>
          <p14:tracePt t="253316" x="7046913" y="4005263"/>
          <p14:tracePt t="253320" x="7046913" y="3992563"/>
          <p14:tracePt t="253330" x="7046913" y="3979863"/>
          <p14:tracePt t="253346" x="7034213" y="3979863"/>
          <p14:tracePt t="253360" x="7021513" y="3979863"/>
          <p14:tracePt t="253380" x="7010400" y="3979863"/>
          <p14:tracePt t="253386" x="6997700" y="3979863"/>
          <p14:tracePt t="253397" x="6985000" y="3979863"/>
          <p14:tracePt t="253539" x="6972300" y="3979863"/>
          <p14:tracePt t="253559" x="6959600" y="3979863"/>
          <p14:tracePt t="253569" x="6934200" y="3979863"/>
          <p14:tracePt t="253579" x="6897688" y="3979863"/>
          <p14:tracePt t="253582" x="6859588" y="3979863"/>
          <p14:tracePt t="253593" x="6821488" y="3979863"/>
          <p14:tracePt t="253598" x="6772275" y="3979863"/>
          <p14:tracePt t="253609" x="6734175" y="3979863"/>
          <p14:tracePt t="253619" x="6696075" y="3979863"/>
          <p14:tracePt t="253622" x="6659563" y="3979863"/>
          <p14:tracePt t="253634" x="6621463" y="4005263"/>
          <p14:tracePt t="253638" x="6572250" y="4017963"/>
          <p14:tracePt t="253648" x="6534150" y="4017963"/>
          <p14:tracePt t="253658" x="6496050" y="4017963"/>
          <p14:tracePt t="253664" x="6459538" y="4029075"/>
          <p14:tracePt t="253674" x="6446838" y="4029075"/>
          <p14:tracePt t="253679" x="6421438" y="4041775"/>
          <p14:tracePt t="253689" x="6383338" y="4067175"/>
          <p14:tracePt t="253698" x="6370638" y="4067175"/>
          <p14:tracePt t="253704" x="6359525" y="4067175"/>
          <p14:tracePt t="253715" x="6346825" y="4067175"/>
          <p14:tracePt t="253729" x="6321425" y="4092575"/>
          <p14:tracePt t="253745" x="6308725" y="4092575"/>
          <p14:tracePt t="253907" x="6296025" y="4105275"/>
          <p14:tracePt t="253927" x="6308725" y="4117975"/>
          <p14:tracePt t="253931" x="6334125" y="4117975"/>
          <p14:tracePt t="253940" x="6383338" y="4117975"/>
          <p14:tracePt t="253947" x="6459538" y="4117975"/>
          <p14:tracePt t="253956" x="6534150" y="4117975"/>
          <p14:tracePt t="253968" x="6608763" y="4117975"/>
          <p14:tracePt t="253970" x="6672263" y="4117975"/>
          <p14:tracePt t="253981" x="6721475" y="4117975"/>
          <p14:tracePt t="253986" x="6759575" y="4117975"/>
          <p14:tracePt t="253996" x="6808788" y="4117975"/>
          <p14:tracePt t="254007" x="6846888" y="4117975"/>
          <p14:tracePt t="254014" x="6859588" y="4117975"/>
          <p14:tracePt t="254022" x="6872288" y="4117975"/>
          <p14:tracePt t="254163" x="6884988" y="4117975"/>
          <p14:tracePt t="254212" x="6884988" y="4129088"/>
          <p14:tracePt t="254229" x="6872288" y="4129088"/>
          <p14:tracePt t="254238" x="6859588" y="4154488"/>
          <p14:tracePt t="254254" x="6846888" y="4179888"/>
          <p14:tracePt t="254265" x="6808788" y="4217988"/>
          <p14:tracePt t="254279" x="6759575" y="4279900"/>
          <p14:tracePt t="254285" x="6708775" y="4354513"/>
          <p14:tracePt t="254295" x="6621463" y="4430713"/>
          <p14:tracePt t="254305" x="6534150" y="4543425"/>
          <p14:tracePt t="254311" x="6321425" y="4692650"/>
          <p14:tracePt t="254320" x="6021388" y="4868863"/>
          <p14:tracePt t="254325" x="5683250" y="5081588"/>
          <p14:tracePt t="254334" x="5219700" y="5305425"/>
          <p14:tracePt t="254345" x="4694238" y="5518150"/>
          <p14:tracePt t="254350" x="4117975" y="5694363"/>
          <p14:tracePt t="254361" x="3679825" y="5819775"/>
          <p14:tracePt t="254364" x="3305175" y="5932488"/>
          <p14:tracePt t="254374" x="3003550" y="5981700"/>
          <p14:tracePt t="254385" x="2803525" y="6045200"/>
          <p14:tracePt t="254391" x="2641600" y="6094413"/>
          <p14:tracePt t="254400" x="2541588" y="6119813"/>
          <p14:tracePt t="254404" x="2441575" y="6132513"/>
          <p14:tracePt t="254414" x="2378075" y="6132513"/>
          <p14:tracePt t="254424" x="2303463" y="6157913"/>
          <p14:tracePt t="254431" x="2228850" y="6157913"/>
          <p14:tracePt t="254440" x="2165350" y="6169025"/>
          <p14:tracePt t="254445" x="2127250" y="6169025"/>
          <p14:tracePt t="254456" x="2078038" y="6169025"/>
          <p14:tracePt t="254467" x="2065338" y="6169025"/>
          <p14:tracePt t="254471" x="2039938" y="6169025"/>
          <p14:tracePt t="254480" x="2027238" y="6169025"/>
          <p14:tracePt t="254487" x="2014538" y="6169025"/>
          <p14:tracePt t="254497" x="2003425" y="6169025"/>
          <p14:tracePt t="254511" x="1952625" y="6169025"/>
          <p14:tracePt t="254527" x="1914525" y="6169025"/>
          <p14:tracePt t="254537" x="1903413" y="6181725"/>
          <p14:tracePt t="254547" x="1852613" y="6194425"/>
          <p14:tracePt t="254564" x="1839913" y="6194425"/>
          <p14:tracePt t="254576" x="1827213" y="6207125"/>
          <p14:tracePt t="254636" x="1801813" y="6207125"/>
          <p14:tracePt t="254703" x="1790700" y="6207125"/>
          <p14:tracePt t="254713" x="1752600" y="6207125"/>
          <p14:tracePt t="254722" x="1714500" y="6207125"/>
          <p14:tracePt t="254728" x="1677988" y="6181725"/>
          <p14:tracePt t="254739" x="1652588" y="6181725"/>
          <p14:tracePt t="254742" x="1614488" y="6181725"/>
          <p14:tracePt t="254753" x="1601788" y="6157913"/>
          <p14:tracePt t="254763" x="1577975" y="6157913"/>
          <p14:tracePt t="254779" x="1565275" y="6132513"/>
          <p14:tracePt t="254895" x="1552575" y="6132513"/>
          <p14:tracePt t="254904" x="1527175" y="6132513"/>
          <p14:tracePt t="254908" x="1489075" y="6132513"/>
          <p14:tracePt t="254920" x="1465263" y="6132513"/>
          <p14:tracePt t="254924" x="1452563" y="6132513"/>
          <p14:tracePt t="254935" x="1427163" y="6145213"/>
          <p14:tracePt t="254946" x="1401763" y="6157913"/>
          <p14:tracePt t="254964" x="1352550" y="6157913"/>
          <p14:tracePt t="254975" x="1327150" y="6157913"/>
          <p14:tracePt t="254984" x="1289050" y="6157913"/>
          <p14:tracePt t="254990" x="1276350" y="6157913"/>
          <p14:tracePt t="255001" x="1263650" y="6157913"/>
          <p14:tracePt t="255005" x="1252538" y="6157913"/>
          <p14:tracePt t="255014" x="1227138" y="6157913"/>
          <p14:tracePt t="255027" x="1201738" y="6157913"/>
          <p14:tracePt t="255041" x="1176338" y="6157913"/>
          <p14:tracePt t="255057" x="1163638" y="6157913"/>
          <p14:tracePt t="255070" x="1139825" y="6157913"/>
          <p14:tracePt t="255489" x="1150938" y="6157913"/>
          <p14:tracePt t="255494" x="1163638" y="6157913"/>
          <p14:tracePt t="255505" x="1176338" y="6157913"/>
          <p14:tracePt t="255521" x="1201738" y="6157913"/>
          <p14:tracePt t="255535" x="1214438" y="6157913"/>
          <p14:tracePt t="255545" x="1239838" y="6157913"/>
          <p14:tracePt t="255555" x="1252538" y="6157913"/>
          <p14:tracePt t="255571" x="1263650" y="6157913"/>
          <p14:tracePt t="255584" x="1276350" y="6157913"/>
          <p14:tracePt t="255677" x="1289050" y="6157913"/>
          <p14:tracePt t="255726" x="1301750" y="6157913"/>
          <p14:tracePt t="255742" x="1314450" y="6157913"/>
          <p14:tracePt t="255756" x="1339850" y="6157913"/>
          <p14:tracePt t="255777" x="1363663" y="6157913"/>
          <p14:tracePt t="255782" x="1376363" y="6157913"/>
          <p14:tracePt t="255792" x="1414463" y="6157913"/>
          <p14:tracePt t="255797" x="1439863" y="6157913"/>
          <p14:tracePt t="255808" x="1476375" y="6157913"/>
          <p14:tracePt t="255817" x="1501775" y="6157913"/>
          <p14:tracePt t="255823" x="1552575" y="6157913"/>
          <p14:tracePt t="255832" x="1601788" y="6157913"/>
          <p14:tracePt t="255839" x="1665288" y="6157913"/>
          <p14:tracePt t="255848" x="1714500" y="6157913"/>
          <p14:tracePt t="255859" x="1790700" y="6157913"/>
          <p14:tracePt t="255862" x="1852613" y="6157913"/>
          <p14:tracePt t="255873" x="1927225" y="6157913"/>
          <p14:tracePt t="255880" x="1978025" y="6157913"/>
          <p14:tracePt t="255889" x="2014538" y="6157913"/>
          <p14:tracePt t="255899" x="2065338" y="6157913"/>
          <p14:tracePt t="255902" x="2090738" y="6157913"/>
          <p14:tracePt t="255912" x="2116138" y="6157913"/>
          <p14:tracePt t="255919" x="2139950" y="6132513"/>
          <p14:tracePt t="255929" x="2190750" y="6119813"/>
          <p14:tracePt t="255938" x="2216150" y="6119813"/>
          <p14:tracePt t="255942" x="2252663" y="6107113"/>
          <p14:tracePt t="255955" x="2290763" y="6094413"/>
          <p14:tracePt t="255958" x="2365375" y="6069013"/>
          <p14:tracePt t="255968" x="2403475" y="6056313"/>
          <p14:tracePt t="255978" x="2465388" y="6056313"/>
          <p14:tracePt t="255984" x="2541588" y="6019800"/>
          <p14:tracePt t="255996" x="2616200" y="6019800"/>
          <p14:tracePt t="255999" x="2616200" y="6007100"/>
          <p14:tracePt t="256010" x="2716213" y="5956300"/>
          <p14:tracePt t="256019" x="2816225" y="5832475"/>
          <p14:tracePt t="256024" x="2903538" y="5807075"/>
          <p14:tracePt t="256035" x="2992438" y="5756275"/>
          <p14:tracePt t="256040" x="3092450" y="5694363"/>
          <p14:tracePt t="256050" x="3167063" y="5643563"/>
          <p14:tracePt t="256061" x="3267075" y="5581650"/>
          <p14:tracePt t="256066" x="3328988" y="5530850"/>
          <p14:tracePt t="256075" x="3379788" y="5468938"/>
          <p14:tracePt t="256083" x="3429000" y="5418138"/>
          <p14:tracePt t="256091" x="3492500" y="5381625"/>
          <p14:tracePt t="256100" x="3517900" y="5356225"/>
          <p14:tracePt t="256104" x="3541713" y="5343525"/>
          <p14:tracePt t="256116" x="3579813" y="5305425"/>
          <p14:tracePt t="256131" x="3592513" y="5281613"/>
          <p14:tracePt t="256141" x="3605213" y="5256213"/>
          <p14:tracePt t="256146" x="3630613" y="5243513"/>
          <p14:tracePt t="256154" x="3643313" y="5218113"/>
          <p14:tracePt t="256160" x="3654425" y="5205413"/>
          <p14:tracePt t="256171" x="3667125" y="5194300"/>
          <p14:tracePt t="256181" x="3679825" y="5168900"/>
          <p14:tracePt t="256184" x="3679825" y="5156200"/>
          <p14:tracePt t="256194" x="3692525" y="5143500"/>
          <p14:tracePt t="256221" x="3692525" y="5130800"/>
          <p14:tracePt t="256227" x="3705225" y="5105400"/>
          <p14:tracePt t="256247" x="3717925" y="5105400"/>
          <p14:tracePt t="256266" x="3717925" y="5092700"/>
          <p14:tracePt t="256291" x="3717925" y="5068888"/>
          <p14:tracePt t="256302" x="3717925" y="5043488"/>
          <p14:tracePt t="256307" x="3705225" y="5043488"/>
          <p14:tracePt t="256316" x="3667125" y="5030788"/>
          <p14:tracePt t="256326" x="3654425" y="5005388"/>
          <p14:tracePt t="256333" x="3605213" y="5005388"/>
          <p14:tracePt t="256343" x="3554413" y="5005388"/>
          <p14:tracePt t="256346" x="3479800" y="4992688"/>
          <p14:tracePt t="256356" x="3405188" y="4968875"/>
          <p14:tracePt t="256366" x="3354388" y="4968875"/>
          <p14:tracePt t="256372" x="3305175" y="4968875"/>
          <p14:tracePt t="256383" x="3254375" y="4968875"/>
          <p14:tracePt t="256386" x="3205163" y="4968875"/>
          <p14:tracePt t="256397" x="3167063" y="4968875"/>
          <p14:tracePt t="256409" x="3141663" y="4968875"/>
          <p14:tracePt t="256412" x="3079750" y="4968875"/>
          <p14:tracePt t="256422" x="3028950" y="4968875"/>
          <p14:tracePt t="256428" x="2992438" y="4968875"/>
          <p14:tracePt t="256439" x="2941638" y="4968875"/>
          <p14:tracePt t="256449" x="2903538" y="4968875"/>
          <p14:tracePt t="256452" x="2841625" y="4968875"/>
          <p14:tracePt t="256462" x="2803525" y="4992688"/>
          <p14:tracePt t="256469" x="2741613" y="5005388"/>
          <p14:tracePt t="256479" x="2690813" y="5030788"/>
          <p14:tracePt t="256488" x="2641600" y="5043488"/>
          <p14:tracePt t="256495" x="2603500" y="5068888"/>
          <p14:tracePt t="256505" x="2554288" y="5092700"/>
          <p14:tracePt t="256508" x="2490788" y="5130800"/>
          <p14:tracePt t="256518" x="2452688" y="5168900"/>
          <p14:tracePt t="256528" x="2390775" y="5218113"/>
          <p14:tracePt t="256535" x="2339975" y="5268913"/>
          <p14:tracePt t="256545" x="2303463" y="5330825"/>
          <p14:tracePt t="256550" x="2278063" y="5368925"/>
          <p14:tracePt t="256559" x="2252663" y="5407025"/>
          <p14:tracePt t="256569" x="2228850" y="5443538"/>
          <p14:tracePt t="256574" x="2203450" y="5468938"/>
          <p14:tracePt t="256585" x="2165350" y="5518150"/>
          <p14:tracePt t="256588" x="2152650" y="5543550"/>
          <p14:tracePt t="256600" x="2116138" y="5581650"/>
          <p14:tracePt t="256609" x="2090738" y="5619750"/>
          <p14:tracePt t="256616" x="2052638" y="5643563"/>
          <p14:tracePt t="256625" x="2014538" y="5668963"/>
          <p14:tracePt t="256629" x="2003425" y="5668963"/>
          <p14:tracePt t="256638" x="1952625" y="5707063"/>
          <p14:tracePt t="256649" x="1927225" y="5719763"/>
          <p14:tracePt t="256654" x="1890713" y="5732463"/>
          <p14:tracePt t="256668" x="1865313" y="5756275"/>
          <p14:tracePt t="256671" x="1827213" y="5768975"/>
          <p14:tracePt t="256681" x="1790700" y="5768975"/>
          <p14:tracePt t="256691" x="1765300" y="5794375"/>
          <p14:tracePt t="256694" x="1739900" y="5794375"/>
          <p14:tracePt t="256706" x="1727200" y="5819775"/>
          <p14:tracePt t="256710" x="1701800" y="5832475"/>
          <p14:tracePt t="256731" x="1689100" y="5832475"/>
          <p14:tracePt t="256736" x="1677988" y="5843588"/>
          <p14:tracePt t="256760" x="1665288" y="5843588"/>
          <p14:tracePt t="256771" x="1665288" y="5856288"/>
          <p14:tracePt t="256867" x="1652588" y="5856288"/>
          <p14:tracePt t="256892" x="1639888" y="5868988"/>
          <p14:tracePt t="256896" x="1627188" y="5881688"/>
          <p14:tracePt t="256907" x="1614488" y="5894388"/>
          <p14:tracePt t="256922" x="1601788" y="5919788"/>
          <p14:tracePt t="256948" x="1601788" y="5932488"/>
          <p14:tracePt t="256957" x="1601788" y="5945188"/>
          <p14:tracePt t="256963" x="1589088" y="5956300"/>
          <p14:tracePt t="256976" x="1589088" y="5969000"/>
          <p14:tracePt t="256989" x="1589088" y="5981700"/>
          <p14:tracePt t="256999" x="1577975" y="5994400"/>
          <p14:tracePt t="257003" x="1577975" y="6032500"/>
          <p14:tracePt t="257012" x="1565275" y="6056313"/>
          <p14:tracePt t="257019" x="1565275" y="6069013"/>
          <p14:tracePt t="257028" x="1565275" y="6094413"/>
          <p14:tracePt t="257039" x="1552575" y="6119813"/>
          <p14:tracePt t="257042" x="1539875" y="6157913"/>
          <p14:tracePt t="257059" x="1539875" y="6181725"/>
          <p14:tracePt t="257069" x="1539875" y="6207125"/>
          <p14:tracePt t="257078" x="1527175" y="6207125"/>
          <p14:tracePt t="257095" x="1527175" y="6232525"/>
          <p14:tracePt t="257099" x="1514475" y="6232525"/>
          <p14:tracePt t="257120" x="1514475" y="6245225"/>
          <p14:tracePt t="257260" x="1514475" y="6257925"/>
          <p14:tracePt t="257282" x="1527175" y="6257925"/>
          <p14:tracePt t="257283" x="1539875" y="6257925"/>
          <p14:tracePt t="257301" x="1552575" y="6257925"/>
          <p14:tracePt t="257305" x="1577975" y="6257925"/>
          <p14:tracePt t="257315" x="1601788" y="6257925"/>
          <p14:tracePt t="257320" x="1639888" y="6257925"/>
          <p14:tracePt t="257330" x="1665288" y="6257925"/>
          <p14:tracePt t="257342" x="1689100" y="6257925"/>
          <p14:tracePt t="257346" x="1739900" y="6257925"/>
          <p14:tracePt t="257357" x="1778000" y="6245225"/>
          <p14:tracePt t="257361" x="1827213" y="6245225"/>
          <p14:tracePt t="257371" x="1878013" y="6219825"/>
          <p14:tracePt t="257380" x="1952625" y="6181725"/>
          <p14:tracePt t="257386" x="2014538" y="6145213"/>
          <p14:tracePt t="257396" x="2052638" y="6145213"/>
          <p14:tracePt t="257402" x="2116138" y="6107113"/>
          <p14:tracePt t="257410" x="2178050" y="6069013"/>
          <p14:tracePt t="257420" x="2252663" y="6007100"/>
          <p14:tracePt t="257427" x="2303463" y="5981700"/>
          <p14:tracePt t="257437" x="2352675" y="5945188"/>
          <p14:tracePt t="257440" x="2390775" y="5919788"/>
          <p14:tracePt t="257452" x="2441575" y="5881688"/>
          <p14:tracePt t="257462" x="2478088" y="5843588"/>
          <p14:tracePt t="257467" x="2528888" y="5794375"/>
          <p14:tracePt t="257476" x="2554288" y="5768975"/>
          <p14:tracePt t="257483" x="2578100" y="5756275"/>
          <p14:tracePt t="257492" x="2616200" y="5732463"/>
          <p14:tracePt t="257503" x="2628900" y="5719763"/>
          <p14:tracePt t="257507" x="2667000" y="5681663"/>
          <p14:tracePt t="257518" x="2703513" y="5656263"/>
          <p14:tracePt t="257522" x="2703513" y="5643563"/>
          <p14:tracePt t="257533" x="2741613" y="5607050"/>
          <p14:tracePt t="257542" x="2741613" y="5581650"/>
          <p14:tracePt t="257549" x="2767013" y="5568950"/>
          <p14:tracePt t="257559" x="2778125" y="5530850"/>
          <p14:tracePt t="257563" x="2803525" y="5518150"/>
          <p14:tracePt t="257572" x="2816225" y="5481638"/>
          <p14:tracePt t="257583" x="2841625" y="5456238"/>
          <p14:tracePt t="257589" x="2854325" y="5418138"/>
          <p14:tracePt t="257599" x="2879725" y="5381625"/>
          <p14:tracePt t="257603" x="2879725" y="5368925"/>
          <p14:tracePt t="257612" x="2903538" y="5343525"/>
          <p14:tracePt t="257622" x="2903538" y="5318125"/>
          <p14:tracePt t="257628" x="2928938" y="5281613"/>
          <p14:tracePt t="257639" x="2941638" y="5268913"/>
          <p14:tracePt t="257642" x="2941638" y="5243513"/>
          <p14:tracePt t="257654" x="2954338" y="5218113"/>
          <p14:tracePt t="257663" x="2967038" y="5194300"/>
          <p14:tracePt t="257669" x="2967038" y="5181600"/>
          <p14:tracePt t="257678" x="2979738" y="5143500"/>
          <p14:tracePt t="257683" x="2992438" y="5143500"/>
          <p14:tracePt t="257694" x="2992438" y="5105400"/>
          <p14:tracePt t="257704" x="3016250" y="5081588"/>
          <p14:tracePt t="257708" x="3016250" y="5068888"/>
          <p14:tracePt t="257718" x="3028950" y="5056188"/>
          <p14:tracePt t="257724" x="3028950" y="5043488"/>
          <p14:tracePt t="257749" x="3028950" y="5030788"/>
          <p14:tracePt t="257778" x="3028950" y="5018088"/>
          <p14:tracePt t="257795" x="3041650" y="5018088"/>
          <p14:tracePt t="257805" x="3041650" y="5005388"/>
          <p14:tracePt t="257814" x="3041650" y="4992688"/>
          <p14:tracePt t="257831" x="3054350" y="4981575"/>
          <p14:tracePt t="257860" x="3054350" y="4968875"/>
          <p14:tracePt t="257875" x="3067050" y="4968875"/>
          <p14:tracePt t="257885" x="3079750" y="4968875"/>
          <p14:tracePt t="257890" x="3079750" y="4956175"/>
          <p14:tracePt t="257903" x="3092450" y="4943475"/>
          <p14:tracePt t="257910" x="3116263" y="4943475"/>
          <p14:tracePt t="257927" x="3128963" y="4943475"/>
          <p14:tracePt t="257932" x="3167063" y="4930775"/>
          <p14:tracePt t="257940" x="3179763" y="4918075"/>
          <p14:tracePt t="257969" x="3267075" y="4918075"/>
          <p14:tracePt t="257970" x="3305175" y="4918075"/>
          <p14:tracePt t="257981" x="3328988" y="4905375"/>
          <p14:tracePt t="257990" x="3354388" y="4905375"/>
          <p14:tracePt t="257996" x="3367088" y="4905375"/>
          <p14:tracePt t="258007" x="3379788" y="4905375"/>
          <p14:tracePt t="258012" x="3405188" y="4905375"/>
          <p14:tracePt t="258033" x="3429000" y="4905375"/>
          <p14:tracePt t="258056" x="3441700" y="4905375"/>
          <p14:tracePt t="258066" x="3454400" y="4905375"/>
          <p14:tracePt t="258077" x="3467100" y="4905375"/>
          <p14:tracePt t="258083" x="3492500" y="4905375"/>
          <p14:tracePt t="258092" x="3517900" y="4905375"/>
          <p14:tracePt t="258096" x="3530600" y="4905375"/>
          <p14:tracePt t="258106" x="3554413" y="4892675"/>
          <p14:tracePt t="258117" x="3567113" y="4892675"/>
          <p14:tracePt t="258444" x="3579813" y="4892675"/>
          <p14:tracePt t="258590" x="3592513" y="4892675"/>
          <p14:tracePt t="258976" x="3617913" y="4892675"/>
          <p14:tracePt t="258980" x="3654425" y="4905375"/>
          <p14:tracePt t="258990" x="3679825" y="4930775"/>
          <p14:tracePt t="259001" x="3730625" y="4943475"/>
          <p14:tracePt t="259007" x="3767138" y="4943475"/>
          <p14:tracePt t="259016" x="3830638" y="4956175"/>
          <p14:tracePt t="259020" x="3956050" y="4956175"/>
          <p14:tracePt t="259030" x="4068763" y="4956175"/>
          <p14:tracePt t="259041" x="4181475" y="4956175"/>
          <p14:tracePt t="259047" x="4343400" y="4956175"/>
          <p14:tracePt t="259057" x="4494213" y="4956175"/>
          <p14:tracePt t="259064" x="4630738" y="4956175"/>
          <p14:tracePt t="259072" x="4732338" y="4956175"/>
          <p14:tracePt t="259082" x="4843463" y="4956175"/>
          <p14:tracePt t="259086" x="4932363" y="4956175"/>
          <p14:tracePt t="259097" x="4994275" y="4956175"/>
          <p14:tracePt t="259103" x="5032375" y="4956175"/>
          <p14:tracePt t="259112" x="5068888" y="4956175"/>
          <p14:tracePt t="259123" x="5094288" y="4943475"/>
          <p14:tracePt t="259126" x="5106988" y="4930775"/>
          <p14:tracePt t="259142" x="5119688" y="4918075"/>
          <p14:tracePt t="259166" x="5132388" y="4905375"/>
          <p14:tracePt t="259176" x="5132388" y="4892675"/>
          <p14:tracePt t="259203" x="5145088" y="4879975"/>
          <p14:tracePt t="259208" x="5157788" y="4856163"/>
          <p14:tracePt t="259219" x="5170488" y="4856163"/>
          <p14:tracePt t="259223" x="5181600" y="4856163"/>
          <p14:tracePt t="259233" x="5207000" y="4830763"/>
          <p14:tracePt t="259243" x="5232400" y="4805363"/>
          <p14:tracePt t="259249" x="5245100" y="4779963"/>
          <p14:tracePt t="259259" x="5294313" y="4768850"/>
          <p14:tracePt t="259263" x="5319713" y="4743450"/>
          <p14:tracePt t="259272" x="5345113" y="4718050"/>
          <p14:tracePt t="259287" x="5407025" y="4679950"/>
          <p14:tracePt t="259288" x="5432425" y="4656138"/>
          <p14:tracePt t="259298" x="5457825" y="4643438"/>
          <p14:tracePt t="259305" x="5470525" y="4605338"/>
          <p14:tracePt t="259315" x="5495925" y="4592638"/>
          <p14:tracePt t="259324" x="5532438" y="4543425"/>
          <p14:tracePt t="259328" x="5557838" y="4530725"/>
          <p14:tracePt t="259340" x="5583238" y="4518025"/>
          <p14:tracePt t="259344" x="5632450" y="4479925"/>
          <p14:tracePt t="259354" x="5657850" y="4467225"/>
          <p14:tracePt t="259364" x="5708650" y="4418013"/>
          <p14:tracePt t="259368" x="5745163" y="4392613"/>
          <p14:tracePt t="259380" x="5808663" y="4354513"/>
          <p14:tracePt t="259386" x="5845175" y="4318000"/>
          <p14:tracePt t="259394" x="5895975" y="4292600"/>
          <p14:tracePt t="259406" x="5945188" y="4254500"/>
          <p14:tracePt t="259410" x="5970588" y="4241800"/>
          <p14:tracePt t="259420" x="5983288" y="4241800"/>
          <p14:tracePt t="259424" x="5983288" y="4230688"/>
          <p14:tracePt t="259438" x="5995988" y="4230688"/>
          <p14:tracePt t="259445" x="5995988" y="4205288"/>
          <p14:tracePt t="259451" x="5995988" y="4192588"/>
          <p14:tracePt t="259460" x="5995988" y="4179888"/>
          <p14:tracePt t="259464" x="5995988" y="4167188"/>
          <p14:tracePt t="259475" x="6008688" y="4167188"/>
          <p14:tracePt t="259490" x="6021388" y="4141788"/>
          <p14:tracePt t="259500" x="6034088" y="4141788"/>
          <p14:tracePt t="259504" x="6034088" y="4129088"/>
          <p14:tracePt t="259514" x="6045200" y="4117975"/>
          <p14:tracePt t="259541" x="6045200" y="4105275"/>
          <p14:tracePt t="259673" x="6057900" y="4092575"/>
          <p14:tracePt t="259692" x="6070600" y="4092575"/>
          <p14:tracePt t="259703" x="6083300" y="4092575"/>
          <p14:tracePt t="259712" x="6096000" y="4092575"/>
          <p14:tracePt t="259726" x="6108700" y="4092575"/>
          <p14:tracePt t="259753" x="6121400" y="4079875"/>
          <p14:tracePt t="260081" x="6121400" y="4105275"/>
          <p14:tracePt t="260094" x="6121400" y="4117975"/>
          <p14:tracePt t="260116" x="6121400" y="4129088"/>
          <p14:tracePt t="260121" x="6108700" y="4129088"/>
          <p14:tracePt t="260130" x="6096000" y="4154488"/>
          <p14:tracePt t="260136" x="6083300" y="4154488"/>
          <p14:tracePt t="260147" x="6083300" y="4179888"/>
          <p14:tracePt t="260160" x="6070600" y="4179888"/>
          <p14:tracePt t="260171" x="6057900" y="4179888"/>
          <p14:tracePt t="260176" x="6045200" y="4179888"/>
          <p14:tracePt t="260188" x="6034088" y="4192588"/>
          <p14:tracePt t="260197" x="5995988" y="4192588"/>
          <p14:tracePt t="260201" x="5983288" y="4192588"/>
          <p14:tracePt t="260982" x="5970588" y="4205288"/>
          <p14:tracePt t="260989" x="5945188" y="4230688"/>
          <p14:tracePt t="260999" x="5932488" y="4241800"/>
          <p14:tracePt t="261005" x="5921375" y="4241800"/>
          <p14:tracePt t="261028" x="5908675" y="4241800"/>
          <p14:tracePt t="261049" x="5883275" y="4241800"/>
          <p14:tracePt t="261054" x="5870575" y="4241800"/>
          <p14:tracePt t="261064" x="5857875" y="4241800"/>
          <p14:tracePt t="261068" x="5832475" y="4241800"/>
          <p14:tracePt t="261079" x="5808663" y="4241800"/>
          <p14:tracePt t="261095" x="5783263" y="4241800"/>
          <p14:tracePt t="261106" x="5757863" y="4217988"/>
          <p14:tracePt t="261130" x="5732463" y="4217988"/>
          <p14:tracePt t="261144" x="5719763" y="4217988"/>
          <p14:tracePt t="261161" x="5708650" y="4217988"/>
          <p14:tracePt t="261248" x="5745163" y="4217988"/>
          <p14:tracePt t="261252" x="5795963" y="4217988"/>
          <p14:tracePt t="261261" x="5883275" y="4217988"/>
          <p14:tracePt t="261267" x="6008688" y="4241800"/>
          <p14:tracePt t="261276" x="6170613" y="4254500"/>
          <p14:tracePt t="261287" x="6334125" y="4292600"/>
          <p14:tracePt t="261290" x="6508750" y="4305300"/>
          <p14:tracePt t="261300" x="6696075" y="4330700"/>
          <p14:tracePt t="261307" x="6846888" y="4330700"/>
          <p14:tracePt t="261316" x="6997700" y="4330700"/>
          <p14:tracePt t="261326" x="7097713" y="4330700"/>
          <p14:tracePt t="261330" x="7197725" y="4330700"/>
          <p14:tracePt t="261340" x="7297738" y="4330700"/>
          <p14:tracePt t="261347" x="7359650" y="4330700"/>
          <p14:tracePt t="261356" x="7435850" y="4330700"/>
          <p14:tracePt t="261366" x="7459663" y="4330700"/>
          <p14:tracePt t="261374" x="7497763" y="4330700"/>
          <p14:tracePt t="261382" x="7510463" y="4330700"/>
          <p14:tracePt t="261396" x="7535863" y="4330700"/>
          <p14:tracePt t="261459" x="7548563" y="4330700"/>
          <p14:tracePt t="261492" x="7561263" y="4330700"/>
          <p14:tracePt t="261498" x="7572375" y="4318000"/>
          <p14:tracePt t="261532" x="7572375" y="4305300"/>
          <p14:tracePt t="261558" x="7572375" y="4279900"/>
          <p14:tracePt t="261574" x="7572375" y="4254500"/>
          <p14:tracePt t="261578" x="7572375" y="4241800"/>
          <p14:tracePt t="261589" x="7572375" y="4217988"/>
          <p14:tracePt t="261598" x="7548563" y="4205288"/>
          <p14:tracePt t="261605" x="7497763" y="4192588"/>
          <p14:tracePt t="261615" x="7448550" y="4167188"/>
          <p14:tracePt t="261619" x="7397750" y="4154488"/>
          <p14:tracePt t="261628" x="7310438" y="4154488"/>
          <p14:tracePt t="261639" x="7235825" y="4141788"/>
          <p14:tracePt t="261645" x="7172325" y="4129088"/>
          <p14:tracePt t="261655" x="7097713" y="4129088"/>
          <p14:tracePt t="261658" x="7046913" y="4129088"/>
          <p14:tracePt t="261668" x="7010400" y="4129088"/>
          <p14:tracePt t="261678" x="6985000" y="4129088"/>
          <p14:tracePt t="261684" x="6972300" y="4129088"/>
          <p14:tracePt t="261694" x="6959600" y="4129088"/>
          <p14:tracePt t="261719" x="6946900" y="4129088"/>
          <p14:tracePt t="261736" x="6934200" y="4129088"/>
          <p14:tracePt t="261740" x="6910388" y="4129088"/>
          <p14:tracePt t="261750" x="6884988" y="4129088"/>
          <p14:tracePt t="261760" x="6859588" y="4129088"/>
          <p14:tracePt t="261765" x="6821488" y="4129088"/>
          <p14:tracePt t="261780" x="6808788" y="4129088"/>
          <p14:tracePt t="261790" x="6797675" y="4129088"/>
          <p14:tracePt t="261800" x="6784975" y="4129088"/>
          <p14:tracePt t="261814" x="6772275" y="4129088"/>
          <p14:tracePt t="261830" x="6759575" y="4129088"/>
          <p14:tracePt t="261857" x="6746875" y="4129088"/>
          <p14:tracePt t="262052" x="6772275" y="4129088"/>
          <p14:tracePt t="262062" x="6808788" y="4129088"/>
          <p14:tracePt t="262068" x="6859588" y="4129088"/>
          <p14:tracePt t="262078" x="6897688" y="4129088"/>
          <p14:tracePt t="262082" x="6946900" y="4129088"/>
          <p14:tracePt t="262092" x="7010400" y="4129088"/>
          <p14:tracePt t="262103" x="7046913" y="4129088"/>
          <p14:tracePt t="262110" x="7110413" y="4129088"/>
          <p14:tracePt t="262118" x="7185025" y="4129088"/>
          <p14:tracePt t="262123" x="7246938" y="4129088"/>
          <p14:tracePt t="262133" x="7297738" y="4129088"/>
          <p14:tracePt t="262144" x="7372350" y="4129088"/>
          <p14:tracePt t="262148" x="7423150" y="4129088"/>
          <p14:tracePt t="262158" x="7472363" y="4117975"/>
          <p14:tracePt t="262162" x="7561263" y="4092575"/>
          <p14:tracePt t="262175" x="7610475" y="4092575"/>
          <p14:tracePt t="262184" x="7685088" y="4092575"/>
          <p14:tracePt t="262190" x="7710488" y="4092575"/>
          <p14:tracePt t="262198" x="7761288" y="4067175"/>
          <p14:tracePt t="262204" x="7785100" y="4067175"/>
          <p14:tracePt t="262215" x="7823200" y="4054475"/>
          <p14:tracePt t="262239" x="7835900" y="4054475"/>
          <p14:tracePt t="262274" x="7848600" y="4054475"/>
          <p14:tracePt t="262310" x="7861300" y="4054475"/>
          <p14:tracePt t="262503" x="7874000" y="4054475"/>
          <p14:tracePt t="262572" x="7874000" y="4041775"/>
          <p14:tracePt t="262596" x="7886700" y="4041775"/>
          <p14:tracePt t="262702" x="7874000" y="4041775"/>
          <p14:tracePt t="262713" x="7861300" y="4041775"/>
          <p14:tracePt t="262719" x="7835900" y="4041775"/>
          <p14:tracePt t="262728" x="7810500" y="4041775"/>
          <p14:tracePt t="262743" x="7797800" y="4041775"/>
          <p14:tracePt t="262755" x="7785100" y="4041775"/>
          <p14:tracePt t="262758" x="7773988" y="4041775"/>
          <p14:tracePt t="262768" x="7761288" y="4041775"/>
          <p14:tracePt t="262775" x="7748588" y="4041775"/>
          <p14:tracePt t="262785" x="7735888" y="4041775"/>
          <p14:tracePt t="262794" x="7710488" y="4041775"/>
          <p14:tracePt t="262808" x="7710488" y="4067175"/>
          <p14:tracePt t="262825" x="7697788" y="4079875"/>
          <p14:tracePt t="262839" x="7685088" y="4105275"/>
          <p14:tracePt t="262850" x="7673975" y="4105275"/>
          <p14:tracePt t="262854" x="7673975" y="4129088"/>
          <p14:tracePt t="262864" x="7661275" y="4129088"/>
          <p14:tracePt t="262875" x="7648575" y="4141788"/>
          <p14:tracePt t="262880" x="7648575" y="4154488"/>
          <p14:tracePt t="262892" x="7635875" y="4167188"/>
          <p14:tracePt t="262905" x="7635875" y="4179888"/>
          <p14:tracePt t="262915" x="7623175" y="4179888"/>
          <p14:tracePt t="262921" x="7610475" y="4205288"/>
          <p14:tracePt t="262934" x="7610475" y="4217988"/>
          <p14:tracePt t="262959" x="7610475" y="4241800"/>
          <p14:tracePt t="262960" x="7597775" y="4241800"/>
          <p14:tracePt t="262980" x="7597775" y="4254500"/>
          <p14:tracePt t="263021" x="7597775" y="4267200"/>
          <p14:tracePt t="263026" x="7597775" y="4279900"/>
          <p14:tracePt t="263036" x="7572375" y="4292600"/>
          <p14:tracePt t="263046" x="7572375" y="4305300"/>
          <p14:tracePt t="263051" x="7572375" y="4318000"/>
          <p14:tracePt t="263060" x="7572375" y="4330700"/>
          <p14:tracePt t="263066" x="7572375" y="4341813"/>
          <p14:tracePt t="263077" x="7572375" y="4367213"/>
          <p14:tracePt t="263087" x="7548563" y="4379913"/>
          <p14:tracePt t="263093" x="7548563" y="4392613"/>
          <p14:tracePt t="263108" x="7548563" y="4405313"/>
          <p14:tracePt t="263293" x="7548563" y="4418013"/>
          <p14:tracePt t="263329" x="7548563" y="4430713"/>
          <p14:tracePt t="263445" x="7548563" y="4443413"/>
          <p14:tracePt t="263454" x="7548563" y="4454525"/>
          <p14:tracePt t="263464" x="7548563" y="4467225"/>
          <p14:tracePt t="263470" x="7548563" y="4492625"/>
          <p14:tracePt t="265941" x="7535863" y="4492625"/>
          <p14:tracePt t="265950" x="7435850" y="4492625"/>
          <p14:tracePt t="265962" x="7272338" y="4492625"/>
          <p14:tracePt t="265966" x="7046913" y="4492625"/>
          <p14:tracePt t="265976" x="6734175" y="4492625"/>
          <p14:tracePt t="265986" x="6483350" y="4479925"/>
          <p14:tracePt t="265990" x="6334125" y="4443413"/>
          <p14:tracePt t="266000" x="6208713" y="4405313"/>
          <p14:tracePt t="266007" x="6121400" y="4367213"/>
          <p14:tracePt t="266017" x="6083300" y="4341813"/>
          <p14:tracePt t="266026" x="6034088" y="4318000"/>
          <p14:tracePt t="266030" x="6021388" y="4318000"/>
          <p14:tracePt t="266040" x="6021388" y="4305300"/>
          <p14:tracePt t="266047" x="5995988" y="4305300"/>
          <p14:tracePt t="266056" x="5957888" y="4292600"/>
          <p14:tracePt t="266066" x="5932488" y="4279900"/>
          <p14:tracePt t="266071" x="5921375" y="4279900"/>
          <p14:tracePt t="266081" x="5895975" y="4267200"/>
          <p14:tracePt t="266086" x="5857875" y="4267200"/>
          <p14:tracePt t="266096" x="5832475" y="4254500"/>
          <p14:tracePt t="266106" x="5795963" y="4254500"/>
          <p14:tracePt t="266113" x="5719763" y="4230688"/>
          <p14:tracePt t="266123" x="5683250" y="4230688"/>
          <p14:tracePt t="266127" x="5607050" y="4217988"/>
          <p14:tracePt t="266137" x="5483225" y="4179888"/>
          <p14:tracePt t="266147" x="5319713" y="4141788"/>
          <p14:tracePt t="266152" x="5145088" y="4079875"/>
          <p14:tracePt t="266163" x="4956175" y="4005263"/>
          <p14:tracePt t="266166" x="4781550" y="3941763"/>
          <p14:tracePt t="266176" x="4619625" y="3867150"/>
          <p14:tracePt t="266186" x="4481513" y="3803650"/>
          <p14:tracePt t="266193" x="4343400" y="3741738"/>
          <p14:tracePt t="266202" x="4256088" y="3703638"/>
          <p14:tracePt t="266206" x="4168775" y="3667125"/>
          <p14:tracePt t="266217" x="4092575" y="3629025"/>
          <p14:tracePt t="266229" x="4017963" y="3603625"/>
          <p14:tracePt t="266232" x="3992563" y="3590925"/>
          <p14:tracePt t="266243" x="3992563" y="3579813"/>
          <p14:tracePt t="266250" x="3979863" y="3579813"/>
          <p14:tracePt t="266259" x="3968750" y="3579813"/>
          <p14:tracePt t="266527" x="3968750" y="3567113"/>
          <p14:tracePt t="266531" x="3968750" y="3541713"/>
          <p14:tracePt t="266542" x="3930650" y="3490913"/>
          <p14:tracePt t="266545" x="3905250" y="3429000"/>
          <p14:tracePt t="266556" x="3867150" y="3341688"/>
          <p14:tracePt t="266566" x="3843338" y="3278188"/>
          <p14:tracePt t="266571" x="3830638" y="3203575"/>
          <p14:tracePt t="266581" x="3830638" y="3116263"/>
          <p14:tracePt t="266587" x="3830638" y="3041650"/>
          <p14:tracePt t="266597" x="3867150" y="2928938"/>
          <p14:tracePt t="266606" x="3879850" y="2865438"/>
          <p14:tracePt t="266611" x="3892550" y="2816225"/>
          <p14:tracePt t="266620" x="3905250" y="2765425"/>
          <p14:tracePt t="266627" x="3943350" y="2716213"/>
          <p14:tracePt t="266636" x="3979863" y="2690813"/>
          <p14:tracePt t="266648" x="4005263" y="2652713"/>
          <p14:tracePt t="266651" x="4030663" y="2640013"/>
          <p14:tracePt t="266660" x="4043363" y="2627313"/>
          <p14:tracePt t="266666" x="4105275" y="2590800"/>
          <p14:tracePt t="266676" x="4117975" y="2578100"/>
          <p14:tracePt t="266687" x="4130675" y="2565400"/>
          <p14:tracePt t="266692" x="4143375" y="2552700"/>
          <p14:tracePt t="266702" x="4168775" y="2527300"/>
          <p14:tracePt t="266706" x="4168775" y="2516188"/>
          <p14:tracePt t="266716" x="4168775" y="2490788"/>
          <p14:tracePt t="266727" x="4168775" y="2478088"/>
          <p14:tracePt t="266743" x="4192588" y="2439988"/>
          <p14:tracePt t="266748" x="4192588" y="2427288"/>
          <p14:tracePt t="266756" x="4192588" y="2390775"/>
          <p14:tracePt t="266766" x="4192588" y="2365375"/>
          <p14:tracePt t="266772" x="4192588" y="2352675"/>
          <p14:tracePt t="266783" x="4192588" y="2327275"/>
          <p14:tracePt t="266789" x="4192588" y="2303463"/>
          <p14:tracePt t="266799" x="4192588" y="2265363"/>
          <p14:tracePt t="266808" x="4181475" y="2227263"/>
          <p14:tracePt t="266813" x="4143375" y="2178050"/>
          <p14:tracePt t="266823" x="4105275" y="2127250"/>
          <p14:tracePt t="266829" x="4056063" y="2101850"/>
          <p14:tracePt t="266838" x="4005263" y="2065338"/>
          <p14:tracePt t="266849" x="3917950" y="2027238"/>
          <p14:tracePt t="266853" x="3856038" y="2014538"/>
          <p14:tracePt t="266863" x="3756025" y="1978025"/>
          <p14:tracePt t="266868" x="3617913" y="1939925"/>
          <p14:tracePt t="266879" x="3479800" y="1914525"/>
          <p14:tracePt t="266889" x="3341688" y="1865313"/>
          <p14:tracePt t="266893" x="3228975" y="1852613"/>
          <p14:tracePt t="266902" x="3103563" y="1827213"/>
          <p14:tracePt t="266908" x="3016250" y="1827213"/>
          <p14:tracePt t="266919" x="2916238" y="1814513"/>
          <p14:tracePt t="266929" x="2828925" y="1814513"/>
          <p14:tracePt t="266935" x="2778125" y="1789113"/>
          <p14:tracePt t="266948" x="2703513" y="1776413"/>
          <p14:tracePt t="266948" x="2667000" y="1776413"/>
          <p14:tracePt t="266958" x="2603500" y="1776413"/>
          <p14:tracePt t="266968" x="2541588" y="1776413"/>
          <p14:tracePt t="266974" x="2441575" y="1776413"/>
          <p14:tracePt t="266986" x="2365375" y="1776413"/>
          <p14:tracePt t="266988" x="2303463" y="1776413"/>
          <p14:tracePt t="266998" x="2216150" y="1776413"/>
          <p14:tracePt t="267008" x="2139950" y="1789113"/>
          <p14:tracePt t="267014" x="2078038" y="1827213"/>
          <p14:tracePt t="267025" x="1990725" y="1852613"/>
          <p14:tracePt t="267031" x="1927225" y="1865313"/>
          <p14:tracePt t="267040" x="1878013" y="1889125"/>
          <p14:tracePt t="267051" x="1814513" y="1901825"/>
          <p14:tracePt t="267055" x="1790700" y="1901825"/>
          <p14:tracePt t="267065" x="1739900" y="1939925"/>
          <p14:tracePt t="267070" x="1714500" y="1965325"/>
          <p14:tracePt t="267081" x="1652588" y="1989138"/>
          <p14:tracePt t="267091" x="1601788" y="2014538"/>
          <p14:tracePt t="267095" x="1539875" y="2065338"/>
          <p14:tracePt t="267105" x="1465263" y="2114550"/>
          <p14:tracePt t="267111" x="1427163" y="2165350"/>
          <p14:tracePt t="267120" x="1376363" y="2227263"/>
          <p14:tracePt t="267131" x="1314450" y="2290763"/>
          <p14:tracePt t="267136" x="1263650" y="2378075"/>
          <p14:tracePt t="267147" x="1201738" y="2478088"/>
          <p14:tracePt t="267152" x="1139825" y="2578100"/>
          <p14:tracePt t="267161" x="1050925" y="2703513"/>
          <p14:tracePt t="267171" x="989013" y="2816225"/>
          <p14:tracePt t="267176" x="914400" y="2941638"/>
          <p14:tracePt t="267187" x="876300" y="3028950"/>
          <p14:tracePt t="267190" x="825500" y="3154363"/>
          <p14:tracePt t="267200" x="788988" y="3267075"/>
          <p14:tracePt t="267211" x="738188" y="3429000"/>
          <p14:tracePt t="267216" x="701675" y="3541713"/>
          <p14:tracePt t="267226" x="676275" y="3667125"/>
          <p14:tracePt t="267233" x="676275" y="3779838"/>
          <p14:tracePt t="267242" x="676275" y="3879850"/>
          <p14:tracePt t="267248" x="676275" y="3979863"/>
          <p14:tracePt t="267259" x="676275" y="4092575"/>
          <p14:tracePt t="267268" x="676275" y="4192588"/>
          <p14:tracePt t="267272" x="701675" y="4267200"/>
          <p14:tracePt t="267283" x="750888" y="4379913"/>
          <p14:tracePt t="267288" x="788988" y="4467225"/>
          <p14:tracePt t="267298" x="850900" y="4543425"/>
          <p14:tracePt t="267308" x="901700" y="4618038"/>
          <p14:tracePt t="267313" x="989013" y="4718050"/>
          <p14:tracePt t="267322" x="1050925" y="4779963"/>
          <p14:tracePt t="267328" x="1114425" y="4805363"/>
          <p14:tracePt t="267339" x="1176338" y="4856163"/>
          <p14:tracePt t="267348" x="1239838" y="4905375"/>
          <p14:tracePt t="267353" x="1314450" y="4943475"/>
          <p14:tracePt t="267363" x="1401763" y="4968875"/>
          <p14:tracePt t="267368" x="1489075" y="4981575"/>
          <p14:tracePt t="267379" x="1627188" y="5005388"/>
          <p14:tracePt t="267389" x="1727200" y="5005388"/>
          <p14:tracePt t="267395" x="1839913" y="5018088"/>
          <p14:tracePt t="267404" x="1990725" y="5018088"/>
          <p14:tracePt t="267408" x="2103438" y="5018088"/>
          <p14:tracePt t="267419" x="2228850" y="5018088"/>
          <p14:tracePt t="267428" x="2339975" y="5005388"/>
          <p14:tracePt t="267435" x="2452688" y="4968875"/>
          <p14:tracePt t="267444" x="2554288" y="4892675"/>
          <p14:tracePt t="267450" x="2678113" y="4779963"/>
          <p14:tracePt t="267460" x="2767013" y="4679950"/>
          <p14:tracePt t="267471" x="2867025" y="4554538"/>
          <p14:tracePt t="267475" x="2928938" y="4405313"/>
          <p14:tracePt t="267484" x="2992438" y="4254500"/>
          <p14:tracePt t="267490" x="3028950" y="4117975"/>
          <p14:tracePt t="267500" x="3103563" y="3929063"/>
          <p14:tracePt t="267510" x="3116263" y="3816350"/>
          <p14:tracePt t="267516" x="3141663" y="3679825"/>
          <p14:tracePt t="267524" x="3154363" y="3567113"/>
          <p14:tracePt t="267532" x="3154363" y="3429000"/>
          <p14:tracePt t="267541" x="3154363" y="3316288"/>
          <p14:tracePt t="267551" x="3154363" y="3190875"/>
          <p14:tracePt t="267554" x="3154363" y="3078163"/>
          <p14:tracePt t="267565" x="3154363" y="3016250"/>
          <p14:tracePt t="267570" x="3154363" y="2941638"/>
          <p14:tracePt t="267581" x="3141663" y="2865438"/>
          <p14:tracePt t="267590" x="3116263" y="2803525"/>
          <p14:tracePt t="267595" x="3092450" y="2765425"/>
          <p14:tracePt t="267604" x="3067050" y="2740025"/>
          <p14:tracePt t="267611" x="3041650" y="2728913"/>
          <p14:tracePt t="267621" x="3003550" y="2690813"/>
          <p14:tracePt t="267631" x="2954338" y="2690813"/>
          <p14:tracePt t="267636" x="2867025" y="2652713"/>
          <p14:tracePt t="267648" x="2816225" y="2652713"/>
          <p14:tracePt t="267651" x="2741613" y="2652713"/>
          <p14:tracePt t="267660" x="2690813" y="2652713"/>
          <p14:tracePt t="267671" x="2654300" y="2652713"/>
          <p14:tracePt t="267677" x="2616200" y="2652713"/>
          <p14:tracePt t="267687" x="2590800" y="2652713"/>
          <p14:tracePt t="267691" x="2578100" y="2652713"/>
          <p14:tracePt t="267700" x="2541588" y="2652713"/>
          <p14:tracePt t="267712" x="2503488" y="2678113"/>
          <p14:tracePt t="267717" x="2478088" y="2703513"/>
          <p14:tracePt t="267727" x="2452688" y="2716213"/>
          <p14:tracePt t="267732" x="2441575" y="2728913"/>
          <p14:tracePt t="267742" x="2416175" y="2765425"/>
          <p14:tracePt t="267753" x="2378075" y="2790825"/>
          <p14:tracePt t="267757" x="2378075" y="2803525"/>
          <p14:tracePt t="267766" x="2365375" y="2816225"/>
          <p14:tracePt t="267772" x="2365375" y="2828925"/>
          <p14:tracePt t="267782" x="2339975" y="2852738"/>
          <p14:tracePt t="268140" x="2339975" y="2865438"/>
          <p14:tracePt t="268151" x="2339975" y="2878138"/>
          <p14:tracePt t="268166" x="2339975" y="2890838"/>
          <p14:tracePt t="270199" x="2328863" y="2890838"/>
          <p14:tracePt t="270355" x="2316163" y="2890838"/>
          <p14:tracePt t="270364" x="2303463" y="2890838"/>
          <p14:tracePt t="270371" x="2303463" y="2903538"/>
          <p14:tracePt t="270390" x="2290763" y="2941638"/>
          <p14:tracePt t="270411" x="2290763" y="2952750"/>
          <p14:tracePt t="270440" x="2290763" y="2978150"/>
          <p14:tracePt t="270454" x="2290763" y="2990850"/>
          <p14:tracePt t="270460" x="2265363" y="3016250"/>
          <p14:tracePt t="270481" x="2265363" y="3041650"/>
          <p14:tracePt t="270486" x="2265363" y="3078163"/>
          <p14:tracePt t="270504" x="2265363" y="3103563"/>
          <p14:tracePt t="270510" x="2265363" y="3116263"/>
          <p14:tracePt t="270521" x="2265363" y="3128963"/>
          <p14:tracePt t="270525" x="2239963" y="3154363"/>
          <p14:tracePt t="270535" x="2239963" y="3165475"/>
          <p14:tracePt t="270545" x="2216150" y="3190875"/>
          <p14:tracePt t="270551" x="2216150" y="3216275"/>
          <p14:tracePt t="270560" x="2216150" y="3228975"/>
          <p14:tracePt t="270564" x="2190750" y="3254375"/>
          <p14:tracePt t="270576" x="2178050" y="3290888"/>
          <p14:tracePt t="270587" x="2165350" y="3316288"/>
          <p14:tracePt t="270591" x="2152650" y="3354388"/>
          <p14:tracePt t="270604" x="2152650" y="3367088"/>
          <p14:tracePt t="270606" x="2139950" y="3390900"/>
          <p14:tracePt t="270627" x="2139950" y="3403600"/>
          <p14:tracePt t="270630" x="2127250" y="3416300"/>
          <p14:tracePt t="270660" x="2127250" y="3429000"/>
          <p14:tracePt t="270666" x="2116138" y="3441700"/>
          <p14:tracePt t="270686" x="2116138" y="3454400"/>
          <p14:tracePt t="270703" x="2103438" y="3454400"/>
          <p14:tracePt t="271028" x="2103438" y="3479800"/>
          <p14:tracePt t="271038" x="2090738" y="3503613"/>
          <p14:tracePt t="271045" x="2090738" y="3529013"/>
          <p14:tracePt t="271056" x="2078038" y="3554413"/>
          <p14:tracePt t="271060" x="2065338" y="3579813"/>
          <p14:tracePt t="271070" x="2065338" y="3616325"/>
          <p14:tracePt t="271081" x="2052638" y="3616325"/>
          <p14:tracePt t="271086" x="2027238" y="3667125"/>
          <p14:tracePt t="271095" x="2003425" y="3692525"/>
          <p14:tracePt t="271100" x="2003425" y="3729038"/>
          <p14:tracePt t="271110" x="1978025" y="3754438"/>
          <p14:tracePt t="271120" x="1965325" y="3779838"/>
          <p14:tracePt t="271125" x="1965325" y="3792538"/>
          <p14:tracePt t="271135" x="1939925" y="3803650"/>
          <p14:tracePt t="271173" x="1927225" y="3829050"/>
          <p14:tracePt t="271196" x="1927225" y="3841750"/>
          <p14:tracePt t="271200" x="1927225" y="3854450"/>
          <p14:tracePt t="271217" x="1914525" y="3879850"/>
          <p14:tracePt t="271226" x="1890713" y="3892550"/>
          <p14:tracePt t="271237" x="1890713" y="3916363"/>
          <p14:tracePt t="271240" x="1865313" y="3954463"/>
          <p14:tracePt t="271251" x="1839913" y="3992563"/>
          <p14:tracePt t="271257" x="1790700" y="4067175"/>
          <p14:tracePt t="271268" x="1752600" y="4117975"/>
          <p14:tracePt t="271277" x="1689100" y="4179888"/>
          <p14:tracePt t="271281" x="1652588" y="4254500"/>
          <p14:tracePt t="271290" x="1639888" y="4279900"/>
          <p14:tracePt t="271296" x="1601788" y="4341813"/>
          <p14:tracePt t="271306" x="1589088" y="4379913"/>
          <p14:tracePt t="271316" x="1565275" y="4430713"/>
          <p14:tracePt t="271322" x="1565275" y="4454525"/>
          <p14:tracePt t="271333" x="1539875" y="4479925"/>
          <p14:tracePt t="271338" x="1539875" y="4505325"/>
          <p14:tracePt t="271346" x="1539875" y="4530725"/>
          <p14:tracePt t="271356" x="1539875" y="4567238"/>
          <p14:tracePt t="271363" x="1539875" y="4592638"/>
          <p14:tracePt t="271373" x="1539875" y="4618038"/>
          <p14:tracePt t="271377" x="1539875" y="4643438"/>
          <p14:tracePt t="271387" x="1539875" y="4656138"/>
          <p14:tracePt t="271396" x="1514475" y="4679950"/>
          <p14:tracePt t="271404" x="1465263" y="4705350"/>
          <p14:tracePt t="271413" x="1376363" y="4718050"/>
          <p14:tracePt t="271419" x="1239838" y="4743450"/>
          <p14:tracePt t="271428" x="1139825" y="4756150"/>
          <p14:tracePt t="271438" x="1014413" y="4830763"/>
          <p14:tracePt t="271443" x="1001713" y="4830763"/>
          <p14:tracePt t="272271" x="1014413" y="4818063"/>
          <p14:tracePt t="272274" x="1139825" y="4730750"/>
          <p14:tracePt t="272284" x="1227138" y="4630738"/>
          <p14:tracePt t="272291" x="1352550" y="4530725"/>
          <p14:tracePt t="272302" x="1465263" y="4443413"/>
          <p14:tracePt t="272311" x="1589088" y="4354513"/>
          <p14:tracePt t="272317" x="1652588" y="4318000"/>
          <p14:tracePt t="272326" x="1765300" y="4254500"/>
          <p14:tracePt t="272331" x="1827213" y="4230688"/>
          <p14:tracePt t="272341" x="1890713" y="4205288"/>
          <p14:tracePt t="272351" x="1927225" y="4179888"/>
          <p14:tracePt t="272366" x="1952625" y="4167188"/>
          <p14:tracePt t="272462" x="1952625" y="4154488"/>
          <p14:tracePt t="272467" x="1952625" y="4141788"/>
          <p14:tracePt t="272477" x="1939925" y="4117975"/>
          <p14:tracePt t="272487" x="1939925" y="4105275"/>
          <p14:tracePt t="272493" x="1927225" y="4079875"/>
          <p14:tracePt t="272504" x="1927225" y="4054475"/>
          <p14:tracePt t="272506" x="1927225" y="4029075"/>
          <p14:tracePt t="272516" x="1927225" y="4005263"/>
          <p14:tracePt t="272528" x="1927225" y="3979863"/>
          <p14:tracePt t="272533" x="1927225" y="3954463"/>
          <p14:tracePt t="272543" x="1927225" y="3929063"/>
          <p14:tracePt t="272559" x="1927225" y="3905250"/>
          <p14:tracePt t="272569" x="1952625" y="3854450"/>
          <p14:tracePt t="272573" x="2003425" y="3841750"/>
          <p14:tracePt t="272582" x="2052638" y="3792538"/>
          <p14:tracePt t="272589" x="2127250" y="3754438"/>
          <p14:tracePt t="272598" x="2239963" y="3692525"/>
          <p14:tracePt t="272608" x="2328863" y="3629025"/>
          <p14:tracePt t="272613" x="2416175" y="3579813"/>
          <p14:tracePt t="272624" x="2503488" y="3529013"/>
          <p14:tracePt t="272628" x="2554288" y="3479800"/>
          <p14:tracePt t="272638" x="2603500" y="3441700"/>
          <p14:tracePt t="272649" x="2628900" y="3378200"/>
          <p14:tracePt t="272652" x="2641600" y="3328988"/>
          <p14:tracePt t="272663" x="2654300" y="3267075"/>
          <p14:tracePt t="272668" x="2654300" y="3228975"/>
          <p14:tracePt t="272678" x="2667000" y="3203575"/>
          <p14:tracePt t="272684" x="2667000" y="3178175"/>
          <p14:tracePt t="272694" x="2667000" y="3154363"/>
          <p14:tracePt t="272706" x="2667000" y="3128963"/>
          <p14:tracePt t="272711" x="2667000" y="3103563"/>
          <p14:tracePt t="272722" x="2667000" y="3078163"/>
          <p14:tracePt t="272736" x="2667000" y="3065463"/>
          <p14:tracePt t="272744" x="2667000" y="3054350"/>
          <p14:tracePt t="272760" x="2641600" y="3028950"/>
          <p14:tracePt t="272765" x="2628900" y="3028950"/>
          <p14:tracePt t="272774" x="2603500" y="3028950"/>
          <p14:tracePt t="272787" x="2554288" y="3028950"/>
          <p14:tracePt t="272790" x="2516188" y="3028950"/>
          <p14:tracePt t="272801" x="2452688" y="3054350"/>
          <p14:tracePt t="272806" x="2403475" y="3090863"/>
          <p14:tracePt t="272816" x="2365375" y="3116263"/>
          <p14:tracePt t="272827" x="2352675" y="3128963"/>
          <p14:tracePt t="272831" x="2339975" y="3154363"/>
          <p14:tracePt t="272841" x="2339975" y="3165475"/>
          <p14:tracePt t="272846" x="2339975" y="3190875"/>
          <p14:tracePt t="272856" x="2339975" y="3216275"/>
          <p14:tracePt t="272867" x="2339975" y="3241675"/>
          <p14:tracePt t="272873" x="2390775" y="3254375"/>
          <p14:tracePt t="272882" x="2528888" y="3254375"/>
          <p14:tracePt t="272888" x="2641600" y="3254375"/>
          <p14:tracePt t="272896" x="2841625" y="3254375"/>
          <p14:tracePt t="272907" x="3054350" y="3203575"/>
          <p14:tracePt t="272912" x="3179763" y="3103563"/>
          <p14:tracePt t="272923" x="3267075" y="3016250"/>
          <p14:tracePt t="272926" x="3317875" y="2916238"/>
          <p14:tracePt t="272936" x="3328988" y="2852738"/>
          <p14:tracePt t="272957" x="3328988" y="2665413"/>
          <p14:tracePt t="272963" x="3228975" y="2552700"/>
          <p14:tracePt t="272966" x="3116263" y="2452688"/>
          <p14:tracePt t="272976" x="2992438" y="2390775"/>
          <p14:tracePt t="272986" x="2867025" y="2365375"/>
          <p14:tracePt t="272992" x="2741613" y="2365375"/>
          <p14:tracePt t="273002" x="2578100" y="2365375"/>
          <p14:tracePt t="273006" x="2403475" y="2365375"/>
          <p14:tracePt t="273016" x="2190750" y="2378075"/>
          <p14:tracePt t="273026" x="1952625" y="2465388"/>
          <p14:tracePt t="273033" x="1839913" y="2527300"/>
          <p14:tracePt t="273042" x="1752600" y="2590800"/>
          <p14:tracePt t="273048" x="1727200" y="2665413"/>
          <p14:tracePt t="273058" x="1714500" y="2728913"/>
          <p14:tracePt t="273069" x="1714500" y="2778125"/>
          <p14:tracePt t="273072" x="1714500" y="2840038"/>
          <p14:tracePt t="273082" x="1778000" y="2941638"/>
          <p14:tracePt t="273089" x="1852613" y="2990850"/>
          <p14:tracePt t="273098" x="1978025" y="3028950"/>
          <p14:tracePt t="273109" x="2127250" y="3078163"/>
          <p14:tracePt t="273112" x="2352675" y="3078163"/>
          <p14:tracePt t="273124" x="2667000" y="3078163"/>
          <p14:tracePt t="273128" x="3003550" y="3078163"/>
          <p14:tracePt t="273139" x="3341688" y="3016250"/>
          <p14:tracePt t="273148" x="3492500" y="2941638"/>
          <p14:tracePt t="273156" x="3592513" y="2878138"/>
          <p14:tracePt t="273165" x="3630613" y="2828925"/>
          <p14:tracePt t="273168" x="3630613" y="2765425"/>
          <p14:tracePt t="273178" x="3579813" y="2665413"/>
          <p14:tracePt t="273190" x="3505200" y="2578100"/>
          <p14:tracePt t="273195" x="3405188" y="2490788"/>
          <p14:tracePt t="273205" x="3305175" y="2427288"/>
          <p14:tracePt t="273209" x="3128963" y="2390775"/>
          <p14:tracePt t="273218" x="2890838" y="2365375"/>
          <p14:tracePt t="273229" x="2628900" y="2365375"/>
          <p14:tracePt t="273234" x="2378075" y="2365375"/>
          <p14:tracePt t="273245" x="2178050" y="2365375"/>
          <p14:tracePt t="273249" x="2065338" y="2365375"/>
          <p14:tracePt t="273260" x="1990725" y="2403475"/>
          <p14:tracePt t="273272" x="1939925" y="2452688"/>
          <p14:tracePt t="273274" x="1927225" y="2465388"/>
          <p14:tracePt t="273284" x="1927225" y="2490788"/>
          <p14:tracePt t="273291" x="1952625" y="2540000"/>
          <p14:tracePt t="273300" x="2027238" y="2603500"/>
          <p14:tracePt t="273310" x="2116138" y="2652713"/>
          <p14:tracePt t="273314" x="2239963" y="2678113"/>
          <p14:tracePt t="273324" x="2352675" y="2690813"/>
          <p14:tracePt t="273331" x="2528888" y="2728913"/>
          <p14:tracePt t="273341" x="2728913" y="2740025"/>
          <p14:tracePt t="273351" x="2941638" y="2740025"/>
          <p14:tracePt t="273356" x="3092450" y="2740025"/>
          <p14:tracePt t="273364" x="3241675" y="2740025"/>
          <p14:tracePt t="273372" x="3279775" y="2740025"/>
          <p14:tracePt t="273380" x="3292475" y="2740025"/>
          <p14:tracePt t="273391" x="3305175" y="2728913"/>
          <p14:tracePt t="273420" x="3267075" y="2716213"/>
          <p14:tracePt t="273426" x="3179763" y="2665413"/>
          <p14:tracePt t="273438" x="3028950" y="2627313"/>
          <p14:tracePt t="273442" x="2890838" y="2627313"/>
          <p14:tracePt t="273451" x="2716213" y="2627313"/>
          <p14:tracePt t="273461" x="2565400" y="2627313"/>
          <p14:tracePt t="273466" x="2416175" y="2627313"/>
          <p14:tracePt t="273476" x="2303463" y="2627313"/>
          <p14:tracePt t="273483" x="2265363" y="2627313"/>
          <p14:tracePt t="273492" x="2239963" y="2627313"/>
          <p14:tracePt t="273527" x="2252663" y="2652713"/>
          <p14:tracePt t="273536" x="2303463" y="2665413"/>
          <p14:tracePt t="273546" x="2378075" y="2690813"/>
          <p14:tracePt t="273552" x="2490788" y="2690813"/>
          <p14:tracePt t="273563" x="2654300" y="2690813"/>
          <p14:tracePt t="273568" x="2828925" y="2703513"/>
          <p14:tracePt t="273576" x="2967038" y="2728913"/>
          <p14:tracePt t="273589" x="3079750" y="2728913"/>
          <p14:tracePt t="273593" x="3128963" y="2728913"/>
          <p14:tracePt t="273603" x="3141663" y="2728913"/>
          <p14:tracePt t="273649" x="3128963" y="2728913"/>
          <p14:tracePt t="273658" x="3079750" y="2728913"/>
          <p14:tracePt t="273668" x="3016250" y="2728913"/>
          <p14:tracePt t="273673" x="2916238" y="2703513"/>
          <p14:tracePt t="273686" x="2841625" y="2703513"/>
          <p14:tracePt t="273688" x="2778125" y="2703513"/>
          <p14:tracePt t="273698" x="2754313" y="2703513"/>
          <p14:tracePt t="273708" x="2728913" y="2703513"/>
          <p14:tracePt t="273794" x="2754313" y="2703513"/>
          <p14:tracePt t="273799" x="2790825" y="2703513"/>
          <p14:tracePt t="273811" x="2816225" y="2703513"/>
          <p14:tracePt t="273820" x="2828925" y="2703513"/>
          <p14:tracePt t="273835" x="2841625" y="2690813"/>
          <p14:tracePt t="273850" x="2867025" y="2665413"/>
          <p14:tracePt t="273865" x="2867025" y="2640013"/>
          <p14:tracePt t="273875" x="2867025" y="2616200"/>
          <p14:tracePt t="273881" x="2867025" y="2603500"/>
          <p14:tracePt t="273891" x="2867025" y="2578100"/>
          <p14:tracePt t="273900" x="2867025" y="2565400"/>
          <p14:tracePt t="273905" x="2867025" y="2540000"/>
          <p14:tracePt t="273920" x="2854325" y="2503488"/>
          <p14:tracePt t="273930" x="2841625" y="2490788"/>
          <p14:tracePt t="273941" x="2828925" y="2478088"/>
          <p14:tracePt t="273944" x="2816225" y="2465388"/>
          <p14:tracePt t="273958" x="2778125" y="2452688"/>
          <p14:tracePt t="273965" x="2767013" y="2439988"/>
          <p14:tracePt t="273971" x="2741613" y="2427288"/>
          <p14:tracePt t="273981" x="2728913" y="2427288"/>
          <p14:tracePt t="273985" x="2716213" y="2414588"/>
          <p14:tracePt t="273994" x="2703513" y="2414588"/>
          <p14:tracePt t="274004" x="2690813" y="2414588"/>
          <p14:tracePt t="274011" x="2678113" y="2414588"/>
          <p14:tracePt t="274020" x="2667000" y="2414588"/>
          <p14:tracePt t="274024" x="2654300" y="2414588"/>
          <p14:tracePt t="274040" x="2628900" y="2414588"/>
          <p14:tracePt t="274066" x="2616200" y="2414588"/>
          <p14:tracePt t="274076" x="2603500" y="2414588"/>
          <p14:tracePt t="274083" x="2578100" y="2414588"/>
          <p14:tracePt t="274104" x="2554288" y="2414588"/>
          <p14:tracePt t="274117" x="2541588" y="2439988"/>
          <p14:tracePt t="274124" x="2528888" y="2439988"/>
          <p14:tracePt t="274144" x="2516188" y="2439988"/>
          <p14:tracePt t="274146" x="2516188" y="2452688"/>
          <p14:tracePt t="274157" x="2503488" y="2452688"/>
          <p14:tracePt t="274186" x="2490788" y="2452688"/>
          <p14:tracePt t="274196" x="2478088" y="2465388"/>
          <p14:tracePt t="274504" x="2465388" y="2465388"/>
          <p14:tracePt t="274514" x="2478088" y="2490788"/>
          <p14:tracePt t="274520" x="2503488" y="2516188"/>
          <p14:tracePt t="274531" x="2528888" y="2540000"/>
          <p14:tracePt t="274535" x="2565400" y="2552700"/>
          <p14:tracePt t="274546" x="2590800" y="2565400"/>
          <p14:tracePt t="274557" x="2616200" y="2565400"/>
          <p14:tracePt t="274560" x="2628900" y="2578100"/>
          <p14:tracePt t="274571" x="2641600" y="2590800"/>
          <p14:tracePt t="274576" x="2678113" y="2590800"/>
          <p14:tracePt t="274597" x="2690813" y="2590800"/>
          <p14:tracePt t="274611" x="2703513" y="2590800"/>
          <p14:tracePt t="274616" x="2716213" y="2590800"/>
          <p14:tracePt t="274627" x="2728913" y="2578100"/>
          <p14:tracePt t="274636" x="2728913" y="2565400"/>
          <p14:tracePt t="274642" x="2728913" y="2540000"/>
          <p14:tracePt t="274653" x="2728913" y="2503488"/>
          <p14:tracePt t="274657" x="2728913" y="2478088"/>
          <p14:tracePt t="274676" x="2728913" y="2452688"/>
          <p14:tracePt t="274682" x="2716213" y="2427288"/>
          <p14:tracePt t="274698" x="2703513" y="2414588"/>
          <p14:tracePt t="274707" x="2690813" y="2414588"/>
          <p14:tracePt t="274716" x="2667000" y="2414588"/>
          <p14:tracePt t="274724" x="2628900" y="2414588"/>
          <p14:tracePt t="274733" x="2578100" y="2414588"/>
          <p14:tracePt t="274737" x="2565400" y="2414588"/>
          <p14:tracePt t="274749" x="2541588" y="2414588"/>
          <p14:tracePt t="274759" x="2503488" y="2427288"/>
          <p14:tracePt t="274762" x="2478088" y="2427288"/>
          <p14:tracePt t="274774" x="2465388" y="2452688"/>
          <p14:tracePt t="274779" x="2441575" y="2452688"/>
          <p14:tracePt t="274798" x="2441575" y="2465388"/>
          <p14:tracePt t="274812" x="2428875" y="2465388"/>
          <p14:tracePt t="274875" x="2428875" y="2478088"/>
          <p14:tracePt t="274879" x="2428875" y="2490788"/>
          <p14:tracePt t="274899" x="2441575" y="2490788"/>
          <p14:tracePt t="274918" x="2452688" y="2490788"/>
          <p14:tracePt t="274928" x="2465388" y="2490788"/>
          <p14:tracePt t="275060" x="2478088" y="2503488"/>
          <p14:tracePt t="275090" x="2490788" y="2516188"/>
          <p14:tracePt t="275120" x="2503488" y="2540000"/>
          <p14:tracePt t="275130" x="2516188" y="2552700"/>
          <p14:tracePt t="275136" x="2516188" y="2565400"/>
          <p14:tracePt t="275146" x="2516188" y="2578100"/>
          <p14:tracePt t="275157" x="2516188" y="2590800"/>
          <p14:tracePt t="275170" x="2516188" y="2603500"/>
          <p14:tracePt t="275369" x="2516188" y="2616200"/>
          <p14:tracePt t="275382" x="2516188" y="2640013"/>
          <p14:tracePt t="275398" x="2516188" y="2665413"/>
          <p14:tracePt t="275412" x="2516188" y="2678113"/>
          <p14:tracePt t="275422" x="2516188" y="2690813"/>
          <p14:tracePt t="275428" x="2516188" y="2703513"/>
          <p14:tracePt t="275438" x="2503488" y="2716213"/>
          <p14:tracePt t="275448" x="2503488" y="2728913"/>
          <p14:tracePt t="275465" x="2503488" y="2740025"/>
          <p14:tracePt t="275480" x="2503488" y="2752725"/>
          <p14:tracePt t="275504" x="2503488" y="2778125"/>
          <p14:tracePt t="275519" x="2490788" y="2803525"/>
          <p14:tracePt t="275528" x="2490788" y="2816225"/>
          <p14:tracePt t="275534" x="2490788" y="2828925"/>
          <p14:tracePt t="275544" x="2490788" y="2852738"/>
          <p14:tracePt t="275550" x="2478088" y="2865438"/>
          <p14:tracePt t="275561" x="2478088" y="2878138"/>
          <p14:tracePt t="275575" x="2478088" y="2890838"/>
          <p14:tracePt t="275585" x="2478088" y="2903538"/>
          <p14:tracePt t="280816" x="2478088" y="2752725"/>
          <p14:tracePt t="280825" x="2428875" y="2552700"/>
          <p14:tracePt t="280831" x="2390775" y="2390775"/>
          <p14:tracePt t="280840" x="2328863" y="2239963"/>
          <p14:tracePt t="280851" x="2265363" y="2101850"/>
          <p14:tracePt t="280854" x="2203450" y="1978025"/>
          <p14:tracePt t="280866" x="2139950" y="1852613"/>
          <p14:tracePt t="280871" x="2065338" y="1727200"/>
          <p14:tracePt t="280884" x="2014538" y="1627188"/>
          <p14:tracePt t="280891" x="1914525" y="1501775"/>
          <p14:tracePt t="280897" x="1852613" y="1401763"/>
          <p14:tracePt t="280906" x="1801813" y="1314450"/>
          <p14:tracePt t="280911" x="1714500" y="1201738"/>
          <p14:tracePt t="280921" x="1652588" y="1114425"/>
          <p14:tracePt t="280930" x="1601788" y="989013"/>
          <p14:tracePt t="280936" x="1565275" y="889000"/>
          <p14:tracePt t="280951" x="1452563" y="663575"/>
          <p14:tracePt t="280961" x="1439863" y="588963"/>
          <p14:tracePt t="280970" x="1401763" y="500063"/>
          <p14:tracePt t="280976" x="1363663" y="425450"/>
          <p14:tracePt t="280986" x="1327150" y="350838"/>
          <p14:tracePt t="280990" x="1289050" y="274638"/>
          <p14:tracePt t="281001" x="1263650" y="250825"/>
          <p14:tracePt t="281012" x="1239838" y="187325"/>
          <p14:tracePt t="281017" x="1214438" y="161925"/>
          <p14:tracePt t="281026" x="1214438" y="138113"/>
          <p14:tracePt t="281034" x="1201738" y="125413"/>
          <p14:tracePt t="281043" x="1189038" y="112713"/>
          <p14:tracePt t="281056" x="1189038" y="100013"/>
          <p14:tracePt t="281067" x="1176338" y="100013"/>
          <p14:tracePt t="281072" x="1176338" y="87313"/>
          <p14:tracePt t="281083" x="1163638" y="74613"/>
          <p14:tracePt t="281092" x="1139825" y="61913"/>
          <p14:tracePt t="281108" x="1127125" y="50800"/>
          <p14:tracePt t="281123" x="1114425" y="50800"/>
          <p14:tracePt t="281289" x="1114425" y="87313"/>
          <p14:tracePt t="281294" x="1114425" y="161925"/>
          <p14:tracePt t="281304" x="1114425" y="238125"/>
          <p14:tracePt t="281315" x="1114425" y="350838"/>
          <p14:tracePt t="281319" x="1114425" y="450850"/>
          <p14:tracePt t="281329" x="1150938" y="538163"/>
          <p14:tracePt t="281334" x="1176338" y="625475"/>
          <p14:tracePt t="281344" x="1227138" y="712788"/>
          <p14:tracePt t="281355" x="1263650" y="763588"/>
          <p14:tracePt t="281360" x="1289050" y="812800"/>
          <p14:tracePt t="281371" x="1301750" y="850900"/>
          <p14:tracePt t="281374" x="1339850" y="901700"/>
          <p14:tracePt t="281384" x="1363663" y="938213"/>
          <p14:tracePt t="281395" x="1376363" y="963613"/>
          <p14:tracePt t="281402" x="1389063" y="976313"/>
          <p14:tracePt t="281411" x="1414463" y="989013"/>
          <p14:tracePt t="281424" x="1414463" y="1001713"/>
          <p14:tracePt t="281450" x="1414463" y="1014413"/>
          <p14:tracePt t="281454" x="1439863" y="1025525"/>
          <p14:tracePt t="281471" x="1439863" y="1050925"/>
          <p14:tracePt t="281491" x="1439863" y="1063625"/>
          <p14:tracePt t="281496" x="1452563" y="1076325"/>
          <p14:tracePt t="281510" x="1452563" y="1089025"/>
          <p14:tracePt t="281530" x="1452563" y="1101725"/>
          <p14:tracePt t="281546" x="1452563" y="1114425"/>
          <p14:tracePt t="281607" x="1427163" y="1114425"/>
          <p14:tracePt t="281622" x="1414463" y="1114425"/>
          <p14:tracePt t="281642" x="1389063" y="1114425"/>
          <p14:tracePt t="281656" x="1376363" y="1114425"/>
          <p14:tracePt t="281662" x="1339850" y="1101725"/>
          <p14:tracePt t="281682" x="1327150" y="1101725"/>
          <p14:tracePt t="281703" x="1314450" y="1101725"/>
          <p14:tracePt t="281818" x="1301750" y="1101725"/>
          <p14:tracePt t="281864" x="1289050" y="1101725"/>
          <p14:tracePt t="281880" x="1263650" y="1101725"/>
          <p14:tracePt t="281889" x="1227138" y="1101725"/>
          <p14:tracePt t="281901" x="1201738" y="1101725"/>
          <p14:tracePt t="281904" x="1163638" y="1076325"/>
          <p14:tracePt t="281915" x="1139825" y="1076325"/>
          <p14:tracePt t="281920" x="1101725" y="1063625"/>
          <p14:tracePt t="281930" x="1076325" y="1063625"/>
          <p14:tracePt t="281940" x="1027113" y="1063625"/>
          <p14:tracePt t="281944" x="989013" y="1050925"/>
          <p14:tracePt t="281955" x="901700" y="1050925"/>
          <p14:tracePt t="281960" x="825500" y="1038225"/>
          <p14:tracePt t="281971" x="750888" y="1014413"/>
          <p14:tracePt t="281980" x="701675" y="1001713"/>
          <p14:tracePt t="281985" x="663575" y="976313"/>
          <p14:tracePt t="281994" x="638175" y="976313"/>
          <p14:tracePt t="282002" x="576263" y="950913"/>
          <p14:tracePt t="282010" x="576263" y="938213"/>
          <p14:tracePt t="282020" x="538163" y="925513"/>
          <p14:tracePt t="282025" x="525463" y="912813"/>
          <p14:tracePt t="282035" x="500063" y="889000"/>
          <p14:tracePt t="282052" x="463550" y="863600"/>
          <p14:tracePt t="282061" x="450850" y="863600"/>
          <p14:tracePt t="282076" x="438150" y="850900"/>
          <p14:tracePt t="282081" x="425450" y="838200"/>
          <p14:tracePt t="282091" x="412750" y="825500"/>
          <p14:tracePt t="282106" x="412750" y="801688"/>
          <p14:tracePt t="282118" x="400050" y="801688"/>
          <p14:tracePt t="282239" x="400050" y="788988"/>
          <p14:tracePt t="282322" x="387350" y="788988"/>
          <p14:tracePt t="282494" x="376238" y="776288"/>
          <p14:tracePt t="282500" x="363538" y="776288"/>
          <p14:tracePt t="282511" x="350838" y="763588"/>
          <p14:tracePt t="282520" x="338138" y="750888"/>
          <p14:tracePt t="282524" x="325438" y="738188"/>
          <p14:tracePt t="282535" x="312738" y="725488"/>
          <p14:tracePt t="282541" x="300038" y="712788"/>
          <p14:tracePt t="282552" x="287338" y="688975"/>
          <p14:tracePt t="282562" x="274638" y="663575"/>
          <p14:tracePt t="282564" x="250825" y="625475"/>
          <p14:tracePt t="282577" x="225425" y="600075"/>
          <p14:tracePt t="282582" x="212725" y="563563"/>
          <p14:tracePt t="282591" x="187325" y="512763"/>
          <p14:tracePt t="282602" x="163513" y="487363"/>
          <p14:tracePt t="282606" x="138113" y="425450"/>
          <p14:tracePt t="282618" x="125413" y="387350"/>
          <p14:tracePt t="282621" x="87313" y="325438"/>
          <p14:tracePt t="282630" x="50800" y="274638"/>
          <p14:tracePt t="282640" x="25400" y="212725"/>
          <p14:tracePt t="282646" x="25400" y="174625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776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Java Garbage Collection:</vt:lpstr>
      <vt:lpstr>finalize() method:</vt:lpstr>
      <vt:lpstr>gc() method</vt:lpstr>
      <vt:lpstr>Method Overloading  </vt:lpstr>
      <vt:lpstr>Method Overloading: changing no. of arguments</vt:lpstr>
      <vt:lpstr>Method Overloading: changing data type of arguments:</vt:lpstr>
      <vt:lpstr>Constructor Overloading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246</cp:revision>
  <dcterms:created xsi:type="dcterms:W3CDTF">2020-05-14T16:01:03Z</dcterms:created>
  <dcterms:modified xsi:type="dcterms:W3CDTF">2023-02-03T05:02:15Z</dcterms:modified>
</cp:coreProperties>
</file>