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603513" y="2974694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Lecture 20: super and final keywords, super() method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5"/>
            <a:ext cx="7761272" cy="558076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 Keyword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Super() method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Super() with parameter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Variable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method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keyword used before class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78824"/>
            <a:ext cx="7330197" cy="76355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 Keyword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532" y="1214846"/>
            <a:ext cx="630936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09" y="1175653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method overriding we can access parent method rather than same method of child with the help of child class object.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8092" y="1926491"/>
            <a:ext cx="4376055" cy="4748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("Hello");}}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B extends A{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("Hi");}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pqr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("Thank You");}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work(){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super.abc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pqr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Test2{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B obj=new B();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obj.work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3750" y="3030583"/>
            <a:ext cx="1663336" cy="24558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Hello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 </a:t>
            </a:r>
          </a:p>
          <a:p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404949"/>
            <a:ext cx="8316016" cy="111072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Super() method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8990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78" y="122790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Super() method can execute super or parent class constructor where this method exists.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23493" y="2129247"/>
            <a:ext cx="4376055" cy="45458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 is created");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 extends A{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D(){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//super();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("D is created");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D();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09152" y="3513907"/>
            <a:ext cx="1950720" cy="172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is created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is created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88953"/>
            <a:ext cx="6783224" cy="57041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Super() with parameter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709" y="1345474"/>
            <a:ext cx="4376055" cy="3540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Person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name;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Person(int id, String name){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this.id=id;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this.name=name;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Person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 salary;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id,String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name,float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salary)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51269" y="1397727"/>
            <a:ext cx="4689565" cy="34355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id,name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);//reusing parent constructor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this.salary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=salary;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display()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(id+" "+name+" "+salary);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 e1=new Emp(11,"Sunil",64000f);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e1.display();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01589" y="4950824"/>
            <a:ext cx="2499359" cy="1619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   Sunil	64000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451298"/>
            <a:ext cx="6783224" cy="4457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330" y="1293223"/>
            <a:ext cx="8590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final keyword in java is used to restrict the user.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value change when it is used before variable.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method overriding when it is used before method.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stop inheritance when it is used before class.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50992"/>
            <a:ext cx="8321039" cy="64633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Variable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82" y="1397727"/>
            <a:ext cx="4319846" cy="3331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Cycle{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int speed=30;//final variable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void run()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	speed=30;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Cycle obj=new  Cycle();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obj.run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}//end of class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8903" y="5329646"/>
            <a:ext cx="8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are going to change the value of this variable, but It can't be changed because final variable once assigned a value can never be changed.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A750E-1AF5-41E9-9EF2-6F0A5C24C4C8}"/>
              </a:ext>
            </a:extLst>
          </p:cNvPr>
          <p:cNvSpPr txBox="1"/>
          <p:nvPr/>
        </p:nvSpPr>
        <p:spPr>
          <a:xfrm>
            <a:off x="5555672" y="2286321"/>
            <a:ext cx="4502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Cycle.java:4: error: cannot assign a value to final variable speed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speed=30;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02" y="337783"/>
            <a:ext cx="7615645" cy="52251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method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7279" y="1345473"/>
            <a:ext cx="4624648" cy="4036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Cycle{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void move()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("running");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Hero extends Cycle{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move()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("Moving with two wheel");}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Hero obj= new Hero(); 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obj.move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9714" y="5708469"/>
            <a:ext cx="820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are going to assign final keyword before a method of parent class it can’t be overridden into the child class.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30FDC-9AA3-469B-ABD9-B3E0AE48ED14}"/>
              </a:ext>
            </a:extLst>
          </p:cNvPr>
          <p:cNvSpPr txBox="1"/>
          <p:nvPr/>
        </p:nvSpPr>
        <p:spPr>
          <a:xfrm>
            <a:off x="5888182" y="2899839"/>
            <a:ext cx="4208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Hero.java:8: error: move() in Hero cannot override move() in Cycle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move()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overridden method is final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4" y="357550"/>
            <a:ext cx="8190410" cy="51528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keyword used before class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79" y="1267097"/>
            <a:ext cx="3779521" cy="41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class Cycle{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run(){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("run”);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hero extends Cycle{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run()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("Running");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hero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hero();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obj.run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594" y="5643154"/>
            <a:ext cx="856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are going to assign final keyword  before a class name  it can’t be inherited means no child class will be created of that particular parent class.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0AE21-C940-43F7-A146-28CBC09F1EB2}"/>
              </a:ext>
            </a:extLst>
          </p:cNvPr>
          <p:cNvSpPr txBox="1"/>
          <p:nvPr/>
        </p:nvSpPr>
        <p:spPr>
          <a:xfrm>
            <a:off x="5015051" y="2724332"/>
            <a:ext cx="4225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hero.java:6: error: cannot inherit from final Cycle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hero extends Cycle{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^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6282</TotalTime>
  <Words>803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Calligraphy</vt:lpstr>
      <vt:lpstr>Times New Roman</vt:lpstr>
      <vt:lpstr>Trebuchet MS</vt:lpstr>
      <vt:lpstr>Wingdings 3</vt:lpstr>
      <vt:lpstr>Facet</vt:lpstr>
      <vt:lpstr>PowerPoint Presentation</vt:lpstr>
      <vt:lpstr>Topic of Interest </vt:lpstr>
      <vt:lpstr> Super Keyword</vt:lpstr>
      <vt:lpstr>Super() method</vt:lpstr>
      <vt:lpstr>Super() with parameter</vt:lpstr>
      <vt:lpstr>Final Keyword</vt:lpstr>
      <vt:lpstr>Final keyword used before Variable</vt:lpstr>
      <vt:lpstr>Final keyword used before method</vt:lpstr>
      <vt:lpstr>Final keyword used before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702</cp:revision>
  <dcterms:created xsi:type="dcterms:W3CDTF">2020-05-14T16:01:03Z</dcterms:created>
  <dcterms:modified xsi:type="dcterms:W3CDTF">2023-02-13T08:16:42Z</dcterms:modified>
</cp:coreProperties>
</file>