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B22F-7077-45C5-A6F8-B1106A038BC9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3E0F-AC08-4DE7-8F87-81907E46F77F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3779912" y="6382297"/>
            <a:ext cx="1860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altLang="pt-BR" sz="12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Professor Joao Evangelista</a:t>
            </a:r>
            <a:br>
              <a:rPr lang="pt-BR" altLang="pt-BR" sz="12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</a:br>
            <a:r>
              <a:rPr lang="pt-BR" altLang="pt-BR" sz="12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joao.souza@p.ucb.br</a:t>
            </a:r>
          </a:p>
        </p:txBody>
      </p:sp>
    </p:spTree>
    <p:extLst>
      <p:ext uri="{BB962C8B-B14F-4D97-AF65-F5344CB8AC3E}">
        <p14:creationId xmlns:p14="http://schemas.microsoft.com/office/powerpoint/2010/main" val="275960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B22F-7077-45C5-A6F8-B1106A038BC9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3E0F-AC08-4DE7-8F87-81907E46F7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24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B22F-7077-45C5-A6F8-B1106A038BC9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3E0F-AC08-4DE7-8F87-81907E46F7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66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B22F-7077-45C5-A6F8-B1106A038BC9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3E0F-AC08-4DE7-8F87-81907E46F7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60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B22F-7077-45C5-A6F8-B1106A038BC9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3E0F-AC08-4DE7-8F87-81907E46F7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03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B22F-7077-45C5-A6F8-B1106A038BC9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3E0F-AC08-4DE7-8F87-81907E46F7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615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B22F-7077-45C5-A6F8-B1106A038BC9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3E0F-AC08-4DE7-8F87-81907E46F7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12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B22F-7077-45C5-A6F8-B1106A038BC9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3E0F-AC08-4DE7-8F87-81907E46F7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05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B22F-7077-45C5-A6F8-B1106A038BC9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3E0F-AC08-4DE7-8F87-81907E46F7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08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B22F-7077-45C5-A6F8-B1106A038BC9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3E0F-AC08-4DE7-8F87-81907E46F7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73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B22F-7077-45C5-A6F8-B1106A038BC9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3E0F-AC08-4DE7-8F87-81907E46F7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89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IA INTELICENGIA ARTIFICIAL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4B22F-7077-45C5-A6F8-B1106A038BC9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03E0F-AC08-4DE7-8F87-81907E46F77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/>
          <p:nvPr userDrawn="1"/>
        </p:nvPicPr>
        <p:blipFill>
          <a:blip r:embed="rId13"/>
          <a:stretch>
            <a:fillRect/>
          </a:stretch>
        </p:blipFill>
        <p:spPr>
          <a:xfrm>
            <a:off x="0" y="19228"/>
            <a:ext cx="281305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52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160822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dirty="0"/>
              <a:t>Desenvolvimento de um Formulário Interativo em HTML, CSS e </a:t>
            </a:r>
            <a:r>
              <a:rPr lang="pt-BR" dirty="0" err="1"/>
              <a:t>JavaScript</a:t>
            </a:r>
            <a:endParaRPr lang="pt-B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140968"/>
            <a:ext cx="3096344" cy="31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9657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E67A705-F280-EA03-91F2-6974764E0A6E}"/>
              </a:ext>
            </a:extLst>
          </p:cNvPr>
          <p:cNvSpPr txBox="1"/>
          <p:nvPr/>
        </p:nvSpPr>
        <p:spPr>
          <a:xfrm>
            <a:off x="683568" y="764704"/>
            <a:ext cx="78488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i="0" dirty="0">
                <a:solidFill>
                  <a:srgbClr val="404040"/>
                </a:solidFill>
                <a:effectLst/>
                <a:latin typeface="Inter"/>
              </a:rPr>
              <a:t>Atividade:</a:t>
            </a:r>
          </a:p>
          <a:p>
            <a:pPr algn="just"/>
            <a:r>
              <a:rPr lang="pt-BR" b="0" i="0" dirty="0">
                <a:solidFill>
                  <a:srgbClr val="404040"/>
                </a:solidFill>
                <a:effectLst/>
                <a:latin typeface="Inter"/>
              </a:rPr>
              <a:t>Crie uma aplicação web que permita ao usuário simular um empréstimo financeiro. O usuário deve inserir o valor do empréstimo, a taxa de juros anual e o prazo do empréstimo em meses. A aplicação deve calcular o valor total dos juros e o montante final a ser pago. Os resultados devem ser exibidos em uma tabela, e o usuário deve poder limpar os dados ou remover a última simulação.</a:t>
            </a:r>
          </a:p>
        </p:txBody>
      </p:sp>
    </p:spTree>
    <p:extLst>
      <p:ext uri="{BB962C8B-B14F-4D97-AF65-F5344CB8AC3E}">
        <p14:creationId xmlns:p14="http://schemas.microsoft.com/office/powerpoint/2010/main" val="177046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20568" y="1323435"/>
            <a:ext cx="779251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Conteúdos da</a:t>
            </a:r>
            <a:r>
              <a:rPr kumimoji="0" lang="pt-BR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Aula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HTML (Estrutura Básica)</a:t>
            </a:r>
            <a:endParaRPr kumimoji="0" 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Estrutura do Documento HTML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Formulários em HTML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Elementos de Formulário (input, </a:t>
            </a:r>
            <a:r>
              <a:rPr kumimoji="0" lang="pt-B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button</a:t>
            </a: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Atributos essenciais (</a:t>
            </a:r>
            <a:r>
              <a:rPr kumimoji="0" lang="pt-B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method</a:t>
            </a: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pt-B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action</a:t>
            </a: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id, </a:t>
            </a:r>
            <a:r>
              <a:rPr kumimoji="0" lang="pt-B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name</a:t>
            </a: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CSS (Estilização)</a:t>
            </a:r>
            <a:endParaRPr kumimoji="0" 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Vinculação de uma folha de estilo externa ao HTML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Estilização básica dos elementos do formulário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pt-B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JavaScript</a:t>
            </a:r>
            <a:r>
              <a:rPr kumimoji="0" 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(Interatividade)</a:t>
            </a:r>
            <a:endParaRPr kumimoji="0" 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Manipulação do DOM (</a:t>
            </a:r>
            <a:r>
              <a:rPr kumimoji="0" lang="pt-B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Document</a:t>
            </a: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pt-B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Object</a:t>
            </a: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pt-B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Model</a:t>
            </a: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Arrays</a:t>
            </a: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para armazenamento de dados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Funções para manipulação dos dados: cadastro, limpeza, e remoção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Controle de eventos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614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92785" y="620688"/>
            <a:ext cx="4313425" cy="605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4000"/>
              </a:lnSpc>
            </a:pPr>
            <a:r>
              <a:rPr lang="pt-BR" b="1" dirty="0"/>
              <a:t>Construtor e outros Recursos em </a:t>
            </a:r>
            <a:r>
              <a:rPr lang="pt-BR" b="1" dirty="0" err="1"/>
              <a:t>JavaScript</a:t>
            </a:r>
            <a:endParaRPr lang="en-US" b="1" dirty="0">
              <a:solidFill>
                <a:srgbClr val="00B0F0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95536" y="1484784"/>
            <a:ext cx="813690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/>
              <a:t>Estrutura do Arquivo HTML:</a:t>
            </a:r>
          </a:p>
          <a:p>
            <a:r>
              <a:rPr lang="pt-BR" sz="1400" dirty="0"/>
              <a:t>O código HTML começa com a definição da estrutura básica do documento, incluindo as </a:t>
            </a:r>
            <a:r>
              <a:rPr lang="pt-BR" sz="1400" dirty="0" err="1"/>
              <a:t>metatags</a:t>
            </a:r>
            <a:r>
              <a:rPr lang="pt-BR" sz="1400" dirty="0"/>
              <a:t> para o </a:t>
            </a:r>
            <a:r>
              <a:rPr lang="pt-BR" sz="1400" dirty="0" err="1"/>
              <a:t>charset</a:t>
            </a:r>
            <a:r>
              <a:rPr lang="pt-BR" sz="1400" dirty="0"/>
              <a:t>, compatibilidade de navegadores, e </a:t>
            </a:r>
            <a:r>
              <a:rPr lang="pt-BR" sz="1400" dirty="0" err="1"/>
              <a:t>viewport</a:t>
            </a:r>
            <a:r>
              <a:rPr lang="pt-BR" sz="1400" dirty="0"/>
              <a:t>.</a:t>
            </a:r>
          </a:p>
          <a:p>
            <a:r>
              <a:rPr lang="pt-BR" sz="1400" dirty="0"/>
              <a:t>.</a:t>
            </a:r>
          </a:p>
          <a:p>
            <a:r>
              <a:rPr lang="pt-BR" sz="1400" b="1" dirty="0"/>
              <a:t>Exemplo:</a:t>
            </a:r>
            <a:endParaRPr lang="pt-BR" sz="1400" dirty="0"/>
          </a:p>
          <a:p>
            <a:pPr algn="just"/>
            <a:r>
              <a:rPr lang="pt-BR" sz="1400" dirty="0"/>
              <a:t>&lt;!DOCTYPE </a:t>
            </a:r>
            <a:r>
              <a:rPr lang="pt-BR" sz="1400" dirty="0" err="1"/>
              <a:t>html</a:t>
            </a:r>
            <a:r>
              <a:rPr lang="pt-BR" sz="1400" dirty="0"/>
              <a:t>&gt;</a:t>
            </a:r>
          </a:p>
          <a:p>
            <a:pPr algn="just"/>
            <a:r>
              <a:rPr lang="pt-BR" sz="1400" dirty="0"/>
              <a:t>&lt;</a:t>
            </a:r>
            <a:r>
              <a:rPr lang="pt-BR" sz="1400" dirty="0" err="1"/>
              <a:t>html</a:t>
            </a:r>
            <a:r>
              <a:rPr lang="pt-BR" sz="1400" dirty="0"/>
              <a:t> </a:t>
            </a:r>
            <a:r>
              <a:rPr lang="pt-BR" sz="1400" dirty="0" err="1"/>
              <a:t>lang</a:t>
            </a:r>
            <a:r>
              <a:rPr lang="pt-BR" sz="1400" dirty="0"/>
              <a:t>="</a:t>
            </a:r>
            <a:r>
              <a:rPr lang="pt-BR" sz="1400" dirty="0" err="1"/>
              <a:t>pt-br</a:t>
            </a:r>
            <a:r>
              <a:rPr lang="pt-BR" sz="1400" dirty="0"/>
              <a:t>"&gt;</a:t>
            </a:r>
          </a:p>
          <a:p>
            <a:pPr algn="just"/>
            <a:r>
              <a:rPr lang="pt-BR" sz="1400" dirty="0"/>
              <a:t>&lt;</a:t>
            </a:r>
            <a:r>
              <a:rPr lang="pt-BR" sz="1400" dirty="0" err="1"/>
              <a:t>head</a:t>
            </a:r>
            <a:r>
              <a:rPr lang="pt-BR" sz="1400" dirty="0"/>
              <a:t>&gt;</a:t>
            </a:r>
          </a:p>
          <a:p>
            <a:pPr algn="just"/>
            <a:r>
              <a:rPr lang="pt-BR" sz="1400" dirty="0"/>
              <a:t>    &lt;meta </a:t>
            </a:r>
            <a:r>
              <a:rPr lang="pt-BR" sz="1400" dirty="0" err="1"/>
              <a:t>charset</a:t>
            </a:r>
            <a:r>
              <a:rPr lang="pt-BR" sz="1400" dirty="0"/>
              <a:t>="UTF-8"&gt;</a:t>
            </a:r>
          </a:p>
          <a:p>
            <a:pPr algn="just"/>
            <a:r>
              <a:rPr lang="pt-BR" sz="1400" dirty="0"/>
              <a:t>    &lt;meta </a:t>
            </a:r>
            <a:r>
              <a:rPr lang="pt-BR" sz="1400" dirty="0" err="1"/>
              <a:t>http-equiv</a:t>
            </a:r>
            <a:r>
              <a:rPr lang="pt-BR" sz="1400" dirty="0"/>
              <a:t>="X-UA-</a:t>
            </a:r>
            <a:r>
              <a:rPr lang="pt-BR" sz="1400" dirty="0" err="1"/>
              <a:t>Compatible</a:t>
            </a:r>
            <a:r>
              <a:rPr lang="pt-BR" sz="1400" dirty="0"/>
              <a:t>" </a:t>
            </a:r>
            <a:r>
              <a:rPr lang="pt-BR" sz="1400" dirty="0" err="1"/>
              <a:t>content</a:t>
            </a:r>
            <a:r>
              <a:rPr lang="pt-BR" sz="1400" dirty="0"/>
              <a:t>="IE=</a:t>
            </a:r>
            <a:r>
              <a:rPr lang="pt-BR" sz="1400" dirty="0" err="1"/>
              <a:t>edge</a:t>
            </a:r>
            <a:r>
              <a:rPr lang="pt-BR" sz="1400" dirty="0"/>
              <a:t>"&gt;</a:t>
            </a:r>
          </a:p>
          <a:p>
            <a:pPr algn="just"/>
            <a:r>
              <a:rPr lang="pt-BR" sz="1400" dirty="0"/>
              <a:t>    &lt;meta </a:t>
            </a:r>
            <a:r>
              <a:rPr lang="pt-BR" sz="1400" dirty="0" err="1"/>
              <a:t>name</a:t>
            </a:r>
            <a:r>
              <a:rPr lang="pt-BR" sz="1400" dirty="0"/>
              <a:t>="</a:t>
            </a:r>
            <a:r>
              <a:rPr lang="pt-BR" sz="1400" dirty="0" err="1"/>
              <a:t>viewport</a:t>
            </a:r>
            <a:r>
              <a:rPr lang="pt-BR" sz="1400" dirty="0"/>
              <a:t>" </a:t>
            </a:r>
            <a:r>
              <a:rPr lang="pt-BR" sz="1400" dirty="0" err="1"/>
              <a:t>content</a:t>
            </a:r>
            <a:r>
              <a:rPr lang="pt-BR" sz="1400" dirty="0"/>
              <a:t>="</a:t>
            </a:r>
            <a:r>
              <a:rPr lang="pt-BR" sz="1400" dirty="0" err="1"/>
              <a:t>width</a:t>
            </a:r>
            <a:r>
              <a:rPr lang="pt-BR" sz="1400" dirty="0"/>
              <a:t>=</a:t>
            </a:r>
            <a:r>
              <a:rPr lang="pt-BR" sz="1400" dirty="0" err="1"/>
              <a:t>device-width</a:t>
            </a:r>
            <a:r>
              <a:rPr lang="pt-BR" sz="1400" dirty="0"/>
              <a:t>, </a:t>
            </a:r>
            <a:r>
              <a:rPr lang="pt-BR" sz="1400" dirty="0" err="1"/>
              <a:t>initial-scale</a:t>
            </a:r>
            <a:r>
              <a:rPr lang="pt-BR" sz="1400" dirty="0"/>
              <a:t>=1.0"&gt;</a:t>
            </a:r>
          </a:p>
          <a:p>
            <a:pPr algn="just"/>
            <a:r>
              <a:rPr lang="pt-BR" sz="1400" dirty="0"/>
              <a:t>    &lt;link </a:t>
            </a:r>
            <a:r>
              <a:rPr lang="pt-BR" sz="1400" dirty="0" err="1"/>
              <a:t>rel</a:t>
            </a:r>
            <a:r>
              <a:rPr lang="pt-BR" sz="1400" dirty="0"/>
              <a:t>="</a:t>
            </a:r>
            <a:r>
              <a:rPr lang="pt-BR" sz="1400" dirty="0" err="1"/>
              <a:t>stylesheet</a:t>
            </a:r>
            <a:r>
              <a:rPr lang="pt-BR" sz="1400" dirty="0"/>
              <a:t>" </a:t>
            </a:r>
            <a:r>
              <a:rPr lang="pt-BR" sz="1400" dirty="0" err="1"/>
              <a:t>href</a:t>
            </a:r>
            <a:r>
              <a:rPr lang="pt-BR" sz="1400" dirty="0"/>
              <a:t>="</a:t>
            </a:r>
            <a:r>
              <a:rPr lang="pt-BR" sz="1400" dirty="0" err="1"/>
              <a:t>css</a:t>
            </a:r>
            <a:r>
              <a:rPr lang="pt-BR" sz="1400" dirty="0"/>
              <a:t>/estilo.css"&gt;</a:t>
            </a:r>
          </a:p>
          <a:p>
            <a:pPr algn="just"/>
            <a:r>
              <a:rPr lang="pt-BR" sz="1400" dirty="0"/>
              <a:t>    &lt;</a:t>
            </a:r>
            <a:r>
              <a:rPr lang="pt-BR" sz="1400" dirty="0" err="1"/>
              <a:t>title</a:t>
            </a:r>
            <a:r>
              <a:rPr lang="pt-BR" sz="1400" dirty="0"/>
              <a:t>&gt;Formulário&lt;/</a:t>
            </a:r>
            <a:r>
              <a:rPr lang="pt-BR" sz="1400" dirty="0" err="1"/>
              <a:t>title</a:t>
            </a:r>
            <a:r>
              <a:rPr lang="pt-BR" sz="1400" dirty="0"/>
              <a:t>&gt;</a:t>
            </a:r>
          </a:p>
          <a:p>
            <a:pPr algn="just"/>
            <a:r>
              <a:rPr lang="pt-BR" sz="1400" dirty="0"/>
              <a:t>&lt;/</a:t>
            </a:r>
            <a:r>
              <a:rPr lang="pt-BR" sz="1400" dirty="0" err="1"/>
              <a:t>head</a:t>
            </a:r>
            <a:r>
              <a:rPr lang="pt-BR" sz="1400" dirty="0"/>
              <a:t>&gt;</a:t>
            </a:r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r>
              <a:rPr lang="pt-BR" sz="1400" b="1" dirty="0"/>
              <a:t>Explicação:</a:t>
            </a:r>
            <a:endParaRPr lang="pt-BR" sz="1400" dirty="0"/>
          </a:p>
          <a:p>
            <a:r>
              <a:rPr lang="pt-BR" sz="1400" dirty="0"/>
              <a:t>A meta </a:t>
            </a:r>
            <a:r>
              <a:rPr lang="pt-BR" sz="1400" dirty="0" err="1"/>
              <a:t>charset</a:t>
            </a:r>
            <a:r>
              <a:rPr lang="pt-BR" sz="1400" dirty="0"/>
              <a:t>="UTF-8" define o conjunto de caracteres do documento.</a:t>
            </a:r>
          </a:p>
          <a:p>
            <a:r>
              <a:rPr lang="pt-BR" sz="1400" dirty="0"/>
              <a:t>A meta </a:t>
            </a:r>
            <a:r>
              <a:rPr lang="pt-BR" sz="1400" dirty="0" err="1"/>
              <a:t>name</a:t>
            </a:r>
            <a:r>
              <a:rPr lang="pt-BR" sz="1400" dirty="0"/>
              <a:t>="</a:t>
            </a:r>
            <a:r>
              <a:rPr lang="pt-BR" sz="1400" dirty="0" err="1"/>
              <a:t>viewport</a:t>
            </a:r>
            <a:r>
              <a:rPr lang="pt-BR" sz="1400" dirty="0"/>
              <a:t>" configura a visualização do site em dispositivos móveis.</a:t>
            </a:r>
          </a:p>
          <a:p>
            <a:r>
              <a:rPr lang="pt-BR" sz="1400" dirty="0"/>
              <a:t>A </a:t>
            </a:r>
            <a:r>
              <a:rPr lang="pt-BR" sz="1400" dirty="0" err="1"/>
              <a:t>tag</a:t>
            </a:r>
            <a:r>
              <a:rPr lang="pt-BR" sz="1400" dirty="0"/>
              <a:t> link carrega a folha de estilo externa para a estilização do formulário.</a:t>
            </a:r>
          </a:p>
          <a:p>
            <a:pPr algn="just"/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606795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47864" y="476672"/>
            <a:ext cx="1905265" cy="10469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4000"/>
              </a:lnSpc>
            </a:pPr>
            <a:r>
              <a:rPr lang="pt-BR" b="1" dirty="0"/>
              <a:t>Exemplos Práticos</a:t>
            </a:r>
          </a:p>
          <a:p>
            <a:pPr algn="ctr">
              <a:lnSpc>
                <a:spcPts val="4000"/>
              </a:lnSpc>
            </a:pPr>
            <a:endParaRPr lang="en-US" b="1" dirty="0">
              <a:solidFill>
                <a:srgbClr val="00B0F0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11206" y="1300112"/>
            <a:ext cx="853279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Estrutura do Formulário</a:t>
            </a:r>
          </a:p>
          <a:p>
            <a:r>
              <a:rPr lang="pt-BR" dirty="0"/>
              <a:t>O formulário inclui dois campos de entrada e três botões para interação com os dados:</a:t>
            </a:r>
          </a:p>
          <a:p>
            <a:r>
              <a:rPr lang="pt-BR" sz="1400" dirty="0"/>
              <a:t>&lt;</a:t>
            </a:r>
            <a:r>
              <a:rPr lang="pt-BR" sz="1400" dirty="0" err="1"/>
              <a:t>body</a:t>
            </a:r>
            <a:r>
              <a:rPr lang="pt-BR" sz="1400" dirty="0"/>
              <a:t>&gt;</a:t>
            </a:r>
          </a:p>
          <a:p>
            <a:r>
              <a:rPr lang="pt-BR" sz="1400" dirty="0"/>
              <a:t>    &lt;h1&gt;Finalizando Venda&lt;/h1&gt;</a:t>
            </a:r>
          </a:p>
          <a:p>
            <a:r>
              <a:rPr lang="pt-BR" sz="1400" dirty="0"/>
              <a:t>    &lt;</a:t>
            </a:r>
            <a:r>
              <a:rPr lang="pt-BR" sz="1400" dirty="0" err="1"/>
              <a:t>div</a:t>
            </a:r>
            <a:r>
              <a:rPr lang="pt-BR" sz="1400" dirty="0"/>
              <a:t> </a:t>
            </a:r>
            <a:r>
              <a:rPr lang="pt-BR" sz="1400" dirty="0" err="1"/>
              <a:t>class</a:t>
            </a:r>
            <a:r>
              <a:rPr lang="pt-BR" sz="1400" dirty="0"/>
              <a:t>="</a:t>
            </a:r>
            <a:r>
              <a:rPr lang="pt-BR" sz="1400" dirty="0" err="1"/>
              <a:t>formulario</a:t>
            </a:r>
            <a:r>
              <a:rPr lang="pt-BR" sz="1400" dirty="0"/>
              <a:t>"&gt;</a:t>
            </a:r>
          </a:p>
          <a:p>
            <a:r>
              <a:rPr lang="pt-BR" sz="1400" dirty="0"/>
              <a:t>        &lt;</a:t>
            </a:r>
            <a:r>
              <a:rPr lang="pt-BR" sz="1400" dirty="0" err="1"/>
              <a:t>form</a:t>
            </a:r>
            <a:r>
              <a:rPr lang="pt-BR" sz="1400" dirty="0"/>
              <a:t> </a:t>
            </a:r>
            <a:r>
              <a:rPr lang="pt-BR" sz="1400" dirty="0" err="1"/>
              <a:t>action</a:t>
            </a:r>
            <a:r>
              <a:rPr lang="pt-BR" sz="1400" dirty="0"/>
              <a:t>="" </a:t>
            </a:r>
            <a:r>
              <a:rPr lang="pt-BR" sz="1400" dirty="0" err="1"/>
              <a:t>method</a:t>
            </a:r>
            <a:r>
              <a:rPr lang="pt-BR" sz="1400" dirty="0"/>
              <a:t>="post"&gt;</a:t>
            </a:r>
          </a:p>
          <a:p>
            <a:r>
              <a:rPr lang="pt-BR" sz="1400" dirty="0"/>
              <a:t>            &lt;</a:t>
            </a:r>
            <a:r>
              <a:rPr lang="pt-BR" sz="1400" dirty="0" err="1"/>
              <a:t>label</a:t>
            </a:r>
            <a:r>
              <a:rPr lang="pt-BR" sz="1400" dirty="0"/>
              <a:t> for="</a:t>
            </a:r>
            <a:r>
              <a:rPr lang="pt-BR" sz="1400" dirty="0" err="1"/>
              <a:t>nomeVendedor</a:t>
            </a:r>
            <a:r>
              <a:rPr lang="pt-BR" sz="1400" dirty="0"/>
              <a:t>"&gt;Nome Vendedor: &lt;/</a:t>
            </a:r>
            <a:r>
              <a:rPr lang="pt-BR" sz="1400" dirty="0" err="1"/>
              <a:t>label</a:t>
            </a:r>
            <a:r>
              <a:rPr lang="pt-BR" sz="1400" dirty="0"/>
              <a:t>&gt;</a:t>
            </a:r>
          </a:p>
          <a:p>
            <a:r>
              <a:rPr lang="pt-BR" sz="1400" dirty="0"/>
              <a:t>            &lt;input </a:t>
            </a:r>
            <a:r>
              <a:rPr lang="pt-BR" sz="1400" dirty="0" err="1"/>
              <a:t>type</a:t>
            </a:r>
            <a:r>
              <a:rPr lang="pt-BR" sz="1400" dirty="0"/>
              <a:t>="</a:t>
            </a:r>
            <a:r>
              <a:rPr lang="pt-BR" sz="1400" dirty="0" err="1"/>
              <a:t>text</a:t>
            </a:r>
            <a:r>
              <a:rPr lang="pt-BR" sz="1400" dirty="0"/>
              <a:t>" </a:t>
            </a:r>
            <a:r>
              <a:rPr lang="pt-BR" sz="1400" dirty="0" err="1"/>
              <a:t>name</a:t>
            </a:r>
            <a:r>
              <a:rPr lang="pt-BR" sz="1400" dirty="0"/>
              <a:t>="</a:t>
            </a:r>
            <a:r>
              <a:rPr lang="pt-BR" sz="1400" dirty="0" err="1"/>
              <a:t>nomeVendedor</a:t>
            </a:r>
            <a:r>
              <a:rPr lang="pt-BR" sz="1400" dirty="0"/>
              <a:t>" id="</a:t>
            </a:r>
            <a:r>
              <a:rPr lang="pt-BR" sz="1400" dirty="0" err="1"/>
              <a:t>nomeVendedor</a:t>
            </a:r>
            <a:r>
              <a:rPr lang="pt-BR" sz="1400" dirty="0"/>
              <a:t>"&gt;</a:t>
            </a:r>
          </a:p>
          <a:p>
            <a:r>
              <a:rPr lang="pt-BR" sz="1400" dirty="0"/>
              <a:t>            &lt;</a:t>
            </a:r>
            <a:r>
              <a:rPr lang="pt-BR" sz="1400" dirty="0" err="1"/>
              <a:t>br</a:t>
            </a:r>
            <a:r>
              <a:rPr lang="pt-BR" sz="1400" dirty="0"/>
              <a:t>&gt;</a:t>
            </a:r>
          </a:p>
          <a:p>
            <a:r>
              <a:rPr lang="pt-BR" sz="1400" dirty="0"/>
              <a:t>            &lt;</a:t>
            </a:r>
            <a:r>
              <a:rPr lang="pt-BR" sz="1400" dirty="0" err="1"/>
              <a:t>label</a:t>
            </a:r>
            <a:r>
              <a:rPr lang="pt-BR" sz="1400" dirty="0"/>
              <a:t> for="</a:t>
            </a:r>
            <a:r>
              <a:rPr lang="pt-BR" sz="1400" dirty="0" err="1"/>
              <a:t>valorVenda</a:t>
            </a:r>
            <a:r>
              <a:rPr lang="pt-BR" sz="1400" dirty="0"/>
              <a:t>"&gt;Valor da Venda: &lt;/</a:t>
            </a:r>
            <a:r>
              <a:rPr lang="pt-BR" sz="1400" dirty="0" err="1"/>
              <a:t>label</a:t>
            </a:r>
            <a:r>
              <a:rPr lang="pt-BR" sz="1400" dirty="0"/>
              <a:t>&gt;</a:t>
            </a:r>
          </a:p>
          <a:p>
            <a:r>
              <a:rPr lang="pt-BR" sz="1400" dirty="0"/>
              <a:t>            &lt;input </a:t>
            </a:r>
            <a:r>
              <a:rPr lang="pt-BR" sz="1400" dirty="0" err="1"/>
              <a:t>type</a:t>
            </a:r>
            <a:r>
              <a:rPr lang="pt-BR" sz="1400" dirty="0"/>
              <a:t>="</a:t>
            </a:r>
            <a:r>
              <a:rPr lang="pt-BR" sz="1400" dirty="0" err="1"/>
              <a:t>text</a:t>
            </a:r>
            <a:r>
              <a:rPr lang="pt-BR" sz="1400" dirty="0"/>
              <a:t>" </a:t>
            </a:r>
            <a:r>
              <a:rPr lang="pt-BR" sz="1400" dirty="0" err="1"/>
              <a:t>name</a:t>
            </a:r>
            <a:r>
              <a:rPr lang="pt-BR" sz="1400" dirty="0"/>
              <a:t>="</a:t>
            </a:r>
            <a:r>
              <a:rPr lang="pt-BR" sz="1400" dirty="0" err="1"/>
              <a:t>valorVenda</a:t>
            </a:r>
            <a:r>
              <a:rPr lang="pt-BR" sz="1400" dirty="0"/>
              <a:t>" id="</a:t>
            </a:r>
            <a:r>
              <a:rPr lang="pt-BR" sz="1400" dirty="0" err="1"/>
              <a:t>valorVenda</a:t>
            </a:r>
            <a:r>
              <a:rPr lang="pt-BR" sz="1400" dirty="0"/>
              <a:t>"&gt;</a:t>
            </a:r>
          </a:p>
          <a:p>
            <a:r>
              <a:rPr lang="pt-BR" sz="1400" dirty="0"/>
              <a:t>            &lt;</a:t>
            </a:r>
            <a:r>
              <a:rPr lang="pt-BR" sz="1400" dirty="0" err="1"/>
              <a:t>br</a:t>
            </a:r>
            <a:r>
              <a:rPr lang="pt-BR" sz="1400" dirty="0"/>
              <a:t>&gt;</a:t>
            </a:r>
          </a:p>
          <a:p>
            <a:r>
              <a:rPr lang="pt-BR" sz="1400" dirty="0"/>
              <a:t>            &lt;</a:t>
            </a:r>
            <a:r>
              <a:rPr lang="pt-BR" sz="1400" dirty="0" err="1"/>
              <a:t>button</a:t>
            </a:r>
            <a:r>
              <a:rPr lang="pt-BR" sz="1400" dirty="0"/>
              <a:t> </a:t>
            </a:r>
            <a:r>
              <a:rPr lang="pt-BR" sz="1400" dirty="0" err="1"/>
              <a:t>type</a:t>
            </a:r>
            <a:r>
              <a:rPr lang="pt-BR" sz="1400" dirty="0"/>
              <a:t>="</a:t>
            </a:r>
            <a:r>
              <a:rPr lang="pt-BR" sz="1400" dirty="0" err="1"/>
              <a:t>button</a:t>
            </a:r>
            <a:r>
              <a:rPr lang="pt-BR" sz="1400" dirty="0"/>
              <a:t>" </a:t>
            </a:r>
            <a:r>
              <a:rPr lang="pt-BR" sz="1400" dirty="0" err="1"/>
              <a:t>onclick</a:t>
            </a:r>
            <a:r>
              <a:rPr lang="pt-BR" sz="1400" dirty="0"/>
              <a:t>="cadastrar()"&gt;Cadastrar&lt;/</a:t>
            </a:r>
            <a:r>
              <a:rPr lang="pt-BR" sz="1400" dirty="0" err="1"/>
              <a:t>button</a:t>
            </a:r>
            <a:r>
              <a:rPr lang="pt-BR" sz="1400" dirty="0"/>
              <a:t>&gt;</a:t>
            </a:r>
          </a:p>
          <a:p>
            <a:r>
              <a:rPr lang="pt-BR" sz="1400" dirty="0"/>
              <a:t>            &lt;</a:t>
            </a:r>
            <a:r>
              <a:rPr lang="pt-BR" sz="1400" dirty="0" err="1"/>
              <a:t>button</a:t>
            </a:r>
            <a:r>
              <a:rPr lang="pt-BR" sz="1400" dirty="0"/>
              <a:t> </a:t>
            </a:r>
            <a:r>
              <a:rPr lang="pt-BR" sz="1400" dirty="0" err="1"/>
              <a:t>onclick</a:t>
            </a:r>
            <a:r>
              <a:rPr lang="pt-BR" sz="1400" dirty="0"/>
              <a:t>="limpar()"&gt;Limpar&lt;/</a:t>
            </a:r>
            <a:r>
              <a:rPr lang="pt-BR" sz="1400" dirty="0" err="1"/>
              <a:t>button</a:t>
            </a:r>
            <a:r>
              <a:rPr lang="pt-BR" sz="1400" dirty="0"/>
              <a:t>&gt;</a:t>
            </a:r>
          </a:p>
          <a:p>
            <a:r>
              <a:rPr lang="pt-BR" sz="1400" dirty="0"/>
              <a:t>            &lt;</a:t>
            </a:r>
            <a:r>
              <a:rPr lang="pt-BR" sz="1400" dirty="0" err="1"/>
              <a:t>button</a:t>
            </a:r>
            <a:r>
              <a:rPr lang="pt-BR" sz="1400" dirty="0"/>
              <a:t> </a:t>
            </a:r>
            <a:r>
              <a:rPr lang="pt-BR" sz="1400" dirty="0" err="1"/>
              <a:t>onclick</a:t>
            </a:r>
            <a:r>
              <a:rPr lang="pt-BR" sz="1400" dirty="0"/>
              <a:t>="</a:t>
            </a:r>
            <a:r>
              <a:rPr lang="pt-BR" sz="1400" dirty="0" err="1"/>
              <a:t>removerAnterior</a:t>
            </a:r>
            <a:r>
              <a:rPr lang="pt-BR" sz="1400" dirty="0"/>
              <a:t>()"&gt;Remover&lt;/</a:t>
            </a:r>
            <a:r>
              <a:rPr lang="pt-BR" sz="1400" dirty="0" err="1"/>
              <a:t>button</a:t>
            </a:r>
            <a:r>
              <a:rPr lang="pt-BR" sz="1400" dirty="0"/>
              <a:t>&gt;</a:t>
            </a:r>
          </a:p>
          <a:p>
            <a:r>
              <a:rPr lang="pt-BR" sz="1400" dirty="0"/>
              <a:t>        &lt;/</a:t>
            </a:r>
            <a:r>
              <a:rPr lang="pt-BR" sz="1400" dirty="0" err="1"/>
              <a:t>form</a:t>
            </a:r>
            <a:r>
              <a:rPr lang="pt-BR" sz="1400" dirty="0"/>
              <a:t>&gt;</a:t>
            </a:r>
          </a:p>
          <a:p>
            <a:r>
              <a:rPr lang="pt-BR" sz="1400" dirty="0"/>
              <a:t>    &lt;/</a:t>
            </a:r>
            <a:r>
              <a:rPr lang="pt-BR" sz="1400" dirty="0" err="1"/>
              <a:t>div</a:t>
            </a:r>
            <a:r>
              <a:rPr lang="pt-BR" sz="1400" dirty="0"/>
              <a:t>&gt;</a:t>
            </a:r>
          </a:p>
          <a:p>
            <a:r>
              <a:rPr lang="pt-BR" sz="1400" dirty="0"/>
              <a:t>    &lt;</a:t>
            </a:r>
            <a:r>
              <a:rPr lang="pt-BR" sz="1400" dirty="0" err="1"/>
              <a:t>div</a:t>
            </a:r>
            <a:r>
              <a:rPr lang="pt-BR" sz="1400" dirty="0"/>
              <a:t> id="res"&gt;&lt;/</a:t>
            </a:r>
            <a:r>
              <a:rPr lang="pt-BR" sz="1400" dirty="0" err="1"/>
              <a:t>div</a:t>
            </a:r>
            <a:r>
              <a:rPr lang="pt-BR" sz="1400" dirty="0"/>
              <a:t>&gt;</a:t>
            </a:r>
          </a:p>
          <a:p>
            <a:r>
              <a:rPr lang="pt-BR" sz="1600" b="1" dirty="0"/>
              <a:t>Explicação:</a:t>
            </a:r>
            <a:endParaRPr lang="pt-BR" sz="1600" dirty="0"/>
          </a:p>
          <a:p>
            <a:r>
              <a:rPr lang="pt-BR" sz="1600" b="1" dirty="0"/>
              <a:t>Campos de Entrada:</a:t>
            </a:r>
            <a:r>
              <a:rPr lang="pt-BR" sz="1600" dirty="0"/>
              <a:t> input para nome do vendedor e valor da venda.</a:t>
            </a:r>
          </a:p>
          <a:p>
            <a:r>
              <a:rPr lang="pt-BR" sz="1600" b="1" dirty="0"/>
              <a:t>Botões:</a:t>
            </a:r>
            <a:r>
              <a:rPr lang="pt-BR" sz="1600" dirty="0"/>
              <a:t> Cada botão tem uma função específica: cadastrar, limpar, e remover a última entrada.</a:t>
            </a:r>
          </a:p>
          <a:p>
            <a:r>
              <a:rPr lang="pt-BR" sz="1600" b="1" dirty="0"/>
              <a:t>Funções em </a:t>
            </a:r>
            <a:r>
              <a:rPr lang="pt-BR" sz="1600" b="1" dirty="0" err="1"/>
              <a:t>JavaScript</a:t>
            </a:r>
            <a:endParaRPr lang="pt-BR" sz="1600" b="1" dirty="0"/>
          </a:p>
          <a:p>
            <a:r>
              <a:rPr lang="pt-BR" sz="1600" dirty="0"/>
              <a:t>O </a:t>
            </a:r>
            <a:r>
              <a:rPr lang="pt-BR" sz="1600" dirty="0" err="1"/>
              <a:t>JavaScript</a:t>
            </a:r>
            <a:r>
              <a:rPr lang="pt-BR" sz="1600" dirty="0"/>
              <a:t> faz uso de </a:t>
            </a:r>
            <a:r>
              <a:rPr lang="pt-BR" sz="1600" dirty="0" err="1"/>
              <a:t>arrays</a:t>
            </a:r>
            <a:r>
              <a:rPr lang="pt-BR" sz="1600" dirty="0"/>
              <a:t> para armazenar os dados do formulário e manipula o DOM para atualizar o conteúdo da página dinamicamente.</a:t>
            </a:r>
          </a:p>
          <a:p>
            <a:endParaRPr lang="pt-BR" dirty="0"/>
          </a:p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2838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1346822"/>
            <a:ext cx="81369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/>
              <a:t>Delaração</a:t>
            </a:r>
            <a:r>
              <a:rPr lang="pt-BR" b="1" dirty="0"/>
              <a:t> das </a:t>
            </a:r>
            <a:r>
              <a:rPr lang="pt-BR" b="1" dirty="0" err="1"/>
              <a:t>Variaveis</a:t>
            </a:r>
            <a:r>
              <a:rPr lang="pt-BR" b="1" dirty="0"/>
              <a:t> e Vetores</a:t>
            </a:r>
          </a:p>
          <a:p>
            <a:endParaRPr lang="pt-BR" b="1" dirty="0"/>
          </a:p>
          <a:p>
            <a:r>
              <a:rPr lang="pt-BR" b="1" dirty="0"/>
              <a:t>&lt;script&gt;</a:t>
            </a:r>
          </a:p>
          <a:p>
            <a:r>
              <a:rPr lang="pt-BR" b="1" dirty="0"/>
              <a:t>    </a:t>
            </a:r>
            <a:r>
              <a:rPr lang="pt-BR" b="1" dirty="0" err="1"/>
              <a:t>let</a:t>
            </a:r>
            <a:r>
              <a:rPr lang="pt-BR" b="1" dirty="0"/>
              <a:t> res = </a:t>
            </a:r>
            <a:r>
              <a:rPr lang="pt-BR" b="1" dirty="0" err="1"/>
              <a:t>document.getElementById</a:t>
            </a:r>
            <a:r>
              <a:rPr lang="pt-BR" b="1" dirty="0"/>
              <a:t>("res");</a:t>
            </a:r>
          </a:p>
          <a:p>
            <a:r>
              <a:rPr lang="pt-BR" b="1" dirty="0"/>
              <a:t>    </a:t>
            </a:r>
            <a:r>
              <a:rPr lang="pt-BR" b="1" dirty="0" err="1"/>
              <a:t>let</a:t>
            </a:r>
            <a:r>
              <a:rPr lang="pt-BR" b="1" dirty="0"/>
              <a:t> </a:t>
            </a:r>
            <a:r>
              <a:rPr lang="pt-BR" b="1" dirty="0" err="1"/>
              <a:t>nomeVendedor</a:t>
            </a:r>
            <a:r>
              <a:rPr lang="pt-BR" b="1" dirty="0"/>
              <a:t> = </a:t>
            </a:r>
            <a:r>
              <a:rPr lang="pt-BR" b="1" dirty="0" err="1"/>
              <a:t>document.getElementById</a:t>
            </a:r>
            <a:r>
              <a:rPr lang="pt-BR" b="1" dirty="0"/>
              <a:t>("</a:t>
            </a:r>
            <a:r>
              <a:rPr lang="pt-BR" b="1" dirty="0" err="1"/>
              <a:t>nomeVendedor</a:t>
            </a:r>
            <a:r>
              <a:rPr lang="pt-BR" b="1" dirty="0"/>
              <a:t>");</a:t>
            </a:r>
          </a:p>
          <a:p>
            <a:r>
              <a:rPr lang="pt-BR" b="1" dirty="0"/>
              <a:t>    </a:t>
            </a:r>
            <a:r>
              <a:rPr lang="pt-BR" b="1" dirty="0" err="1"/>
              <a:t>let</a:t>
            </a:r>
            <a:r>
              <a:rPr lang="pt-BR" b="1" dirty="0"/>
              <a:t> </a:t>
            </a:r>
            <a:r>
              <a:rPr lang="pt-BR" b="1" dirty="0" err="1"/>
              <a:t>valorVenda</a:t>
            </a:r>
            <a:r>
              <a:rPr lang="pt-BR" b="1" dirty="0"/>
              <a:t> = </a:t>
            </a:r>
            <a:r>
              <a:rPr lang="pt-BR" b="1" dirty="0" err="1"/>
              <a:t>document.getElementById</a:t>
            </a:r>
            <a:r>
              <a:rPr lang="pt-BR" b="1" dirty="0"/>
              <a:t>("</a:t>
            </a:r>
            <a:r>
              <a:rPr lang="pt-BR" b="1" dirty="0" err="1"/>
              <a:t>valorVenda</a:t>
            </a:r>
            <a:r>
              <a:rPr lang="pt-BR" b="1" dirty="0"/>
              <a:t>");</a:t>
            </a:r>
          </a:p>
          <a:p>
            <a:endParaRPr lang="pt-BR" b="1" dirty="0"/>
          </a:p>
          <a:p>
            <a:r>
              <a:rPr lang="pt-BR" b="1" dirty="0"/>
              <a:t>    </a:t>
            </a:r>
            <a:r>
              <a:rPr lang="pt-BR" b="1" dirty="0" err="1"/>
              <a:t>let</a:t>
            </a:r>
            <a:r>
              <a:rPr lang="pt-BR" b="1" dirty="0"/>
              <a:t> vendedor = [];</a:t>
            </a:r>
          </a:p>
          <a:p>
            <a:r>
              <a:rPr lang="pt-BR" b="1" dirty="0"/>
              <a:t>    </a:t>
            </a:r>
            <a:r>
              <a:rPr lang="pt-BR" b="1" dirty="0" err="1"/>
              <a:t>let</a:t>
            </a:r>
            <a:r>
              <a:rPr lang="pt-BR" b="1" dirty="0"/>
              <a:t> venda = [];</a:t>
            </a:r>
          </a:p>
          <a:p>
            <a:r>
              <a:rPr lang="pt-BR" b="1" dirty="0"/>
              <a:t>    </a:t>
            </a:r>
            <a:r>
              <a:rPr lang="pt-BR" b="1" dirty="0" err="1"/>
              <a:t>let</a:t>
            </a:r>
            <a:r>
              <a:rPr lang="pt-BR" b="1" dirty="0"/>
              <a:t> desconto = [];</a:t>
            </a:r>
          </a:p>
        </p:txBody>
      </p:sp>
      <p:sp>
        <p:nvSpPr>
          <p:cNvPr id="5" name="Retângulo 4"/>
          <p:cNvSpPr/>
          <p:nvPr/>
        </p:nvSpPr>
        <p:spPr>
          <a:xfrm>
            <a:off x="3217766" y="692696"/>
            <a:ext cx="2149948" cy="605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Roboto Slab" pitchFamily="2" charset="0"/>
                <a:ea typeface="Roboto Slab" pitchFamily="2" charset="0"/>
              </a:rPr>
              <a:t>Parte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Roboto Slab" pitchFamily="2" charset="0"/>
                <a:ea typeface="Roboto Slab" pitchFamily="2" charset="0"/>
              </a:rPr>
              <a:t>JavaScritp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Roboto Slab" pitchFamily="2" charset="0"/>
                <a:ea typeface="Roboto Slab" pitchFamily="2" charset="0"/>
              </a:rPr>
              <a:t> </a:t>
            </a:r>
            <a:endParaRPr lang="en-US" b="1" dirty="0">
              <a:solidFill>
                <a:srgbClr val="00B0F0"/>
              </a:solidFill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838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282691" y="692696"/>
            <a:ext cx="2020104" cy="533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4000"/>
              </a:lnSpc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Roboto Slab" pitchFamily="2" charset="0"/>
                <a:ea typeface="Roboto Slab" pitchFamily="2" charset="0"/>
              </a:rPr>
              <a:t>Parte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  <a:latin typeface="Roboto Slab" pitchFamily="2" charset="0"/>
                <a:ea typeface="Roboto Slab" pitchFamily="2" charset="0"/>
              </a:rPr>
              <a:t>JavaScript</a:t>
            </a:r>
            <a:endParaRPr lang="en-US" b="1" dirty="0">
              <a:solidFill>
                <a:srgbClr val="00B0F0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58775" y="1124744"/>
            <a:ext cx="8626475" cy="5250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b="1" dirty="0"/>
              <a:t>Função Cadastrar</a:t>
            </a:r>
            <a:endParaRPr lang="pt-BR" dirty="0"/>
          </a:p>
          <a:p>
            <a:endParaRPr lang="pt-BR" b="1" dirty="0"/>
          </a:p>
          <a:p>
            <a:r>
              <a:rPr lang="pt-BR" b="1" dirty="0"/>
              <a:t>    </a:t>
            </a:r>
            <a:r>
              <a:rPr lang="pt-BR" sz="1600" b="1" dirty="0" err="1"/>
              <a:t>function</a:t>
            </a:r>
            <a:r>
              <a:rPr lang="pt-BR" sz="1600" b="1" dirty="0"/>
              <a:t> cadastrar() {</a:t>
            </a:r>
          </a:p>
          <a:p>
            <a:r>
              <a:rPr lang="pt-BR" sz="1600" b="1" dirty="0"/>
              <a:t>        </a:t>
            </a:r>
            <a:r>
              <a:rPr lang="pt-BR" sz="1600" b="1" dirty="0" err="1"/>
              <a:t>if</a:t>
            </a:r>
            <a:r>
              <a:rPr lang="pt-BR" sz="1600" b="1" dirty="0"/>
              <a:t> (</a:t>
            </a:r>
            <a:r>
              <a:rPr lang="pt-BR" sz="1600" b="1" dirty="0" err="1"/>
              <a:t>nomeVendedor.value</a:t>
            </a:r>
            <a:r>
              <a:rPr lang="pt-BR" sz="1600" b="1" dirty="0"/>
              <a:t> == "" || </a:t>
            </a:r>
            <a:r>
              <a:rPr lang="pt-BR" sz="1600" b="1" dirty="0" err="1"/>
              <a:t>valorVenda.value</a:t>
            </a:r>
            <a:r>
              <a:rPr lang="pt-BR" sz="1600" b="1" dirty="0"/>
              <a:t> == "") {</a:t>
            </a:r>
          </a:p>
          <a:p>
            <a:r>
              <a:rPr lang="pt-BR" sz="1600" b="1" dirty="0"/>
              <a:t>            </a:t>
            </a:r>
            <a:r>
              <a:rPr lang="pt-BR" sz="1600" b="1" dirty="0" err="1"/>
              <a:t>window.alert</a:t>
            </a:r>
            <a:r>
              <a:rPr lang="pt-BR" sz="1600" b="1" dirty="0"/>
              <a:t>("Erro!!! Nome do vendedor ou Valor não foram preenchidos");</a:t>
            </a:r>
          </a:p>
          <a:p>
            <a:r>
              <a:rPr lang="pt-BR" sz="1600" b="1" dirty="0"/>
              <a:t>        } </a:t>
            </a:r>
            <a:r>
              <a:rPr lang="pt-BR" sz="1600" b="1" dirty="0" err="1"/>
              <a:t>else</a:t>
            </a:r>
            <a:r>
              <a:rPr lang="pt-BR" sz="1600" b="1" dirty="0"/>
              <a:t> {</a:t>
            </a:r>
          </a:p>
          <a:p>
            <a:r>
              <a:rPr lang="pt-BR" sz="1600" b="1" dirty="0"/>
              <a:t>            </a:t>
            </a:r>
            <a:r>
              <a:rPr lang="pt-BR" sz="1600" b="1" dirty="0" err="1"/>
              <a:t>desconto.push</a:t>
            </a:r>
            <a:r>
              <a:rPr lang="pt-BR" sz="1600" b="1" dirty="0"/>
              <a:t>(</a:t>
            </a:r>
            <a:r>
              <a:rPr lang="pt-BR" sz="1600" b="1" dirty="0" err="1"/>
              <a:t>Number</a:t>
            </a:r>
            <a:r>
              <a:rPr lang="pt-BR" sz="1600" b="1" dirty="0"/>
              <a:t>(</a:t>
            </a:r>
            <a:r>
              <a:rPr lang="pt-BR" sz="1600" b="1" dirty="0" err="1"/>
              <a:t>valorVenda.value</a:t>
            </a:r>
            <a:r>
              <a:rPr lang="pt-BR" sz="1600" b="1" dirty="0"/>
              <a:t>) * 0.1);</a:t>
            </a:r>
          </a:p>
          <a:p>
            <a:r>
              <a:rPr lang="pt-BR" sz="1600" b="1" dirty="0"/>
              <a:t>            </a:t>
            </a:r>
            <a:r>
              <a:rPr lang="pt-BR" sz="1600" b="1" dirty="0" err="1"/>
              <a:t>vendedor.push</a:t>
            </a:r>
            <a:r>
              <a:rPr lang="pt-BR" sz="1600" b="1" dirty="0"/>
              <a:t>(</a:t>
            </a:r>
            <a:r>
              <a:rPr lang="pt-BR" sz="1600" b="1" dirty="0" err="1"/>
              <a:t>nomeVendedor.value</a:t>
            </a:r>
            <a:r>
              <a:rPr lang="pt-BR" sz="1600" b="1" dirty="0"/>
              <a:t>);</a:t>
            </a:r>
          </a:p>
          <a:p>
            <a:r>
              <a:rPr lang="pt-BR" sz="1600" b="1" dirty="0"/>
              <a:t>            </a:t>
            </a:r>
            <a:r>
              <a:rPr lang="pt-BR" sz="1600" b="1" dirty="0" err="1"/>
              <a:t>venda.push</a:t>
            </a:r>
            <a:r>
              <a:rPr lang="pt-BR" sz="1600" b="1" dirty="0"/>
              <a:t>(</a:t>
            </a:r>
            <a:r>
              <a:rPr lang="pt-BR" sz="1600" b="1" dirty="0" err="1"/>
              <a:t>Number</a:t>
            </a:r>
            <a:r>
              <a:rPr lang="pt-BR" sz="1600" b="1" dirty="0"/>
              <a:t>(</a:t>
            </a:r>
            <a:r>
              <a:rPr lang="pt-BR" sz="1600" b="1" dirty="0" err="1"/>
              <a:t>valorVenda.value</a:t>
            </a:r>
            <a:r>
              <a:rPr lang="pt-BR" sz="1600" b="1" dirty="0"/>
              <a:t>));</a:t>
            </a:r>
          </a:p>
          <a:p>
            <a:r>
              <a:rPr lang="pt-BR" sz="1600" b="1" dirty="0"/>
              <a:t>            </a:t>
            </a:r>
            <a:r>
              <a:rPr lang="pt-BR" sz="1600" b="1" dirty="0" err="1"/>
              <a:t>res.innerHTML</a:t>
            </a:r>
            <a:r>
              <a:rPr lang="pt-BR" sz="1600" b="1" dirty="0"/>
              <a:t> = "";</a:t>
            </a:r>
          </a:p>
          <a:p>
            <a:r>
              <a:rPr lang="pt-BR" sz="1600" b="1" dirty="0"/>
              <a:t>            </a:t>
            </a:r>
            <a:r>
              <a:rPr lang="pt-BR" sz="1600" b="1" dirty="0" err="1"/>
              <a:t>res.innerHTML</a:t>
            </a:r>
            <a:r>
              <a:rPr lang="pt-BR" sz="1600" b="1" dirty="0"/>
              <a:t> += "&lt;p&gt;Id&lt;/p&gt;&lt;p&gt;Nome Vendedor&lt;/p&gt;&lt;p&gt;Valor&lt;/p&gt; &lt;p&gt;Desconto&lt;/p&gt;";</a:t>
            </a:r>
          </a:p>
          <a:p>
            <a:r>
              <a:rPr lang="pt-BR" sz="1600" b="1" dirty="0"/>
              <a:t>            for (i = 0; i &lt; </a:t>
            </a:r>
            <a:r>
              <a:rPr lang="pt-BR" sz="1600" b="1" dirty="0" err="1"/>
              <a:t>vendedor.length</a:t>
            </a:r>
            <a:r>
              <a:rPr lang="pt-BR" sz="1600" b="1" dirty="0"/>
              <a:t>; i++) {</a:t>
            </a:r>
          </a:p>
          <a:p>
            <a:r>
              <a:rPr lang="pt-BR" sz="1600" b="1" dirty="0"/>
              <a:t>                </a:t>
            </a:r>
            <a:r>
              <a:rPr lang="pt-BR" sz="1600" b="1" dirty="0" err="1"/>
              <a:t>let</a:t>
            </a:r>
            <a:r>
              <a:rPr lang="pt-BR" sz="1600" b="1" dirty="0"/>
              <a:t> o = i + 1;</a:t>
            </a:r>
          </a:p>
          <a:p>
            <a:r>
              <a:rPr lang="pt-BR" sz="1600" b="1" dirty="0"/>
              <a:t>                </a:t>
            </a:r>
            <a:r>
              <a:rPr lang="pt-BR" sz="1600" b="1" dirty="0" err="1"/>
              <a:t>res.innerHTML</a:t>
            </a:r>
            <a:r>
              <a:rPr lang="pt-BR" sz="1600" b="1" dirty="0"/>
              <a:t> += `&lt;p&gt;${o}&lt;/p&gt;&lt;p&gt;${vendedor[i]}&lt;/p&gt;&lt;p&gt;R$${venda[i].</a:t>
            </a:r>
            <a:r>
              <a:rPr lang="pt-BR" sz="1600" b="1" dirty="0" err="1"/>
              <a:t>toFixed</a:t>
            </a:r>
            <a:r>
              <a:rPr lang="pt-BR" sz="1600" b="1" dirty="0"/>
              <a:t>(2)}&lt;/p&gt;&lt;p&gt;R$${desconto[i].</a:t>
            </a:r>
            <a:r>
              <a:rPr lang="pt-BR" sz="1600" b="1" dirty="0" err="1"/>
              <a:t>toFixed</a:t>
            </a:r>
            <a:r>
              <a:rPr lang="pt-BR" sz="1600" b="1" dirty="0"/>
              <a:t>(2)}&lt;/p&gt;`;</a:t>
            </a:r>
          </a:p>
          <a:p>
            <a:r>
              <a:rPr lang="pt-BR" sz="1600" b="1" dirty="0"/>
              <a:t>            }</a:t>
            </a:r>
          </a:p>
          <a:p>
            <a:r>
              <a:rPr lang="pt-BR" sz="1600" b="1" dirty="0"/>
              <a:t>            </a:t>
            </a:r>
            <a:r>
              <a:rPr lang="pt-BR" sz="1600" b="1" dirty="0" err="1"/>
              <a:t>nomeVendedor.value</a:t>
            </a:r>
            <a:r>
              <a:rPr lang="pt-BR" sz="1600" b="1" dirty="0"/>
              <a:t> = '';</a:t>
            </a:r>
          </a:p>
          <a:p>
            <a:r>
              <a:rPr lang="pt-BR" sz="1600" b="1" dirty="0"/>
              <a:t>            </a:t>
            </a:r>
            <a:r>
              <a:rPr lang="pt-BR" sz="1600" b="1" dirty="0" err="1"/>
              <a:t>valorVenda.value</a:t>
            </a:r>
            <a:r>
              <a:rPr lang="pt-BR" sz="1600" b="1" dirty="0"/>
              <a:t> = '';</a:t>
            </a:r>
          </a:p>
          <a:p>
            <a:r>
              <a:rPr lang="pt-BR" sz="1600" b="1" dirty="0"/>
              <a:t>            </a:t>
            </a:r>
            <a:r>
              <a:rPr lang="pt-BR" sz="1600" b="1" dirty="0" err="1"/>
              <a:t>event.preventDefault</a:t>
            </a:r>
            <a:r>
              <a:rPr lang="pt-BR" sz="1600" b="1" dirty="0"/>
              <a:t>();</a:t>
            </a:r>
          </a:p>
          <a:p>
            <a:r>
              <a:rPr lang="pt-BR" sz="1600" b="1" dirty="0"/>
              <a:t>        }</a:t>
            </a:r>
          </a:p>
          <a:p>
            <a:r>
              <a:rPr lang="pt-BR" sz="1600" b="1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030766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282691" y="692696"/>
            <a:ext cx="2020104" cy="533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4000"/>
              </a:lnSpc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Roboto Slab" pitchFamily="2" charset="0"/>
                <a:ea typeface="Roboto Slab" pitchFamily="2" charset="0"/>
              </a:rPr>
              <a:t>Parte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  <a:latin typeface="Roboto Slab" pitchFamily="2" charset="0"/>
                <a:ea typeface="Roboto Slab" pitchFamily="2" charset="0"/>
              </a:rPr>
              <a:t>JavaScript</a:t>
            </a:r>
            <a:endParaRPr lang="en-US" b="1" dirty="0">
              <a:solidFill>
                <a:srgbClr val="00B0F0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58775" y="1124744"/>
            <a:ext cx="8626475" cy="5250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b="1" dirty="0"/>
              <a:t>Função Limpar</a:t>
            </a:r>
            <a:endParaRPr lang="pt-BR" dirty="0"/>
          </a:p>
          <a:p>
            <a:br>
              <a:rPr lang="pt-BR" b="1" dirty="0"/>
            </a:br>
            <a:r>
              <a:rPr lang="pt-BR" b="1" dirty="0"/>
              <a:t>      </a:t>
            </a:r>
            <a:r>
              <a:rPr lang="pt-BR" b="1" dirty="0" err="1"/>
              <a:t>function</a:t>
            </a:r>
            <a:r>
              <a:rPr lang="pt-BR" b="1" dirty="0"/>
              <a:t> limpar() {</a:t>
            </a:r>
          </a:p>
          <a:p>
            <a:r>
              <a:rPr lang="pt-BR" b="1" dirty="0"/>
              <a:t>        </a:t>
            </a:r>
            <a:r>
              <a:rPr lang="pt-BR" b="1" dirty="0" err="1"/>
              <a:t>res.innerHTML</a:t>
            </a:r>
            <a:r>
              <a:rPr lang="pt-BR" b="1" dirty="0"/>
              <a:t> = "";</a:t>
            </a:r>
          </a:p>
          <a:p>
            <a:r>
              <a:rPr lang="pt-BR" b="1" dirty="0"/>
              <a:t>        vendedor = [];</a:t>
            </a:r>
          </a:p>
          <a:p>
            <a:r>
              <a:rPr lang="pt-BR" b="1" dirty="0"/>
              <a:t>        venda = [];</a:t>
            </a:r>
          </a:p>
          <a:p>
            <a:r>
              <a:rPr lang="pt-BR" b="1" dirty="0"/>
              <a:t>        desconto = [];</a:t>
            </a:r>
          </a:p>
          <a:p>
            <a:r>
              <a:rPr lang="pt-BR" b="1" dirty="0"/>
              <a:t>        </a:t>
            </a:r>
            <a:r>
              <a:rPr lang="pt-BR" b="1" dirty="0" err="1"/>
              <a:t>event.preventDefault</a:t>
            </a:r>
            <a:r>
              <a:rPr lang="pt-BR" b="1" dirty="0"/>
              <a:t>();</a:t>
            </a:r>
          </a:p>
          <a:p>
            <a:r>
              <a:rPr lang="pt-BR" b="1" dirty="0"/>
              <a:t>    }</a:t>
            </a:r>
          </a:p>
          <a:p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2756887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282691" y="692696"/>
            <a:ext cx="2020104" cy="533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4000"/>
              </a:lnSpc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Roboto Slab" pitchFamily="2" charset="0"/>
                <a:ea typeface="Roboto Slab" pitchFamily="2" charset="0"/>
              </a:rPr>
              <a:t>Parte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  <a:latin typeface="Roboto Slab" pitchFamily="2" charset="0"/>
                <a:ea typeface="Roboto Slab" pitchFamily="2" charset="0"/>
              </a:rPr>
              <a:t>JavaScript</a:t>
            </a:r>
            <a:endParaRPr lang="en-US" b="1" dirty="0">
              <a:solidFill>
                <a:srgbClr val="00B0F0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11561" y="1124744"/>
            <a:ext cx="7560839" cy="5250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b="1" dirty="0"/>
              <a:t>Função Remover</a:t>
            </a:r>
            <a:endParaRPr lang="pt-BR" dirty="0"/>
          </a:p>
          <a:p>
            <a:endParaRPr lang="pt-BR" b="1" dirty="0"/>
          </a:p>
          <a:p>
            <a:r>
              <a:rPr lang="pt-BR" b="1" dirty="0"/>
              <a:t>    </a:t>
            </a:r>
            <a:r>
              <a:rPr lang="pt-BR" sz="1600" b="1" dirty="0" err="1"/>
              <a:t>function</a:t>
            </a:r>
            <a:r>
              <a:rPr lang="pt-BR" sz="1600" b="1" dirty="0"/>
              <a:t> </a:t>
            </a:r>
            <a:r>
              <a:rPr lang="pt-BR" sz="1600" b="1" dirty="0" err="1"/>
              <a:t>removerAnterior</a:t>
            </a:r>
            <a:r>
              <a:rPr lang="pt-BR" sz="1600" b="1" dirty="0"/>
              <a:t>() {</a:t>
            </a:r>
          </a:p>
          <a:p>
            <a:r>
              <a:rPr lang="pt-BR" sz="1600" b="1" dirty="0"/>
              <a:t>        </a:t>
            </a:r>
            <a:r>
              <a:rPr lang="pt-BR" sz="1600" b="1" dirty="0" err="1"/>
              <a:t>desconto.pop</a:t>
            </a:r>
            <a:r>
              <a:rPr lang="pt-BR" sz="1600" b="1" dirty="0"/>
              <a:t>();</a:t>
            </a:r>
          </a:p>
          <a:p>
            <a:r>
              <a:rPr lang="pt-BR" sz="1600" b="1" dirty="0"/>
              <a:t>        </a:t>
            </a:r>
            <a:r>
              <a:rPr lang="pt-BR" sz="1600" b="1" dirty="0" err="1"/>
              <a:t>vendedor.pop</a:t>
            </a:r>
            <a:r>
              <a:rPr lang="pt-BR" sz="1600" b="1" dirty="0"/>
              <a:t>();</a:t>
            </a:r>
          </a:p>
          <a:p>
            <a:r>
              <a:rPr lang="pt-BR" sz="1600" b="1" dirty="0"/>
              <a:t>        </a:t>
            </a:r>
            <a:r>
              <a:rPr lang="pt-BR" sz="1600" b="1" dirty="0" err="1"/>
              <a:t>venda.pop</a:t>
            </a:r>
            <a:r>
              <a:rPr lang="pt-BR" sz="1600" b="1" dirty="0"/>
              <a:t>();</a:t>
            </a:r>
          </a:p>
          <a:p>
            <a:r>
              <a:rPr lang="pt-BR" sz="1600" b="1" dirty="0"/>
              <a:t>        </a:t>
            </a:r>
            <a:r>
              <a:rPr lang="pt-BR" sz="1600" b="1" dirty="0" err="1"/>
              <a:t>res.innerHTML</a:t>
            </a:r>
            <a:r>
              <a:rPr lang="pt-BR" sz="1600" b="1" dirty="0"/>
              <a:t> = "";</a:t>
            </a:r>
          </a:p>
          <a:p>
            <a:r>
              <a:rPr lang="pt-BR" sz="1600" b="1" dirty="0"/>
              <a:t>        </a:t>
            </a:r>
            <a:r>
              <a:rPr lang="pt-BR" sz="1600" b="1" dirty="0" err="1"/>
              <a:t>res.innerHTML</a:t>
            </a:r>
            <a:r>
              <a:rPr lang="pt-BR" sz="1600" b="1" dirty="0"/>
              <a:t> += "&lt;p&gt;Id&lt;/p&gt;&lt;p&gt;Nome Vendedor&lt;/p&gt;&lt;p&gt;Valor&lt;/p&gt; &lt;p&gt;Desconto&lt;/p&gt;";</a:t>
            </a:r>
          </a:p>
          <a:p>
            <a:r>
              <a:rPr lang="pt-BR" sz="1600" b="1" dirty="0"/>
              <a:t>        for (i = 0; i &lt; </a:t>
            </a:r>
            <a:r>
              <a:rPr lang="pt-BR" sz="1600" b="1" dirty="0" err="1"/>
              <a:t>vendedor.length</a:t>
            </a:r>
            <a:r>
              <a:rPr lang="pt-BR" sz="1600" b="1" dirty="0"/>
              <a:t>; i++) {</a:t>
            </a:r>
          </a:p>
          <a:p>
            <a:r>
              <a:rPr lang="pt-BR" sz="1600" b="1" dirty="0"/>
              <a:t>            </a:t>
            </a:r>
            <a:r>
              <a:rPr lang="pt-BR" sz="1600" b="1" dirty="0" err="1"/>
              <a:t>let</a:t>
            </a:r>
            <a:r>
              <a:rPr lang="pt-BR" sz="1600" b="1" dirty="0"/>
              <a:t> o = i + 1;</a:t>
            </a:r>
          </a:p>
          <a:p>
            <a:r>
              <a:rPr lang="pt-BR" sz="1600" b="1" dirty="0"/>
              <a:t>            </a:t>
            </a:r>
            <a:r>
              <a:rPr lang="pt-BR" sz="1600" b="1" dirty="0" err="1"/>
              <a:t>res.innerHTML</a:t>
            </a:r>
            <a:r>
              <a:rPr lang="pt-BR" sz="1600" b="1" dirty="0"/>
              <a:t> += `&lt;p&gt;${o}&lt;/p&gt;&lt;p&gt;${vendedor[i]}&lt;/p&gt;&lt;p&gt;R$${venda[i].</a:t>
            </a:r>
            <a:r>
              <a:rPr lang="pt-BR" sz="1600" b="1" dirty="0" err="1"/>
              <a:t>toFixed</a:t>
            </a:r>
            <a:r>
              <a:rPr lang="pt-BR" sz="1600" b="1" dirty="0"/>
              <a:t>(2)}&lt;/p&gt;&lt;p&gt;R$${desconto[i].</a:t>
            </a:r>
            <a:r>
              <a:rPr lang="pt-BR" sz="1600" b="1" dirty="0" err="1"/>
              <a:t>toFixed</a:t>
            </a:r>
            <a:r>
              <a:rPr lang="pt-BR" sz="1600" b="1" dirty="0"/>
              <a:t>(2)}&lt;/p&gt;`;</a:t>
            </a:r>
          </a:p>
          <a:p>
            <a:r>
              <a:rPr lang="pt-BR" sz="1600" b="1" dirty="0"/>
              <a:t>        }</a:t>
            </a:r>
          </a:p>
          <a:p>
            <a:r>
              <a:rPr lang="pt-BR" sz="1600" b="1" dirty="0"/>
              <a:t>        </a:t>
            </a:r>
            <a:r>
              <a:rPr lang="pt-BR" sz="1600" b="1" dirty="0" err="1"/>
              <a:t>event.preventDefault</a:t>
            </a:r>
            <a:r>
              <a:rPr lang="pt-BR" sz="1600" b="1" dirty="0"/>
              <a:t>();</a:t>
            </a:r>
          </a:p>
          <a:p>
            <a:r>
              <a:rPr lang="pt-BR" sz="1600" b="1" dirty="0"/>
              <a:t>    }</a:t>
            </a:r>
          </a:p>
          <a:p>
            <a:r>
              <a:rPr lang="pt-BR" sz="1600" b="1" dirty="0"/>
              <a:t>&lt;/script&gt;</a:t>
            </a:r>
          </a:p>
          <a:p>
            <a:r>
              <a:rPr lang="pt-BR" b="1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977341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282691" y="692696"/>
            <a:ext cx="2020104" cy="533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4000"/>
              </a:lnSpc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Roboto Slab" pitchFamily="2" charset="0"/>
                <a:ea typeface="Roboto Slab" pitchFamily="2" charset="0"/>
              </a:rPr>
              <a:t>Parte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  <a:latin typeface="Roboto Slab" pitchFamily="2" charset="0"/>
                <a:ea typeface="Roboto Slab" pitchFamily="2" charset="0"/>
              </a:rPr>
              <a:t>JavaScript</a:t>
            </a:r>
            <a:endParaRPr lang="en-US" b="1" dirty="0">
              <a:solidFill>
                <a:srgbClr val="00B0F0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11561" y="1124744"/>
            <a:ext cx="7560839" cy="5250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b="1" dirty="0"/>
              <a:t> Explicação:</a:t>
            </a:r>
          </a:p>
          <a:p>
            <a:endParaRPr lang="pt-BR" dirty="0"/>
          </a:p>
          <a:p>
            <a:r>
              <a:rPr lang="pt-BR" b="1" dirty="0"/>
              <a:t>Função cadastrar:</a:t>
            </a:r>
            <a:r>
              <a:rPr lang="pt-BR" dirty="0"/>
              <a:t> Verifica se os campos estão preenchidos, calcula o desconto, armazena os dados e exibe na página utilizando a função nativa </a:t>
            </a:r>
            <a:r>
              <a:rPr lang="pt-BR" dirty="0" err="1"/>
              <a:t>push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b="1" dirty="0"/>
              <a:t>Função limpar:</a:t>
            </a:r>
            <a:r>
              <a:rPr lang="pt-BR" dirty="0"/>
              <a:t> Limpa todas as variáveis e a tela inicializando os vetores com valores em branco.</a:t>
            </a:r>
          </a:p>
          <a:p>
            <a:endParaRPr lang="pt-BR" dirty="0"/>
          </a:p>
          <a:p>
            <a:r>
              <a:rPr lang="pt-BR" b="1" dirty="0"/>
              <a:t>Função </a:t>
            </a:r>
            <a:r>
              <a:rPr lang="pt-BR" b="1" dirty="0" err="1"/>
              <a:t>removerAnterior</a:t>
            </a:r>
            <a:r>
              <a:rPr lang="pt-BR" b="1" dirty="0"/>
              <a:t>:</a:t>
            </a:r>
            <a:r>
              <a:rPr lang="pt-BR" dirty="0"/>
              <a:t> Remove a última entrada adicionada utilizando a função nativa pop.</a:t>
            </a:r>
          </a:p>
          <a:p>
            <a:endParaRPr lang="pt-BR" dirty="0"/>
          </a:p>
          <a:p>
            <a:r>
              <a:rPr lang="pt-BR" b="1" dirty="0"/>
              <a:t>Exercício Prático</a:t>
            </a:r>
          </a:p>
          <a:p>
            <a:r>
              <a:rPr lang="pt-BR" dirty="0"/>
              <a:t>Peça aos alunos que repliquem o código e façam alterações, como:</a:t>
            </a:r>
          </a:p>
          <a:p>
            <a:r>
              <a:rPr lang="pt-BR" dirty="0"/>
              <a:t>Adicionar mais campos ao formulário.</a:t>
            </a:r>
          </a:p>
          <a:p>
            <a:r>
              <a:rPr lang="pt-BR" dirty="0"/>
              <a:t>Implementar uma validação mais avançada nos campos de entrada.</a:t>
            </a:r>
          </a:p>
          <a:p>
            <a:r>
              <a:rPr lang="pt-BR" dirty="0"/>
              <a:t>Melhorar a apresentação da tabela de resultados com CSS.</a:t>
            </a:r>
          </a:p>
          <a:p>
            <a:r>
              <a:rPr lang="pt-BR" b="1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3128103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</TotalTime>
  <Words>1120</Words>
  <Application>Microsoft Office PowerPoint</Application>
  <PresentationFormat>Apresentação na tela (4:3)</PresentationFormat>
  <Paragraphs>135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Inter</vt:lpstr>
      <vt:lpstr>Roboto Slab</vt:lpstr>
      <vt:lpstr>Times New Roman</vt:lpstr>
      <vt:lpstr>Tema do Office</vt:lpstr>
      <vt:lpstr>Desenvolvimento de um Formulário Interativo em HTML, CSS e JavaScript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 (IA)</dc:title>
  <dc:creator>jes73</dc:creator>
  <cp:lastModifiedBy>Joao Evangelista</cp:lastModifiedBy>
  <cp:revision>36</cp:revision>
  <dcterms:created xsi:type="dcterms:W3CDTF">2024-02-28T17:59:30Z</dcterms:created>
  <dcterms:modified xsi:type="dcterms:W3CDTF">2025-03-06T19:06:31Z</dcterms:modified>
</cp:coreProperties>
</file>