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media/image1.png" ContentType="image/png"/>
  <Override PartName="/ppt/media/image2.png" ContentType="image/png"/>
  <Override PartName="/ppt/media/image4.jpeg" ContentType="image/jpeg"/>
  <Override PartName="/ppt/media/image3.jpeg" ContentType="image/jpeg"/>
  <Override PartName="/ppt/media/image5.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5" r:id="rId5"/>
    <p:sldMasterId id="2147483657" r:id="rId6"/>
    <p:sldMasterId id="2147483659" r:id="rId7"/>
    <p:sldMasterId id="2147483661" r:id="rId8"/>
  </p:sldMasterIdLst>
  <p:sldIdLst>
    <p:sldId id="256" r:id="rId9"/>
    <p:sldId id="257" r:id="rId10"/>
    <p:sldId id="258" r:id="rId11"/>
    <p:sldId id="259" r:id="rId12"/>
    <p:sldId id="260" r:id="rId13"/>
    <p:sldId id="261" r:id="rId14"/>
    <p:sldId id="262" r:id="rId15"/>
    <p:sldId id="263" r:id="rId16"/>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71" name="PlaceHolder 2"/>
          <p:cNvSpPr>
            <a:spLocks noGrp="1"/>
          </p:cNvSpPr>
          <p:nvPr>
            <p:ph type="subTitle"/>
          </p:nvPr>
        </p:nvSpPr>
        <p:spPr>
          <a:xfrm>
            <a:off x="457200" y="1203480"/>
            <a:ext cx="8229240" cy="2982960"/>
          </a:xfrm>
          <a:prstGeom prst="rect">
            <a:avLst/>
          </a:prstGeom>
          <a:noFill/>
          <a:ln w="0">
            <a:noFill/>
          </a:ln>
        </p:spPr>
        <p:txBody>
          <a:bodyPr lIns="0" rIns="0" tIns="0" bIns="0" anchor="ctr">
            <a:spAutoFit/>
          </a:bodyPr>
          <a:p>
            <a:pPr indent="0" algn="ctr">
              <a:buNone/>
            </a:pPr>
            <a:endParaRPr b="0" lang="tr-TR" sz="3200" strike="noStrike" u="none">
              <a:solidFill>
                <a:srgbClr val="ffffff"/>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CUSTOM">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117" name="PlaceHolder 2"/>
          <p:cNvSpPr>
            <a:spLocks noGrp="1"/>
          </p:cNvSpPr>
          <p:nvPr>
            <p:ph type="subTitle"/>
          </p:nvPr>
        </p:nvSpPr>
        <p:spPr>
          <a:xfrm>
            <a:off x="457200" y="1203480"/>
            <a:ext cx="8229240" cy="2982960"/>
          </a:xfrm>
          <a:prstGeom prst="rect">
            <a:avLst/>
          </a:prstGeom>
          <a:noFill/>
          <a:ln w="0">
            <a:noFill/>
          </a:ln>
        </p:spPr>
        <p:txBody>
          <a:bodyPr lIns="0" rIns="0" tIns="0" bIns="0" anchor="ctr">
            <a:spAutoFit/>
          </a:bodyPr>
          <a:p>
            <a:pPr indent="0" algn="ctr">
              <a:buNone/>
            </a:pPr>
            <a:endParaRPr b="0" lang="tr-TR" sz="3200" strike="noStrike" u="none">
              <a:solidFill>
                <a:srgbClr val="ffffff"/>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0" name="Google Shape;9;p2" descr=""/>
          <p:cNvPicPr/>
          <p:nvPr/>
        </p:nvPicPr>
        <p:blipFill>
          <a:blip r:embed="rId2"/>
          <a:stretch/>
        </p:blipFill>
        <p:spPr>
          <a:xfrm>
            <a:off x="0" y="0"/>
            <a:ext cx="9143280" cy="5142960"/>
          </a:xfrm>
          <a:prstGeom prst="rect">
            <a:avLst/>
          </a:prstGeom>
          <a:noFill/>
          <a:ln w="0">
            <a:noFill/>
          </a:ln>
        </p:spPr>
      </p:pic>
      <p:grpSp>
        <p:nvGrpSpPr>
          <p:cNvPr id="1" name="Google Shape;12;p2"/>
          <p:cNvGrpSpPr/>
          <p:nvPr/>
        </p:nvGrpSpPr>
        <p:grpSpPr>
          <a:xfrm>
            <a:off x="363600" y="272880"/>
            <a:ext cx="8415720" cy="4596840"/>
            <a:chOff x="363600" y="272880"/>
            <a:chExt cx="8415720" cy="4596840"/>
          </a:xfrm>
        </p:grpSpPr>
        <p:pic>
          <p:nvPicPr>
            <p:cNvPr id="2" name="Google Shape;13;p2" descr=""/>
            <p:cNvPicPr/>
            <p:nvPr/>
          </p:nvPicPr>
          <p:blipFill>
            <a:blip r:embed="rId3"/>
            <a:stretch/>
          </p:blipFill>
          <p:spPr>
            <a:xfrm>
              <a:off x="363600" y="4551840"/>
              <a:ext cx="2006640" cy="317880"/>
            </a:xfrm>
            <a:prstGeom prst="rect">
              <a:avLst/>
            </a:prstGeom>
            <a:noFill/>
            <a:ln w="0">
              <a:noFill/>
            </a:ln>
          </p:spPr>
        </p:pic>
        <p:pic>
          <p:nvPicPr>
            <p:cNvPr id="3" name="Google Shape;14;p2" descr=""/>
            <p:cNvPicPr/>
            <p:nvPr/>
          </p:nvPicPr>
          <p:blipFill>
            <a:blip r:embed="rId4"/>
            <a:stretch/>
          </p:blipFill>
          <p:spPr>
            <a:xfrm>
              <a:off x="6772680" y="272880"/>
              <a:ext cx="2006640" cy="317880"/>
            </a:xfrm>
            <a:prstGeom prst="rect">
              <a:avLst/>
            </a:prstGeom>
            <a:noFill/>
            <a:ln w="0">
              <a:noFill/>
            </a:ln>
          </p:spPr>
        </p:pic>
      </p:grpSp>
      <p:grpSp>
        <p:nvGrpSpPr>
          <p:cNvPr id="4" name="Google Shape;15;p2"/>
          <p:cNvGrpSpPr/>
          <p:nvPr/>
        </p:nvGrpSpPr>
        <p:grpSpPr>
          <a:xfrm>
            <a:off x="795960" y="186120"/>
            <a:ext cx="8026560" cy="4707720"/>
            <a:chOff x="795960" y="186120"/>
            <a:chExt cx="8026560" cy="4707720"/>
          </a:xfrm>
        </p:grpSpPr>
        <p:sp>
          <p:nvSpPr>
            <p:cNvPr id="5" name="Google Shape;16;p2"/>
            <p:cNvSpPr/>
            <p:nvPr/>
          </p:nvSpPr>
          <p:spPr>
            <a:xfrm>
              <a:off x="795960" y="2880720"/>
              <a:ext cx="77040" cy="77040"/>
            </a:xfrm>
            <a:prstGeom prst="rect">
              <a:avLst/>
            </a:prstGeom>
            <a:solidFill>
              <a:schemeClr val="lt2"/>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6" name="Google Shape;17;p2"/>
            <p:cNvSpPr/>
            <p:nvPr/>
          </p:nvSpPr>
          <p:spPr>
            <a:xfrm>
              <a:off x="8745480" y="1125000"/>
              <a:ext cx="77040" cy="77040"/>
            </a:xfrm>
            <a:prstGeom prst="rect">
              <a:avLst/>
            </a:prstGeom>
            <a:solidFill>
              <a:schemeClr val="accent1"/>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7" name="Google Shape;18;p2"/>
            <p:cNvSpPr/>
            <p:nvPr/>
          </p:nvSpPr>
          <p:spPr>
            <a:xfrm>
              <a:off x="3991680" y="4816800"/>
              <a:ext cx="77040" cy="77040"/>
            </a:xfrm>
            <a:prstGeom prst="rect">
              <a:avLst/>
            </a:prstGeom>
            <a:solidFill>
              <a:schemeClr val="lt2"/>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8" name="Google Shape;19;p2"/>
            <p:cNvSpPr/>
            <p:nvPr/>
          </p:nvSpPr>
          <p:spPr>
            <a:xfrm>
              <a:off x="3991680" y="186120"/>
              <a:ext cx="77040" cy="77040"/>
            </a:xfrm>
            <a:prstGeom prst="rect">
              <a:avLst/>
            </a:prstGeom>
            <a:solidFill>
              <a:schemeClr val="accent1"/>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9" name="Google Shape;20;p2"/>
          <p:cNvGrpSpPr/>
          <p:nvPr/>
        </p:nvGrpSpPr>
        <p:grpSpPr>
          <a:xfrm>
            <a:off x="5211720" y="2076120"/>
            <a:ext cx="4252320" cy="3328200"/>
            <a:chOff x="5211720" y="2076120"/>
            <a:chExt cx="4252320" cy="3328200"/>
          </a:xfrm>
        </p:grpSpPr>
        <p:grpSp>
          <p:nvGrpSpPr>
            <p:cNvPr id="10" name="Google Shape;21;p2"/>
            <p:cNvGrpSpPr/>
            <p:nvPr/>
          </p:nvGrpSpPr>
          <p:grpSpPr>
            <a:xfrm>
              <a:off x="8488080" y="4096080"/>
              <a:ext cx="437400" cy="938160"/>
              <a:chOff x="8488080" y="4096080"/>
              <a:chExt cx="437400" cy="938160"/>
            </a:xfrm>
          </p:grpSpPr>
          <p:sp>
            <p:nvSpPr>
              <p:cNvPr id="11" name="Google Shape;22;p2"/>
              <p:cNvSpPr/>
              <p:nvPr/>
            </p:nvSpPr>
            <p:spPr>
              <a:xfrm rot="10800000">
                <a:off x="8832240" y="494100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2" name="Google Shape;23;p2"/>
              <p:cNvSpPr/>
              <p:nvPr/>
            </p:nvSpPr>
            <p:spPr>
              <a:xfrm rot="10800000">
                <a:off x="8832240" y="477216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3" name="Google Shape;24;p2"/>
              <p:cNvSpPr/>
              <p:nvPr/>
            </p:nvSpPr>
            <p:spPr>
              <a:xfrm rot="10800000">
                <a:off x="8832240" y="460332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4" name="Google Shape;25;p2"/>
              <p:cNvSpPr/>
              <p:nvPr/>
            </p:nvSpPr>
            <p:spPr>
              <a:xfrm rot="10800000">
                <a:off x="8832240" y="443412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5" name="Google Shape;26;p2"/>
              <p:cNvSpPr/>
              <p:nvPr/>
            </p:nvSpPr>
            <p:spPr>
              <a:xfrm rot="10800000">
                <a:off x="8832240" y="426528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6" name="Google Shape;27;p2"/>
              <p:cNvSpPr/>
              <p:nvPr/>
            </p:nvSpPr>
            <p:spPr>
              <a:xfrm rot="10800000">
                <a:off x="8832240" y="409608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7" name="Google Shape;28;p2"/>
              <p:cNvSpPr/>
              <p:nvPr/>
            </p:nvSpPr>
            <p:spPr>
              <a:xfrm rot="10800000">
                <a:off x="8657640" y="494100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8" name="Google Shape;29;p2"/>
              <p:cNvSpPr/>
              <p:nvPr/>
            </p:nvSpPr>
            <p:spPr>
              <a:xfrm rot="10800000">
                <a:off x="8657640" y="477216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9" name="Google Shape;30;p2"/>
              <p:cNvSpPr/>
              <p:nvPr/>
            </p:nvSpPr>
            <p:spPr>
              <a:xfrm rot="10800000">
                <a:off x="8657640" y="460332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0" name="Google Shape;31;p2"/>
              <p:cNvSpPr/>
              <p:nvPr/>
            </p:nvSpPr>
            <p:spPr>
              <a:xfrm rot="10800000">
                <a:off x="8488080" y="494100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1" name="Google Shape;32;p2"/>
              <p:cNvSpPr/>
              <p:nvPr/>
            </p:nvSpPr>
            <p:spPr>
              <a:xfrm rot="10800000">
                <a:off x="8488080" y="477216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22" name="Google Shape;33;p2"/>
            <p:cNvSpPr/>
            <p:nvPr/>
          </p:nvSpPr>
          <p:spPr>
            <a:xfrm rot="10800000">
              <a:off x="8379720" y="2340360"/>
              <a:ext cx="77040" cy="77040"/>
            </a:xfrm>
            <a:prstGeom prst="rect">
              <a:avLst/>
            </a:prstGeom>
            <a:solidFill>
              <a:schemeClr val="lt2"/>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grpSp>
          <p:nvGrpSpPr>
            <p:cNvPr id="23" name="Google Shape;34;p2"/>
            <p:cNvGrpSpPr/>
            <p:nvPr/>
          </p:nvGrpSpPr>
          <p:grpSpPr>
            <a:xfrm>
              <a:off x="5211720" y="2076120"/>
              <a:ext cx="4252320" cy="3328200"/>
              <a:chOff x="5211720" y="2076120"/>
              <a:chExt cx="4252320" cy="3328200"/>
            </a:xfrm>
          </p:grpSpPr>
          <p:sp>
            <p:nvSpPr>
              <p:cNvPr id="24" name="Google Shape;35;p2"/>
              <p:cNvSpPr/>
              <p:nvPr/>
            </p:nvSpPr>
            <p:spPr>
              <a:xfrm rot="10800000">
                <a:off x="5211720" y="2076120"/>
                <a:ext cx="4056840" cy="3222000"/>
              </a:xfrm>
              <a:custGeom>
                <a:avLst/>
                <a:gdLst>
                  <a:gd name="textAreaLeft" fmla="*/ 0 w 4056840"/>
                  <a:gd name="textAreaRight" fmla="*/ 4057560 w 4056840"/>
                  <a:gd name="textAreaTop" fmla="*/ 0 h 3222000"/>
                  <a:gd name="textAreaBottom" fmla="*/ 3222720 h 32220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 name="Google Shape;36;p2"/>
              <p:cNvSpPr/>
              <p:nvPr/>
            </p:nvSpPr>
            <p:spPr>
              <a:xfrm rot="10800000">
                <a:off x="6175440" y="2313360"/>
                <a:ext cx="3077280" cy="2984760"/>
              </a:xfrm>
              <a:prstGeom prst="diagStripe">
                <a:avLst>
                  <a:gd name="adj" fmla="val 50000"/>
                </a:avLst>
              </a:prstGeom>
              <a:solidFill>
                <a:schemeClr val="lt1"/>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6" name="Google Shape;37;p2"/>
              <p:cNvSpPr/>
              <p:nvPr/>
            </p:nvSpPr>
            <p:spPr>
              <a:xfrm rot="10800000">
                <a:off x="7382880" y="3902040"/>
                <a:ext cx="1891440" cy="1502280"/>
              </a:xfrm>
              <a:custGeom>
                <a:avLst/>
                <a:gdLst>
                  <a:gd name="textAreaLeft" fmla="*/ 0 w 1891440"/>
                  <a:gd name="textAreaRight" fmla="*/ 1892160 w 1891440"/>
                  <a:gd name="textAreaTop" fmla="*/ 0 h 1502280"/>
                  <a:gd name="textAreaBottom" fmla="*/ 1503000 h 15022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cxnSp>
            <p:nvCxnSpPr>
              <p:cNvPr id="27" name="Google Shape;38;p2"/>
              <p:cNvCxnSpPr/>
              <p:nvPr/>
            </p:nvCxnSpPr>
            <p:spPr>
              <a:xfrm flipV="1">
                <a:off x="7458840" y="3346200"/>
                <a:ext cx="2005560" cy="2005200"/>
              </a:xfrm>
              <a:prstGeom prst="straightConnector1">
                <a:avLst/>
              </a:prstGeom>
              <a:ln w="19050">
                <a:solidFill>
                  <a:srgbClr val="ffffff"/>
                </a:solidFill>
                <a:round/>
              </a:ln>
            </p:spPr>
          </p:cxnSp>
          <p:grpSp>
            <p:nvGrpSpPr>
              <p:cNvPr id="28" name="Google Shape;39;p2"/>
              <p:cNvGrpSpPr/>
              <p:nvPr/>
            </p:nvGrpSpPr>
            <p:grpSpPr>
              <a:xfrm>
                <a:off x="6207840" y="2556360"/>
                <a:ext cx="2953080" cy="2741760"/>
                <a:chOff x="6207840" y="2556360"/>
                <a:chExt cx="2953080" cy="2741760"/>
              </a:xfrm>
            </p:grpSpPr>
            <p:sp>
              <p:nvSpPr>
                <p:cNvPr id="29" name="Google Shape;40;p2"/>
                <p:cNvSpPr/>
                <p:nvPr/>
              </p:nvSpPr>
              <p:spPr>
                <a:xfrm rot="10800000">
                  <a:off x="6393600" y="2556000"/>
                  <a:ext cx="2767320" cy="2741400"/>
                </a:xfrm>
                <a:custGeom>
                  <a:avLst/>
                  <a:gdLst>
                    <a:gd name="textAreaLeft" fmla="*/ 0 w 2767320"/>
                    <a:gd name="textAreaRight" fmla="*/ 2768040 w 2767320"/>
                    <a:gd name="textAreaTop" fmla="*/ 0 h 2741400"/>
                    <a:gd name="textAreaBottom" fmla="*/ 2742120 h 274140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0" name="Google Shape;41;p2"/>
                <p:cNvSpPr/>
                <p:nvPr/>
              </p:nvSpPr>
              <p:spPr>
                <a:xfrm rot="10800000">
                  <a:off x="6296400" y="2988000"/>
                  <a:ext cx="2336400" cy="2310120"/>
                </a:xfrm>
                <a:custGeom>
                  <a:avLst/>
                  <a:gdLst>
                    <a:gd name="textAreaLeft" fmla="*/ 0 w 2336400"/>
                    <a:gd name="textAreaRight" fmla="*/ 2337120 w 2336400"/>
                    <a:gd name="textAreaTop" fmla="*/ 0 h 2310120"/>
                    <a:gd name="textAreaBottom" fmla="*/ 2310840 h 231012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1" name="Google Shape;42;p2"/>
                <p:cNvSpPr/>
                <p:nvPr/>
              </p:nvSpPr>
              <p:spPr>
                <a:xfrm rot="10800000">
                  <a:off x="6207840" y="3221280"/>
                  <a:ext cx="2099520" cy="2076840"/>
                </a:xfrm>
                <a:custGeom>
                  <a:avLst/>
                  <a:gdLst>
                    <a:gd name="textAreaLeft" fmla="*/ 0 w 2099520"/>
                    <a:gd name="textAreaRight" fmla="*/ 2100240 w 2099520"/>
                    <a:gd name="textAreaTop" fmla="*/ 0 h 2076840"/>
                    <a:gd name="textAreaBottom" fmla="*/ 2077560 h 207684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2" name="Google Shape;43;p2"/>
              <p:cNvGrpSpPr/>
              <p:nvPr/>
            </p:nvGrpSpPr>
            <p:grpSpPr>
              <a:xfrm>
                <a:off x="5717880" y="2622240"/>
                <a:ext cx="2382840" cy="2130120"/>
                <a:chOff x="5717880" y="2622240"/>
                <a:chExt cx="2382840" cy="2130120"/>
              </a:xfrm>
            </p:grpSpPr>
            <p:sp>
              <p:nvSpPr>
                <p:cNvPr id="33" name="Google Shape;44;p2"/>
                <p:cNvSpPr/>
                <p:nvPr/>
              </p:nvSpPr>
              <p:spPr>
                <a:xfrm rot="10800000">
                  <a:off x="6453000" y="2647080"/>
                  <a:ext cx="1623240" cy="1514160"/>
                </a:xfrm>
                <a:custGeom>
                  <a:avLst/>
                  <a:gdLst>
                    <a:gd name="textAreaLeft" fmla="*/ 0 w 1623240"/>
                    <a:gd name="textAreaRight" fmla="*/ 1623960 w 1623240"/>
                    <a:gd name="textAreaTop" fmla="*/ 0 h 1514160"/>
                    <a:gd name="textAreaBottom" fmla="*/ 1514880 h 151416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rgbClr val="ffffff"/>
                    </a:solidFill>
                    <a:effectLst/>
                    <a:uFillTx/>
                    <a:latin typeface="OpenSymbol"/>
                  </a:endParaRPr>
                </a:p>
              </p:txBody>
            </p:sp>
            <p:sp>
              <p:nvSpPr>
                <p:cNvPr id="34" name="Google Shape;45;p2"/>
                <p:cNvSpPr/>
                <p:nvPr/>
              </p:nvSpPr>
              <p:spPr>
                <a:xfrm rot="10800000">
                  <a:off x="5796720" y="2990880"/>
                  <a:ext cx="1733400" cy="1683000"/>
                </a:xfrm>
                <a:custGeom>
                  <a:avLst/>
                  <a:gdLst>
                    <a:gd name="textAreaLeft" fmla="*/ 0 w 1733400"/>
                    <a:gd name="textAreaRight" fmla="*/ 1734120 w 1733400"/>
                    <a:gd name="textAreaTop" fmla="*/ 0 h 1683000"/>
                    <a:gd name="textAreaBottom" fmla="*/ 1683720 h 168300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rgbClr val="ffffff"/>
                    </a:solidFill>
                    <a:effectLst/>
                    <a:uFillTx/>
                    <a:latin typeface="OpenSymbol"/>
                  </a:endParaRPr>
                </a:p>
              </p:txBody>
            </p:sp>
            <p:sp>
              <p:nvSpPr>
                <p:cNvPr id="35" name="Google Shape;46;p2"/>
                <p:cNvSpPr/>
                <p:nvPr/>
              </p:nvSpPr>
              <p:spPr>
                <a:xfrm rot="10800000">
                  <a:off x="6372360" y="4136400"/>
                  <a:ext cx="104760" cy="104760"/>
                </a:xfrm>
                <a:prstGeom prst="ellipse">
                  <a:avLst/>
                </a:prstGeom>
                <a:solidFill>
                  <a:schemeClr val="lt2"/>
                </a:solidFill>
                <a:ln w="0">
                  <a:noFill/>
                </a:ln>
              </p:spPr>
              <p:style>
                <a:lnRef idx="0"/>
                <a:fillRef idx="0"/>
                <a:effectRef idx="0"/>
                <a:fontRef idx="minor"/>
              </p:style>
              <p:txBody>
                <a:bodyPr lIns="90000" rIns="90000" tIns="37080" bIns="3708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36" name="Google Shape;47;p2"/>
                <p:cNvSpPr/>
                <p:nvPr/>
              </p:nvSpPr>
              <p:spPr>
                <a:xfrm rot="10800000">
                  <a:off x="5717880" y="4647600"/>
                  <a:ext cx="104760" cy="104760"/>
                </a:xfrm>
                <a:prstGeom prst="ellipse">
                  <a:avLst/>
                </a:prstGeom>
                <a:solidFill>
                  <a:schemeClr val="lt2"/>
                </a:solidFill>
                <a:ln w="0">
                  <a:noFill/>
                </a:ln>
              </p:spPr>
              <p:style>
                <a:lnRef idx="0"/>
                <a:fillRef idx="0"/>
                <a:effectRef idx="0"/>
                <a:fontRef idx="minor"/>
              </p:style>
              <p:txBody>
                <a:bodyPr lIns="90000" rIns="90000" tIns="37080" bIns="3708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37" name="Google Shape;48;p2"/>
                <p:cNvSpPr/>
                <p:nvPr/>
              </p:nvSpPr>
              <p:spPr>
                <a:xfrm rot="10800000">
                  <a:off x="7503840" y="2965320"/>
                  <a:ext cx="52200" cy="52200"/>
                </a:xfrm>
                <a:prstGeom prst="ellipse">
                  <a:avLst/>
                </a:prstGeom>
                <a:solidFill>
                  <a:schemeClr val="lt2"/>
                </a:solidFill>
                <a:ln w="0">
                  <a:noFill/>
                </a:ln>
              </p:spPr>
              <p:style>
                <a:lnRef idx="0"/>
                <a:fillRef idx="0"/>
                <a:effectRef idx="0"/>
                <a:fontRef idx="minor"/>
              </p:style>
              <p:txBody>
                <a:bodyPr lIns="90000" rIns="90000" tIns="18360" bIns="1836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38" name="Google Shape;49;p2"/>
                <p:cNvSpPr/>
                <p:nvPr/>
              </p:nvSpPr>
              <p:spPr>
                <a:xfrm rot="10800000">
                  <a:off x="8048520" y="2622240"/>
                  <a:ext cx="52200" cy="52200"/>
                </a:xfrm>
                <a:prstGeom prst="ellipse">
                  <a:avLst/>
                </a:prstGeom>
                <a:solidFill>
                  <a:schemeClr val="lt2"/>
                </a:solidFill>
                <a:ln w="0">
                  <a:noFill/>
                </a:ln>
              </p:spPr>
              <p:style>
                <a:lnRef idx="0"/>
                <a:fillRef idx="0"/>
                <a:effectRef idx="0"/>
                <a:fontRef idx="minor"/>
              </p:style>
              <p:txBody>
                <a:bodyPr lIns="90000" rIns="90000" tIns="18360" bIns="1836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grpSp>
        </p:grpSp>
      </p:grpSp>
      <p:grpSp>
        <p:nvGrpSpPr>
          <p:cNvPr id="39" name="Google Shape;50;p2"/>
          <p:cNvGrpSpPr/>
          <p:nvPr/>
        </p:nvGrpSpPr>
        <p:grpSpPr>
          <a:xfrm>
            <a:off x="-286920" y="-182160"/>
            <a:ext cx="4251600" cy="3327840"/>
            <a:chOff x="-286920" y="-182160"/>
            <a:chExt cx="4251600" cy="3327840"/>
          </a:xfrm>
        </p:grpSpPr>
        <p:grpSp>
          <p:nvGrpSpPr>
            <p:cNvPr id="40" name="Google Shape;51;p2"/>
            <p:cNvGrpSpPr/>
            <p:nvPr/>
          </p:nvGrpSpPr>
          <p:grpSpPr>
            <a:xfrm>
              <a:off x="250920" y="187560"/>
              <a:ext cx="437400" cy="938160"/>
              <a:chOff x="250920" y="187560"/>
              <a:chExt cx="437400" cy="938160"/>
            </a:xfrm>
          </p:grpSpPr>
          <p:sp>
            <p:nvSpPr>
              <p:cNvPr id="41" name="Google Shape;52;p2"/>
              <p:cNvSpPr/>
              <p:nvPr/>
            </p:nvSpPr>
            <p:spPr>
              <a:xfrm>
                <a:off x="250920" y="18756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2" name="Google Shape;53;p2"/>
              <p:cNvSpPr/>
              <p:nvPr/>
            </p:nvSpPr>
            <p:spPr>
              <a:xfrm>
                <a:off x="250920" y="35676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3" name="Google Shape;54;p2"/>
              <p:cNvSpPr/>
              <p:nvPr/>
            </p:nvSpPr>
            <p:spPr>
              <a:xfrm>
                <a:off x="250920" y="52560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4" name="Google Shape;55;p2"/>
              <p:cNvSpPr/>
              <p:nvPr/>
            </p:nvSpPr>
            <p:spPr>
              <a:xfrm>
                <a:off x="250920" y="69444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5" name="Google Shape;56;p2"/>
              <p:cNvSpPr/>
              <p:nvPr/>
            </p:nvSpPr>
            <p:spPr>
              <a:xfrm>
                <a:off x="250920" y="86364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6" name="Google Shape;57;p2"/>
              <p:cNvSpPr/>
              <p:nvPr/>
            </p:nvSpPr>
            <p:spPr>
              <a:xfrm>
                <a:off x="250920" y="103248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7" name="Google Shape;58;p2"/>
              <p:cNvSpPr/>
              <p:nvPr/>
            </p:nvSpPr>
            <p:spPr>
              <a:xfrm>
                <a:off x="425520" y="18756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8" name="Google Shape;59;p2"/>
              <p:cNvSpPr/>
              <p:nvPr/>
            </p:nvSpPr>
            <p:spPr>
              <a:xfrm>
                <a:off x="425520" y="35676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9" name="Google Shape;60;p2"/>
              <p:cNvSpPr/>
              <p:nvPr/>
            </p:nvSpPr>
            <p:spPr>
              <a:xfrm>
                <a:off x="425520" y="52560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50" name="Google Shape;61;p2"/>
              <p:cNvSpPr/>
              <p:nvPr/>
            </p:nvSpPr>
            <p:spPr>
              <a:xfrm>
                <a:off x="595080" y="18756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51" name="Google Shape;62;p2"/>
              <p:cNvSpPr/>
              <p:nvPr/>
            </p:nvSpPr>
            <p:spPr>
              <a:xfrm>
                <a:off x="595080" y="356760"/>
                <a:ext cx="93240" cy="93240"/>
              </a:xfrm>
              <a:prstGeom prst="rect">
                <a:avLst/>
              </a:prstGeom>
              <a:solidFill>
                <a:schemeClr val="lt2"/>
              </a:solidFill>
              <a:ln w="0">
                <a:noFill/>
              </a:ln>
            </p:spPr>
            <p:style>
              <a:lnRef idx="0"/>
              <a:fillRef idx="0"/>
              <a:effectRef idx="0"/>
              <a:fontRef idx="minor"/>
            </p:style>
            <p:txBody>
              <a:bodyPr lIns="90000" rIns="90000" tIns="46800" bIns="4680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52" name="Google Shape;63;p2"/>
            <p:cNvGrpSpPr/>
            <p:nvPr/>
          </p:nvGrpSpPr>
          <p:grpSpPr>
            <a:xfrm>
              <a:off x="-286920" y="-182160"/>
              <a:ext cx="4251600" cy="3327840"/>
              <a:chOff x="-286920" y="-182160"/>
              <a:chExt cx="4251600" cy="3327840"/>
            </a:xfrm>
          </p:grpSpPr>
          <p:sp>
            <p:nvSpPr>
              <p:cNvPr id="53" name="Google Shape;64;p2"/>
              <p:cNvSpPr/>
              <p:nvPr/>
            </p:nvSpPr>
            <p:spPr>
              <a:xfrm>
                <a:off x="-92160" y="-76320"/>
                <a:ext cx="4056840" cy="3222000"/>
              </a:xfrm>
              <a:custGeom>
                <a:avLst/>
                <a:gdLst>
                  <a:gd name="textAreaLeft" fmla="*/ 0 w 4056840"/>
                  <a:gd name="textAreaRight" fmla="*/ 4057560 w 4056840"/>
                  <a:gd name="textAreaTop" fmla="*/ 0 h 3222000"/>
                  <a:gd name="textAreaBottom" fmla="*/ 3222720 h 32220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4" name="Google Shape;65;p2"/>
              <p:cNvSpPr/>
              <p:nvPr/>
            </p:nvSpPr>
            <p:spPr>
              <a:xfrm>
                <a:off x="-76320" y="-76320"/>
                <a:ext cx="3077280" cy="2984760"/>
              </a:xfrm>
              <a:prstGeom prst="diagStripe">
                <a:avLst>
                  <a:gd name="adj" fmla="val 50000"/>
                </a:avLst>
              </a:prstGeom>
              <a:solidFill>
                <a:schemeClr val="lt1"/>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55" name="Google Shape;66;p2"/>
              <p:cNvSpPr/>
              <p:nvPr/>
            </p:nvSpPr>
            <p:spPr>
              <a:xfrm>
                <a:off x="-97920" y="-182160"/>
                <a:ext cx="1891440" cy="1502280"/>
              </a:xfrm>
              <a:custGeom>
                <a:avLst/>
                <a:gdLst>
                  <a:gd name="textAreaLeft" fmla="*/ 0 w 1891440"/>
                  <a:gd name="textAreaRight" fmla="*/ 1892160 w 1891440"/>
                  <a:gd name="textAreaTop" fmla="*/ 0 h 1502280"/>
                  <a:gd name="textAreaBottom" fmla="*/ 1503000 h 15022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cxnSp>
            <p:nvCxnSpPr>
              <p:cNvPr id="56" name="Google Shape;67;p2"/>
              <p:cNvCxnSpPr/>
              <p:nvPr/>
            </p:nvCxnSpPr>
            <p:spPr>
              <a:xfrm flipH="1">
                <a:off x="-286920" y="-128880"/>
                <a:ext cx="2004840" cy="2005200"/>
              </a:xfrm>
              <a:prstGeom prst="straightConnector1">
                <a:avLst/>
              </a:prstGeom>
              <a:ln w="19050">
                <a:solidFill>
                  <a:srgbClr val="ffffff"/>
                </a:solidFill>
                <a:round/>
              </a:ln>
            </p:spPr>
          </p:cxnSp>
          <p:grpSp>
            <p:nvGrpSpPr>
              <p:cNvPr id="57" name="Google Shape;68;p2"/>
              <p:cNvGrpSpPr/>
              <p:nvPr/>
            </p:nvGrpSpPr>
            <p:grpSpPr>
              <a:xfrm>
                <a:off x="15480" y="-76320"/>
                <a:ext cx="2953080" cy="2741400"/>
                <a:chOff x="15480" y="-76320"/>
                <a:chExt cx="2953080" cy="2741400"/>
              </a:xfrm>
            </p:grpSpPr>
            <p:sp>
              <p:nvSpPr>
                <p:cNvPr id="58" name="Google Shape;69;p2"/>
                <p:cNvSpPr/>
                <p:nvPr/>
              </p:nvSpPr>
              <p:spPr>
                <a:xfrm>
                  <a:off x="15480" y="-76320"/>
                  <a:ext cx="2767320" cy="2741400"/>
                </a:xfrm>
                <a:custGeom>
                  <a:avLst/>
                  <a:gdLst>
                    <a:gd name="textAreaLeft" fmla="*/ 0 w 2767320"/>
                    <a:gd name="textAreaRight" fmla="*/ 2768040 w 2767320"/>
                    <a:gd name="textAreaTop" fmla="*/ 0 h 2741400"/>
                    <a:gd name="textAreaBottom" fmla="*/ 2742120 h 274140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9" name="Google Shape;70;p2"/>
                <p:cNvSpPr/>
                <p:nvPr/>
              </p:nvSpPr>
              <p:spPr>
                <a:xfrm>
                  <a:off x="543600" y="-76320"/>
                  <a:ext cx="2336400" cy="2310120"/>
                </a:xfrm>
                <a:custGeom>
                  <a:avLst/>
                  <a:gdLst>
                    <a:gd name="textAreaLeft" fmla="*/ 0 w 2336400"/>
                    <a:gd name="textAreaRight" fmla="*/ 2337120 w 2336400"/>
                    <a:gd name="textAreaTop" fmla="*/ 0 h 2310120"/>
                    <a:gd name="textAreaBottom" fmla="*/ 2310840 h 231012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 name="Google Shape;71;p2"/>
                <p:cNvSpPr/>
                <p:nvPr/>
              </p:nvSpPr>
              <p:spPr>
                <a:xfrm>
                  <a:off x="869040" y="-76320"/>
                  <a:ext cx="2099520" cy="2076840"/>
                </a:xfrm>
                <a:custGeom>
                  <a:avLst/>
                  <a:gdLst>
                    <a:gd name="textAreaLeft" fmla="*/ 0 w 2099520"/>
                    <a:gd name="textAreaRight" fmla="*/ 2100240 w 2099520"/>
                    <a:gd name="textAreaTop" fmla="*/ 0 h 2076840"/>
                    <a:gd name="textAreaBottom" fmla="*/ 2077560 h 207684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1" name="Google Shape;72;p2"/>
              <p:cNvGrpSpPr/>
              <p:nvPr/>
            </p:nvGrpSpPr>
            <p:grpSpPr>
              <a:xfrm>
                <a:off x="1076040" y="469800"/>
                <a:ext cx="2382480" cy="2129760"/>
                <a:chOff x="1076040" y="469800"/>
                <a:chExt cx="2382480" cy="2129760"/>
              </a:xfrm>
            </p:grpSpPr>
            <p:sp>
              <p:nvSpPr>
                <p:cNvPr id="62" name="Google Shape;73;p2"/>
                <p:cNvSpPr/>
                <p:nvPr/>
              </p:nvSpPr>
              <p:spPr>
                <a:xfrm>
                  <a:off x="1100160" y="1060920"/>
                  <a:ext cx="1623240" cy="1514160"/>
                </a:xfrm>
                <a:custGeom>
                  <a:avLst/>
                  <a:gdLst>
                    <a:gd name="textAreaLeft" fmla="*/ 0 w 1623240"/>
                    <a:gd name="textAreaRight" fmla="*/ 1623960 w 1623240"/>
                    <a:gd name="textAreaTop" fmla="*/ 0 h 1514160"/>
                    <a:gd name="textAreaBottom" fmla="*/ 1514880 h 151416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rgbClr val="ffffff"/>
                    </a:solidFill>
                    <a:effectLst/>
                    <a:uFillTx/>
                    <a:latin typeface="OpenSymbol"/>
                  </a:endParaRPr>
                </a:p>
              </p:txBody>
            </p:sp>
            <p:sp>
              <p:nvSpPr>
                <p:cNvPr id="63" name="Google Shape;74;p2"/>
                <p:cNvSpPr/>
                <p:nvPr/>
              </p:nvSpPr>
              <p:spPr>
                <a:xfrm>
                  <a:off x="1646280" y="548280"/>
                  <a:ext cx="1733400" cy="1683000"/>
                </a:xfrm>
                <a:custGeom>
                  <a:avLst/>
                  <a:gdLst>
                    <a:gd name="textAreaLeft" fmla="*/ 0 w 1733400"/>
                    <a:gd name="textAreaRight" fmla="*/ 1734120 w 1733400"/>
                    <a:gd name="textAreaTop" fmla="*/ 0 h 1683000"/>
                    <a:gd name="textAreaBottom" fmla="*/ 1683720 h 168300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rgbClr val="ffffff"/>
                    </a:solidFill>
                    <a:effectLst/>
                    <a:uFillTx/>
                    <a:latin typeface="OpenSymbol"/>
                  </a:endParaRPr>
                </a:p>
              </p:txBody>
            </p:sp>
            <p:sp>
              <p:nvSpPr>
                <p:cNvPr id="64" name="Google Shape;75;p2"/>
                <p:cNvSpPr/>
                <p:nvPr/>
              </p:nvSpPr>
              <p:spPr>
                <a:xfrm>
                  <a:off x="2699640" y="980640"/>
                  <a:ext cx="104760" cy="104760"/>
                </a:xfrm>
                <a:prstGeom prst="ellipse">
                  <a:avLst/>
                </a:prstGeom>
                <a:solidFill>
                  <a:schemeClr val="lt2"/>
                </a:solidFill>
                <a:ln w="0">
                  <a:noFill/>
                </a:ln>
              </p:spPr>
              <p:style>
                <a:lnRef idx="0"/>
                <a:fillRef idx="0"/>
                <a:effectRef idx="0"/>
                <a:fontRef idx="minor"/>
              </p:style>
              <p:txBody>
                <a:bodyPr lIns="90000" rIns="90000" tIns="37080" bIns="3708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65" name="Google Shape;76;p2"/>
                <p:cNvSpPr/>
                <p:nvPr/>
              </p:nvSpPr>
              <p:spPr>
                <a:xfrm>
                  <a:off x="3353760" y="469800"/>
                  <a:ext cx="104760" cy="104760"/>
                </a:xfrm>
                <a:prstGeom prst="ellipse">
                  <a:avLst/>
                </a:prstGeom>
                <a:solidFill>
                  <a:schemeClr val="lt2"/>
                </a:solidFill>
                <a:ln w="0">
                  <a:noFill/>
                </a:ln>
              </p:spPr>
              <p:style>
                <a:lnRef idx="0"/>
                <a:fillRef idx="0"/>
                <a:effectRef idx="0"/>
                <a:fontRef idx="minor"/>
              </p:style>
              <p:txBody>
                <a:bodyPr lIns="90000" rIns="90000" tIns="37080" bIns="3708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66" name="Google Shape;77;p2"/>
                <p:cNvSpPr/>
                <p:nvPr/>
              </p:nvSpPr>
              <p:spPr>
                <a:xfrm>
                  <a:off x="1620360" y="2204640"/>
                  <a:ext cx="52200" cy="52200"/>
                </a:xfrm>
                <a:prstGeom prst="ellipse">
                  <a:avLst/>
                </a:prstGeom>
                <a:solidFill>
                  <a:schemeClr val="lt2"/>
                </a:solidFill>
                <a:ln w="0">
                  <a:noFill/>
                </a:ln>
              </p:spPr>
              <p:style>
                <a:lnRef idx="0"/>
                <a:fillRef idx="0"/>
                <a:effectRef idx="0"/>
                <a:fontRef idx="minor"/>
              </p:style>
              <p:txBody>
                <a:bodyPr lIns="90000" rIns="90000" tIns="18360" bIns="1836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67" name="Google Shape;78;p2"/>
                <p:cNvSpPr/>
                <p:nvPr/>
              </p:nvSpPr>
              <p:spPr>
                <a:xfrm>
                  <a:off x="1076040" y="2547360"/>
                  <a:ext cx="52200" cy="52200"/>
                </a:xfrm>
                <a:prstGeom prst="ellipse">
                  <a:avLst/>
                </a:prstGeom>
                <a:solidFill>
                  <a:schemeClr val="lt2"/>
                </a:solidFill>
                <a:ln w="0">
                  <a:noFill/>
                </a:ln>
              </p:spPr>
              <p:style>
                <a:lnRef idx="0"/>
                <a:fillRef idx="0"/>
                <a:effectRef idx="0"/>
                <a:fontRef idx="minor"/>
              </p:style>
              <p:txBody>
                <a:bodyPr lIns="90000" rIns="90000" tIns="18360" bIns="1836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grpSp>
        </p:grpSp>
      </p:grpSp>
      <p:sp>
        <p:nvSpPr>
          <p:cNvPr id="68" name="PlaceHolder 1"/>
          <p:cNvSpPr>
            <a:spLocks noGrp="1"/>
          </p:cNvSpPr>
          <p:nvPr>
            <p:ph type="title"/>
          </p:nvPr>
        </p:nvSpPr>
        <p:spPr>
          <a:xfrm>
            <a:off x="2347920" y="707760"/>
            <a:ext cx="4447440" cy="1224720"/>
          </a:xfrm>
          <a:prstGeom prst="rect">
            <a:avLst/>
          </a:prstGeom>
          <a:noFill/>
          <a:ln w="0">
            <a:noFill/>
          </a:ln>
        </p:spPr>
        <p:txBody>
          <a:bodyPr lIns="0" rIns="0" tIns="0" bIns="0" anchor="ctr">
            <a:noAutofit/>
          </a:bodyPr>
          <a:p>
            <a:pPr indent="0">
              <a:buNone/>
            </a:pPr>
            <a:r>
              <a:rPr b="0" lang="en-US" sz="4400" strike="noStrike" u="none">
                <a:solidFill>
                  <a:schemeClr val="dk1"/>
                </a:solidFill>
                <a:effectLst/>
                <a:uFillTx/>
                <a:latin typeface="Arial"/>
              </a:rPr>
              <a:t>Ana başlık metnini düzenlemek için tıklayın</a:t>
            </a:r>
            <a:endParaRPr b="0" lang="en-US" sz="4400" strike="noStrike" u="none">
              <a:solidFill>
                <a:schemeClr val="dk1"/>
              </a:solidFill>
              <a:effectLst/>
              <a:uFillTx/>
              <a:latin typeface="Arial"/>
            </a:endParaRPr>
          </a:p>
        </p:txBody>
      </p:sp>
      <p:sp>
        <p:nvSpPr>
          <p:cNvPr id="6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trike="noStrike" u="none">
                <a:solidFill>
                  <a:schemeClr val="dk1"/>
                </a:solidFill>
                <a:effectLst/>
                <a:uFillTx/>
                <a:latin typeface="Arial"/>
              </a:rPr>
              <a:t>Anahat metninin biçimini düzenlemek için tıklayın</a:t>
            </a:r>
            <a:endParaRPr b="0" lang="en-US" sz="2800" strike="noStrike" u="none">
              <a:solidFill>
                <a:schemeClr val="dk1"/>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2000" strike="noStrike" u="none">
                <a:solidFill>
                  <a:schemeClr val="dk1"/>
                </a:solidFill>
                <a:effectLst/>
                <a:uFillTx/>
                <a:latin typeface="Arial"/>
              </a:rPr>
              <a:t>İkinci Anahat Düzeyi</a:t>
            </a:r>
            <a:endParaRPr b="0" lang="en-US" sz="2000" strike="noStrike" u="none">
              <a:solidFill>
                <a:schemeClr val="dk1"/>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dk1"/>
                </a:solidFill>
                <a:effectLst/>
                <a:uFillTx/>
                <a:latin typeface="Arial"/>
              </a:rPr>
              <a:t>Üçüncü Anahat Düzeyi</a:t>
            </a:r>
            <a:endParaRPr b="0" lang="en-US" sz="1800" strike="noStrike" u="none">
              <a:solidFill>
                <a:schemeClr val="dk1"/>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dk1"/>
                </a:solidFill>
                <a:effectLst/>
                <a:uFillTx/>
                <a:latin typeface="Arial"/>
              </a:rPr>
              <a:t>Dördüncü Anahat Düzeyi</a:t>
            </a:r>
            <a:endParaRPr b="0" lang="en-US" sz="1800" strike="noStrike" u="none">
              <a:solidFill>
                <a:schemeClr val="dk1"/>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2000" strike="noStrike" u="none">
                <a:solidFill>
                  <a:schemeClr val="dk1"/>
                </a:solidFill>
                <a:effectLst/>
                <a:uFillTx/>
                <a:latin typeface="Arial"/>
              </a:rPr>
              <a:t>Beşinci Anahat Düzeyi</a:t>
            </a:r>
            <a:endParaRPr b="0" lang="en-US" sz="2000" strike="noStrike" u="none">
              <a:solidFill>
                <a:schemeClr val="dk1"/>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2000" strike="noStrike" u="none">
                <a:solidFill>
                  <a:schemeClr val="dk1"/>
                </a:solidFill>
                <a:effectLst/>
                <a:uFillTx/>
                <a:latin typeface="Arial"/>
              </a:rPr>
              <a:t>Altıncı Anahat Düzeyi</a:t>
            </a:r>
            <a:endParaRPr b="0" lang="en-US" sz="2000" strike="noStrike" u="none">
              <a:solidFill>
                <a:schemeClr val="dk1"/>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2000" strike="noStrike" u="none">
                <a:solidFill>
                  <a:schemeClr val="dk1"/>
                </a:solidFill>
                <a:effectLst/>
                <a:uFillTx/>
                <a:latin typeface="Arial"/>
              </a:rPr>
              <a:t>Yedinci Anahat Düzeyi</a:t>
            </a:r>
            <a:endParaRPr b="0" lang="en-US" sz="2000" strike="noStrike" u="none">
              <a:solidFill>
                <a:schemeClr val="dk1"/>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49" r:id="rId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72" name="Google Shape;439;p15" descr=""/>
          <p:cNvPicPr/>
          <p:nvPr/>
        </p:nvPicPr>
        <p:blipFill>
          <a:blip r:embed="rId2"/>
          <a:stretch/>
        </p:blipFill>
        <p:spPr>
          <a:xfrm flipH="1">
            <a:off x="720" y="0"/>
            <a:ext cx="9143280" cy="5142960"/>
          </a:xfrm>
          <a:prstGeom prst="rect">
            <a:avLst/>
          </a:prstGeom>
          <a:noFill/>
          <a:ln w="0">
            <a:noFill/>
          </a:ln>
        </p:spPr>
      </p:pic>
      <p:grpSp>
        <p:nvGrpSpPr>
          <p:cNvPr id="73" name="Google Shape;443;p15"/>
          <p:cNvGrpSpPr/>
          <p:nvPr/>
        </p:nvGrpSpPr>
        <p:grpSpPr>
          <a:xfrm>
            <a:off x="423000" y="272880"/>
            <a:ext cx="8357400" cy="4649040"/>
            <a:chOff x="423000" y="272880"/>
            <a:chExt cx="8357400" cy="4649040"/>
          </a:xfrm>
        </p:grpSpPr>
        <p:pic>
          <p:nvPicPr>
            <p:cNvPr id="74" name="Google Shape;444;p15" descr=""/>
            <p:cNvPicPr/>
            <p:nvPr/>
          </p:nvPicPr>
          <p:blipFill>
            <a:blip r:embed="rId3"/>
            <a:stretch/>
          </p:blipFill>
          <p:spPr>
            <a:xfrm flipH="1">
              <a:off x="423000" y="272880"/>
              <a:ext cx="2006640" cy="317880"/>
            </a:xfrm>
            <a:prstGeom prst="rect">
              <a:avLst/>
            </a:prstGeom>
            <a:noFill/>
            <a:ln w="0">
              <a:noFill/>
            </a:ln>
          </p:spPr>
        </p:pic>
        <p:pic>
          <p:nvPicPr>
            <p:cNvPr id="75" name="Google Shape;445;p15" descr=""/>
            <p:cNvPicPr/>
            <p:nvPr/>
          </p:nvPicPr>
          <p:blipFill>
            <a:blip r:embed="rId4"/>
            <a:stretch/>
          </p:blipFill>
          <p:spPr>
            <a:xfrm flipH="1">
              <a:off x="6773760" y="4604040"/>
              <a:ext cx="2006640" cy="317880"/>
            </a:xfrm>
            <a:prstGeom prst="rect">
              <a:avLst/>
            </a:prstGeom>
            <a:noFill/>
            <a:ln w="0">
              <a:noFill/>
            </a:ln>
          </p:spPr>
        </p:pic>
      </p:grpSp>
      <p:grpSp>
        <p:nvGrpSpPr>
          <p:cNvPr id="76" name="Google Shape;446;p15"/>
          <p:cNvGrpSpPr/>
          <p:nvPr/>
        </p:nvGrpSpPr>
        <p:grpSpPr>
          <a:xfrm>
            <a:off x="421920" y="438480"/>
            <a:ext cx="8310240" cy="4264920"/>
            <a:chOff x="421920" y="438480"/>
            <a:chExt cx="8310240" cy="4264920"/>
          </a:xfrm>
        </p:grpSpPr>
        <p:sp>
          <p:nvSpPr>
            <p:cNvPr id="77" name="Google Shape;447;p15"/>
            <p:cNvSpPr/>
            <p:nvPr/>
          </p:nvSpPr>
          <p:spPr>
            <a:xfrm rot="10800000">
              <a:off x="8655120" y="2995560"/>
              <a:ext cx="77040" cy="77040"/>
            </a:xfrm>
            <a:prstGeom prst="rect">
              <a:avLst/>
            </a:prstGeom>
            <a:solidFill>
              <a:schemeClr val="lt2"/>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78" name="Google Shape;448;p15"/>
            <p:cNvSpPr/>
            <p:nvPr/>
          </p:nvSpPr>
          <p:spPr>
            <a:xfrm>
              <a:off x="421920" y="2071080"/>
              <a:ext cx="77040" cy="77040"/>
            </a:xfrm>
            <a:prstGeom prst="rect">
              <a:avLst/>
            </a:prstGeom>
            <a:solidFill>
              <a:schemeClr val="lt2"/>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79" name="Google Shape;449;p15"/>
            <p:cNvSpPr/>
            <p:nvPr/>
          </p:nvSpPr>
          <p:spPr>
            <a:xfrm>
              <a:off x="4929840" y="438480"/>
              <a:ext cx="77040" cy="77040"/>
            </a:xfrm>
            <a:prstGeom prst="rect">
              <a:avLst/>
            </a:prstGeom>
            <a:solidFill>
              <a:schemeClr val="accent1"/>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80" name="Google Shape;450;p15"/>
            <p:cNvSpPr/>
            <p:nvPr/>
          </p:nvSpPr>
          <p:spPr>
            <a:xfrm>
              <a:off x="5811120" y="4626360"/>
              <a:ext cx="77040" cy="77040"/>
            </a:xfrm>
            <a:prstGeom prst="rect">
              <a:avLst/>
            </a:prstGeom>
            <a:solidFill>
              <a:schemeClr val="accent1"/>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81" name="Google Shape;451;p15"/>
          <p:cNvGrpSpPr/>
          <p:nvPr/>
        </p:nvGrpSpPr>
        <p:grpSpPr>
          <a:xfrm>
            <a:off x="-347040" y="2683440"/>
            <a:ext cx="3429360" cy="2460240"/>
            <a:chOff x="-347040" y="2683440"/>
            <a:chExt cx="3429360" cy="2460240"/>
          </a:xfrm>
        </p:grpSpPr>
        <p:sp>
          <p:nvSpPr>
            <p:cNvPr id="82" name="Google Shape;452;p15"/>
            <p:cNvSpPr/>
            <p:nvPr/>
          </p:nvSpPr>
          <p:spPr>
            <a:xfrm flipH="1" rot="10800000">
              <a:off x="-15840" y="2683440"/>
              <a:ext cx="3097800" cy="2460240"/>
            </a:xfrm>
            <a:custGeom>
              <a:avLst/>
              <a:gdLst>
                <a:gd name="textAreaLeft" fmla="*/ 360 w 3097800"/>
                <a:gd name="textAreaRight" fmla="*/ 3098880 w 3097800"/>
                <a:gd name="textAreaTop" fmla="*/ 0 h 2460240"/>
                <a:gd name="textAreaBottom" fmla="*/ 2460960 h 24602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3" name="Google Shape;453;p15"/>
            <p:cNvSpPr/>
            <p:nvPr/>
          </p:nvSpPr>
          <p:spPr>
            <a:xfrm flipH="1" rot="10800000">
              <a:off x="0" y="4553280"/>
              <a:ext cx="2250360" cy="590400"/>
            </a:xfrm>
            <a:custGeom>
              <a:avLst/>
              <a:gdLst>
                <a:gd name="textAreaLeft" fmla="*/ 360 w 2250360"/>
                <a:gd name="textAreaRight" fmla="*/ 2251440 w 2250360"/>
                <a:gd name="textAreaTop" fmla="*/ 0 h 590400"/>
                <a:gd name="textAreaBottom" fmla="*/ 591120 h 59040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84" name="Google Shape;454;p15"/>
            <p:cNvGrpSpPr/>
            <p:nvPr/>
          </p:nvGrpSpPr>
          <p:grpSpPr>
            <a:xfrm>
              <a:off x="-347040" y="3528360"/>
              <a:ext cx="3152880" cy="939600"/>
              <a:chOff x="-347040" y="3528360"/>
              <a:chExt cx="3152880" cy="939600"/>
            </a:xfrm>
          </p:grpSpPr>
          <p:sp>
            <p:nvSpPr>
              <p:cNvPr id="85" name="Google Shape;455;p15"/>
              <p:cNvSpPr/>
              <p:nvPr/>
            </p:nvSpPr>
            <p:spPr>
              <a:xfrm flipV="1">
                <a:off x="-346680" y="3531240"/>
                <a:ext cx="3152880" cy="936720"/>
              </a:xfrm>
              <a:custGeom>
                <a:avLst/>
                <a:gdLst>
                  <a:gd name="textAreaLeft" fmla="*/ 0 w 3152880"/>
                  <a:gd name="textAreaRight" fmla="*/ 3153600 w 3152880"/>
                  <a:gd name="textAreaTop" fmla="*/ -360 h 936720"/>
                  <a:gd name="textAreaBottom" fmla="*/ 937080 h 93672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6" name="Google Shape;456;p15"/>
              <p:cNvSpPr/>
              <p:nvPr/>
            </p:nvSpPr>
            <p:spPr>
              <a:xfrm flipV="1">
                <a:off x="-4320" y="3528000"/>
                <a:ext cx="1821240" cy="398520"/>
              </a:xfrm>
              <a:custGeom>
                <a:avLst/>
                <a:gdLst>
                  <a:gd name="textAreaLeft" fmla="*/ 0 w 1821240"/>
                  <a:gd name="textAreaRight" fmla="*/ 1821960 w 1821240"/>
                  <a:gd name="textAreaTop" fmla="*/ 360 h 398520"/>
                  <a:gd name="textAreaBottom" fmla="*/ 399600 h 39852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7" name="Google Shape;457;p15"/>
              <p:cNvSpPr/>
              <p:nvPr/>
            </p:nvSpPr>
            <p:spPr>
              <a:xfrm flipV="1">
                <a:off x="-4320" y="3631320"/>
                <a:ext cx="2067120" cy="399240"/>
              </a:xfrm>
              <a:custGeom>
                <a:avLst/>
                <a:gdLst>
                  <a:gd name="textAreaLeft" fmla="*/ 0 w 2067120"/>
                  <a:gd name="textAreaRight" fmla="*/ 2067840 w 2067120"/>
                  <a:gd name="textAreaTop" fmla="*/ 360 h 399240"/>
                  <a:gd name="textAreaBottom" fmla="*/ 400320 h 39924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8" name="Google Shape;458;p15"/>
              <p:cNvSpPr/>
              <p:nvPr/>
            </p:nvSpPr>
            <p:spPr>
              <a:xfrm flipV="1">
                <a:off x="1793160" y="3901320"/>
                <a:ext cx="46440" cy="46440"/>
              </a:xfrm>
              <a:custGeom>
                <a:avLst/>
                <a:gdLst>
                  <a:gd name="textAreaLeft" fmla="*/ 0 w 46440"/>
                  <a:gd name="textAreaRight" fmla="*/ 47160 w 46440"/>
                  <a:gd name="textAreaTop" fmla="*/ 360 h 46440"/>
                  <a:gd name="textAreaBottom" fmla="*/ 47520 h 4644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fillRef idx="0"/>
              <a:effectRef idx="0"/>
              <a:fontRef idx="minor"/>
            </p:style>
            <p:txBody>
              <a:bodyPr lIns="90000" rIns="90000" tIns="23400" bIns="234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9" name="Google Shape;459;p15"/>
              <p:cNvSpPr/>
              <p:nvPr/>
            </p:nvSpPr>
            <p:spPr>
              <a:xfrm flipV="1">
                <a:off x="2039040" y="4001760"/>
                <a:ext cx="49320" cy="49320"/>
              </a:xfrm>
              <a:custGeom>
                <a:avLst/>
                <a:gdLst>
                  <a:gd name="textAreaLeft" fmla="*/ 0 w 49320"/>
                  <a:gd name="textAreaRight" fmla="*/ 50040 w 49320"/>
                  <a:gd name="textAreaTop" fmla="*/ 360 h 49320"/>
                  <a:gd name="textAreaBottom" fmla="*/ 50400 h 4932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fillRef idx="0"/>
              <a:effectRef idx="0"/>
              <a:fontRef idx="minor"/>
            </p:style>
            <p:txBody>
              <a:bodyPr lIns="90000" rIns="90000" tIns="24840" bIns="24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90" name="Google Shape;460;p15"/>
          <p:cNvGrpSpPr/>
          <p:nvPr/>
        </p:nvGrpSpPr>
        <p:grpSpPr>
          <a:xfrm>
            <a:off x="6071040" y="0"/>
            <a:ext cx="3429000" cy="2460240"/>
            <a:chOff x="6071040" y="0"/>
            <a:chExt cx="3429000" cy="2460240"/>
          </a:xfrm>
        </p:grpSpPr>
        <p:sp>
          <p:nvSpPr>
            <p:cNvPr id="91" name="Google Shape;461;p15"/>
            <p:cNvSpPr/>
            <p:nvPr/>
          </p:nvSpPr>
          <p:spPr>
            <a:xfrm flipH="1">
              <a:off x="6070680" y="0"/>
              <a:ext cx="3097800" cy="2460240"/>
            </a:xfrm>
            <a:custGeom>
              <a:avLst/>
              <a:gdLst>
                <a:gd name="textAreaLeft" fmla="*/ 360 w 3097800"/>
                <a:gd name="textAreaRight" fmla="*/ 3098880 w 3097800"/>
                <a:gd name="textAreaTop" fmla="*/ 0 h 2460240"/>
                <a:gd name="textAreaBottom" fmla="*/ 2460960 h 24602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2" name="Google Shape;462;p15"/>
            <p:cNvSpPr/>
            <p:nvPr/>
          </p:nvSpPr>
          <p:spPr>
            <a:xfrm flipH="1">
              <a:off x="6902640" y="0"/>
              <a:ext cx="2250360" cy="590400"/>
            </a:xfrm>
            <a:custGeom>
              <a:avLst/>
              <a:gdLst>
                <a:gd name="textAreaLeft" fmla="*/ 360 w 2250360"/>
                <a:gd name="textAreaRight" fmla="*/ 2251440 w 2250360"/>
                <a:gd name="textAreaTop" fmla="*/ 0 h 590400"/>
                <a:gd name="textAreaBottom" fmla="*/ 591120 h 59040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93" name="Google Shape;463;p15"/>
            <p:cNvGrpSpPr/>
            <p:nvPr/>
          </p:nvGrpSpPr>
          <p:grpSpPr>
            <a:xfrm>
              <a:off x="6347160" y="673920"/>
              <a:ext cx="3152880" cy="939960"/>
              <a:chOff x="6347160" y="673920"/>
              <a:chExt cx="3152880" cy="939960"/>
            </a:xfrm>
          </p:grpSpPr>
          <p:sp>
            <p:nvSpPr>
              <p:cNvPr id="94" name="Google Shape;464;p15"/>
              <p:cNvSpPr/>
              <p:nvPr/>
            </p:nvSpPr>
            <p:spPr>
              <a:xfrm flipH="1">
                <a:off x="6347160" y="673920"/>
                <a:ext cx="3152880" cy="936720"/>
              </a:xfrm>
              <a:custGeom>
                <a:avLst/>
                <a:gdLst>
                  <a:gd name="textAreaLeft" fmla="*/ -360 w 3152880"/>
                  <a:gd name="textAreaRight" fmla="*/ 3153240 w 3152880"/>
                  <a:gd name="textAreaTop" fmla="*/ 0 h 936720"/>
                  <a:gd name="textAreaBottom" fmla="*/ 937440 h 93672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5" name="Google Shape;465;p15"/>
              <p:cNvSpPr/>
              <p:nvPr/>
            </p:nvSpPr>
            <p:spPr>
              <a:xfrm flipH="1">
                <a:off x="7336800" y="1215360"/>
                <a:ext cx="1821240" cy="398520"/>
              </a:xfrm>
              <a:custGeom>
                <a:avLst/>
                <a:gdLst>
                  <a:gd name="textAreaLeft" fmla="*/ 360 w 1821240"/>
                  <a:gd name="textAreaRight" fmla="*/ 1822320 w 1821240"/>
                  <a:gd name="textAreaTop" fmla="*/ 0 h 398520"/>
                  <a:gd name="textAreaBottom" fmla="*/ 399240 h 39852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6" name="Google Shape;466;p15"/>
              <p:cNvSpPr/>
              <p:nvPr/>
            </p:nvSpPr>
            <p:spPr>
              <a:xfrm flipH="1">
                <a:off x="7090560" y="1111680"/>
                <a:ext cx="2067120" cy="399240"/>
              </a:xfrm>
              <a:custGeom>
                <a:avLst/>
                <a:gdLst>
                  <a:gd name="textAreaLeft" fmla="*/ -360 w 2067120"/>
                  <a:gd name="textAreaRight" fmla="*/ 2067480 w 2067120"/>
                  <a:gd name="textAreaTop" fmla="*/ 0 h 399240"/>
                  <a:gd name="textAreaBottom" fmla="*/ 399960 h 39924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7" name="Google Shape;467;p15"/>
              <p:cNvSpPr/>
              <p:nvPr/>
            </p:nvSpPr>
            <p:spPr>
              <a:xfrm flipH="1">
                <a:off x="7313400" y="1194480"/>
                <a:ext cx="46440" cy="46440"/>
              </a:xfrm>
              <a:custGeom>
                <a:avLst/>
                <a:gdLst>
                  <a:gd name="textAreaLeft" fmla="*/ 360 w 46440"/>
                  <a:gd name="textAreaRight" fmla="*/ 47520 w 46440"/>
                  <a:gd name="textAreaTop" fmla="*/ 0 h 46440"/>
                  <a:gd name="textAreaBottom" fmla="*/ 47160 h 4644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fillRef idx="0"/>
              <a:effectRef idx="0"/>
              <a:fontRef idx="minor"/>
            </p:style>
            <p:txBody>
              <a:bodyPr lIns="90000" rIns="90000" tIns="23400" bIns="234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8" name="Google Shape;468;p15"/>
              <p:cNvSpPr/>
              <p:nvPr/>
            </p:nvSpPr>
            <p:spPr>
              <a:xfrm flipH="1">
                <a:off x="7064280" y="1090800"/>
                <a:ext cx="49320" cy="49320"/>
              </a:xfrm>
              <a:custGeom>
                <a:avLst/>
                <a:gdLst>
                  <a:gd name="textAreaLeft" fmla="*/ 360 w 49320"/>
                  <a:gd name="textAreaRight" fmla="*/ 50400 w 49320"/>
                  <a:gd name="textAreaTop" fmla="*/ 0 h 49320"/>
                  <a:gd name="textAreaBottom" fmla="*/ 50040 h 4932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fillRef idx="0"/>
              <a:effectRef idx="0"/>
              <a:fontRef idx="minor"/>
            </p:style>
            <p:txBody>
              <a:bodyPr lIns="90000" rIns="90000" tIns="24840" bIns="24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99" name="Google Shape;502;p18" descr=""/>
          <p:cNvPicPr/>
          <p:nvPr/>
        </p:nvPicPr>
        <p:blipFill>
          <a:blip r:embed="rId2"/>
          <a:stretch/>
        </p:blipFill>
        <p:spPr>
          <a:xfrm flipH="1">
            <a:off x="720" y="0"/>
            <a:ext cx="9143280" cy="5142960"/>
          </a:xfrm>
          <a:prstGeom prst="rect">
            <a:avLst/>
          </a:prstGeom>
          <a:noFill/>
          <a:ln w="0">
            <a:noFill/>
          </a:ln>
        </p:spPr>
      </p:pic>
      <p:sp>
        <p:nvSpPr>
          <p:cNvPr id="100" name="Google Shape;506;p18"/>
          <p:cNvSpPr/>
          <p:nvPr/>
        </p:nvSpPr>
        <p:spPr>
          <a:xfrm rot="10800000">
            <a:off x="6105240" y="2682720"/>
            <a:ext cx="3097800" cy="2460240"/>
          </a:xfrm>
          <a:custGeom>
            <a:avLst/>
            <a:gdLst>
              <a:gd name="textAreaLeft" fmla="*/ 0 w 3097800"/>
              <a:gd name="textAreaRight" fmla="*/ 3098520 w 3097800"/>
              <a:gd name="textAreaTop" fmla="*/ 0 h 2460240"/>
              <a:gd name="textAreaBottom" fmla="*/ 2460960 h 24602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1" name="Google Shape;507;p18"/>
          <p:cNvSpPr/>
          <p:nvPr/>
        </p:nvSpPr>
        <p:spPr>
          <a:xfrm rot="10800000">
            <a:off x="6936840" y="4553280"/>
            <a:ext cx="2250360" cy="590400"/>
          </a:xfrm>
          <a:custGeom>
            <a:avLst/>
            <a:gdLst>
              <a:gd name="textAreaLeft" fmla="*/ 0 w 2250360"/>
              <a:gd name="textAreaRight" fmla="*/ 2251080 w 2250360"/>
              <a:gd name="textAreaTop" fmla="*/ 0 h 590400"/>
              <a:gd name="textAreaBottom" fmla="*/ 591120 h 59040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102" name="Google Shape;508;p18"/>
          <p:cNvGrpSpPr/>
          <p:nvPr/>
        </p:nvGrpSpPr>
        <p:grpSpPr>
          <a:xfrm>
            <a:off x="6381720" y="3529440"/>
            <a:ext cx="3152880" cy="939960"/>
            <a:chOff x="6381720" y="3529440"/>
            <a:chExt cx="3152880" cy="939960"/>
          </a:xfrm>
        </p:grpSpPr>
        <p:sp>
          <p:nvSpPr>
            <p:cNvPr id="103" name="Google Shape;509;p18"/>
            <p:cNvSpPr/>
            <p:nvPr/>
          </p:nvSpPr>
          <p:spPr>
            <a:xfrm rot="10800000">
              <a:off x="6381720" y="3532680"/>
              <a:ext cx="3152880" cy="936720"/>
            </a:xfrm>
            <a:custGeom>
              <a:avLst/>
              <a:gdLst>
                <a:gd name="textAreaLeft" fmla="*/ 0 w 3152880"/>
                <a:gd name="textAreaRight" fmla="*/ 3153600 w 3152880"/>
                <a:gd name="textAreaTop" fmla="*/ 0 h 936720"/>
                <a:gd name="textAreaBottom" fmla="*/ 937440 h 93672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4" name="Google Shape;510;p18"/>
            <p:cNvSpPr/>
            <p:nvPr/>
          </p:nvSpPr>
          <p:spPr>
            <a:xfrm rot="10800000">
              <a:off x="7371000" y="3529440"/>
              <a:ext cx="1821240" cy="398520"/>
            </a:xfrm>
            <a:custGeom>
              <a:avLst/>
              <a:gdLst>
                <a:gd name="textAreaLeft" fmla="*/ 0 w 1821240"/>
                <a:gd name="textAreaRight" fmla="*/ 1821960 w 1821240"/>
                <a:gd name="textAreaTop" fmla="*/ 0 h 398520"/>
                <a:gd name="textAreaBottom" fmla="*/ 399240 h 39852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5" name="Google Shape;511;p18"/>
            <p:cNvSpPr/>
            <p:nvPr/>
          </p:nvSpPr>
          <p:spPr>
            <a:xfrm rot="10800000">
              <a:off x="7125120" y="3632760"/>
              <a:ext cx="2067120" cy="399240"/>
            </a:xfrm>
            <a:custGeom>
              <a:avLst/>
              <a:gdLst>
                <a:gd name="textAreaLeft" fmla="*/ 0 w 2067120"/>
                <a:gd name="textAreaRight" fmla="*/ 2067840 w 2067120"/>
                <a:gd name="textAreaTop" fmla="*/ 0 h 399240"/>
                <a:gd name="textAreaBottom" fmla="*/ 399960 h 39924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6" name="Google Shape;512;p18"/>
            <p:cNvSpPr/>
            <p:nvPr/>
          </p:nvSpPr>
          <p:spPr>
            <a:xfrm rot="10800000">
              <a:off x="7347960" y="3902400"/>
              <a:ext cx="46440" cy="46440"/>
            </a:xfrm>
            <a:custGeom>
              <a:avLst/>
              <a:gdLst>
                <a:gd name="textAreaLeft" fmla="*/ 0 w 46440"/>
                <a:gd name="textAreaRight" fmla="*/ 47160 w 46440"/>
                <a:gd name="textAreaTop" fmla="*/ 0 h 46440"/>
                <a:gd name="textAreaBottom" fmla="*/ 47160 h 4644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fillRef idx="0"/>
            <a:effectRef idx="0"/>
            <a:fontRef idx="minor"/>
          </p:style>
          <p:txBody>
            <a:bodyPr lIns="90000" rIns="90000" tIns="23400" bIns="234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7" name="Google Shape;513;p18"/>
            <p:cNvSpPr/>
            <p:nvPr/>
          </p:nvSpPr>
          <p:spPr>
            <a:xfrm rot="10800000">
              <a:off x="7098840" y="4003200"/>
              <a:ext cx="49320" cy="49320"/>
            </a:xfrm>
            <a:custGeom>
              <a:avLst/>
              <a:gdLst>
                <a:gd name="textAreaLeft" fmla="*/ 0 w 49320"/>
                <a:gd name="textAreaRight" fmla="*/ 50040 w 49320"/>
                <a:gd name="textAreaTop" fmla="*/ 0 h 49320"/>
                <a:gd name="textAreaBottom" fmla="*/ 50040 h 4932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fillRef idx="0"/>
            <a:effectRef idx="0"/>
            <a:fontRef idx="minor"/>
          </p:style>
          <p:txBody>
            <a:bodyPr lIns="90000" rIns="90000" tIns="24840" bIns="24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08" name="Google Shape;514;p18"/>
          <p:cNvSpPr/>
          <p:nvPr/>
        </p:nvSpPr>
        <p:spPr>
          <a:xfrm>
            <a:off x="-76320" y="-76320"/>
            <a:ext cx="3077280" cy="2984760"/>
          </a:xfrm>
          <a:prstGeom prst="diagStripe">
            <a:avLst>
              <a:gd name="adj" fmla="val 50000"/>
            </a:avLst>
          </a:prstGeom>
          <a:solidFill>
            <a:schemeClr val="lt1"/>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grpSp>
        <p:nvGrpSpPr>
          <p:cNvPr id="109" name="Google Shape;515;p18"/>
          <p:cNvGrpSpPr/>
          <p:nvPr/>
        </p:nvGrpSpPr>
        <p:grpSpPr>
          <a:xfrm>
            <a:off x="394920" y="281160"/>
            <a:ext cx="8294040" cy="4612680"/>
            <a:chOff x="394920" y="281160"/>
            <a:chExt cx="8294040" cy="4612680"/>
          </a:xfrm>
        </p:grpSpPr>
        <p:sp>
          <p:nvSpPr>
            <p:cNvPr id="110" name="Google Shape;516;p18"/>
            <p:cNvSpPr/>
            <p:nvPr/>
          </p:nvSpPr>
          <p:spPr>
            <a:xfrm>
              <a:off x="394920" y="3239640"/>
              <a:ext cx="77040" cy="77040"/>
            </a:xfrm>
            <a:prstGeom prst="rect">
              <a:avLst/>
            </a:prstGeom>
            <a:solidFill>
              <a:schemeClr val="lt2"/>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11" name="Google Shape;517;p18"/>
            <p:cNvSpPr/>
            <p:nvPr/>
          </p:nvSpPr>
          <p:spPr>
            <a:xfrm>
              <a:off x="2140560" y="281160"/>
              <a:ext cx="77040" cy="77040"/>
            </a:xfrm>
            <a:prstGeom prst="rect">
              <a:avLst/>
            </a:prstGeom>
            <a:solidFill>
              <a:schemeClr val="accent1"/>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112" name="Google Shape;518;p18"/>
            <p:cNvSpPr/>
            <p:nvPr/>
          </p:nvSpPr>
          <p:spPr>
            <a:xfrm>
              <a:off x="3991680" y="4816800"/>
              <a:ext cx="77040" cy="77040"/>
            </a:xfrm>
            <a:prstGeom prst="rect">
              <a:avLst/>
            </a:prstGeom>
            <a:solidFill>
              <a:schemeClr val="lt2"/>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13" name="Google Shape;519;p18"/>
            <p:cNvSpPr/>
            <p:nvPr/>
          </p:nvSpPr>
          <p:spPr>
            <a:xfrm rot="10800000">
              <a:off x="8611920" y="904320"/>
              <a:ext cx="77040" cy="77040"/>
            </a:xfrm>
            <a:prstGeom prst="rect">
              <a:avLst/>
            </a:prstGeom>
            <a:solidFill>
              <a:schemeClr val="lt2"/>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800" strike="noStrike" u="none">
                <a:solidFill>
                  <a:schemeClr val="dk1"/>
                </a:solidFill>
                <a:effectLst/>
                <a:uFillTx/>
                <a:latin typeface="Arial"/>
              </a:rPr>
              <a:t>Ana başlık metnini düzenlemek için tıklayın</a:t>
            </a:r>
            <a:endParaRPr b="0" lang="en-US" sz="1800" strike="noStrike" u="none">
              <a:solidFill>
                <a:schemeClr val="dk1"/>
              </a:solidFill>
              <a:effectLst/>
              <a:uFillTx/>
              <a:latin typeface="Arial"/>
            </a:endParaRP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trike="noStrike" u="none">
                <a:solidFill>
                  <a:schemeClr val="dk1"/>
                </a:solidFill>
                <a:effectLst/>
                <a:uFillTx/>
                <a:latin typeface="Arial"/>
              </a:rPr>
              <a:t>Anahat metninin biçimini düzenlemek için tıklayın</a:t>
            </a:r>
            <a:endParaRPr b="0" lang="en-US" sz="2800" strike="noStrike" u="none">
              <a:solidFill>
                <a:schemeClr val="dk1"/>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2000" strike="noStrike" u="none">
                <a:solidFill>
                  <a:schemeClr val="dk1"/>
                </a:solidFill>
                <a:effectLst/>
                <a:uFillTx/>
                <a:latin typeface="Arial"/>
              </a:rPr>
              <a:t>İkinci Anahat Düzeyi</a:t>
            </a:r>
            <a:endParaRPr b="0" lang="en-US" sz="2000" strike="noStrike" u="none">
              <a:solidFill>
                <a:schemeClr val="dk1"/>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dk1"/>
                </a:solidFill>
                <a:effectLst/>
                <a:uFillTx/>
                <a:latin typeface="Arial"/>
              </a:rPr>
              <a:t>Üçüncü Anahat Düzeyi</a:t>
            </a:r>
            <a:endParaRPr b="0" lang="en-US" sz="1800" strike="noStrike" u="none">
              <a:solidFill>
                <a:schemeClr val="dk1"/>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dk1"/>
                </a:solidFill>
                <a:effectLst/>
                <a:uFillTx/>
                <a:latin typeface="Arial"/>
              </a:rPr>
              <a:t>Dördüncü Anahat Düzeyi</a:t>
            </a:r>
            <a:endParaRPr b="0" lang="en-US" sz="1800" strike="noStrike" u="none">
              <a:solidFill>
                <a:schemeClr val="dk1"/>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2000" strike="noStrike" u="none">
                <a:solidFill>
                  <a:schemeClr val="dk1"/>
                </a:solidFill>
                <a:effectLst/>
                <a:uFillTx/>
                <a:latin typeface="Arial"/>
              </a:rPr>
              <a:t>Beşinci Anahat Düzeyi</a:t>
            </a:r>
            <a:endParaRPr b="0" lang="en-US" sz="2000" strike="noStrike" u="none">
              <a:solidFill>
                <a:schemeClr val="dk1"/>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2000" strike="noStrike" u="none">
                <a:solidFill>
                  <a:schemeClr val="dk1"/>
                </a:solidFill>
                <a:effectLst/>
                <a:uFillTx/>
                <a:latin typeface="Arial"/>
              </a:rPr>
              <a:t>Altıncı Anahat Düzeyi</a:t>
            </a:r>
            <a:endParaRPr b="0" lang="en-US" sz="2000" strike="noStrike" u="none">
              <a:solidFill>
                <a:schemeClr val="dk1"/>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2000" strike="noStrike" u="none">
                <a:solidFill>
                  <a:schemeClr val="dk1"/>
                </a:solidFill>
                <a:effectLst/>
                <a:uFillTx/>
                <a:latin typeface="Arial"/>
              </a:rPr>
              <a:t>Yedinci Anahat Düzeyi</a:t>
            </a:r>
            <a:endParaRPr b="0" lang="en-US" sz="2000" strike="noStrike" u="none">
              <a:solidFill>
                <a:schemeClr val="dk1"/>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53" r:id="rId3"/>
    <p:sldLayoutId id="2147483654"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18" name="Google Shape;80;p3" descr=""/>
          <p:cNvPicPr/>
          <p:nvPr/>
        </p:nvPicPr>
        <p:blipFill>
          <a:blip r:embed="rId2"/>
          <a:stretch/>
        </p:blipFill>
        <p:spPr>
          <a:xfrm>
            <a:off x="0" y="0"/>
            <a:ext cx="9143280" cy="5142960"/>
          </a:xfrm>
          <a:prstGeom prst="rect">
            <a:avLst/>
          </a:prstGeom>
          <a:noFill/>
          <a:ln w="0">
            <a:noFill/>
          </a:ln>
        </p:spPr>
      </p:pic>
      <p:grpSp>
        <p:nvGrpSpPr>
          <p:cNvPr id="119" name="Google Shape;84;p3"/>
          <p:cNvGrpSpPr/>
          <p:nvPr/>
        </p:nvGrpSpPr>
        <p:grpSpPr>
          <a:xfrm>
            <a:off x="421920" y="272880"/>
            <a:ext cx="8357400" cy="4649040"/>
            <a:chOff x="421920" y="272880"/>
            <a:chExt cx="8357400" cy="4649040"/>
          </a:xfrm>
        </p:grpSpPr>
        <p:pic>
          <p:nvPicPr>
            <p:cNvPr id="120" name="Google Shape;85;p3" descr=""/>
            <p:cNvPicPr/>
            <p:nvPr/>
          </p:nvPicPr>
          <p:blipFill>
            <a:blip r:embed="rId3"/>
            <a:stretch/>
          </p:blipFill>
          <p:spPr>
            <a:xfrm>
              <a:off x="6772680" y="272880"/>
              <a:ext cx="2006640" cy="317880"/>
            </a:xfrm>
            <a:prstGeom prst="rect">
              <a:avLst/>
            </a:prstGeom>
            <a:noFill/>
            <a:ln w="0">
              <a:noFill/>
            </a:ln>
          </p:spPr>
        </p:pic>
        <p:pic>
          <p:nvPicPr>
            <p:cNvPr id="121" name="Google Shape;86;p3" descr=""/>
            <p:cNvPicPr/>
            <p:nvPr/>
          </p:nvPicPr>
          <p:blipFill>
            <a:blip r:embed="rId4"/>
            <a:stretch/>
          </p:blipFill>
          <p:spPr>
            <a:xfrm>
              <a:off x="421920" y="4604040"/>
              <a:ext cx="2006640" cy="317880"/>
            </a:xfrm>
            <a:prstGeom prst="rect">
              <a:avLst/>
            </a:prstGeom>
            <a:noFill/>
            <a:ln w="0">
              <a:noFill/>
            </a:ln>
          </p:spPr>
        </p:pic>
      </p:grpSp>
      <p:grpSp>
        <p:nvGrpSpPr>
          <p:cNvPr id="122" name="Google Shape;87;p3"/>
          <p:cNvGrpSpPr/>
          <p:nvPr/>
        </p:nvGrpSpPr>
        <p:grpSpPr>
          <a:xfrm>
            <a:off x="344520" y="438480"/>
            <a:ext cx="8345520" cy="4379040"/>
            <a:chOff x="344520" y="438480"/>
            <a:chExt cx="8345520" cy="4379040"/>
          </a:xfrm>
        </p:grpSpPr>
        <p:sp>
          <p:nvSpPr>
            <p:cNvPr id="123" name="Google Shape;88;p3"/>
            <p:cNvSpPr/>
            <p:nvPr/>
          </p:nvSpPr>
          <p:spPr>
            <a:xfrm>
              <a:off x="8613000" y="1614600"/>
              <a:ext cx="77040" cy="77040"/>
            </a:xfrm>
            <a:prstGeom prst="rect">
              <a:avLst/>
            </a:prstGeom>
            <a:solidFill>
              <a:schemeClr val="accent1"/>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124" name="Google Shape;89;p3"/>
            <p:cNvSpPr/>
            <p:nvPr/>
          </p:nvSpPr>
          <p:spPr>
            <a:xfrm>
              <a:off x="4758480" y="4740480"/>
              <a:ext cx="77040" cy="77040"/>
            </a:xfrm>
            <a:prstGeom prst="rect">
              <a:avLst/>
            </a:prstGeom>
            <a:solidFill>
              <a:schemeClr val="lt2"/>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25" name="Google Shape;90;p3"/>
            <p:cNvSpPr/>
            <p:nvPr/>
          </p:nvSpPr>
          <p:spPr>
            <a:xfrm>
              <a:off x="4929840" y="438480"/>
              <a:ext cx="77040" cy="77040"/>
            </a:xfrm>
            <a:prstGeom prst="rect">
              <a:avLst/>
            </a:prstGeom>
            <a:solidFill>
              <a:schemeClr val="accent1"/>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126" name="Google Shape;91;p3"/>
            <p:cNvSpPr/>
            <p:nvPr/>
          </p:nvSpPr>
          <p:spPr>
            <a:xfrm>
              <a:off x="344520" y="3180960"/>
              <a:ext cx="77040" cy="77040"/>
            </a:xfrm>
            <a:prstGeom prst="rect">
              <a:avLst/>
            </a:prstGeom>
            <a:solidFill>
              <a:schemeClr val="accent1"/>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127" name="Google Shape;92;p3"/>
          <p:cNvGrpSpPr/>
          <p:nvPr/>
        </p:nvGrpSpPr>
        <p:grpSpPr>
          <a:xfrm>
            <a:off x="-347400" y="0"/>
            <a:ext cx="3429360" cy="2460240"/>
            <a:chOff x="-347400" y="0"/>
            <a:chExt cx="3429360" cy="2460240"/>
          </a:xfrm>
        </p:grpSpPr>
        <p:sp>
          <p:nvSpPr>
            <p:cNvPr id="128" name="Google Shape;93;p3"/>
            <p:cNvSpPr/>
            <p:nvPr/>
          </p:nvSpPr>
          <p:spPr>
            <a:xfrm>
              <a:off x="-15840" y="0"/>
              <a:ext cx="3097800" cy="2460240"/>
            </a:xfrm>
            <a:custGeom>
              <a:avLst/>
              <a:gdLst>
                <a:gd name="textAreaLeft" fmla="*/ 0 w 3097800"/>
                <a:gd name="textAreaRight" fmla="*/ 3098520 w 3097800"/>
                <a:gd name="textAreaTop" fmla="*/ 0 h 2460240"/>
                <a:gd name="textAreaBottom" fmla="*/ 2460960 h 24602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9" name="Google Shape;94;p3"/>
            <p:cNvSpPr/>
            <p:nvPr/>
          </p:nvSpPr>
          <p:spPr>
            <a:xfrm>
              <a:off x="-15840" y="0"/>
              <a:ext cx="2250360" cy="590400"/>
            </a:xfrm>
            <a:custGeom>
              <a:avLst/>
              <a:gdLst>
                <a:gd name="textAreaLeft" fmla="*/ 0 w 2250360"/>
                <a:gd name="textAreaRight" fmla="*/ 2251080 w 2250360"/>
                <a:gd name="textAreaTop" fmla="*/ 0 h 590400"/>
                <a:gd name="textAreaBottom" fmla="*/ 591120 h 59040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130" name="Google Shape;95;p3"/>
            <p:cNvGrpSpPr/>
            <p:nvPr/>
          </p:nvGrpSpPr>
          <p:grpSpPr>
            <a:xfrm>
              <a:off x="-347400" y="673920"/>
              <a:ext cx="3152880" cy="939960"/>
              <a:chOff x="-347400" y="673920"/>
              <a:chExt cx="3152880" cy="939960"/>
            </a:xfrm>
          </p:grpSpPr>
          <p:sp>
            <p:nvSpPr>
              <p:cNvPr id="131" name="Google Shape;96;p3"/>
              <p:cNvSpPr/>
              <p:nvPr/>
            </p:nvSpPr>
            <p:spPr>
              <a:xfrm>
                <a:off x="-347400" y="673920"/>
                <a:ext cx="3152880" cy="936720"/>
              </a:xfrm>
              <a:custGeom>
                <a:avLst/>
                <a:gdLst>
                  <a:gd name="textAreaLeft" fmla="*/ 0 w 3152880"/>
                  <a:gd name="textAreaRight" fmla="*/ 3153600 w 3152880"/>
                  <a:gd name="textAreaTop" fmla="*/ 0 h 936720"/>
                  <a:gd name="textAreaBottom" fmla="*/ 937440 h 93672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2" name="Google Shape;97;p3"/>
              <p:cNvSpPr/>
              <p:nvPr/>
            </p:nvSpPr>
            <p:spPr>
              <a:xfrm>
                <a:off x="-5040" y="1215360"/>
                <a:ext cx="1821240" cy="398520"/>
              </a:xfrm>
              <a:custGeom>
                <a:avLst/>
                <a:gdLst>
                  <a:gd name="textAreaLeft" fmla="*/ 0 w 1821240"/>
                  <a:gd name="textAreaRight" fmla="*/ 1821960 w 1821240"/>
                  <a:gd name="textAreaTop" fmla="*/ 0 h 398520"/>
                  <a:gd name="textAreaBottom" fmla="*/ 399240 h 39852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3" name="Google Shape;98;p3"/>
              <p:cNvSpPr/>
              <p:nvPr/>
            </p:nvSpPr>
            <p:spPr>
              <a:xfrm>
                <a:off x="-5040" y="1111680"/>
                <a:ext cx="2067120" cy="399240"/>
              </a:xfrm>
              <a:custGeom>
                <a:avLst/>
                <a:gdLst>
                  <a:gd name="textAreaLeft" fmla="*/ 0 w 2067120"/>
                  <a:gd name="textAreaRight" fmla="*/ 2067840 w 2067120"/>
                  <a:gd name="textAreaTop" fmla="*/ 0 h 399240"/>
                  <a:gd name="textAreaBottom" fmla="*/ 399960 h 39924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4" name="Google Shape;99;p3"/>
              <p:cNvSpPr/>
              <p:nvPr/>
            </p:nvSpPr>
            <p:spPr>
              <a:xfrm>
                <a:off x="1793160" y="1194480"/>
                <a:ext cx="46440" cy="46440"/>
              </a:xfrm>
              <a:custGeom>
                <a:avLst/>
                <a:gdLst>
                  <a:gd name="textAreaLeft" fmla="*/ 0 w 46440"/>
                  <a:gd name="textAreaRight" fmla="*/ 47160 w 46440"/>
                  <a:gd name="textAreaTop" fmla="*/ 0 h 46440"/>
                  <a:gd name="textAreaBottom" fmla="*/ 47160 h 4644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fillRef idx="0"/>
              <a:effectRef idx="0"/>
              <a:fontRef idx="minor"/>
            </p:style>
            <p:txBody>
              <a:bodyPr lIns="90000" rIns="90000" tIns="23400" bIns="234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5" name="Google Shape;100;p3"/>
              <p:cNvSpPr/>
              <p:nvPr/>
            </p:nvSpPr>
            <p:spPr>
              <a:xfrm>
                <a:off x="2039040" y="1090800"/>
                <a:ext cx="49320" cy="49320"/>
              </a:xfrm>
              <a:custGeom>
                <a:avLst/>
                <a:gdLst>
                  <a:gd name="textAreaLeft" fmla="*/ 0 w 49320"/>
                  <a:gd name="textAreaRight" fmla="*/ 50040 w 49320"/>
                  <a:gd name="textAreaTop" fmla="*/ 0 h 49320"/>
                  <a:gd name="textAreaBottom" fmla="*/ 50040 h 4932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fillRef idx="0"/>
              <a:effectRef idx="0"/>
              <a:fontRef idx="minor"/>
            </p:style>
            <p:txBody>
              <a:bodyPr lIns="90000" rIns="90000" tIns="24840" bIns="24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136" name="Google Shape;101;p3"/>
          <p:cNvGrpSpPr/>
          <p:nvPr/>
        </p:nvGrpSpPr>
        <p:grpSpPr>
          <a:xfrm>
            <a:off x="6072480" y="2683080"/>
            <a:ext cx="3429000" cy="2460600"/>
            <a:chOff x="6072480" y="2683080"/>
            <a:chExt cx="3429000" cy="2460600"/>
          </a:xfrm>
        </p:grpSpPr>
        <p:sp>
          <p:nvSpPr>
            <p:cNvPr id="137" name="Google Shape;102;p3"/>
            <p:cNvSpPr/>
            <p:nvPr/>
          </p:nvSpPr>
          <p:spPr>
            <a:xfrm rot="10800000">
              <a:off x="6072480" y="2682720"/>
              <a:ext cx="3097800" cy="2460240"/>
            </a:xfrm>
            <a:custGeom>
              <a:avLst/>
              <a:gdLst>
                <a:gd name="textAreaLeft" fmla="*/ 0 w 3097800"/>
                <a:gd name="textAreaRight" fmla="*/ 3098520 w 3097800"/>
                <a:gd name="textAreaTop" fmla="*/ 0 h 2460240"/>
                <a:gd name="textAreaBottom" fmla="*/ 2460960 h 24602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8" name="Google Shape;103;p3"/>
            <p:cNvSpPr/>
            <p:nvPr/>
          </p:nvSpPr>
          <p:spPr>
            <a:xfrm rot="10800000">
              <a:off x="6888240" y="4553280"/>
              <a:ext cx="2250360" cy="590400"/>
            </a:xfrm>
            <a:custGeom>
              <a:avLst/>
              <a:gdLst>
                <a:gd name="textAreaLeft" fmla="*/ 0 w 2250360"/>
                <a:gd name="textAreaRight" fmla="*/ 2251080 w 2250360"/>
                <a:gd name="textAreaTop" fmla="*/ 0 h 590400"/>
                <a:gd name="textAreaBottom" fmla="*/ 591120 h 59040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139" name="Google Shape;104;p3"/>
            <p:cNvGrpSpPr/>
            <p:nvPr/>
          </p:nvGrpSpPr>
          <p:grpSpPr>
            <a:xfrm>
              <a:off x="6348600" y="3529440"/>
              <a:ext cx="3152880" cy="939960"/>
              <a:chOff x="6348600" y="3529440"/>
              <a:chExt cx="3152880" cy="939960"/>
            </a:xfrm>
          </p:grpSpPr>
          <p:sp>
            <p:nvSpPr>
              <p:cNvPr id="140" name="Google Shape;105;p3"/>
              <p:cNvSpPr/>
              <p:nvPr/>
            </p:nvSpPr>
            <p:spPr>
              <a:xfrm rot="10800000">
                <a:off x="6348600" y="3532680"/>
                <a:ext cx="3152880" cy="936720"/>
              </a:xfrm>
              <a:custGeom>
                <a:avLst/>
                <a:gdLst>
                  <a:gd name="textAreaLeft" fmla="*/ 0 w 3152880"/>
                  <a:gd name="textAreaRight" fmla="*/ 3153600 w 3152880"/>
                  <a:gd name="textAreaTop" fmla="*/ 0 h 936720"/>
                  <a:gd name="textAreaBottom" fmla="*/ 937440 h 93672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1" name="Google Shape;106;p3"/>
              <p:cNvSpPr/>
              <p:nvPr/>
            </p:nvSpPr>
            <p:spPr>
              <a:xfrm rot="10800000">
                <a:off x="7338240" y="3529440"/>
                <a:ext cx="1821240" cy="398520"/>
              </a:xfrm>
              <a:custGeom>
                <a:avLst/>
                <a:gdLst>
                  <a:gd name="textAreaLeft" fmla="*/ 0 w 1821240"/>
                  <a:gd name="textAreaRight" fmla="*/ 1821960 w 1821240"/>
                  <a:gd name="textAreaTop" fmla="*/ 0 h 398520"/>
                  <a:gd name="textAreaBottom" fmla="*/ 399240 h 39852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2" name="Google Shape;107;p3"/>
              <p:cNvSpPr/>
              <p:nvPr/>
            </p:nvSpPr>
            <p:spPr>
              <a:xfrm rot="10800000">
                <a:off x="7092360" y="3632760"/>
                <a:ext cx="2067120" cy="399240"/>
              </a:xfrm>
              <a:custGeom>
                <a:avLst/>
                <a:gdLst>
                  <a:gd name="textAreaLeft" fmla="*/ 0 w 2067120"/>
                  <a:gd name="textAreaRight" fmla="*/ 2067840 w 2067120"/>
                  <a:gd name="textAreaTop" fmla="*/ 0 h 399240"/>
                  <a:gd name="textAreaBottom" fmla="*/ 399960 h 39924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3" name="Google Shape;108;p3"/>
              <p:cNvSpPr/>
              <p:nvPr/>
            </p:nvSpPr>
            <p:spPr>
              <a:xfrm rot="10800000">
                <a:off x="7314840" y="3902400"/>
                <a:ext cx="46440" cy="46440"/>
              </a:xfrm>
              <a:custGeom>
                <a:avLst/>
                <a:gdLst>
                  <a:gd name="textAreaLeft" fmla="*/ 0 w 46440"/>
                  <a:gd name="textAreaRight" fmla="*/ 47160 w 46440"/>
                  <a:gd name="textAreaTop" fmla="*/ 0 h 46440"/>
                  <a:gd name="textAreaBottom" fmla="*/ 47160 h 4644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fillRef idx="0"/>
              <a:effectRef idx="0"/>
              <a:fontRef idx="minor"/>
            </p:style>
            <p:txBody>
              <a:bodyPr lIns="90000" rIns="90000" tIns="23400" bIns="234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4" name="Google Shape;109;p3"/>
              <p:cNvSpPr/>
              <p:nvPr/>
            </p:nvSpPr>
            <p:spPr>
              <a:xfrm rot="10800000">
                <a:off x="7065720" y="4003200"/>
                <a:ext cx="49320" cy="49320"/>
              </a:xfrm>
              <a:custGeom>
                <a:avLst/>
                <a:gdLst>
                  <a:gd name="textAreaLeft" fmla="*/ 0 w 49320"/>
                  <a:gd name="textAreaRight" fmla="*/ 50040 w 49320"/>
                  <a:gd name="textAreaTop" fmla="*/ 0 h 49320"/>
                  <a:gd name="textAreaBottom" fmla="*/ 50040 h 4932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fillRef idx="0"/>
              <a:effectRef idx="0"/>
              <a:fontRef idx="minor"/>
            </p:style>
            <p:txBody>
              <a:bodyPr lIns="90000" rIns="90000" tIns="24840" bIns="24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Tree>
  </p:cSld>
  <p:clrMap bg1="lt1" tx1="dk1" bg2="lt2" tx2="dk2" accent1="accent1" accent2="accent2" accent3="accent3" accent4="accent4" accent5="accent5" accent6="accent6" hlink="hlink" folHlink="folHlink"/>
  <p:sldLayoutIdLst>
    <p:sldLayoutId id="2147483656"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45" name="Google Shape;571;p22" descr=""/>
          <p:cNvPicPr/>
          <p:nvPr/>
        </p:nvPicPr>
        <p:blipFill>
          <a:blip r:embed="rId2"/>
          <a:stretch/>
        </p:blipFill>
        <p:spPr>
          <a:xfrm flipH="1">
            <a:off x="720" y="0"/>
            <a:ext cx="9143280" cy="5142960"/>
          </a:xfrm>
          <a:prstGeom prst="rect">
            <a:avLst/>
          </a:prstGeom>
          <a:noFill/>
          <a:ln w="0">
            <a:noFill/>
          </a:ln>
        </p:spPr>
      </p:pic>
      <p:grpSp>
        <p:nvGrpSpPr>
          <p:cNvPr id="146" name="Google Shape;574;p22"/>
          <p:cNvGrpSpPr/>
          <p:nvPr/>
        </p:nvGrpSpPr>
        <p:grpSpPr>
          <a:xfrm>
            <a:off x="-92520" y="-89640"/>
            <a:ext cx="9329040" cy="5769000"/>
            <a:chOff x="-92520" y="-89640"/>
            <a:chExt cx="9329040" cy="5769000"/>
          </a:xfrm>
        </p:grpSpPr>
        <p:grpSp>
          <p:nvGrpSpPr>
            <p:cNvPr id="147" name="Google Shape;575;p22"/>
            <p:cNvGrpSpPr/>
            <p:nvPr/>
          </p:nvGrpSpPr>
          <p:grpSpPr>
            <a:xfrm>
              <a:off x="-92520" y="-89640"/>
              <a:ext cx="2587680" cy="2401920"/>
              <a:chOff x="-92520" y="-89640"/>
              <a:chExt cx="2587680" cy="2401920"/>
            </a:xfrm>
          </p:grpSpPr>
          <p:sp>
            <p:nvSpPr>
              <p:cNvPr id="148" name="Google Shape;576;p22"/>
              <p:cNvSpPr/>
              <p:nvPr/>
            </p:nvSpPr>
            <p:spPr>
              <a:xfrm>
                <a:off x="-92520" y="-89640"/>
                <a:ext cx="2424600" cy="2401920"/>
              </a:xfrm>
              <a:custGeom>
                <a:avLst/>
                <a:gdLst>
                  <a:gd name="textAreaLeft" fmla="*/ 0 w 2424600"/>
                  <a:gd name="textAreaRight" fmla="*/ 2425320 w 2424600"/>
                  <a:gd name="textAreaTop" fmla="*/ 0 h 2401920"/>
                  <a:gd name="textAreaBottom" fmla="*/ 2402640 h 240192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9" name="Google Shape;577;p22"/>
              <p:cNvSpPr/>
              <p:nvPr/>
            </p:nvSpPr>
            <p:spPr>
              <a:xfrm>
                <a:off x="370080" y="-89640"/>
                <a:ext cx="2046960" cy="2024280"/>
              </a:xfrm>
              <a:custGeom>
                <a:avLst/>
                <a:gdLst>
                  <a:gd name="textAreaLeft" fmla="*/ 0 w 2046960"/>
                  <a:gd name="textAreaRight" fmla="*/ 2047680 w 2046960"/>
                  <a:gd name="textAreaTop" fmla="*/ 0 h 2024280"/>
                  <a:gd name="textAreaBottom" fmla="*/ 2025000 h 20242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0" name="Google Shape;578;p22"/>
              <p:cNvSpPr/>
              <p:nvPr/>
            </p:nvSpPr>
            <p:spPr>
              <a:xfrm>
                <a:off x="655560" y="-89640"/>
                <a:ext cx="1839600" cy="1819800"/>
              </a:xfrm>
              <a:custGeom>
                <a:avLst/>
                <a:gdLst>
                  <a:gd name="textAreaLeft" fmla="*/ 0 w 1839600"/>
                  <a:gd name="textAreaRight" fmla="*/ 1840320 w 1839600"/>
                  <a:gd name="textAreaTop" fmla="*/ 0 h 1819800"/>
                  <a:gd name="textAreaBottom" fmla="*/ 1820520 h 18198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51" name="Google Shape;579;p22"/>
            <p:cNvGrpSpPr/>
            <p:nvPr/>
          </p:nvGrpSpPr>
          <p:grpSpPr>
            <a:xfrm>
              <a:off x="6648840" y="3277440"/>
              <a:ext cx="2587680" cy="2401920"/>
              <a:chOff x="6648840" y="3277440"/>
              <a:chExt cx="2587680" cy="2401920"/>
            </a:xfrm>
          </p:grpSpPr>
          <p:sp>
            <p:nvSpPr>
              <p:cNvPr id="152" name="Google Shape;580;p22"/>
              <p:cNvSpPr/>
              <p:nvPr/>
            </p:nvSpPr>
            <p:spPr>
              <a:xfrm rot="10800000">
                <a:off x="6811920" y="3277440"/>
                <a:ext cx="2424600" cy="2401920"/>
              </a:xfrm>
              <a:custGeom>
                <a:avLst/>
                <a:gdLst>
                  <a:gd name="textAreaLeft" fmla="*/ 0 w 2424600"/>
                  <a:gd name="textAreaRight" fmla="*/ 2425320 w 2424600"/>
                  <a:gd name="textAreaTop" fmla="*/ 0 h 2401920"/>
                  <a:gd name="textAreaBottom" fmla="*/ 2402640 h 240192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3" name="Google Shape;581;p22"/>
              <p:cNvSpPr/>
              <p:nvPr/>
            </p:nvSpPr>
            <p:spPr>
              <a:xfrm rot="10800000">
                <a:off x="6726960" y="3655080"/>
                <a:ext cx="2046960" cy="2024280"/>
              </a:xfrm>
              <a:custGeom>
                <a:avLst/>
                <a:gdLst>
                  <a:gd name="textAreaLeft" fmla="*/ 0 w 2046960"/>
                  <a:gd name="textAreaRight" fmla="*/ 2047680 w 2046960"/>
                  <a:gd name="textAreaTop" fmla="*/ 0 h 2024280"/>
                  <a:gd name="textAreaBottom" fmla="*/ 2025000 h 20242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4" name="Google Shape;582;p22"/>
              <p:cNvSpPr/>
              <p:nvPr/>
            </p:nvSpPr>
            <p:spPr>
              <a:xfrm rot="10800000">
                <a:off x="6648840" y="3859560"/>
                <a:ext cx="1839600" cy="1819800"/>
              </a:xfrm>
              <a:custGeom>
                <a:avLst/>
                <a:gdLst>
                  <a:gd name="textAreaLeft" fmla="*/ 0 w 1839600"/>
                  <a:gd name="textAreaRight" fmla="*/ 1840320 w 1839600"/>
                  <a:gd name="textAreaTop" fmla="*/ 0 h 1819800"/>
                  <a:gd name="textAreaBottom" fmla="*/ 1820520 h 18198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155" name="Google Shape;583;p22"/>
          <p:cNvGrpSpPr/>
          <p:nvPr/>
        </p:nvGrpSpPr>
        <p:grpSpPr>
          <a:xfrm>
            <a:off x="474840" y="500760"/>
            <a:ext cx="8246880" cy="4308120"/>
            <a:chOff x="474840" y="500760"/>
            <a:chExt cx="8246880" cy="4308120"/>
          </a:xfrm>
        </p:grpSpPr>
        <p:sp>
          <p:nvSpPr>
            <p:cNvPr id="156" name="Google Shape;584;p22"/>
            <p:cNvSpPr/>
            <p:nvPr/>
          </p:nvSpPr>
          <p:spPr>
            <a:xfrm rot="10800000">
              <a:off x="8644680" y="2832120"/>
              <a:ext cx="77040" cy="77040"/>
            </a:xfrm>
            <a:prstGeom prst="rect">
              <a:avLst/>
            </a:prstGeom>
            <a:solidFill>
              <a:schemeClr val="lt2"/>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57" name="Google Shape;585;p22"/>
            <p:cNvSpPr/>
            <p:nvPr/>
          </p:nvSpPr>
          <p:spPr>
            <a:xfrm>
              <a:off x="8539200" y="1243080"/>
              <a:ext cx="77040" cy="77040"/>
            </a:xfrm>
            <a:prstGeom prst="rect">
              <a:avLst/>
            </a:prstGeom>
            <a:solidFill>
              <a:schemeClr val="accent1"/>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158" name="Google Shape;586;p22"/>
            <p:cNvSpPr/>
            <p:nvPr/>
          </p:nvSpPr>
          <p:spPr>
            <a:xfrm>
              <a:off x="474840" y="2450880"/>
              <a:ext cx="77040" cy="77040"/>
            </a:xfrm>
            <a:prstGeom prst="rect">
              <a:avLst/>
            </a:prstGeom>
            <a:solidFill>
              <a:schemeClr val="lt2"/>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59" name="Google Shape;587;p22"/>
            <p:cNvSpPr/>
            <p:nvPr/>
          </p:nvSpPr>
          <p:spPr>
            <a:xfrm>
              <a:off x="2851200" y="500760"/>
              <a:ext cx="77040" cy="77040"/>
            </a:xfrm>
            <a:prstGeom prst="rect">
              <a:avLst/>
            </a:prstGeom>
            <a:solidFill>
              <a:schemeClr val="accent1"/>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160" name="Google Shape;588;p22"/>
            <p:cNvSpPr/>
            <p:nvPr/>
          </p:nvSpPr>
          <p:spPr>
            <a:xfrm>
              <a:off x="6423120" y="4731840"/>
              <a:ext cx="77040" cy="77040"/>
            </a:xfrm>
            <a:prstGeom prst="rect">
              <a:avLst/>
            </a:prstGeom>
            <a:solidFill>
              <a:schemeClr val="accent1"/>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161" name="Google Shape;589;p22"/>
          <p:cNvGrpSpPr/>
          <p:nvPr/>
        </p:nvGrpSpPr>
        <p:grpSpPr>
          <a:xfrm>
            <a:off x="-455760" y="2313360"/>
            <a:ext cx="3468240" cy="3090960"/>
            <a:chOff x="-455760" y="2313360"/>
            <a:chExt cx="3468240" cy="3090960"/>
          </a:xfrm>
        </p:grpSpPr>
        <p:sp>
          <p:nvSpPr>
            <p:cNvPr id="162" name="Google Shape;590;p22"/>
            <p:cNvSpPr/>
            <p:nvPr/>
          </p:nvSpPr>
          <p:spPr>
            <a:xfrm flipH="1" rot="10800000">
              <a:off x="-64800" y="2313360"/>
              <a:ext cx="3077280" cy="2984760"/>
            </a:xfrm>
            <a:prstGeom prst="diagStripe">
              <a:avLst>
                <a:gd name="adj" fmla="val 50000"/>
              </a:avLst>
            </a:prstGeom>
            <a:solidFill>
              <a:schemeClr val="lt1"/>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163" name="Google Shape;591;p22"/>
            <p:cNvSpPr/>
            <p:nvPr/>
          </p:nvSpPr>
          <p:spPr>
            <a:xfrm flipH="1" rot="10800000">
              <a:off x="-86400" y="3902040"/>
              <a:ext cx="1891440" cy="1502280"/>
            </a:xfrm>
            <a:custGeom>
              <a:avLst/>
              <a:gdLst>
                <a:gd name="textAreaLeft" fmla="*/ -360 w 1891440"/>
                <a:gd name="textAreaRight" fmla="*/ 1891800 w 1891440"/>
                <a:gd name="textAreaTop" fmla="*/ 0 h 1502280"/>
                <a:gd name="textAreaBottom" fmla="*/ 1503000 h 15022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nvGrpSpPr>
            <p:cNvPr id="164" name="Google Shape;592;p22"/>
            <p:cNvGrpSpPr/>
            <p:nvPr/>
          </p:nvGrpSpPr>
          <p:grpSpPr>
            <a:xfrm>
              <a:off x="-455760" y="3922560"/>
              <a:ext cx="3152880" cy="939600"/>
              <a:chOff x="-455760" y="3922560"/>
              <a:chExt cx="3152880" cy="939600"/>
            </a:xfrm>
          </p:grpSpPr>
          <p:sp>
            <p:nvSpPr>
              <p:cNvPr id="165" name="Google Shape;593;p22"/>
              <p:cNvSpPr/>
              <p:nvPr/>
            </p:nvSpPr>
            <p:spPr>
              <a:xfrm flipV="1">
                <a:off x="-455400" y="3925440"/>
                <a:ext cx="3152880" cy="936720"/>
              </a:xfrm>
              <a:custGeom>
                <a:avLst/>
                <a:gdLst>
                  <a:gd name="textAreaLeft" fmla="*/ 0 w 3152880"/>
                  <a:gd name="textAreaRight" fmla="*/ 3153600 w 3152880"/>
                  <a:gd name="textAreaTop" fmla="*/ -360 h 936720"/>
                  <a:gd name="textAreaBottom" fmla="*/ 937080 h 93672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6" name="Google Shape;594;p22"/>
              <p:cNvSpPr/>
              <p:nvPr/>
            </p:nvSpPr>
            <p:spPr>
              <a:xfrm flipV="1">
                <a:off x="-113400" y="3922200"/>
                <a:ext cx="1821240" cy="398520"/>
              </a:xfrm>
              <a:custGeom>
                <a:avLst/>
                <a:gdLst>
                  <a:gd name="textAreaLeft" fmla="*/ 0 w 1821240"/>
                  <a:gd name="textAreaRight" fmla="*/ 1821960 w 1821240"/>
                  <a:gd name="textAreaTop" fmla="*/ 360 h 398520"/>
                  <a:gd name="textAreaBottom" fmla="*/ 399600 h 39852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7" name="Google Shape;595;p22"/>
              <p:cNvSpPr/>
              <p:nvPr/>
            </p:nvSpPr>
            <p:spPr>
              <a:xfrm flipV="1">
                <a:off x="-113400" y="4025520"/>
                <a:ext cx="2067120" cy="399240"/>
              </a:xfrm>
              <a:custGeom>
                <a:avLst/>
                <a:gdLst>
                  <a:gd name="textAreaLeft" fmla="*/ 0 w 2067120"/>
                  <a:gd name="textAreaRight" fmla="*/ 2067840 w 2067120"/>
                  <a:gd name="textAreaTop" fmla="*/ 360 h 399240"/>
                  <a:gd name="textAreaBottom" fmla="*/ 400320 h 39924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8" name="Google Shape;596;p22"/>
              <p:cNvSpPr/>
              <p:nvPr/>
            </p:nvSpPr>
            <p:spPr>
              <a:xfrm flipV="1">
                <a:off x="1684080" y="4295160"/>
                <a:ext cx="46440" cy="46440"/>
              </a:xfrm>
              <a:custGeom>
                <a:avLst/>
                <a:gdLst>
                  <a:gd name="textAreaLeft" fmla="*/ 0 w 46440"/>
                  <a:gd name="textAreaRight" fmla="*/ 47160 w 46440"/>
                  <a:gd name="textAreaTop" fmla="*/ 360 h 46440"/>
                  <a:gd name="textAreaBottom" fmla="*/ 47520 h 4644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fillRef idx="0"/>
              <a:effectRef idx="0"/>
              <a:fontRef idx="minor"/>
            </p:style>
            <p:txBody>
              <a:bodyPr lIns="90000" rIns="90000" tIns="23400" bIns="234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9" name="Google Shape;597;p22"/>
              <p:cNvSpPr/>
              <p:nvPr/>
            </p:nvSpPr>
            <p:spPr>
              <a:xfrm flipV="1">
                <a:off x="1930320" y="4395960"/>
                <a:ext cx="49320" cy="49320"/>
              </a:xfrm>
              <a:custGeom>
                <a:avLst/>
                <a:gdLst>
                  <a:gd name="textAreaLeft" fmla="*/ 0 w 49320"/>
                  <a:gd name="textAreaRight" fmla="*/ 50040 w 49320"/>
                  <a:gd name="textAreaTop" fmla="*/ 360 h 49320"/>
                  <a:gd name="textAreaBottom" fmla="*/ 50400 h 4932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fillRef idx="0"/>
              <a:effectRef idx="0"/>
              <a:fontRef idx="minor"/>
            </p:style>
            <p:txBody>
              <a:bodyPr lIns="90000" rIns="90000" tIns="24840" bIns="24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170" name="Google Shape;598;p22"/>
          <p:cNvGrpSpPr/>
          <p:nvPr/>
        </p:nvGrpSpPr>
        <p:grpSpPr>
          <a:xfrm>
            <a:off x="6185520" y="-182160"/>
            <a:ext cx="3413160" cy="3090600"/>
            <a:chOff x="6185520" y="-182160"/>
            <a:chExt cx="3413160" cy="3090600"/>
          </a:xfrm>
        </p:grpSpPr>
        <p:sp>
          <p:nvSpPr>
            <p:cNvPr id="171" name="Google Shape;599;p22"/>
            <p:cNvSpPr/>
            <p:nvPr/>
          </p:nvSpPr>
          <p:spPr>
            <a:xfrm flipH="1">
              <a:off x="6185520" y="-76320"/>
              <a:ext cx="3077280" cy="2984760"/>
            </a:xfrm>
            <a:prstGeom prst="diagStripe">
              <a:avLst>
                <a:gd name="adj" fmla="val 50000"/>
              </a:avLst>
            </a:prstGeom>
            <a:solidFill>
              <a:schemeClr val="lt1"/>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172" name="Google Shape;600;p22"/>
            <p:cNvSpPr/>
            <p:nvPr/>
          </p:nvSpPr>
          <p:spPr>
            <a:xfrm flipH="1">
              <a:off x="7392960" y="-182160"/>
              <a:ext cx="1891440" cy="1502280"/>
            </a:xfrm>
            <a:custGeom>
              <a:avLst/>
              <a:gdLst>
                <a:gd name="textAreaLeft" fmla="*/ -360 w 1891440"/>
                <a:gd name="textAreaRight" fmla="*/ 1891800 w 1891440"/>
                <a:gd name="textAreaTop" fmla="*/ 0 h 1502280"/>
                <a:gd name="textAreaBottom" fmla="*/ 1503000 h 15022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nvGrpSpPr>
            <p:cNvPr id="173" name="Google Shape;601;p22"/>
            <p:cNvGrpSpPr/>
            <p:nvPr/>
          </p:nvGrpSpPr>
          <p:grpSpPr>
            <a:xfrm>
              <a:off x="6445800" y="99000"/>
              <a:ext cx="3152880" cy="939600"/>
              <a:chOff x="6445800" y="99000"/>
              <a:chExt cx="3152880" cy="939600"/>
            </a:xfrm>
          </p:grpSpPr>
          <p:sp>
            <p:nvSpPr>
              <p:cNvPr id="174" name="Google Shape;602;p22"/>
              <p:cNvSpPr/>
              <p:nvPr/>
            </p:nvSpPr>
            <p:spPr>
              <a:xfrm flipH="1">
                <a:off x="6445800" y="99000"/>
                <a:ext cx="3152880" cy="936720"/>
              </a:xfrm>
              <a:custGeom>
                <a:avLst/>
                <a:gdLst>
                  <a:gd name="textAreaLeft" fmla="*/ -360 w 3152880"/>
                  <a:gd name="textAreaRight" fmla="*/ 3153240 w 3152880"/>
                  <a:gd name="textAreaTop" fmla="*/ 0 h 936720"/>
                  <a:gd name="textAreaBottom" fmla="*/ 937440 h 93672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5" name="Google Shape;603;p22"/>
              <p:cNvSpPr/>
              <p:nvPr/>
            </p:nvSpPr>
            <p:spPr>
              <a:xfrm flipH="1">
                <a:off x="7435440" y="640080"/>
                <a:ext cx="1821240" cy="398520"/>
              </a:xfrm>
              <a:custGeom>
                <a:avLst/>
                <a:gdLst>
                  <a:gd name="textAreaLeft" fmla="*/ 360 w 1821240"/>
                  <a:gd name="textAreaRight" fmla="*/ 1822320 w 1821240"/>
                  <a:gd name="textAreaTop" fmla="*/ 0 h 398520"/>
                  <a:gd name="textAreaBottom" fmla="*/ 399240 h 39852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6" name="Google Shape;604;p22"/>
              <p:cNvSpPr/>
              <p:nvPr/>
            </p:nvSpPr>
            <p:spPr>
              <a:xfrm flipH="1">
                <a:off x="7189200" y="536400"/>
                <a:ext cx="2067120" cy="399240"/>
              </a:xfrm>
              <a:custGeom>
                <a:avLst/>
                <a:gdLst>
                  <a:gd name="textAreaLeft" fmla="*/ -360 w 2067120"/>
                  <a:gd name="textAreaRight" fmla="*/ 2067480 w 2067120"/>
                  <a:gd name="textAreaTop" fmla="*/ 0 h 399240"/>
                  <a:gd name="textAreaBottom" fmla="*/ 399960 h 39924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7" name="Google Shape;605;p22"/>
              <p:cNvSpPr/>
              <p:nvPr/>
            </p:nvSpPr>
            <p:spPr>
              <a:xfrm flipH="1">
                <a:off x="7412040" y="619560"/>
                <a:ext cx="46440" cy="46440"/>
              </a:xfrm>
              <a:custGeom>
                <a:avLst/>
                <a:gdLst>
                  <a:gd name="textAreaLeft" fmla="*/ 360 w 46440"/>
                  <a:gd name="textAreaRight" fmla="*/ 47520 w 46440"/>
                  <a:gd name="textAreaTop" fmla="*/ 0 h 46440"/>
                  <a:gd name="textAreaBottom" fmla="*/ 47160 h 4644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fillRef idx="0"/>
              <a:effectRef idx="0"/>
              <a:fontRef idx="minor"/>
            </p:style>
            <p:txBody>
              <a:bodyPr lIns="90000" rIns="90000" tIns="23400" bIns="234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8" name="Google Shape;606;p22"/>
              <p:cNvSpPr/>
              <p:nvPr/>
            </p:nvSpPr>
            <p:spPr>
              <a:xfrm flipH="1">
                <a:off x="7162920" y="515520"/>
                <a:ext cx="49320" cy="49320"/>
              </a:xfrm>
              <a:custGeom>
                <a:avLst/>
                <a:gdLst>
                  <a:gd name="textAreaLeft" fmla="*/ 360 w 49320"/>
                  <a:gd name="textAreaRight" fmla="*/ 50400 w 49320"/>
                  <a:gd name="textAreaTop" fmla="*/ 0 h 49320"/>
                  <a:gd name="textAreaBottom" fmla="*/ 50040 h 4932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fillRef idx="0"/>
              <a:effectRef idx="0"/>
              <a:fontRef idx="minor"/>
            </p:style>
            <p:txBody>
              <a:bodyPr lIns="90000" rIns="90000" tIns="24840" bIns="24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
        <p:nvSpPr>
          <p:cNvPr id="1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800" strike="noStrike" u="none">
                <a:solidFill>
                  <a:schemeClr val="dk1"/>
                </a:solidFill>
                <a:effectLst/>
                <a:uFillTx/>
                <a:latin typeface="Arial"/>
              </a:rPr>
              <a:t>Ana başlık metnini düzenlemek için tıklayın</a:t>
            </a:r>
            <a:endParaRPr b="0" lang="en-US" sz="1800" strike="noStrike" u="none">
              <a:solidFill>
                <a:schemeClr val="dk1"/>
              </a:solidFill>
              <a:effectLst/>
              <a:uFillTx/>
              <a:latin typeface="Arial"/>
            </a:endParaRPr>
          </a:p>
        </p:txBody>
      </p:sp>
      <p:sp>
        <p:nvSpPr>
          <p:cNvPr id="18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trike="noStrike" u="none">
                <a:solidFill>
                  <a:schemeClr val="dk1"/>
                </a:solidFill>
                <a:effectLst/>
                <a:uFillTx/>
                <a:latin typeface="Arial"/>
              </a:rPr>
              <a:t>Anahat metninin biçimini düzenlemek için tıklayın</a:t>
            </a:r>
            <a:endParaRPr b="0" lang="en-US" sz="2800" strike="noStrike" u="none">
              <a:solidFill>
                <a:schemeClr val="dk1"/>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2000" strike="noStrike" u="none">
                <a:solidFill>
                  <a:schemeClr val="dk1"/>
                </a:solidFill>
                <a:effectLst/>
                <a:uFillTx/>
                <a:latin typeface="Arial"/>
              </a:rPr>
              <a:t>İkinci Anahat Düzeyi</a:t>
            </a:r>
            <a:endParaRPr b="0" lang="en-US" sz="2000" strike="noStrike" u="none">
              <a:solidFill>
                <a:schemeClr val="dk1"/>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dk1"/>
                </a:solidFill>
                <a:effectLst/>
                <a:uFillTx/>
                <a:latin typeface="Arial"/>
              </a:rPr>
              <a:t>Üçüncü Anahat Düzeyi</a:t>
            </a:r>
            <a:endParaRPr b="0" lang="en-US" sz="1800" strike="noStrike" u="none">
              <a:solidFill>
                <a:schemeClr val="dk1"/>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dk1"/>
                </a:solidFill>
                <a:effectLst/>
                <a:uFillTx/>
                <a:latin typeface="Arial"/>
              </a:rPr>
              <a:t>Dördüncü Anahat Düzeyi</a:t>
            </a:r>
            <a:endParaRPr b="0" lang="en-US" sz="1800" strike="noStrike" u="none">
              <a:solidFill>
                <a:schemeClr val="dk1"/>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2000" strike="noStrike" u="none">
                <a:solidFill>
                  <a:schemeClr val="dk1"/>
                </a:solidFill>
                <a:effectLst/>
                <a:uFillTx/>
                <a:latin typeface="Arial"/>
              </a:rPr>
              <a:t>Beşinci Anahat Düzeyi</a:t>
            </a:r>
            <a:endParaRPr b="0" lang="en-US" sz="2000" strike="noStrike" u="none">
              <a:solidFill>
                <a:schemeClr val="dk1"/>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2000" strike="noStrike" u="none">
                <a:solidFill>
                  <a:schemeClr val="dk1"/>
                </a:solidFill>
                <a:effectLst/>
                <a:uFillTx/>
                <a:latin typeface="Arial"/>
              </a:rPr>
              <a:t>Altıncı Anahat Düzeyi</a:t>
            </a:r>
            <a:endParaRPr b="0" lang="en-US" sz="2000" strike="noStrike" u="none">
              <a:solidFill>
                <a:schemeClr val="dk1"/>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2000" strike="noStrike" u="none">
                <a:solidFill>
                  <a:schemeClr val="dk1"/>
                </a:solidFill>
                <a:effectLst/>
                <a:uFillTx/>
                <a:latin typeface="Arial"/>
              </a:rPr>
              <a:t>Yedinci Anahat Düzeyi</a:t>
            </a:r>
            <a:endParaRPr b="0" lang="en-US" sz="2000" strike="noStrike" u="none">
              <a:solidFill>
                <a:schemeClr val="dk1"/>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58"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81" name="Google Shape;837;p30" descr=""/>
          <p:cNvPicPr/>
          <p:nvPr/>
        </p:nvPicPr>
        <p:blipFill>
          <a:blip r:embed="rId2"/>
          <a:stretch/>
        </p:blipFill>
        <p:spPr>
          <a:xfrm flipH="1">
            <a:off x="720" y="0"/>
            <a:ext cx="9143280" cy="5142960"/>
          </a:xfrm>
          <a:prstGeom prst="rect">
            <a:avLst/>
          </a:prstGeom>
          <a:noFill/>
          <a:ln w="0">
            <a:noFill/>
          </a:ln>
        </p:spPr>
      </p:pic>
      <p:sp>
        <p:nvSpPr>
          <p:cNvPr id="182" name="Google Shape;840;p30"/>
          <p:cNvSpPr/>
          <p:nvPr/>
        </p:nvSpPr>
        <p:spPr>
          <a:xfrm>
            <a:off x="2099160" y="3611880"/>
            <a:ext cx="4944960" cy="555480"/>
          </a:xfrm>
          <a:prstGeom prst="rect">
            <a:avLst/>
          </a:prstGeom>
          <a:noFill/>
          <a:ln w="0">
            <a:noFill/>
          </a:ln>
        </p:spPr>
        <p:style>
          <a:lnRef idx="0"/>
          <a:fillRef idx="0"/>
          <a:effectRef idx="0"/>
          <a:fontRef idx="minor"/>
        </p:style>
        <p:txBody>
          <a:bodyPr lIns="90000" rIns="90000" tIns="91440" bIns="91440" anchor="t">
            <a:noAutofit/>
          </a:bodyPr>
          <a:p>
            <a:pPr algn="ctr" defTabSz="914400">
              <a:lnSpc>
                <a:spcPct val="100000"/>
              </a:lnSpc>
              <a:spcBef>
                <a:spcPts val="300"/>
              </a:spcBef>
              <a:tabLst>
                <a:tab algn="l" pos="0"/>
              </a:tabLst>
            </a:pPr>
            <a:r>
              <a:rPr b="1" lang="en" sz="1200" strike="noStrike" u="none">
                <a:solidFill>
                  <a:schemeClr val="dk1"/>
                </a:solidFill>
                <a:effectLst/>
                <a:uFillTx/>
                <a:latin typeface="Archivo"/>
                <a:ea typeface="Archivo"/>
              </a:rPr>
              <a:t>CREDITS:</a:t>
            </a:r>
            <a:r>
              <a:rPr b="0" lang="en" sz="1200" strike="noStrike" u="none">
                <a:solidFill>
                  <a:schemeClr val="dk1"/>
                </a:solidFill>
                <a:effectLst/>
                <a:uFillTx/>
                <a:latin typeface="Archivo"/>
                <a:ea typeface="Archivo"/>
              </a:rPr>
              <a:t> This presentation template was created by </a:t>
            </a:r>
            <a:r>
              <a:rPr b="1" lang="en" sz="1200" strike="noStrike" u="sng">
                <a:solidFill>
                  <a:schemeClr val="dk1"/>
                </a:solidFill>
                <a:effectLst/>
                <a:uFillTx/>
                <a:latin typeface="Archivo"/>
                <a:ea typeface="Archivo"/>
                <a:hlinkClick r:id="rId3"/>
              </a:rPr>
              <a:t>Slidesgo</a:t>
            </a:r>
            <a:r>
              <a:rPr b="0" lang="en" sz="1200" strike="noStrike" u="none">
                <a:solidFill>
                  <a:schemeClr val="dk1"/>
                </a:solidFill>
                <a:effectLst/>
                <a:uFillTx/>
                <a:latin typeface="Archivo"/>
                <a:ea typeface="Archivo"/>
              </a:rPr>
              <a:t>, and includes icons by </a:t>
            </a:r>
            <a:r>
              <a:rPr b="1" lang="en" sz="1200" strike="noStrike" u="sng">
                <a:solidFill>
                  <a:schemeClr val="dk1"/>
                </a:solidFill>
                <a:effectLst/>
                <a:uFillTx/>
                <a:latin typeface="Archivo"/>
                <a:ea typeface="Archivo"/>
                <a:hlinkClick r:id="rId4"/>
              </a:rPr>
              <a:t>Flaticon</a:t>
            </a:r>
            <a:r>
              <a:rPr b="0" lang="en" sz="1200" strike="noStrike" u="none">
                <a:solidFill>
                  <a:schemeClr val="dk1"/>
                </a:solidFill>
                <a:effectLst/>
                <a:uFillTx/>
                <a:latin typeface="Archivo"/>
                <a:ea typeface="Archivo"/>
              </a:rPr>
              <a:t>, and infographics &amp; images by </a:t>
            </a:r>
            <a:r>
              <a:rPr b="1" lang="en" sz="1200" strike="noStrike" u="sng">
                <a:solidFill>
                  <a:schemeClr val="dk1"/>
                </a:solidFill>
                <a:effectLst/>
                <a:uFillTx/>
                <a:latin typeface="Archivo"/>
                <a:ea typeface="Archivo"/>
                <a:hlinkClick r:id="rId5"/>
              </a:rPr>
              <a:t>Freepik</a:t>
            </a:r>
            <a:r>
              <a:rPr b="0" lang="en" sz="1200" strike="noStrike" u="sng">
                <a:solidFill>
                  <a:schemeClr val="dk1"/>
                </a:solidFill>
                <a:effectLst/>
                <a:uFillTx/>
                <a:latin typeface="Archivo"/>
                <a:ea typeface="Archivo"/>
              </a:rPr>
              <a:t> </a:t>
            </a:r>
            <a:endParaRPr b="0" lang="tr-TR" sz="1200" strike="noStrike" u="none">
              <a:solidFill>
                <a:srgbClr val="ffffff"/>
              </a:solidFill>
              <a:effectLst/>
              <a:uFillTx/>
              <a:latin typeface="Arial"/>
            </a:endParaRPr>
          </a:p>
        </p:txBody>
      </p:sp>
      <p:sp>
        <p:nvSpPr>
          <p:cNvPr id="183" name="Google Shape;841;p30"/>
          <p:cNvSpPr/>
          <p:nvPr/>
        </p:nvSpPr>
        <p:spPr>
          <a:xfrm>
            <a:off x="-76320" y="-76320"/>
            <a:ext cx="3077280" cy="2984760"/>
          </a:xfrm>
          <a:prstGeom prst="diagStripe">
            <a:avLst>
              <a:gd name="adj" fmla="val 50000"/>
            </a:avLst>
          </a:prstGeom>
          <a:solidFill>
            <a:schemeClr val="lt1"/>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grpSp>
        <p:nvGrpSpPr>
          <p:cNvPr id="184" name="Google Shape;842;p30"/>
          <p:cNvGrpSpPr/>
          <p:nvPr/>
        </p:nvGrpSpPr>
        <p:grpSpPr>
          <a:xfrm>
            <a:off x="15480" y="-76320"/>
            <a:ext cx="2953080" cy="2741400"/>
            <a:chOff x="15480" y="-76320"/>
            <a:chExt cx="2953080" cy="2741400"/>
          </a:xfrm>
        </p:grpSpPr>
        <p:sp>
          <p:nvSpPr>
            <p:cNvPr id="185" name="Google Shape;843;p30"/>
            <p:cNvSpPr/>
            <p:nvPr/>
          </p:nvSpPr>
          <p:spPr>
            <a:xfrm>
              <a:off x="15480" y="-76320"/>
              <a:ext cx="2767320" cy="2741400"/>
            </a:xfrm>
            <a:custGeom>
              <a:avLst/>
              <a:gdLst>
                <a:gd name="textAreaLeft" fmla="*/ 0 w 2767320"/>
                <a:gd name="textAreaRight" fmla="*/ 2768040 w 2767320"/>
                <a:gd name="textAreaTop" fmla="*/ 0 h 2741400"/>
                <a:gd name="textAreaBottom" fmla="*/ 2742120 h 274140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6" name="Google Shape;844;p30"/>
            <p:cNvSpPr/>
            <p:nvPr/>
          </p:nvSpPr>
          <p:spPr>
            <a:xfrm>
              <a:off x="543600" y="-76320"/>
              <a:ext cx="2336400" cy="2310120"/>
            </a:xfrm>
            <a:custGeom>
              <a:avLst/>
              <a:gdLst>
                <a:gd name="textAreaLeft" fmla="*/ 0 w 2336400"/>
                <a:gd name="textAreaRight" fmla="*/ 2337120 w 2336400"/>
                <a:gd name="textAreaTop" fmla="*/ 0 h 2310120"/>
                <a:gd name="textAreaBottom" fmla="*/ 2310840 h 231012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7" name="Google Shape;845;p30"/>
            <p:cNvSpPr/>
            <p:nvPr/>
          </p:nvSpPr>
          <p:spPr>
            <a:xfrm>
              <a:off x="869040" y="-76320"/>
              <a:ext cx="2099520" cy="2076840"/>
            </a:xfrm>
            <a:custGeom>
              <a:avLst/>
              <a:gdLst>
                <a:gd name="textAreaLeft" fmla="*/ 0 w 2099520"/>
                <a:gd name="textAreaRight" fmla="*/ 2100240 w 2099520"/>
                <a:gd name="textAreaTop" fmla="*/ 0 h 2076840"/>
                <a:gd name="textAreaBottom" fmla="*/ 2077560 h 207684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88" name="Google Shape;846;p30"/>
          <p:cNvSpPr/>
          <p:nvPr/>
        </p:nvSpPr>
        <p:spPr>
          <a:xfrm rot="10800000">
            <a:off x="6175440" y="2313360"/>
            <a:ext cx="3077280" cy="2984760"/>
          </a:xfrm>
          <a:prstGeom prst="diagStripe">
            <a:avLst>
              <a:gd name="adj" fmla="val 50000"/>
            </a:avLst>
          </a:prstGeom>
          <a:solidFill>
            <a:schemeClr val="lt1"/>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grpSp>
        <p:nvGrpSpPr>
          <p:cNvPr id="189" name="Google Shape;847;p30"/>
          <p:cNvGrpSpPr/>
          <p:nvPr/>
        </p:nvGrpSpPr>
        <p:grpSpPr>
          <a:xfrm>
            <a:off x="6207840" y="2556360"/>
            <a:ext cx="2953080" cy="2741760"/>
            <a:chOff x="6207840" y="2556360"/>
            <a:chExt cx="2953080" cy="2741760"/>
          </a:xfrm>
        </p:grpSpPr>
        <p:sp>
          <p:nvSpPr>
            <p:cNvPr id="190" name="Google Shape;848;p30"/>
            <p:cNvSpPr/>
            <p:nvPr/>
          </p:nvSpPr>
          <p:spPr>
            <a:xfrm rot="10800000">
              <a:off x="6393600" y="2556000"/>
              <a:ext cx="2767320" cy="2741400"/>
            </a:xfrm>
            <a:custGeom>
              <a:avLst/>
              <a:gdLst>
                <a:gd name="textAreaLeft" fmla="*/ 0 w 2767320"/>
                <a:gd name="textAreaRight" fmla="*/ 2768040 w 2767320"/>
                <a:gd name="textAreaTop" fmla="*/ 0 h 2741400"/>
                <a:gd name="textAreaBottom" fmla="*/ 2742120 h 274140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1" name="Google Shape;849;p30"/>
            <p:cNvSpPr/>
            <p:nvPr/>
          </p:nvSpPr>
          <p:spPr>
            <a:xfrm rot="10800000">
              <a:off x="6296400" y="2988000"/>
              <a:ext cx="2336400" cy="2310120"/>
            </a:xfrm>
            <a:custGeom>
              <a:avLst/>
              <a:gdLst>
                <a:gd name="textAreaLeft" fmla="*/ 0 w 2336400"/>
                <a:gd name="textAreaRight" fmla="*/ 2337120 w 2336400"/>
                <a:gd name="textAreaTop" fmla="*/ 0 h 2310120"/>
                <a:gd name="textAreaBottom" fmla="*/ 2310840 h 231012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2" name="Google Shape;850;p30"/>
            <p:cNvSpPr/>
            <p:nvPr/>
          </p:nvSpPr>
          <p:spPr>
            <a:xfrm rot="10800000">
              <a:off x="6207840" y="3221280"/>
              <a:ext cx="2099520" cy="2076840"/>
            </a:xfrm>
            <a:custGeom>
              <a:avLst/>
              <a:gdLst>
                <a:gd name="textAreaLeft" fmla="*/ 0 w 2099520"/>
                <a:gd name="textAreaRight" fmla="*/ 2100240 w 2099520"/>
                <a:gd name="textAreaTop" fmla="*/ 0 h 2076840"/>
                <a:gd name="textAreaBottom" fmla="*/ 2077560 h 207684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fillRef idx="0"/>
            <a:effectRef idx="0"/>
            <a:fontRef idx="minor"/>
          </p:style>
          <p:txBody>
            <a:bodyPr lIns="68400" rIns="684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clrMap bg1="lt1" tx1="dk1" bg2="lt2" tx2="dk2" accent1="accent1" accent2="accent2" accent3="accent3" accent4="accent4" accent5="accent5" accent6="accent6" hlink="hlink" folHlink="folHlink"/>
  <p:sldLayoutIdLst>
    <p:sldLayoutId id="2147483660" r:id="rId6"/>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93" name="Google Shape;257;p9" descr=""/>
          <p:cNvPicPr/>
          <p:nvPr/>
        </p:nvPicPr>
        <p:blipFill>
          <a:blip r:embed="rId2"/>
          <a:stretch/>
        </p:blipFill>
        <p:spPr>
          <a:xfrm flipH="1">
            <a:off x="720" y="0"/>
            <a:ext cx="9143280" cy="5142960"/>
          </a:xfrm>
          <a:prstGeom prst="rect">
            <a:avLst/>
          </a:prstGeom>
          <a:noFill/>
          <a:ln w="0">
            <a:noFill/>
          </a:ln>
        </p:spPr>
      </p:pic>
      <p:grpSp>
        <p:nvGrpSpPr>
          <p:cNvPr id="194" name="Google Shape;260;p9"/>
          <p:cNvGrpSpPr/>
          <p:nvPr/>
        </p:nvGrpSpPr>
        <p:grpSpPr>
          <a:xfrm>
            <a:off x="176400" y="210960"/>
            <a:ext cx="8791920" cy="4770720"/>
            <a:chOff x="176400" y="210960"/>
            <a:chExt cx="8791920" cy="4770720"/>
          </a:xfrm>
        </p:grpSpPr>
        <p:grpSp>
          <p:nvGrpSpPr>
            <p:cNvPr id="195" name="Google Shape;261;p9"/>
            <p:cNvGrpSpPr/>
            <p:nvPr/>
          </p:nvGrpSpPr>
          <p:grpSpPr>
            <a:xfrm>
              <a:off x="176400" y="210960"/>
              <a:ext cx="1127160" cy="70920"/>
              <a:chOff x="176400" y="210960"/>
              <a:chExt cx="1127160" cy="70920"/>
            </a:xfrm>
          </p:grpSpPr>
          <p:sp>
            <p:nvSpPr>
              <p:cNvPr id="196" name="Google Shape;262;p9"/>
              <p:cNvSpPr/>
              <p:nvPr/>
            </p:nvSpPr>
            <p:spPr>
              <a:xfrm rot="5400000">
                <a:off x="1232280" y="2106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197" name="Google Shape;263;p9"/>
              <p:cNvSpPr/>
              <p:nvPr/>
            </p:nvSpPr>
            <p:spPr>
              <a:xfrm rot="5400000">
                <a:off x="1100520" y="2106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198" name="Google Shape;264;p9"/>
              <p:cNvSpPr/>
              <p:nvPr/>
            </p:nvSpPr>
            <p:spPr>
              <a:xfrm rot="5400000">
                <a:off x="968400" y="2106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199" name="Google Shape;265;p9"/>
              <p:cNvSpPr/>
              <p:nvPr/>
            </p:nvSpPr>
            <p:spPr>
              <a:xfrm rot="5400000">
                <a:off x="836280" y="2106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00" name="Google Shape;266;p9"/>
              <p:cNvSpPr/>
              <p:nvPr/>
            </p:nvSpPr>
            <p:spPr>
              <a:xfrm rot="5400000">
                <a:off x="704520" y="2106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01" name="Google Shape;267;p9"/>
              <p:cNvSpPr/>
              <p:nvPr/>
            </p:nvSpPr>
            <p:spPr>
              <a:xfrm rot="5400000">
                <a:off x="572400" y="2106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02" name="Google Shape;268;p9"/>
              <p:cNvSpPr/>
              <p:nvPr/>
            </p:nvSpPr>
            <p:spPr>
              <a:xfrm rot="5400000">
                <a:off x="440280" y="2106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03" name="Google Shape;269;p9"/>
              <p:cNvSpPr/>
              <p:nvPr/>
            </p:nvSpPr>
            <p:spPr>
              <a:xfrm rot="5400000">
                <a:off x="308520" y="2106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04" name="Google Shape;270;p9"/>
              <p:cNvSpPr/>
              <p:nvPr/>
            </p:nvSpPr>
            <p:spPr>
              <a:xfrm rot="5400000">
                <a:off x="176400" y="2106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205" name="Google Shape;271;p9"/>
            <p:cNvGrpSpPr/>
            <p:nvPr/>
          </p:nvGrpSpPr>
          <p:grpSpPr>
            <a:xfrm>
              <a:off x="7840800" y="4910760"/>
              <a:ext cx="1127520" cy="70920"/>
              <a:chOff x="7840800" y="4910760"/>
              <a:chExt cx="1127520" cy="70920"/>
            </a:xfrm>
          </p:grpSpPr>
          <p:sp>
            <p:nvSpPr>
              <p:cNvPr id="206" name="Google Shape;272;p9"/>
              <p:cNvSpPr/>
              <p:nvPr/>
            </p:nvSpPr>
            <p:spPr>
              <a:xfrm rot="5400000">
                <a:off x="8897040" y="49104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07" name="Google Shape;273;p9"/>
              <p:cNvSpPr/>
              <p:nvPr/>
            </p:nvSpPr>
            <p:spPr>
              <a:xfrm rot="5400000">
                <a:off x="8764920" y="49104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08" name="Google Shape;274;p9"/>
              <p:cNvSpPr/>
              <p:nvPr/>
            </p:nvSpPr>
            <p:spPr>
              <a:xfrm rot="5400000">
                <a:off x="8632800" y="49104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09" name="Google Shape;275;p9"/>
              <p:cNvSpPr/>
              <p:nvPr/>
            </p:nvSpPr>
            <p:spPr>
              <a:xfrm rot="5400000">
                <a:off x="8501040" y="49104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10" name="Google Shape;276;p9"/>
              <p:cNvSpPr/>
              <p:nvPr/>
            </p:nvSpPr>
            <p:spPr>
              <a:xfrm rot="5400000">
                <a:off x="8368920" y="49104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11" name="Google Shape;277;p9"/>
              <p:cNvSpPr/>
              <p:nvPr/>
            </p:nvSpPr>
            <p:spPr>
              <a:xfrm rot="5400000">
                <a:off x="8236800" y="49104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12" name="Google Shape;278;p9"/>
              <p:cNvSpPr/>
              <p:nvPr/>
            </p:nvSpPr>
            <p:spPr>
              <a:xfrm rot="5400000">
                <a:off x="8105040" y="49104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13" name="Google Shape;279;p9"/>
              <p:cNvSpPr/>
              <p:nvPr/>
            </p:nvSpPr>
            <p:spPr>
              <a:xfrm rot="5400000">
                <a:off x="7972920" y="49104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14" name="Google Shape;280;p9"/>
              <p:cNvSpPr/>
              <p:nvPr/>
            </p:nvSpPr>
            <p:spPr>
              <a:xfrm rot="5400000">
                <a:off x="7840800" y="4910400"/>
                <a:ext cx="70920" cy="71280"/>
              </a:xfrm>
              <a:prstGeom prst="ellipse">
                <a:avLst/>
              </a:prstGeom>
              <a:solidFill>
                <a:schemeClr val="accent1"/>
              </a:solidFill>
              <a:ln w="0">
                <a:noFill/>
              </a:ln>
              <a:effectLst>
                <a:outerShdw algn="bl" blurRad="57240" dir="5400000" dist="19080" rotWithShape="0">
                  <a:srgbClr val="000000">
                    <a:alpha val="16000"/>
                  </a:srgbClr>
                </a:outerShdw>
              </a:effectLst>
            </p:spPr>
            <p:style>
              <a:lnRef idx="0"/>
              <a:fillRef idx="0"/>
              <a:effectRef idx="0"/>
              <a:fontRef idx="minor"/>
            </p:style>
            <p:txBody>
              <a:bodyPr lIns="90000" rIns="90000" tIns="25200" bIns="2520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grpSp>
      </p:grpSp>
      <p:grpSp>
        <p:nvGrpSpPr>
          <p:cNvPr id="215" name="Google Shape;281;p9"/>
          <p:cNvGrpSpPr/>
          <p:nvPr/>
        </p:nvGrpSpPr>
        <p:grpSpPr>
          <a:xfrm>
            <a:off x="453600" y="438480"/>
            <a:ext cx="8052480" cy="4195800"/>
            <a:chOff x="453600" y="438480"/>
            <a:chExt cx="8052480" cy="4195800"/>
          </a:xfrm>
        </p:grpSpPr>
        <p:sp>
          <p:nvSpPr>
            <p:cNvPr id="216" name="Google Shape;282;p9"/>
            <p:cNvSpPr/>
            <p:nvPr/>
          </p:nvSpPr>
          <p:spPr>
            <a:xfrm>
              <a:off x="453600" y="1374480"/>
              <a:ext cx="77040" cy="77040"/>
            </a:xfrm>
            <a:prstGeom prst="rect">
              <a:avLst/>
            </a:prstGeom>
            <a:solidFill>
              <a:schemeClr val="lt2"/>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17" name="Google Shape;283;p9"/>
            <p:cNvSpPr/>
            <p:nvPr/>
          </p:nvSpPr>
          <p:spPr>
            <a:xfrm>
              <a:off x="4929840" y="438480"/>
              <a:ext cx="77040" cy="77040"/>
            </a:xfrm>
            <a:prstGeom prst="rect">
              <a:avLst/>
            </a:prstGeom>
            <a:solidFill>
              <a:schemeClr val="accent1"/>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18" name="Google Shape;284;p9"/>
            <p:cNvSpPr/>
            <p:nvPr/>
          </p:nvSpPr>
          <p:spPr>
            <a:xfrm>
              <a:off x="8429040" y="3637440"/>
              <a:ext cx="77040" cy="77040"/>
            </a:xfrm>
            <a:prstGeom prst="rect">
              <a:avLst/>
            </a:prstGeom>
            <a:solidFill>
              <a:schemeClr val="lt2"/>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19" name="Google Shape;285;p9"/>
            <p:cNvSpPr/>
            <p:nvPr/>
          </p:nvSpPr>
          <p:spPr>
            <a:xfrm>
              <a:off x="4745520" y="4557240"/>
              <a:ext cx="77040" cy="77040"/>
            </a:xfrm>
            <a:prstGeom prst="rect">
              <a:avLst/>
            </a:prstGeom>
            <a:solidFill>
              <a:schemeClr val="accent1"/>
            </a:solidFill>
            <a:ln w="0">
              <a:noFill/>
            </a:ln>
          </p:spPr>
          <p:style>
            <a:lnRef idx="0"/>
            <a:fillRef idx="0"/>
            <a:effectRef idx="0"/>
            <a:fontRef idx="minor"/>
          </p:style>
          <p:txBody>
            <a:bodyPr lIns="90000" rIns="90000" tIns="38520" bIns="3852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220" name="Google Shape;286;p9"/>
          <p:cNvGrpSpPr/>
          <p:nvPr/>
        </p:nvGrpSpPr>
        <p:grpSpPr>
          <a:xfrm>
            <a:off x="-57600" y="2414880"/>
            <a:ext cx="3349080" cy="2801160"/>
            <a:chOff x="-57600" y="2414880"/>
            <a:chExt cx="3349080" cy="2801160"/>
          </a:xfrm>
        </p:grpSpPr>
        <p:sp>
          <p:nvSpPr>
            <p:cNvPr id="221" name="Google Shape;287;p9"/>
            <p:cNvSpPr/>
            <p:nvPr/>
          </p:nvSpPr>
          <p:spPr>
            <a:xfrm flipH="1" rot="10800000">
              <a:off x="-57960" y="2556360"/>
              <a:ext cx="3349080" cy="2659680"/>
            </a:xfrm>
            <a:custGeom>
              <a:avLst/>
              <a:gdLst>
                <a:gd name="textAreaLeft" fmla="*/ 360 w 3349080"/>
                <a:gd name="textAreaRight" fmla="*/ 3350160 w 3349080"/>
                <a:gd name="textAreaTop" fmla="*/ 0 h 2659680"/>
                <a:gd name="textAreaBottom" fmla="*/ 2660400 h 26596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2" name="Google Shape;288;p9"/>
            <p:cNvSpPr/>
            <p:nvPr/>
          </p:nvSpPr>
          <p:spPr>
            <a:xfrm flipH="1" rot="10800000">
              <a:off x="-21600" y="3713760"/>
              <a:ext cx="1891440" cy="1502280"/>
            </a:xfrm>
            <a:custGeom>
              <a:avLst/>
              <a:gdLst>
                <a:gd name="textAreaLeft" fmla="*/ -360 w 1891440"/>
                <a:gd name="textAreaRight" fmla="*/ 1891800 w 1891440"/>
                <a:gd name="textAreaTop" fmla="*/ 0 h 1502280"/>
                <a:gd name="textAreaBottom" fmla="*/ 1503000 h 15022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nvGrpSpPr>
            <p:cNvPr id="223" name="Google Shape;289;p9"/>
            <p:cNvGrpSpPr/>
            <p:nvPr/>
          </p:nvGrpSpPr>
          <p:grpSpPr>
            <a:xfrm>
              <a:off x="614520" y="2414880"/>
              <a:ext cx="2382840" cy="2130120"/>
              <a:chOff x="614520" y="2414880"/>
              <a:chExt cx="2382840" cy="2130120"/>
            </a:xfrm>
          </p:grpSpPr>
          <p:sp>
            <p:nvSpPr>
              <p:cNvPr id="224" name="Google Shape;290;p9"/>
              <p:cNvSpPr/>
              <p:nvPr/>
            </p:nvSpPr>
            <p:spPr>
              <a:xfrm flipH="1">
                <a:off x="1349640" y="3006360"/>
                <a:ext cx="1623240" cy="1514160"/>
              </a:xfrm>
              <a:custGeom>
                <a:avLst/>
                <a:gdLst>
                  <a:gd name="textAreaLeft" fmla="*/ 360 w 1623240"/>
                  <a:gd name="textAreaRight" fmla="*/ 1624320 w 1623240"/>
                  <a:gd name="textAreaTop" fmla="*/ 0 h 1514160"/>
                  <a:gd name="textAreaBottom" fmla="*/ 1514880 h 151416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rgbClr val="ffffff"/>
                  </a:solidFill>
                  <a:effectLst/>
                  <a:uFillTx/>
                  <a:latin typeface="OpenSymbol"/>
                </a:endParaRPr>
              </a:p>
            </p:txBody>
          </p:sp>
          <p:sp>
            <p:nvSpPr>
              <p:cNvPr id="225" name="Google Shape;291;p9"/>
              <p:cNvSpPr/>
              <p:nvPr/>
            </p:nvSpPr>
            <p:spPr>
              <a:xfrm flipH="1">
                <a:off x="693360" y="2493360"/>
                <a:ext cx="1733400" cy="1683000"/>
              </a:xfrm>
              <a:custGeom>
                <a:avLst/>
                <a:gdLst>
                  <a:gd name="textAreaLeft" fmla="*/ 360 w 1733400"/>
                  <a:gd name="textAreaRight" fmla="*/ 1734480 w 1733400"/>
                  <a:gd name="textAreaTop" fmla="*/ 0 h 1683000"/>
                  <a:gd name="textAreaBottom" fmla="*/ 1683720 h 168300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rgbClr val="ffffff"/>
                  </a:solidFill>
                  <a:effectLst/>
                  <a:uFillTx/>
                  <a:latin typeface="OpenSymbol"/>
                </a:endParaRPr>
              </a:p>
            </p:txBody>
          </p:sp>
          <p:sp>
            <p:nvSpPr>
              <p:cNvPr id="226" name="Google Shape;292;p9"/>
              <p:cNvSpPr/>
              <p:nvPr/>
            </p:nvSpPr>
            <p:spPr>
              <a:xfrm flipH="1">
                <a:off x="1268640" y="2926080"/>
                <a:ext cx="104760" cy="104760"/>
              </a:xfrm>
              <a:prstGeom prst="ellipse">
                <a:avLst/>
              </a:prstGeom>
              <a:solidFill>
                <a:schemeClr val="lt2"/>
              </a:solidFill>
              <a:ln w="0">
                <a:noFill/>
              </a:ln>
            </p:spPr>
            <p:style>
              <a:lnRef idx="0"/>
              <a:fillRef idx="0"/>
              <a:effectRef idx="0"/>
              <a:fontRef idx="minor"/>
            </p:style>
            <p:txBody>
              <a:bodyPr lIns="90000" rIns="90000" tIns="37080" bIns="3708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27" name="Google Shape;293;p9"/>
              <p:cNvSpPr/>
              <p:nvPr/>
            </p:nvSpPr>
            <p:spPr>
              <a:xfrm flipH="1">
                <a:off x="614160" y="2414880"/>
                <a:ext cx="104760" cy="104760"/>
              </a:xfrm>
              <a:prstGeom prst="ellipse">
                <a:avLst/>
              </a:prstGeom>
              <a:solidFill>
                <a:schemeClr val="lt2"/>
              </a:solidFill>
              <a:ln w="0">
                <a:noFill/>
              </a:ln>
            </p:spPr>
            <p:style>
              <a:lnRef idx="0"/>
              <a:fillRef idx="0"/>
              <a:effectRef idx="0"/>
              <a:fontRef idx="minor"/>
            </p:style>
            <p:txBody>
              <a:bodyPr lIns="90000" rIns="90000" tIns="37080" bIns="3708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28" name="Google Shape;294;p9"/>
              <p:cNvSpPr/>
              <p:nvPr/>
            </p:nvSpPr>
            <p:spPr>
              <a:xfrm flipH="1">
                <a:off x="2400480" y="4149720"/>
                <a:ext cx="52200" cy="52200"/>
              </a:xfrm>
              <a:prstGeom prst="ellipse">
                <a:avLst/>
              </a:prstGeom>
              <a:solidFill>
                <a:schemeClr val="lt2"/>
              </a:solidFill>
              <a:ln w="0">
                <a:noFill/>
              </a:ln>
            </p:spPr>
            <p:style>
              <a:lnRef idx="0"/>
              <a:fillRef idx="0"/>
              <a:effectRef idx="0"/>
              <a:fontRef idx="minor"/>
            </p:style>
            <p:txBody>
              <a:bodyPr lIns="90000" rIns="90000" tIns="18360" bIns="1836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29" name="Google Shape;295;p9"/>
              <p:cNvSpPr/>
              <p:nvPr/>
            </p:nvSpPr>
            <p:spPr>
              <a:xfrm flipH="1">
                <a:off x="2944800" y="4492800"/>
                <a:ext cx="52200" cy="52200"/>
              </a:xfrm>
              <a:prstGeom prst="ellipse">
                <a:avLst/>
              </a:prstGeom>
              <a:solidFill>
                <a:schemeClr val="lt2"/>
              </a:solidFill>
              <a:ln w="0">
                <a:noFill/>
              </a:ln>
            </p:spPr>
            <p:style>
              <a:lnRef idx="0"/>
              <a:fillRef idx="0"/>
              <a:effectRef idx="0"/>
              <a:fontRef idx="minor"/>
            </p:style>
            <p:txBody>
              <a:bodyPr lIns="90000" rIns="90000" tIns="18360" bIns="1836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230" name="Google Shape;296;p9"/>
          <p:cNvGrpSpPr/>
          <p:nvPr/>
        </p:nvGrpSpPr>
        <p:grpSpPr>
          <a:xfrm>
            <a:off x="5857920" y="0"/>
            <a:ext cx="3349080" cy="2780640"/>
            <a:chOff x="5857920" y="0"/>
            <a:chExt cx="3349080" cy="2780640"/>
          </a:xfrm>
        </p:grpSpPr>
        <p:sp>
          <p:nvSpPr>
            <p:cNvPr id="231" name="Google Shape;297;p9"/>
            <p:cNvSpPr/>
            <p:nvPr/>
          </p:nvSpPr>
          <p:spPr>
            <a:xfrm flipH="1">
              <a:off x="5857560" y="0"/>
              <a:ext cx="3349080" cy="2659680"/>
            </a:xfrm>
            <a:custGeom>
              <a:avLst/>
              <a:gdLst>
                <a:gd name="textAreaLeft" fmla="*/ 360 w 3349080"/>
                <a:gd name="textAreaRight" fmla="*/ 3350160 w 3349080"/>
                <a:gd name="textAreaTop" fmla="*/ 0 h 2659680"/>
                <a:gd name="textAreaBottom" fmla="*/ 2660400 h 26596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2" name="Google Shape;298;p9"/>
            <p:cNvSpPr/>
            <p:nvPr/>
          </p:nvSpPr>
          <p:spPr>
            <a:xfrm flipH="1">
              <a:off x="7278840" y="0"/>
              <a:ext cx="1891440" cy="1502280"/>
            </a:xfrm>
            <a:custGeom>
              <a:avLst/>
              <a:gdLst>
                <a:gd name="textAreaLeft" fmla="*/ -360 w 1891440"/>
                <a:gd name="textAreaRight" fmla="*/ 1891800 w 1891440"/>
                <a:gd name="textAreaTop" fmla="*/ 0 h 1502280"/>
                <a:gd name="textAreaBottom" fmla="*/ 1503000 h 15022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nvGrpSpPr>
            <p:cNvPr id="233" name="Google Shape;299;p9"/>
            <p:cNvGrpSpPr/>
            <p:nvPr/>
          </p:nvGrpSpPr>
          <p:grpSpPr>
            <a:xfrm>
              <a:off x="6204960" y="650520"/>
              <a:ext cx="2382840" cy="2130120"/>
              <a:chOff x="6204960" y="650520"/>
              <a:chExt cx="2382840" cy="2130120"/>
            </a:xfrm>
          </p:grpSpPr>
          <p:sp>
            <p:nvSpPr>
              <p:cNvPr id="234" name="Google Shape;300;p9"/>
              <p:cNvSpPr/>
              <p:nvPr/>
            </p:nvSpPr>
            <p:spPr>
              <a:xfrm flipV="1">
                <a:off x="6229440" y="674280"/>
                <a:ext cx="1623240" cy="1514160"/>
              </a:xfrm>
              <a:custGeom>
                <a:avLst/>
                <a:gdLst>
                  <a:gd name="textAreaLeft" fmla="*/ 0 w 1623240"/>
                  <a:gd name="textAreaRight" fmla="*/ 1623960 w 1623240"/>
                  <a:gd name="textAreaTop" fmla="*/ -360 h 1514160"/>
                  <a:gd name="textAreaBottom" fmla="*/ 1514520 h 151416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rgbClr val="ffffff"/>
                  </a:solidFill>
                  <a:effectLst/>
                  <a:uFillTx/>
                  <a:latin typeface="OpenSymbol"/>
                </a:endParaRPr>
              </a:p>
            </p:txBody>
          </p:sp>
          <p:sp>
            <p:nvSpPr>
              <p:cNvPr id="235" name="Google Shape;301;p9"/>
              <p:cNvSpPr/>
              <p:nvPr/>
            </p:nvSpPr>
            <p:spPr>
              <a:xfrm flipV="1">
                <a:off x="6775560" y="1018080"/>
                <a:ext cx="1733400" cy="1683000"/>
              </a:xfrm>
              <a:custGeom>
                <a:avLst/>
                <a:gdLst>
                  <a:gd name="textAreaLeft" fmla="*/ 0 w 1733400"/>
                  <a:gd name="textAreaRight" fmla="*/ 1734120 w 1733400"/>
                  <a:gd name="textAreaTop" fmla="*/ 360 h 1683000"/>
                  <a:gd name="textAreaBottom" fmla="*/ 1684080 h 168300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rgbClr val="ffffff"/>
                  </a:solidFill>
                  <a:effectLst/>
                  <a:uFillTx/>
                  <a:latin typeface="OpenSymbol"/>
                </a:endParaRPr>
              </a:p>
            </p:txBody>
          </p:sp>
          <p:sp>
            <p:nvSpPr>
              <p:cNvPr id="236" name="Google Shape;302;p9"/>
              <p:cNvSpPr/>
              <p:nvPr/>
            </p:nvSpPr>
            <p:spPr>
              <a:xfrm flipV="1">
                <a:off x="7828560" y="2164320"/>
                <a:ext cx="104760" cy="104760"/>
              </a:xfrm>
              <a:prstGeom prst="ellipse">
                <a:avLst/>
              </a:prstGeom>
              <a:solidFill>
                <a:schemeClr val="lt2"/>
              </a:solidFill>
              <a:ln w="0">
                <a:noFill/>
              </a:ln>
            </p:spPr>
            <p:style>
              <a:lnRef idx="0"/>
              <a:fillRef idx="0"/>
              <a:effectRef idx="0"/>
              <a:fontRef idx="minor"/>
            </p:style>
            <p:txBody>
              <a:bodyPr lIns="90000" rIns="90000" tIns="37080" bIns="3708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37" name="Google Shape;303;p9"/>
              <p:cNvSpPr/>
              <p:nvPr/>
            </p:nvSpPr>
            <p:spPr>
              <a:xfrm flipV="1">
                <a:off x="8483040" y="2675520"/>
                <a:ext cx="104760" cy="104760"/>
              </a:xfrm>
              <a:prstGeom prst="ellipse">
                <a:avLst/>
              </a:prstGeom>
              <a:solidFill>
                <a:schemeClr val="lt2"/>
              </a:solidFill>
              <a:ln w="0">
                <a:noFill/>
              </a:ln>
            </p:spPr>
            <p:style>
              <a:lnRef idx="0"/>
              <a:fillRef idx="0"/>
              <a:effectRef idx="0"/>
              <a:fontRef idx="minor"/>
            </p:style>
            <p:txBody>
              <a:bodyPr lIns="90000" rIns="90000" tIns="37080" bIns="3708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38" name="Google Shape;304;p9"/>
              <p:cNvSpPr/>
              <p:nvPr/>
            </p:nvSpPr>
            <p:spPr>
              <a:xfrm flipV="1">
                <a:off x="6749640" y="993240"/>
                <a:ext cx="52200" cy="52200"/>
              </a:xfrm>
              <a:prstGeom prst="ellipse">
                <a:avLst/>
              </a:prstGeom>
              <a:solidFill>
                <a:schemeClr val="lt2"/>
              </a:solidFill>
              <a:ln w="0">
                <a:noFill/>
              </a:ln>
            </p:spPr>
            <p:style>
              <a:lnRef idx="0"/>
              <a:fillRef idx="0"/>
              <a:effectRef idx="0"/>
              <a:fontRef idx="minor"/>
            </p:style>
            <p:txBody>
              <a:bodyPr lIns="90000" rIns="90000" tIns="18360" bIns="1836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39" name="Google Shape;305;p9"/>
              <p:cNvSpPr/>
              <p:nvPr/>
            </p:nvSpPr>
            <p:spPr>
              <a:xfrm flipV="1">
                <a:off x="6204960" y="650160"/>
                <a:ext cx="52200" cy="52200"/>
              </a:xfrm>
              <a:prstGeom prst="ellipse">
                <a:avLst/>
              </a:prstGeom>
              <a:solidFill>
                <a:schemeClr val="lt2"/>
              </a:solidFill>
              <a:ln w="0">
                <a:noFill/>
              </a:ln>
            </p:spPr>
            <p:style>
              <a:lnRef idx="0"/>
              <a:fillRef idx="0"/>
              <a:effectRef idx="0"/>
              <a:fontRef idx="minor"/>
            </p:style>
            <p:txBody>
              <a:bodyPr lIns="90000" rIns="90000" tIns="18360" bIns="1836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grpSp>
      </p:grpSp>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800" strike="noStrike" u="none">
                <a:solidFill>
                  <a:schemeClr val="dk1"/>
                </a:solidFill>
                <a:effectLst/>
                <a:uFillTx/>
                <a:latin typeface="Arial"/>
              </a:rPr>
              <a:t>Ana başlık metnini düzenlemek için tıklayın</a:t>
            </a:r>
            <a:endParaRPr b="0" lang="en-US" sz="1800" strike="noStrike" u="none">
              <a:solidFill>
                <a:schemeClr val="dk1"/>
              </a:solidFill>
              <a:effectLst/>
              <a:uFillTx/>
              <a:latin typeface="Arial"/>
            </a:endParaRPr>
          </a:p>
        </p:txBody>
      </p:sp>
      <p:sp>
        <p:nvSpPr>
          <p:cNvPr id="24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trike="noStrike" u="none">
                <a:solidFill>
                  <a:schemeClr val="dk1"/>
                </a:solidFill>
                <a:effectLst/>
                <a:uFillTx/>
                <a:latin typeface="Arial"/>
              </a:rPr>
              <a:t>Anahat metninin biçimini düzenlemek için tıklayın</a:t>
            </a:r>
            <a:endParaRPr b="0" lang="en-US" sz="2800" strike="noStrike" u="none">
              <a:solidFill>
                <a:schemeClr val="dk1"/>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2000" strike="noStrike" u="none">
                <a:solidFill>
                  <a:schemeClr val="dk1"/>
                </a:solidFill>
                <a:effectLst/>
                <a:uFillTx/>
                <a:latin typeface="Arial"/>
              </a:rPr>
              <a:t>İkinci Anahat Düzeyi</a:t>
            </a:r>
            <a:endParaRPr b="0" lang="en-US" sz="2000" strike="noStrike" u="none">
              <a:solidFill>
                <a:schemeClr val="dk1"/>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dk1"/>
                </a:solidFill>
                <a:effectLst/>
                <a:uFillTx/>
                <a:latin typeface="Arial"/>
              </a:rPr>
              <a:t>Üçüncü Anahat Düzeyi</a:t>
            </a:r>
            <a:endParaRPr b="0" lang="en-US" sz="1800" strike="noStrike" u="none">
              <a:solidFill>
                <a:schemeClr val="dk1"/>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dk1"/>
                </a:solidFill>
                <a:effectLst/>
                <a:uFillTx/>
                <a:latin typeface="Arial"/>
              </a:rPr>
              <a:t>Dördüncü Anahat Düzeyi</a:t>
            </a:r>
            <a:endParaRPr b="0" lang="en-US" sz="1800" strike="noStrike" u="none">
              <a:solidFill>
                <a:schemeClr val="dk1"/>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2000" strike="noStrike" u="none">
                <a:solidFill>
                  <a:schemeClr val="dk1"/>
                </a:solidFill>
                <a:effectLst/>
                <a:uFillTx/>
                <a:latin typeface="Arial"/>
              </a:rPr>
              <a:t>Beşinci Anahat Düzeyi</a:t>
            </a:r>
            <a:endParaRPr b="0" lang="en-US" sz="2000" strike="noStrike" u="none">
              <a:solidFill>
                <a:schemeClr val="dk1"/>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2000" strike="noStrike" u="none">
                <a:solidFill>
                  <a:schemeClr val="dk1"/>
                </a:solidFill>
                <a:effectLst/>
                <a:uFillTx/>
                <a:latin typeface="Arial"/>
              </a:rPr>
              <a:t>Altıncı Anahat Düzeyi</a:t>
            </a:r>
            <a:endParaRPr b="0" lang="en-US" sz="2000" strike="noStrike" u="none">
              <a:solidFill>
                <a:schemeClr val="dk1"/>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2000" strike="noStrike" u="none">
                <a:solidFill>
                  <a:schemeClr val="dk1"/>
                </a:solidFill>
                <a:effectLst/>
                <a:uFillTx/>
                <a:latin typeface="Arial"/>
              </a:rPr>
              <a:t>Yedinci Anahat Düzeyi</a:t>
            </a:r>
            <a:endParaRPr b="0" lang="en-US" sz="2000" strike="noStrike" u="none">
              <a:solidFill>
                <a:schemeClr val="dk1"/>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62"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2000160" y="1666800"/>
            <a:ext cx="5123880" cy="1437480"/>
          </a:xfrm>
          <a:prstGeom prst="rect">
            <a:avLst/>
          </a:prstGeom>
          <a:noFill/>
          <a:ln w="0">
            <a:noFill/>
          </a:ln>
        </p:spPr>
        <p:txBody>
          <a:bodyPr lIns="91440" rIns="91440" tIns="91440" bIns="91440" anchor="b">
            <a:normAutofit/>
          </a:bodyPr>
          <a:p>
            <a:pPr indent="0" algn="ctr" defTabSz="914400">
              <a:lnSpc>
                <a:spcPct val="100000"/>
              </a:lnSpc>
              <a:buNone/>
              <a:tabLst>
                <a:tab algn="l" pos="0"/>
              </a:tabLst>
            </a:pPr>
            <a:r>
              <a:rPr b="0" lang="en" sz="4600" strike="noStrike" u="none">
                <a:solidFill>
                  <a:schemeClr val="dk1"/>
                </a:solidFill>
                <a:effectLst/>
                <a:uFillTx/>
                <a:latin typeface="Syncopate"/>
                <a:ea typeface="Syncopate"/>
              </a:rPr>
              <a:t>Gazi Yasargil</a:t>
            </a:r>
            <a:endParaRPr b="0" lang="en-US" sz="4600" strike="noStrike" u="none">
              <a:solidFill>
                <a:schemeClr val="dk1"/>
              </a:solidFill>
              <a:effectLst/>
              <a:uFillTx/>
              <a:latin typeface="Arial"/>
            </a:endParaRPr>
          </a:p>
        </p:txBody>
      </p:sp>
      <p:sp>
        <p:nvSpPr>
          <p:cNvPr id="243" name="PlaceHolder 2"/>
          <p:cNvSpPr>
            <a:spLocks noGrp="1"/>
          </p:cNvSpPr>
          <p:nvPr>
            <p:ph type="subTitle"/>
          </p:nvPr>
        </p:nvSpPr>
        <p:spPr>
          <a:xfrm>
            <a:off x="2000160" y="3000240"/>
            <a:ext cx="5123880" cy="475560"/>
          </a:xfrm>
          <a:prstGeom prst="rect">
            <a:avLst/>
          </a:prstGeom>
          <a:noFill/>
          <a:ln w="0">
            <a:noFill/>
          </a:ln>
        </p:spPr>
        <p:txBody>
          <a:bodyPr lIns="91440" rIns="91440" tIns="91440" bIns="91440" anchor="t">
            <a:normAutofit fontScale="92500" lnSpcReduction="9999"/>
          </a:bodyPr>
          <a:p>
            <a:pPr marL="228600" indent="0" algn="ctr" defTabSz="914400">
              <a:lnSpc>
                <a:spcPct val="100000"/>
              </a:lnSpc>
              <a:spcBef>
                <a:spcPts val="1001"/>
              </a:spcBef>
              <a:buNone/>
              <a:tabLst>
                <a:tab algn="l" pos="0"/>
              </a:tabLst>
            </a:pPr>
            <a:r>
              <a:rPr b="0" lang="en" sz="1600" strike="noStrike" u="none">
                <a:solidFill>
                  <a:schemeClr val="dk1"/>
                </a:solidFill>
                <a:effectLst/>
                <a:uFillTx/>
                <a:latin typeface="Archivo"/>
                <a:ea typeface="Archivo"/>
              </a:rPr>
              <a:t>Tıp alanında çığır açan bir cerrah ve araştırmacı.</a:t>
            </a:r>
            <a:endParaRPr b="0" lang="tr-TR" sz="1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2133720" y="1371600"/>
            <a:ext cx="4876200" cy="1456560"/>
          </a:xfrm>
          <a:prstGeom prst="rect">
            <a:avLst/>
          </a:prstGeom>
          <a:noFill/>
          <a:ln w="0">
            <a:noFill/>
          </a:ln>
        </p:spPr>
        <p:txBody>
          <a:bodyPr lIns="91440" rIns="91440" tIns="91440" bIns="91440" anchor="b">
            <a:normAutofit fontScale="70000" lnSpcReduction="19999"/>
          </a:bodyPr>
          <a:p>
            <a:pPr indent="0" algn="ctr" defTabSz="914400">
              <a:lnSpc>
                <a:spcPct val="100000"/>
              </a:lnSpc>
              <a:buNone/>
              <a:tabLst>
                <a:tab algn="l" pos="0"/>
              </a:tabLst>
            </a:pPr>
            <a:r>
              <a:rPr b="0" lang="en" sz="7200" strike="noStrike" u="none">
                <a:solidFill>
                  <a:schemeClr val="dk1"/>
                </a:solidFill>
                <a:effectLst/>
                <a:uFillTx/>
                <a:latin typeface="Syncopate"/>
                <a:ea typeface="Syncopate"/>
              </a:rPr>
              <a:t>Hayatı ve Eğitimi</a:t>
            </a:r>
            <a:endParaRPr b="0" lang="en-US" sz="7200" strike="noStrike" u="none">
              <a:solidFill>
                <a:schemeClr val="dk1"/>
              </a:solidFill>
              <a:effectLst/>
              <a:uFillTx/>
              <a:latin typeface="Arial"/>
            </a:endParaRPr>
          </a:p>
        </p:txBody>
      </p:sp>
      <p:sp>
        <p:nvSpPr>
          <p:cNvPr id="245" name="PlaceHolder 2"/>
          <p:cNvSpPr>
            <a:spLocks noGrp="1"/>
          </p:cNvSpPr>
          <p:nvPr>
            <p:ph type="subTitle"/>
          </p:nvPr>
        </p:nvSpPr>
        <p:spPr>
          <a:xfrm>
            <a:off x="1980000" y="2880000"/>
            <a:ext cx="5749920" cy="1080000"/>
          </a:xfrm>
          <a:prstGeom prst="rect">
            <a:avLst/>
          </a:prstGeom>
          <a:noFill/>
          <a:ln w="0">
            <a:noFill/>
          </a:ln>
        </p:spPr>
        <p:txBody>
          <a:bodyPr lIns="91440" rIns="91440" tIns="91440" bIns="91440" anchor="t">
            <a:normAutofit fontScale="77500" lnSpcReduction="19999"/>
          </a:bodyPr>
          <a:p>
            <a:pPr marL="228600" indent="0" algn="ctr" defTabSz="914400">
              <a:lnSpc>
                <a:spcPct val="100000"/>
              </a:lnSpc>
              <a:spcBef>
                <a:spcPts val="1001"/>
              </a:spcBef>
              <a:buNone/>
              <a:tabLst>
                <a:tab algn="l" pos="0"/>
              </a:tabLst>
            </a:pPr>
            <a:r>
              <a:rPr b="0" lang="en" sz="1600" strike="noStrike" u="none">
                <a:solidFill>
                  <a:schemeClr val="dk1"/>
                </a:solidFill>
                <a:effectLst/>
                <a:uFillTx/>
                <a:latin typeface="Archivo"/>
                <a:ea typeface="Archivo"/>
              </a:rPr>
              <a:t>Gazi Yasargil, 6 Temmuz 1925'te Diyarbakır, Türkiye'de doğdu. İstanbul Üniversitesi'nden mezun olduktan sonra, 1952'de tıp eğitimi aldı. Daha sonra, Almanya'daki Freiburg Üniversitesi'nde nöroloji ve beyin cerrahisi alanında eğitim gördü. Bu sıralarda, tıpta yenilikçi uygulamalara olan ilgisi artarak devam etti.</a:t>
            </a:r>
            <a:endParaRPr b="0" lang="tr-TR" sz="1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6" name="Google Shape;1119;p53" descr=""/>
          <p:cNvPicPr/>
          <p:nvPr/>
        </p:nvPicPr>
        <p:blipFill>
          <a:blip r:embed="rId1"/>
          <a:srcRect l="0" t="15299" r="0" b="15299"/>
          <a:stretch/>
        </p:blipFill>
        <p:spPr>
          <a:xfrm>
            <a:off x="5584680" y="219240"/>
            <a:ext cx="3273840" cy="3180240"/>
          </a:xfrm>
          <a:prstGeom prst="rect">
            <a:avLst/>
          </a:prstGeom>
          <a:noFill/>
          <a:ln w="9525">
            <a:solidFill>
              <a:srgbClr val="ffffff"/>
            </a:solidFill>
            <a:round/>
          </a:ln>
        </p:spPr>
      </p:pic>
      <p:sp>
        <p:nvSpPr>
          <p:cNvPr id="247" name="PlaceHolder 1"/>
          <p:cNvSpPr>
            <a:spLocks noGrp="1"/>
          </p:cNvSpPr>
          <p:nvPr>
            <p:ph type="title"/>
          </p:nvPr>
        </p:nvSpPr>
        <p:spPr>
          <a:xfrm>
            <a:off x="540000" y="360000"/>
            <a:ext cx="3437640" cy="1809000"/>
          </a:xfrm>
          <a:prstGeom prst="rect">
            <a:avLst/>
          </a:prstGeom>
          <a:noFill/>
          <a:ln w="0">
            <a:noFill/>
          </a:ln>
        </p:spPr>
        <p:txBody>
          <a:bodyPr lIns="91440" rIns="91440" tIns="91440" bIns="91440" anchor="b">
            <a:normAutofit/>
          </a:bodyPr>
          <a:p>
            <a:pPr indent="0" algn="r" defTabSz="914400">
              <a:lnSpc>
                <a:spcPct val="100000"/>
              </a:lnSpc>
              <a:buNone/>
              <a:tabLst>
                <a:tab algn="l" pos="0"/>
              </a:tabLst>
            </a:pPr>
            <a:r>
              <a:rPr b="0" lang="en" sz="2800" strike="noStrike" u="none">
                <a:solidFill>
                  <a:schemeClr val="dk1"/>
                </a:solidFill>
                <a:effectLst/>
                <a:uFillTx/>
                <a:latin typeface="Syncopate"/>
                <a:ea typeface="Syncopate"/>
              </a:rPr>
              <a:t>Kariyeri ve Başarıları</a:t>
            </a:r>
            <a:endParaRPr b="0" lang="en-US" sz="2800" strike="noStrike" u="none">
              <a:solidFill>
                <a:schemeClr val="dk1"/>
              </a:solidFill>
              <a:effectLst/>
              <a:uFillTx/>
              <a:latin typeface="Arial"/>
            </a:endParaRPr>
          </a:p>
        </p:txBody>
      </p:sp>
      <p:sp>
        <p:nvSpPr>
          <p:cNvPr id="248" name="PlaceHolder 2"/>
          <p:cNvSpPr>
            <a:spLocks noGrp="1"/>
          </p:cNvSpPr>
          <p:nvPr>
            <p:ph type="subTitle"/>
          </p:nvPr>
        </p:nvSpPr>
        <p:spPr>
          <a:xfrm>
            <a:off x="-139320" y="2160000"/>
            <a:ext cx="5359320" cy="2713320"/>
          </a:xfrm>
          <a:prstGeom prst="rect">
            <a:avLst/>
          </a:prstGeom>
          <a:noFill/>
          <a:ln w="0">
            <a:noFill/>
          </a:ln>
        </p:spPr>
        <p:txBody>
          <a:bodyPr lIns="91440" rIns="91440" tIns="91440" bIns="91440" anchor="t">
            <a:normAutofit/>
          </a:bodyPr>
          <a:p>
            <a:pPr marL="228600" indent="0" algn="r" defTabSz="914400">
              <a:lnSpc>
                <a:spcPct val="100000"/>
              </a:lnSpc>
              <a:spcBef>
                <a:spcPts val="1001"/>
              </a:spcBef>
              <a:spcAft>
                <a:spcPts val="1599"/>
              </a:spcAft>
              <a:buNone/>
              <a:tabLst>
                <a:tab algn="l" pos="0"/>
              </a:tabLst>
            </a:pPr>
            <a:r>
              <a:rPr b="0" lang="en" sz="1400" strike="noStrike" u="none">
                <a:solidFill>
                  <a:schemeClr val="dk1"/>
                </a:solidFill>
                <a:effectLst/>
                <a:uFillTx/>
                <a:latin typeface="Archivo"/>
                <a:ea typeface="Archivo"/>
              </a:rPr>
              <a:t>Yasargil, kariyerine 1960'larda ABD'de başladı ve hızla uluslararası üne kavuştu. Özellikle mikrocerrahi tekniklerinin öncüsü olarak bilinir. Yasargil, 1000'den fazla beyin cerrahisi operasyonu gerçekleştirmiş ve birçok ödül kazanmıştır. 1980'lerde geliştirdiği yeni cerrahi teknikler, tümörlerin başarısıyla çıkarılmasında devrim yarattı.</a:t>
            </a:r>
            <a:endParaRPr b="0" lang="tr-TR" sz="1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2078280" y="996480"/>
            <a:ext cx="4742640" cy="570960"/>
          </a:xfrm>
          <a:prstGeom prst="rect">
            <a:avLst/>
          </a:prstGeom>
          <a:noFill/>
          <a:ln w="0">
            <a:noFill/>
          </a:ln>
        </p:spPr>
        <p:txBody>
          <a:bodyPr lIns="91440" rIns="91440" tIns="91440" bIns="91440" anchor="b">
            <a:normAutofit fontScale="92500" lnSpcReduction="19999"/>
          </a:bodyPr>
          <a:p>
            <a:pPr indent="0" algn="ctr" defTabSz="914400">
              <a:lnSpc>
                <a:spcPct val="100000"/>
              </a:lnSpc>
              <a:buNone/>
              <a:tabLst>
                <a:tab algn="l" pos="0"/>
              </a:tabLst>
            </a:pPr>
            <a:r>
              <a:rPr b="0" lang="en" sz="3400" strike="noStrike" u="none">
                <a:solidFill>
                  <a:schemeClr val="dk1"/>
                </a:solidFill>
                <a:effectLst/>
                <a:uFillTx/>
                <a:latin typeface="Syncopate"/>
                <a:ea typeface="Syncopate"/>
              </a:rPr>
              <a:t>Tıp Alanındaki Katkıları</a:t>
            </a:r>
            <a:endParaRPr b="0" lang="en-US" sz="3400" strike="noStrike" u="none">
              <a:solidFill>
                <a:schemeClr val="dk1"/>
              </a:solidFill>
              <a:effectLst/>
              <a:uFillTx/>
              <a:latin typeface="Arial"/>
            </a:endParaRPr>
          </a:p>
        </p:txBody>
      </p:sp>
      <p:sp>
        <p:nvSpPr>
          <p:cNvPr id="250" name="PlaceHolder 2"/>
          <p:cNvSpPr>
            <a:spLocks noGrp="1"/>
          </p:cNvSpPr>
          <p:nvPr>
            <p:ph type="subTitle"/>
          </p:nvPr>
        </p:nvSpPr>
        <p:spPr>
          <a:xfrm>
            <a:off x="645840" y="1857240"/>
            <a:ext cx="7097400" cy="4866480"/>
          </a:xfrm>
          <a:prstGeom prst="rect">
            <a:avLst/>
          </a:prstGeom>
          <a:noFill/>
          <a:ln w="0">
            <a:noFill/>
          </a:ln>
        </p:spPr>
        <p:txBody>
          <a:bodyPr lIns="91440" rIns="91440" tIns="91440" bIns="91440" anchor="t">
            <a:normAutofit/>
          </a:bodyPr>
          <a:p>
            <a:pPr marL="228600" indent="0" algn="ctr" defTabSz="914400">
              <a:lnSpc>
                <a:spcPct val="100000"/>
              </a:lnSpc>
              <a:spcBef>
                <a:spcPts val="1001"/>
              </a:spcBef>
              <a:buNone/>
              <a:tabLst>
                <a:tab algn="l" pos="0"/>
              </a:tabLst>
            </a:pPr>
            <a:r>
              <a:rPr b="0" lang="en" sz="1400" strike="noStrike" u="none">
                <a:solidFill>
                  <a:schemeClr val="dk1"/>
                </a:solidFill>
                <a:effectLst/>
                <a:uFillTx/>
                <a:latin typeface="Archivo"/>
                <a:ea typeface="Archivo"/>
              </a:rPr>
              <a:t>Gazi Yasargil, beyin cerrahisi alanında birçok yenilik ve katkı sunmuştur. Mikrocerrahi tekniklerin geliştirilmesi, beyinde yer alan tümörlerin daha az invaziv yöntemlerle çıkartılmasına olanak sağlamıştır. Bununla birlikte, Yasargil'in cerrahi aletlerdeki geliştirmeleri, yapılan operasyonların güvenliğini artırmıştır. Ayrıca, akademik alanda da birçok makale ve kitap yazarak genç cerrahların eğitimine yardımcı olmuştur.</a:t>
            </a:r>
            <a:endParaRPr b="0" lang="tr-TR" sz="1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60000" y="343440"/>
            <a:ext cx="4876200" cy="1456560"/>
          </a:xfrm>
          <a:prstGeom prst="rect">
            <a:avLst/>
          </a:prstGeom>
          <a:noFill/>
          <a:ln w="0">
            <a:noFill/>
          </a:ln>
        </p:spPr>
        <p:txBody>
          <a:bodyPr lIns="91440" rIns="91440" tIns="91440" bIns="91440" anchor="b">
            <a:normAutofit fontScale="47500" lnSpcReduction="19999"/>
          </a:bodyPr>
          <a:p>
            <a:pPr indent="0" algn="ctr" defTabSz="914400">
              <a:lnSpc>
                <a:spcPct val="100000"/>
              </a:lnSpc>
              <a:buNone/>
              <a:tabLst>
                <a:tab algn="l" pos="0"/>
              </a:tabLst>
            </a:pPr>
            <a:r>
              <a:rPr b="0" lang="en" sz="7200" strike="noStrike" u="none">
                <a:solidFill>
                  <a:schemeClr val="dk1"/>
                </a:solidFill>
                <a:effectLst/>
                <a:uFillTx/>
                <a:latin typeface="Syncopate"/>
                <a:ea typeface="Syncopate"/>
              </a:rPr>
              <a:t>Beyin Cerrahisindeki Yenilikler</a:t>
            </a:r>
            <a:endParaRPr b="0" lang="en-US" sz="7200" strike="noStrike" u="none">
              <a:solidFill>
                <a:schemeClr val="dk1"/>
              </a:solidFill>
              <a:effectLst/>
              <a:uFillTx/>
              <a:latin typeface="Arial"/>
            </a:endParaRPr>
          </a:p>
        </p:txBody>
      </p:sp>
      <p:sp>
        <p:nvSpPr>
          <p:cNvPr id="252" name="PlaceHolder 2"/>
          <p:cNvSpPr>
            <a:spLocks noGrp="1"/>
          </p:cNvSpPr>
          <p:nvPr>
            <p:ph type="subTitle"/>
          </p:nvPr>
        </p:nvSpPr>
        <p:spPr>
          <a:xfrm>
            <a:off x="1620000" y="2038320"/>
            <a:ext cx="5929920" cy="1561680"/>
          </a:xfrm>
          <a:prstGeom prst="rect">
            <a:avLst/>
          </a:prstGeom>
          <a:noFill/>
          <a:ln w="0">
            <a:noFill/>
          </a:ln>
        </p:spPr>
        <p:txBody>
          <a:bodyPr lIns="91440" rIns="91440" tIns="91440" bIns="91440" anchor="t">
            <a:normAutofit fontScale="85000" lnSpcReduction="19999"/>
          </a:bodyPr>
          <a:p>
            <a:pPr marL="228600" indent="0" algn="ctr" defTabSz="914400">
              <a:lnSpc>
                <a:spcPct val="100000"/>
              </a:lnSpc>
              <a:spcBef>
                <a:spcPts val="1001"/>
              </a:spcBef>
              <a:buNone/>
              <a:tabLst>
                <a:tab algn="l" pos="0"/>
              </a:tabLst>
            </a:pPr>
            <a:r>
              <a:rPr b="0" lang="en" sz="1600" strike="noStrike" u="none">
                <a:solidFill>
                  <a:schemeClr val="dk1"/>
                </a:solidFill>
                <a:effectLst/>
                <a:uFillTx/>
                <a:latin typeface="Archivo"/>
                <a:ea typeface="Archivo"/>
              </a:rPr>
              <a:t>Yasargil, modern beyin cerrahisinin temellerini atan çalışmalara imza atmıştır. Mikrocerrahi tekniği, daha küçük kesilerle daha az kan kaybı ve daha hızlı iyileşme süreleri sunmaktadır. Beyindeki damarların ve sinirlerin hassas bir şekilde işlenmesi, hastaların rehabilitasyon süreçlerini hızlandırmıştır. Beyin anevrizmalarının tedavisindeki yenilikler, komplikasyon risklerini azaltarak cerrahi başarı oranlarını artırmıştır.</a:t>
            </a:r>
            <a:endParaRPr b="0" lang="tr-TR" sz="1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3" name="Google Shape;1119;p53" descr=""/>
          <p:cNvPicPr/>
          <p:nvPr/>
        </p:nvPicPr>
        <p:blipFill>
          <a:blip r:embed="rId1"/>
          <a:srcRect l="0" t="15299" r="0" b="15299"/>
          <a:stretch/>
        </p:blipFill>
        <p:spPr>
          <a:xfrm>
            <a:off x="4847400" y="981360"/>
            <a:ext cx="3273840" cy="3180240"/>
          </a:xfrm>
          <a:prstGeom prst="rect">
            <a:avLst/>
          </a:prstGeom>
          <a:noFill/>
          <a:ln w="9525">
            <a:solidFill>
              <a:srgbClr val="ffffff"/>
            </a:solidFill>
            <a:round/>
          </a:ln>
        </p:spPr>
      </p:pic>
      <p:sp>
        <p:nvSpPr>
          <p:cNvPr id="254" name="PlaceHolder 1"/>
          <p:cNvSpPr>
            <a:spLocks noGrp="1"/>
          </p:cNvSpPr>
          <p:nvPr>
            <p:ph type="title"/>
          </p:nvPr>
        </p:nvSpPr>
        <p:spPr>
          <a:xfrm>
            <a:off x="900000" y="540000"/>
            <a:ext cx="3437640" cy="1809000"/>
          </a:xfrm>
          <a:prstGeom prst="rect">
            <a:avLst/>
          </a:prstGeom>
          <a:noFill/>
          <a:ln w="0">
            <a:noFill/>
          </a:ln>
        </p:spPr>
        <p:txBody>
          <a:bodyPr lIns="91440" rIns="91440" tIns="91440" bIns="91440" anchor="b">
            <a:normAutofit/>
          </a:bodyPr>
          <a:p>
            <a:pPr indent="0" algn="r" defTabSz="914400">
              <a:lnSpc>
                <a:spcPct val="100000"/>
              </a:lnSpc>
              <a:buNone/>
              <a:tabLst>
                <a:tab algn="l" pos="0"/>
              </a:tabLst>
            </a:pPr>
            <a:r>
              <a:rPr b="0" lang="en" sz="2800" strike="noStrike" u="none">
                <a:solidFill>
                  <a:schemeClr val="dk1"/>
                </a:solidFill>
                <a:effectLst/>
                <a:uFillTx/>
                <a:latin typeface="Syncopate"/>
                <a:ea typeface="Syncopate"/>
              </a:rPr>
              <a:t>Endoskopik Cerrahi Gelişmeleri</a:t>
            </a:r>
            <a:endParaRPr b="0" lang="en-US" sz="2800" strike="noStrike" u="none">
              <a:solidFill>
                <a:schemeClr val="dk1"/>
              </a:solidFill>
              <a:effectLst/>
              <a:uFillTx/>
              <a:latin typeface="Arial"/>
            </a:endParaRPr>
          </a:p>
        </p:txBody>
      </p:sp>
      <p:sp>
        <p:nvSpPr>
          <p:cNvPr id="255" name="PlaceHolder 2"/>
          <p:cNvSpPr>
            <a:spLocks noGrp="1"/>
          </p:cNvSpPr>
          <p:nvPr>
            <p:ph type="subTitle"/>
          </p:nvPr>
        </p:nvSpPr>
        <p:spPr>
          <a:xfrm>
            <a:off x="900000" y="2700000"/>
            <a:ext cx="3600000" cy="1204560"/>
          </a:xfrm>
          <a:prstGeom prst="rect">
            <a:avLst/>
          </a:prstGeom>
          <a:noFill/>
          <a:ln w="0">
            <a:noFill/>
          </a:ln>
        </p:spPr>
        <p:txBody>
          <a:bodyPr lIns="91440" rIns="91440" tIns="91440" bIns="91440" anchor="t">
            <a:normAutofit fontScale="62500" lnSpcReduction="19999"/>
          </a:bodyPr>
          <a:p>
            <a:pPr marL="228600" indent="0" algn="r" defTabSz="914400">
              <a:lnSpc>
                <a:spcPct val="100000"/>
              </a:lnSpc>
              <a:spcBef>
                <a:spcPts val="1001"/>
              </a:spcBef>
              <a:spcAft>
                <a:spcPts val="1599"/>
              </a:spcAft>
              <a:buNone/>
              <a:tabLst>
                <a:tab algn="l" pos="0"/>
              </a:tabLst>
            </a:pPr>
            <a:r>
              <a:rPr b="0" lang="en" sz="1400" strike="noStrike" u="none">
                <a:solidFill>
                  <a:schemeClr val="dk1"/>
                </a:solidFill>
                <a:effectLst/>
                <a:uFillTx/>
                <a:latin typeface="Archivo"/>
                <a:ea typeface="Archivo"/>
              </a:rPr>
              <a:t>Yasargil, endoskopik cerrahiyi beyin cerrahisi alanına entegre ederek büyük bir atılım gerçekleştirmiştir. Bu yöntem, daha az invaziv olmasının yanı sıra, operasyon sırasında görsel açıdan büyük avantajlar sunmaktadır. Endoskopik teknikler, özellikle tümörlerin çıkarılmasında ve kanamalarının kontrolünde etkili bir şekilde kullanılmaktadır. Bu gelişmeler, hastaların iyileşme süreçlerini kısaltmış ve hastanede kalma sürelerini azaltmıştır.</a:t>
            </a:r>
            <a:endParaRPr b="0" lang="tr-TR" sz="1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2160000" y="540000"/>
            <a:ext cx="4742640" cy="570960"/>
          </a:xfrm>
          <a:prstGeom prst="rect">
            <a:avLst/>
          </a:prstGeom>
          <a:noFill/>
          <a:ln w="0">
            <a:noFill/>
          </a:ln>
        </p:spPr>
        <p:txBody>
          <a:bodyPr lIns="91440" rIns="91440" tIns="91440" bIns="91440" anchor="b">
            <a:normAutofit fontScale="85000" lnSpcReduction="19999"/>
          </a:bodyPr>
          <a:p>
            <a:pPr indent="0" algn="ctr" defTabSz="914400">
              <a:lnSpc>
                <a:spcPct val="100000"/>
              </a:lnSpc>
              <a:buNone/>
              <a:tabLst>
                <a:tab algn="l" pos="0"/>
              </a:tabLst>
            </a:pPr>
            <a:r>
              <a:rPr b="0" lang="en" sz="3400" strike="noStrike" u="none">
                <a:solidFill>
                  <a:schemeClr val="dk1"/>
                </a:solidFill>
                <a:effectLst/>
                <a:uFillTx/>
                <a:latin typeface="Syncopate"/>
                <a:ea typeface="Syncopate"/>
              </a:rPr>
              <a:t>Dünya Üzerindeki Etkisi</a:t>
            </a:r>
            <a:endParaRPr b="0" lang="en-US" sz="3400" strike="noStrike" u="none">
              <a:solidFill>
                <a:schemeClr val="dk1"/>
              </a:solidFill>
              <a:effectLst/>
              <a:uFillTx/>
              <a:latin typeface="Arial"/>
            </a:endParaRPr>
          </a:p>
        </p:txBody>
      </p:sp>
      <p:sp>
        <p:nvSpPr>
          <p:cNvPr id="257" name="PlaceHolder 2"/>
          <p:cNvSpPr>
            <a:spLocks noGrp="1"/>
          </p:cNvSpPr>
          <p:nvPr>
            <p:ph type="subTitle"/>
          </p:nvPr>
        </p:nvSpPr>
        <p:spPr>
          <a:xfrm>
            <a:off x="1620000" y="1800000"/>
            <a:ext cx="5322960" cy="1571040"/>
          </a:xfrm>
          <a:prstGeom prst="rect">
            <a:avLst/>
          </a:prstGeom>
          <a:noFill/>
          <a:ln w="0">
            <a:noFill/>
          </a:ln>
        </p:spPr>
        <p:txBody>
          <a:bodyPr lIns="91440" rIns="91440" tIns="91440" bIns="91440" anchor="t">
            <a:normAutofit fontScale="92500" lnSpcReduction="9999"/>
          </a:bodyPr>
          <a:p>
            <a:pPr marL="228600" indent="0" algn="ctr" defTabSz="914400">
              <a:lnSpc>
                <a:spcPct val="100000"/>
              </a:lnSpc>
              <a:spcBef>
                <a:spcPts val="1001"/>
              </a:spcBef>
              <a:buNone/>
              <a:tabLst>
                <a:tab algn="l" pos="0"/>
              </a:tabLst>
            </a:pPr>
            <a:r>
              <a:rPr b="0" lang="en" sz="1400" strike="noStrike" u="none">
                <a:solidFill>
                  <a:schemeClr val="dk1"/>
                </a:solidFill>
                <a:effectLst/>
                <a:uFillTx/>
                <a:latin typeface="Archivo"/>
                <a:ea typeface="Archivo"/>
              </a:rPr>
              <a:t>Gazi Yasargil'in çalışmaları, dünya genelinde birçok tıp merkezinde uygulanmaktadır. Onun teknikleri ve yenilikleri, uluslararası düzeyde birçok cerrah tarafından benimsenmiş ve öğretilmiştir. Yasargil, tıp eğitimi alanında da önem taşımakta, genç nesil doktorlara ilham vermektedir. Tıptaki katkıları nedeniyle birçok ülkede saygı görmektedir ve dünya çapında cerrahların rol modelidir.</a:t>
            </a:r>
            <a:endParaRPr b="0" lang="tr-TR" sz="1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8" name="Google Shape;1119;p53" descr=""/>
          <p:cNvPicPr/>
          <p:nvPr/>
        </p:nvPicPr>
        <p:blipFill>
          <a:blip r:embed="rId1"/>
          <a:srcRect l="0" t="15299" r="0" b="15299"/>
          <a:stretch/>
        </p:blipFill>
        <p:spPr>
          <a:xfrm>
            <a:off x="4847400" y="981360"/>
            <a:ext cx="3273840" cy="3180240"/>
          </a:xfrm>
          <a:prstGeom prst="rect">
            <a:avLst/>
          </a:prstGeom>
          <a:noFill/>
          <a:ln w="9525">
            <a:solidFill>
              <a:srgbClr val="ffffff"/>
            </a:solidFill>
            <a:round/>
          </a:ln>
        </p:spPr>
      </p:pic>
      <p:sp>
        <p:nvSpPr>
          <p:cNvPr id="259" name="PlaceHolder 1"/>
          <p:cNvSpPr>
            <a:spLocks noGrp="1"/>
          </p:cNvSpPr>
          <p:nvPr>
            <p:ph type="title"/>
          </p:nvPr>
        </p:nvSpPr>
        <p:spPr>
          <a:xfrm>
            <a:off x="-540000" y="-189000"/>
            <a:ext cx="3437640" cy="1809000"/>
          </a:xfrm>
          <a:prstGeom prst="rect">
            <a:avLst/>
          </a:prstGeom>
          <a:noFill/>
          <a:ln w="0">
            <a:noFill/>
          </a:ln>
        </p:spPr>
        <p:txBody>
          <a:bodyPr lIns="91440" rIns="91440" tIns="91440" bIns="91440" anchor="b">
            <a:normAutofit/>
          </a:bodyPr>
          <a:p>
            <a:pPr indent="0" algn="r" defTabSz="914400">
              <a:lnSpc>
                <a:spcPct val="100000"/>
              </a:lnSpc>
              <a:buNone/>
              <a:tabLst>
                <a:tab algn="l" pos="0"/>
              </a:tabLst>
            </a:pPr>
            <a:r>
              <a:rPr b="0" lang="en" sz="2800" strike="noStrike" u="none">
                <a:solidFill>
                  <a:schemeClr val="dk1"/>
                </a:solidFill>
                <a:effectLst/>
                <a:uFillTx/>
                <a:latin typeface="Syncopate"/>
                <a:ea typeface="Syncopate"/>
              </a:rPr>
              <a:t>Sonuçlar</a:t>
            </a:r>
            <a:endParaRPr b="0" lang="en-US" sz="2800" strike="noStrike" u="none">
              <a:solidFill>
                <a:schemeClr val="dk1"/>
              </a:solidFill>
              <a:effectLst/>
              <a:uFillTx/>
              <a:latin typeface="Arial"/>
            </a:endParaRPr>
          </a:p>
        </p:txBody>
      </p:sp>
      <p:sp>
        <p:nvSpPr>
          <p:cNvPr id="260" name="PlaceHolder 2"/>
          <p:cNvSpPr>
            <a:spLocks noGrp="1"/>
          </p:cNvSpPr>
          <p:nvPr>
            <p:ph type="subTitle"/>
          </p:nvPr>
        </p:nvSpPr>
        <p:spPr>
          <a:xfrm>
            <a:off x="702360" y="1653840"/>
            <a:ext cx="3617640" cy="2126160"/>
          </a:xfrm>
          <a:prstGeom prst="rect">
            <a:avLst/>
          </a:prstGeom>
          <a:noFill/>
          <a:ln w="0">
            <a:noFill/>
          </a:ln>
        </p:spPr>
        <p:txBody>
          <a:bodyPr lIns="91440" rIns="91440" tIns="91440" bIns="91440" anchor="t">
            <a:normAutofit/>
          </a:bodyPr>
          <a:p>
            <a:pPr marL="228600" indent="0" algn="r" defTabSz="914400">
              <a:lnSpc>
                <a:spcPct val="100000"/>
              </a:lnSpc>
              <a:spcBef>
                <a:spcPts val="1001"/>
              </a:spcBef>
              <a:spcAft>
                <a:spcPts val="1599"/>
              </a:spcAft>
              <a:buNone/>
              <a:tabLst>
                <a:tab algn="l" pos="0"/>
              </a:tabLst>
            </a:pPr>
            <a:r>
              <a:rPr b="0" lang="en" sz="1400" strike="noStrike" u="none">
                <a:solidFill>
                  <a:schemeClr val="dk1"/>
                </a:solidFill>
                <a:effectLst/>
                <a:uFillTx/>
                <a:latin typeface="Archivo"/>
                <a:ea typeface="Archivo"/>
              </a:rPr>
              <a:t>Gazi Yasargil, beyin cerrahisi alanında bir devrim yaratmış ve birçok yenilikçi teknik geliştirmiştir. Bu katkılar, hastaların tedavi süreçlerini olumlu yönde etkilemiş ve tıp camiasında kalıcı bir iz bırakmıştır. Onun çalışmaları, gelecekteki tıp uygulamalarına ilham vermeye devam edecektir.</a:t>
            </a:r>
            <a:endParaRPr b="0" lang="tr-TR" sz="1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LibreOffice/25.2.2.2$Windows_X86_64 LibreOffice_project/7370d4be9e3cf6031a51beef54ff3bda878e3fac</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2025-04-23T08:55:20Z</dcterms:created>
  <dc:creator>Unknown Creator</dc:creator>
  <dc:description/>
  <dc:language>en-US</dc:language>
  <cp:lastModifiedBy/>
  <dcterms:modified xsi:type="dcterms:W3CDTF">2025-04-24T18:25:58Z</dcterms:modified>
  <cp:revision>1</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8</vt:i4>
  </property>
</Properties>
</file>