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1C4F9-90A7-D22A-C1DD-8C3EDBBB3107}" v="8" dt="2019-12-13T08:08:30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314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14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463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114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8226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8753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8890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281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597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345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21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558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509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848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38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05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17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7B48DE-DC73-4C61-BDD4-A58FE9ACC2D8}" type="datetimeFigureOut">
              <a:rPr lang="fi-FI" smtClean="0"/>
              <a:t>13.12.2019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475367-1806-4040-A836-920EDA4CA7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0946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6FC0-4B00-4045-8A9F-D9DEE4111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Authentication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Face-Recognition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4FAE7-6744-4ADE-BCE9-54AE1F3D0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183" y="4697297"/>
            <a:ext cx="9440034" cy="1921617"/>
          </a:xfrm>
        </p:spPr>
        <p:txBody>
          <a:bodyPr>
            <a:normAutofit/>
          </a:bodyPr>
          <a:lstStyle/>
          <a:p>
            <a:pPr algn="l"/>
            <a:r>
              <a:rPr lang="fi-FI" dirty="0"/>
              <a:t>Jaber Askari</a:t>
            </a:r>
          </a:p>
          <a:p>
            <a:pPr algn="l"/>
            <a:r>
              <a:rPr lang="fi-FI" dirty="0" err="1"/>
              <a:t>Samson</a:t>
            </a:r>
            <a:r>
              <a:rPr lang="fi-FI" dirty="0"/>
              <a:t> </a:t>
            </a:r>
            <a:r>
              <a:rPr lang="fi-FI" dirty="0" err="1"/>
              <a:t>Azizyan</a:t>
            </a:r>
            <a:endParaRPr lang="fi-FI" dirty="0"/>
          </a:p>
          <a:p>
            <a:pPr algn="l"/>
            <a:r>
              <a:rPr lang="fi-FI" dirty="0"/>
              <a:t>Tuukka </a:t>
            </a:r>
            <a:r>
              <a:rPr lang="fi-FI" dirty="0" err="1"/>
              <a:t>Bordi</a:t>
            </a:r>
            <a:endParaRPr lang="fi-FI" dirty="0"/>
          </a:p>
          <a:p>
            <a:pPr algn="l"/>
            <a:r>
              <a:rPr lang="fi-FI" dirty="0"/>
              <a:t>Arttu Häyrynen</a:t>
            </a:r>
          </a:p>
        </p:txBody>
      </p:sp>
    </p:spTree>
    <p:extLst>
      <p:ext uri="{BB962C8B-B14F-4D97-AF65-F5344CB8AC3E}">
        <p14:creationId xmlns:p14="http://schemas.microsoft.com/office/powerpoint/2010/main" val="112925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0839-39B2-42C2-A41A-194593B4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A236-89EA-4379-A408-F5176A30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0" y="2596515"/>
            <a:ext cx="10353762" cy="4058751"/>
          </a:xfrm>
        </p:spPr>
        <p:txBody>
          <a:bodyPr/>
          <a:lstStyle/>
          <a:p>
            <a:r>
              <a:rPr lang="fi-FI" sz="2800" dirty="0" err="1"/>
              <a:t>Face-recognition</a:t>
            </a:r>
            <a:r>
              <a:rPr lang="fi-FI" sz="2800" dirty="0"/>
              <a:t> </a:t>
            </a:r>
          </a:p>
          <a:p>
            <a:r>
              <a:rPr lang="fi-FI" sz="2800" dirty="0" err="1"/>
              <a:t>Authentication</a:t>
            </a:r>
            <a:endParaRPr lang="fi-FI" sz="2800" dirty="0"/>
          </a:p>
          <a:p>
            <a:r>
              <a:rPr lang="fi-FI" sz="2800" dirty="0"/>
              <a:t>Using internet to </a:t>
            </a:r>
            <a:r>
              <a:rPr lang="fi-FI" sz="2800" dirty="0" err="1"/>
              <a:t>remote</a:t>
            </a:r>
            <a:r>
              <a:rPr lang="fi-FI" sz="2800" dirty="0"/>
              <a:t> </a:t>
            </a:r>
            <a:r>
              <a:rPr lang="fi-FI" sz="2800" dirty="0" err="1"/>
              <a:t>control</a:t>
            </a:r>
            <a:r>
              <a:rPr lang="fi-FI" sz="2800" dirty="0"/>
              <a:t> LED (</a:t>
            </a:r>
            <a:r>
              <a:rPr lang="fi-FI" sz="2800" dirty="0" err="1"/>
              <a:t>potential</a:t>
            </a:r>
            <a:r>
              <a:rPr lang="fi-FI" sz="2800" dirty="0"/>
              <a:t> </a:t>
            </a:r>
            <a:r>
              <a:rPr lang="fi-FI" sz="2800" dirty="0" err="1"/>
              <a:t>lock</a:t>
            </a:r>
            <a:r>
              <a:rPr lang="fi-FI" sz="2800" dirty="0"/>
              <a:t>)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3507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79F7-3C5F-44A3-8679-42941CDD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Technologies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151E-59D8-48EF-B329-E386FAEE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3</a:t>
            </a:r>
          </a:p>
          <a:p>
            <a:r>
              <a:rPr lang="en-US" dirty="0"/>
              <a:t>Raspberry pi Camera</a:t>
            </a:r>
          </a:p>
          <a:p>
            <a:r>
              <a:rPr lang="en-US" dirty="0"/>
              <a:t>ESP32</a:t>
            </a:r>
          </a:p>
          <a:p>
            <a:r>
              <a:rPr lang="en-US" dirty="0"/>
              <a:t>Components: buzzer, button, LED</a:t>
            </a:r>
          </a:p>
          <a:p>
            <a:r>
              <a:rPr lang="en-US" dirty="0" err="1"/>
              <a:t>GrovePi</a:t>
            </a:r>
            <a:r>
              <a:rPr lang="en-US" dirty="0"/>
              <a:t> board</a:t>
            </a:r>
          </a:p>
          <a:p>
            <a:r>
              <a:rPr lang="en-US" dirty="0"/>
              <a:t>Python3, Arduino IDE, JSON</a:t>
            </a:r>
          </a:p>
          <a:p>
            <a:pPr lvl="1"/>
            <a:r>
              <a:rPr lang="en-US" dirty="0"/>
              <a:t>Face Recognition library and other necessary libraries for python</a:t>
            </a:r>
          </a:p>
          <a:p>
            <a:r>
              <a:rPr lang="en-US" dirty="0"/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341244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9AE0-9A75-4697-A717-9A50367F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Two-Factor</a:t>
            </a:r>
            <a:r>
              <a:rPr lang="fi-FI" dirty="0"/>
              <a:t> </a:t>
            </a:r>
            <a:r>
              <a:rPr lang="fi-FI" dirty="0" err="1"/>
              <a:t>authentication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4C5D-F6B1-4A2A-950F-8A7D5D27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7341"/>
            <a:ext cx="10353762" cy="4058751"/>
          </a:xfrm>
        </p:spPr>
        <p:txBody>
          <a:bodyPr/>
          <a:lstStyle/>
          <a:p>
            <a:r>
              <a:rPr lang="en-US" dirty="0"/>
              <a:t>After recognizing the person:</a:t>
            </a:r>
          </a:p>
          <a:p>
            <a:pPr lvl="1"/>
            <a:r>
              <a:rPr lang="en-US" dirty="0"/>
              <a:t>Sends an email with a random key number to the person </a:t>
            </a:r>
          </a:p>
          <a:p>
            <a:pPr lvl="1"/>
            <a:r>
              <a:rPr lang="en-US" dirty="0"/>
              <a:t>Person should reply back with the key number as subject of the email </a:t>
            </a:r>
          </a:p>
          <a:p>
            <a:pPr lvl="1"/>
            <a:r>
              <a:rPr lang="en-US" dirty="0"/>
              <a:t>Program will check for email continuously </a:t>
            </a:r>
          </a:p>
          <a:p>
            <a:pPr lvl="1"/>
            <a:r>
              <a:rPr lang="en-US" dirty="0"/>
              <a:t>If the email subject matches the key number, LED will turn on</a:t>
            </a:r>
          </a:p>
        </p:txBody>
      </p:sp>
    </p:spTree>
    <p:extLst>
      <p:ext uri="{BB962C8B-B14F-4D97-AF65-F5344CB8AC3E}">
        <p14:creationId xmlns:p14="http://schemas.microsoft.com/office/powerpoint/2010/main" val="194325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3575-A3EE-4734-9A39-193113E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Face</a:t>
            </a:r>
            <a:r>
              <a:rPr lang="fi-FI" dirty="0"/>
              <a:t> </a:t>
            </a:r>
            <a:r>
              <a:rPr lang="fi-FI" dirty="0" err="1"/>
              <a:t>Recognition</a:t>
            </a:r>
            <a:r>
              <a:rPr lang="fi-FI" dirty="0"/>
              <a:t> </a:t>
            </a:r>
            <a:r>
              <a:rPr lang="fi-FI" dirty="0" err="1"/>
              <a:t>library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FDB0-FE5C-483B-B1F6-D1388151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i-FI" dirty="0"/>
              <a:t>How it </a:t>
            </a:r>
            <a:r>
              <a:rPr lang="fi-FI" dirty="0" err="1"/>
              <a:t>works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Loading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image:  </a:t>
            </a:r>
          </a:p>
          <a:p>
            <a:pPr lvl="2"/>
            <a:r>
              <a:rPr lang="fi-FI" dirty="0"/>
              <a:t>Image=</a:t>
            </a:r>
            <a:r>
              <a:rPr lang="fi-FI" dirty="0" err="1"/>
              <a:t>face_recognition.load_image_file</a:t>
            </a:r>
            <a:r>
              <a:rPr lang="fi-FI" dirty="0"/>
              <a:t>(”tuukka.jpg”)</a:t>
            </a:r>
          </a:p>
          <a:p>
            <a:pPr lvl="2"/>
            <a:endParaRPr lang="fi-FI" dirty="0"/>
          </a:p>
          <a:p>
            <a:pPr lvl="1"/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image to </a:t>
            </a:r>
            <a:r>
              <a:rPr lang="fi-FI" dirty="0" err="1"/>
              <a:t>useable</a:t>
            </a:r>
            <a:r>
              <a:rPr lang="fi-FI" dirty="0"/>
              <a:t> data:</a:t>
            </a:r>
          </a:p>
          <a:p>
            <a:pPr lvl="2"/>
            <a:r>
              <a:rPr lang="fi-FI" dirty="0" err="1"/>
              <a:t>Encoded</a:t>
            </a:r>
            <a:r>
              <a:rPr lang="fi-FI" dirty="0"/>
              <a:t>-image=</a:t>
            </a:r>
            <a:r>
              <a:rPr lang="fi-FI" dirty="0" err="1"/>
              <a:t>face_recognition.face_endodings</a:t>
            </a:r>
            <a:r>
              <a:rPr lang="fi-FI" dirty="0"/>
              <a:t>(Image)[0]</a:t>
            </a:r>
          </a:p>
          <a:p>
            <a:pPr lvl="2"/>
            <a:endParaRPr lang="fi-FI" dirty="0"/>
          </a:p>
          <a:p>
            <a:pPr lvl="1"/>
            <a:r>
              <a:rPr lang="fi-FI" dirty="0" err="1"/>
              <a:t>Comparing</a:t>
            </a:r>
            <a:r>
              <a:rPr lang="fi-FI" dirty="0"/>
              <a:t> </a:t>
            </a:r>
            <a:r>
              <a:rPr lang="fi-FI" dirty="0" err="1"/>
              <a:t>faces</a:t>
            </a:r>
            <a:r>
              <a:rPr lang="fi-FI" dirty="0"/>
              <a:t>:</a:t>
            </a:r>
          </a:p>
          <a:p>
            <a:pPr lvl="2"/>
            <a:r>
              <a:rPr lang="fi-FI" dirty="0" err="1"/>
              <a:t>Result</a:t>
            </a:r>
            <a:r>
              <a:rPr lang="fi-FI" dirty="0"/>
              <a:t>=</a:t>
            </a:r>
            <a:r>
              <a:rPr lang="fi-FI" dirty="0" err="1"/>
              <a:t>face_recognition.compare_faces</a:t>
            </a:r>
            <a:r>
              <a:rPr lang="fi-FI" dirty="0"/>
              <a:t>(</a:t>
            </a:r>
            <a:r>
              <a:rPr lang="fi-FI" dirty="0" err="1"/>
              <a:t>imageToCompareWith</a:t>
            </a:r>
            <a:r>
              <a:rPr lang="fi-FI" dirty="0"/>
              <a:t>, </a:t>
            </a:r>
            <a:r>
              <a:rPr lang="fi-FI" dirty="0" err="1"/>
              <a:t>Encoded</a:t>
            </a:r>
            <a:r>
              <a:rPr lang="fi-FI" dirty="0"/>
              <a:t>-image) </a:t>
            </a:r>
          </a:p>
          <a:p>
            <a:pPr marL="810000" lvl="2" indent="0">
              <a:buNone/>
            </a:pPr>
            <a:endParaRPr lang="fi-FI" dirty="0"/>
          </a:p>
          <a:p>
            <a:pPr lvl="2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0482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9811-135E-4244-85BD-80F387EC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24294"/>
            <a:ext cx="10353762" cy="970450"/>
          </a:xfrm>
        </p:spPr>
        <p:txBody>
          <a:bodyPr/>
          <a:lstStyle/>
          <a:p>
            <a:r>
              <a:rPr lang="fi-FI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4680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4C35-1823-4005-8798-5C233CE0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01799"/>
            <a:ext cx="10353762" cy="970450"/>
          </a:xfrm>
        </p:spPr>
        <p:txBody>
          <a:bodyPr/>
          <a:lstStyle/>
          <a:p>
            <a:r>
              <a:rPr lang="fi-FI" dirty="0" err="1"/>
              <a:t>Thanks</a:t>
            </a:r>
            <a:r>
              <a:rPr lang="fi-FI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2733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50</TotalTime>
  <Words>177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Slate</vt:lpstr>
      <vt:lpstr>IoT Authentication with  Face-Recognition</vt:lpstr>
      <vt:lpstr>Introduction</vt:lpstr>
      <vt:lpstr>Technologies and Tools</vt:lpstr>
      <vt:lpstr>Two-Factor authentication</vt:lpstr>
      <vt:lpstr>Face Recognition library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Authentication with  Face-Recognition</dc:title>
  <dc:creator>Jaber Askari</dc:creator>
  <cp:lastModifiedBy>Jaber Askari</cp:lastModifiedBy>
  <cp:revision>9</cp:revision>
  <dcterms:created xsi:type="dcterms:W3CDTF">2019-12-12T13:56:52Z</dcterms:created>
  <dcterms:modified xsi:type="dcterms:W3CDTF">2019-12-13T08:08:31Z</dcterms:modified>
</cp:coreProperties>
</file>