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0F6830-6A3D-4CEF-AE47-A5432E90179F}" v="12" dt="2025-05-08T14:04:18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02" y="90"/>
      </p:cViewPr>
      <p:guideLst/>
    </p:cSldViewPr>
  </p:slideViewPr>
  <p:notesTextViewPr>
    <p:cViewPr>
      <p:scale>
        <a:sx n="3" d="2"/>
        <a:sy n="3" d="2"/>
      </p:scale>
      <p:origin x="-6" y="-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ukka Salonen" userId="2cea9f8a-7d0d-4e85-82fc-36dd1c614baf" providerId="ADAL" clId="{CE0F6830-6A3D-4CEF-AE47-A5432E90179F}"/>
    <pc:docChg chg="undo custSel addSld delSld modSld addMainMaster delMainMaster">
      <pc:chgData name="Tuukka Salonen" userId="2cea9f8a-7d0d-4e85-82fc-36dd1c614baf" providerId="ADAL" clId="{CE0F6830-6A3D-4CEF-AE47-A5432E90179F}" dt="2025-05-08T14:34:24.802" v="2444" actId="2696"/>
      <pc:docMkLst>
        <pc:docMk/>
      </pc:docMkLst>
      <pc:sldChg chg="addSp delSp modSp mod setBg modClrScheme setClrOvrMap delDesignElem chgLayout">
        <pc:chgData name="Tuukka Salonen" userId="2cea9f8a-7d0d-4e85-82fc-36dd1c614baf" providerId="ADAL" clId="{CE0F6830-6A3D-4CEF-AE47-A5432E90179F}" dt="2025-05-08T14:12:05.140" v="2322" actId="1076"/>
        <pc:sldMkLst>
          <pc:docMk/>
          <pc:sldMk cId="399347524" sldId="256"/>
        </pc:sldMkLst>
        <pc:spChg chg="mod">
          <ac:chgData name="Tuukka Salonen" userId="2cea9f8a-7d0d-4e85-82fc-36dd1c614baf" providerId="ADAL" clId="{CE0F6830-6A3D-4CEF-AE47-A5432E90179F}" dt="2025-05-08T14:12:05.140" v="2322" actId="1076"/>
          <ac:spMkLst>
            <pc:docMk/>
            <pc:sldMk cId="399347524" sldId="256"/>
            <ac:spMk id="2" creationId="{65A510A0-1E6D-D296-1A1F-1ABF82166CBA}"/>
          </ac:spMkLst>
        </pc:spChg>
      </pc:sldChg>
      <pc:sldChg chg="addSp delSp modSp new mod">
        <pc:chgData name="Tuukka Salonen" userId="2cea9f8a-7d0d-4e85-82fc-36dd1c614baf" providerId="ADAL" clId="{CE0F6830-6A3D-4CEF-AE47-A5432E90179F}" dt="2025-05-05T18:35:27.018" v="1810" actId="1076"/>
        <pc:sldMkLst>
          <pc:docMk/>
          <pc:sldMk cId="3121034827" sldId="257"/>
        </pc:sldMkLst>
        <pc:spChg chg="mod">
          <ac:chgData name="Tuukka Salonen" userId="2cea9f8a-7d0d-4e85-82fc-36dd1c614baf" providerId="ADAL" clId="{CE0F6830-6A3D-4CEF-AE47-A5432E90179F}" dt="2025-05-05T17:15:09.582" v="51" actId="20577"/>
          <ac:spMkLst>
            <pc:docMk/>
            <pc:sldMk cId="3121034827" sldId="257"/>
            <ac:spMk id="2" creationId="{85EF230F-B5B5-8396-DEA9-6D7002C0642D}"/>
          </ac:spMkLst>
        </pc:spChg>
        <pc:spChg chg="mod">
          <ac:chgData name="Tuukka Salonen" userId="2cea9f8a-7d0d-4e85-82fc-36dd1c614baf" providerId="ADAL" clId="{CE0F6830-6A3D-4CEF-AE47-A5432E90179F}" dt="2025-05-05T17:55:46.856" v="1299" actId="255"/>
          <ac:spMkLst>
            <pc:docMk/>
            <pc:sldMk cId="3121034827" sldId="257"/>
            <ac:spMk id="3" creationId="{C892997A-37FF-1AE4-CD53-8C376E53F541}"/>
          </ac:spMkLst>
        </pc:spChg>
        <pc:picChg chg="add mod">
          <ac:chgData name="Tuukka Salonen" userId="2cea9f8a-7d0d-4e85-82fc-36dd1c614baf" providerId="ADAL" clId="{CE0F6830-6A3D-4CEF-AE47-A5432E90179F}" dt="2025-05-05T18:35:27.018" v="1810" actId="1076"/>
          <ac:picMkLst>
            <pc:docMk/>
            <pc:sldMk cId="3121034827" sldId="257"/>
            <ac:picMk id="7" creationId="{04BF8905-719D-526E-1F28-7D4EF545A706}"/>
          </ac:picMkLst>
        </pc:picChg>
      </pc:sldChg>
      <pc:sldChg chg="addSp delSp modSp new mod">
        <pc:chgData name="Tuukka Salonen" userId="2cea9f8a-7d0d-4e85-82fc-36dd1c614baf" providerId="ADAL" clId="{CE0F6830-6A3D-4CEF-AE47-A5432E90179F}" dt="2025-05-08T14:25:03.176" v="2392" actId="20577"/>
        <pc:sldMkLst>
          <pc:docMk/>
          <pc:sldMk cId="283002576" sldId="258"/>
        </pc:sldMkLst>
        <pc:spChg chg="mod">
          <ac:chgData name="Tuukka Salonen" userId="2cea9f8a-7d0d-4e85-82fc-36dd1c614baf" providerId="ADAL" clId="{CE0F6830-6A3D-4CEF-AE47-A5432E90179F}" dt="2025-05-05T17:27:11.835" v="473" actId="20577"/>
          <ac:spMkLst>
            <pc:docMk/>
            <pc:sldMk cId="283002576" sldId="258"/>
            <ac:spMk id="2" creationId="{48F21D69-25A3-64FD-B343-8593FA1828A6}"/>
          </ac:spMkLst>
        </pc:spChg>
        <pc:spChg chg="mod">
          <ac:chgData name="Tuukka Salonen" userId="2cea9f8a-7d0d-4e85-82fc-36dd1c614baf" providerId="ADAL" clId="{CE0F6830-6A3D-4CEF-AE47-A5432E90179F}" dt="2025-05-08T14:25:03.176" v="2392" actId="20577"/>
          <ac:spMkLst>
            <pc:docMk/>
            <pc:sldMk cId="283002576" sldId="258"/>
            <ac:spMk id="3" creationId="{BBEBFE5F-8648-6D25-8125-02F6D3150E55}"/>
          </ac:spMkLst>
        </pc:spChg>
        <pc:picChg chg="add mod">
          <ac:chgData name="Tuukka Salonen" userId="2cea9f8a-7d0d-4e85-82fc-36dd1c614baf" providerId="ADAL" clId="{CE0F6830-6A3D-4CEF-AE47-A5432E90179F}" dt="2025-05-05T18:04:37.902" v="1317" actId="1440"/>
          <ac:picMkLst>
            <pc:docMk/>
            <pc:sldMk cId="283002576" sldId="258"/>
            <ac:picMk id="7" creationId="{D335450D-2013-BEEA-62F4-D0942DC1B3EA}"/>
          </ac:picMkLst>
        </pc:picChg>
      </pc:sldChg>
      <pc:sldChg chg="addSp modSp new mod">
        <pc:chgData name="Tuukka Salonen" userId="2cea9f8a-7d0d-4e85-82fc-36dd1c614baf" providerId="ADAL" clId="{CE0F6830-6A3D-4CEF-AE47-A5432E90179F}" dt="2025-05-08T14:18:15.382" v="2368" actId="20577"/>
        <pc:sldMkLst>
          <pc:docMk/>
          <pc:sldMk cId="1147675108" sldId="259"/>
        </pc:sldMkLst>
        <pc:spChg chg="mod">
          <ac:chgData name="Tuukka Salonen" userId="2cea9f8a-7d0d-4e85-82fc-36dd1c614baf" providerId="ADAL" clId="{CE0F6830-6A3D-4CEF-AE47-A5432E90179F}" dt="2025-05-05T17:28:59.931" v="599" actId="20577"/>
          <ac:spMkLst>
            <pc:docMk/>
            <pc:sldMk cId="1147675108" sldId="259"/>
            <ac:spMk id="2" creationId="{7997CFB0-67A9-34CB-CF3A-602722C888DE}"/>
          </ac:spMkLst>
        </pc:spChg>
        <pc:spChg chg="mod">
          <ac:chgData name="Tuukka Salonen" userId="2cea9f8a-7d0d-4e85-82fc-36dd1c614baf" providerId="ADAL" clId="{CE0F6830-6A3D-4CEF-AE47-A5432E90179F}" dt="2025-05-08T14:18:15.382" v="2368" actId="20577"/>
          <ac:spMkLst>
            <pc:docMk/>
            <pc:sldMk cId="1147675108" sldId="259"/>
            <ac:spMk id="3" creationId="{B31BA27F-2643-41CF-A5E7-D16A5464BA94}"/>
          </ac:spMkLst>
        </pc:spChg>
        <pc:picChg chg="add mod">
          <ac:chgData name="Tuukka Salonen" userId="2cea9f8a-7d0d-4e85-82fc-36dd1c614baf" providerId="ADAL" clId="{CE0F6830-6A3D-4CEF-AE47-A5432E90179F}" dt="2025-05-05T18:19:59.271" v="1667" actId="1076"/>
          <ac:picMkLst>
            <pc:docMk/>
            <pc:sldMk cId="1147675108" sldId="259"/>
            <ac:picMk id="5" creationId="{CE521694-7E17-3743-0088-A3362FDC03B6}"/>
          </ac:picMkLst>
        </pc:picChg>
        <pc:picChg chg="add mod">
          <ac:chgData name="Tuukka Salonen" userId="2cea9f8a-7d0d-4e85-82fc-36dd1c614baf" providerId="ADAL" clId="{CE0F6830-6A3D-4CEF-AE47-A5432E90179F}" dt="2025-05-05T18:19:55.953" v="1666" actId="1076"/>
          <ac:picMkLst>
            <pc:docMk/>
            <pc:sldMk cId="1147675108" sldId="259"/>
            <ac:picMk id="7" creationId="{A2925CDE-961B-8480-ECE1-B863CE0CD402}"/>
          </ac:picMkLst>
        </pc:picChg>
      </pc:sldChg>
      <pc:sldChg chg="addSp delSp modSp new mod">
        <pc:chgData name="Tuukka Salonen" userId="2cea9f8a-7d0d-4e85-82fc-36dd1c614baf" providerId="ADAL" clId="{CE0F6830-6A3D-4CEF-AE47-A5432E90179F}" dt="2025-05-07T19:32:23.362" v="1995" actId="20577"/>
        <pc:sldMkLst>
          <pc:docMk/>
          <pc:sldMk cId="3036889241" sldId="260"/>
        </pc:sldMkLst>
        <pc:spChg chg="mod">
          <ac:chgData name="Tuukka Salonen" userId="2cea9f8a-7d0d-4e85-82fc-36dd1c614baf" providerId="ADAL" clId="{CE0F6830-6A3D-4CEF-AE47-A5432E90179F}" dt="2025-05-05T18:20:26.175" v="1676" actId="20577"/>
          <ac:spMkLst>
            <pc:docMk/>
            <pc:sldMk cId="3036889241" sldId="260"/>
            <ac:spMk id="2" creationId="{E06E8831-9AB5-98F4-DCDF-121458AC6343}"/>
          </ac:spMkLst>
        </pc:spChg>
        <pc:spChg chg="mod">
          <ac:chgData name="Tuukka Salonen" userId="2cea9f8a-7d0d-4e85-82fc-36dd1c614baf" providerId="ADAL" clId="{CE0F6830-6A3D-4CEF-AE47-A5432E90179F}" dt="2025-05-07T19:32:23.362" v="1995" actId="20577"/>
          <ac:spMkLst>
            <pc:docMk/>
            <pc:sldMk cId="3036889241" sldId="260"/>
            <ac:spMk id="3" creationId="{1EBCDDAD-7D46-8ED1-F6BD-E2B905BC4240}"/>
          </ac:spMkLst>
        </pc:spChg>
        <pc:picChg chg="add mod">
          <ac:chgData name="Tuukka Salonen" userId="2cea9f8a-7d0d-4e85-82fc-36dd1c614baf" providerId="ADAL" clId="{CE0F6830-6A3D-4CEF-AE47-A5432E90179F}" dt="2025-05-05T18:35:01.955" v="1809" actId="1076"/>
          <ac:picMkLst>
            <pc:docMk/>
            <pc:sldMk cId="3036889241" sldId="260"/>
            <ac:picMk id="1030" creationId="{0EE03CD0-13B1-7D4A-F25D-B032D14D5557}"/>
          </ac:picMkLst>
        </pc:picChg>
      </pc:sldChg>
      <pc:sldChg chg="modSp new mod">
        <pc:chgData name="Tuukka Salonen" userId="2cea9f8a-7d0d-4e85-82fc-36dd1c614baf" providerId="ADAL" clId="{CE0F6830-6A3D-4CEF-AE47-A5432E90179F}" dt="2025-05-08T14:28:15.074" v="2443" actId="20577"/>
        <pc:sldMkLst>
          <pc:docMk/>
          <pc:sldMk cId="4038991627" sldId="261"/>
        </pc:sldMkLst>
        <pc:spChg chg="mod">
          <ac:chgData name="Tuukka Salonen" userId="2cea9f8a-7d0d-4e85-82fc-36dd1c614baf" providerId="ADAL" clId="{CE0F6830-6A3D-4CEF-AE47-A5432E90179F}" dt="2025-05-08T14:13:48.895" v="2330" actId="20577"/>
          <ac:spMkLst>
            <pc:docMk/>
            <pc:sldMk cId="4038991627" sldId="261"/>
            <ac:spMk id="2" creationId="{2B275546-BEED-DAD3-8903-6C12B0188774}"/>
          </ac:spMkLst>
        </pc:spChg>
        <pc:spChg chg="mod">
          <ac:chgData name="Tuukka Salonen" userId="2cea9f8a-7d0d-4e85-82fc-36dd1c614baf" providerId="ADAL" clId="{CE0F6830-6A3D-4CEF-AE47-A5432E90179F}" dt="2025-05-08T14:28:15.074" v="2443" actId="20577"/>
          <ac:spMkLst>
            <pc:docMk/>
            <pc:sldMk cId="4038991627" sldId="261"/>
            <ac:spMk id="3" creationId="{52BCCAA7-C75A-CD23-6C84-0772A7B34855}"/>
          </ac:spMkLst>
        </pc:spChg>
      </pc:sldChg>
      <pc:sldChg chg="addSp delSp modSp new del mod">
        <pc:chgData name="Tuukka Salonen" userId="2cea9f8a-7d0d-4e85-82fc-36dd1c614baf" providerId="ADAL" clId="{CE0F6830-6A3D-4CEF-AE47-A5432E90179F}" dt="2025-05-08T14:34:24.802" v="2444" actId="2696"/>
        <pc:sldMkLst>
          <pc:docMk/>
          <pc:sldMk cId="2674350100" sldId="262"/>
        </pc:sldMkLst>
        <pc:spChg chg="del">
          <ac:chgData name="Tuukka Salonen" userId="2cea9f8a-7d0d-4e85-82fc-36dd1c614baf" providerId="ADAL" clId="{CE0F6830-6A3D-4CEF-AE47-A5432E90179F}" dt="2025-05-08T14:04:21.203" v="2219" actId="21"/>
          <ac:spMkLst>
            <pc:docMk/>
            <pc:sldMk cId="2674350100" sldId="262"/>
            <ac:spMk id="2" creationId="{60FBC3F0-5EF7-D6AD-347B-B78A65209327}"/>
          </ac:spMkLst>
        </pc:spChg>
        <pc:spChg chg="del">
          <ac:chgData name="Tuukka Salonen" userId="2cea9f8a-7d0d-4e85-82fc-36dd1c614baf" providerId="ADAL" clId="{CE0F6830-6A3D-4CEF-AE47-A5432E90179F}" dt="2025-05-08T14:04:18.118" v="2218"/>
          <ac:spMkLst>
            <pc:docMk/>
            <pc:sldMk cId="2674350100" sldId="262"/>
            <ac:spMk id="3" creationId="{5BD5B4E2-A717-6213-114B-5024BCC4873D}"/>
          </ac:spMkLst>
        </pc:spChg>
        <pc:picChg chg="add mod">
          <ac:chgData name="Tuukka Salonen" userId="2cea9f8a-7d0d-4e85-82fc-36dd1c614baf" providerId="ADAL" clId="{CE0F6830-6A3D-4CEF-AE47-A5432E90179F}" dt="2025-05-08T14:04:28.275" v="2224" actId="1076"/>
          <ac:picMkLst>
            <pc:docMk/>
            <pc:sldMk cId="2674350100" sldId="262"/>
            <ac:picMk id="4" creationId="{7045BFFC-BDB0-5688-456C-69A6D18273BF}"/>
          </ac:picMkLst>
        </pc:picChg>
      </pc:sldChg>
      <pc:sldMasterChg chg="del delSldLayout">
        <pc:chgData name="Tuukka Salonen" userId="2cea9f8a-7d0d-4e85-82fc-36dd1c614baf" providerId="ADAL" clId="{CE0F6830-6A3D-4CEF-AE47-A5432E90179F}" dt="2025-05-05T17:13:30.865" v="28" actId="26606"/>
        <pc:sldMasterMkLst>
          <pc:docMk/>
          <pc:sldMasterMk cId="3437814096" sldId="2147483709"/>
        </pc:sldMasterMkLst>
        <pc:sldLayoutChg chg="del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3437814096" sldId="2147483709"/>
            <pc:sldLayoutMk cId="3151959447" sldId="2147483698"/>
          </pc:sldLayoutMkLst>
        </pc:sldLayoutChg>
        <pc:sldLayoutChg chg="del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3437814096" sldId="2147483709"/>
            <pc:sldLayoutMk cId="691905601" sldId="2147483699"/>
          </pc:sldLayoutMkLst>
        </pc:sldLayoutChg>
        <pc:sldLayoutChg chg="del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3437814096" sldId="2147483709"/>
            <pc:sldLayoutMk cId="173337387" sldId="2147483700"/>
          </pc:sldLayoutMkLst>
        </pc:sldLayoutChg>
        <pc:sldLayoutChg chg="del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3437814096" sldId="2147483709"/>
            <pc:sldLayoutMk cId="1406650432" sldId="2147483701"/>
          </pc:sldLayoutMkLst>
        </pc:sldLayoutChg>
        <pc:sldLayoutChg chg="del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3437814096" sldId="2147483709"/>
            <pc:sldLayoutMk cId="1558257386" sldId="2147483702"/>
          </pc:sldLayoutMkLst>
        </pc:sldLayoutChg>
        <pc:sldLayoutChg chg="del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3437814096" sldId="2147483709"/>
            <pc:sldLayoutMk cId="1527004054" sldId="2147483703"/>
          </pc:sldLayoutMkLst>
        </pc:sldLayoutChg>
        <pc:sldLayoutChg chg="del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3437814096" sldId="2147483709"/>
            <pc:sldLayoutMk cId="3068729767" sldId="2147483704"/>
          </pc:sldLayoutMkLst>
        </pc:sldLayoutChg>
        <pc:sldLayoutChg chg="del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3437814096" sldId="2147483709"/>
            <pc:sldLayoutMk cId="2639359058" sldId="2147483705"/>
          </pc:sldLayoutMkLst>
        </pc:sldLayoutChg>
        <pc:sldLayoutChg chg="del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3437814096" sldId="2147483709"/>
            <pc:sldLayoutMk cId="2742205283" sldId="2147483706"/>
          </pc:sldLayoutMkLst>
        </pc:sldLayoutChg>
        <pc:sldLayoutChg chg="del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3437814096" sldId="2147483709"/>
            <pc:sldLayoutMk cId="1339220224" sldId="2147483707"/>
          </pc:sldLayoutMkLst>
        </pc:sldLayoutChg>
        <pc:sldLayoutChg chg="del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3437814096" sldId="2147483709"/>
            <pc:sldLayoutMk cId="751468650" sldId="2147483708"/>
          </pc:sldLayoutMkLst>
        </pc:sldLayoutChg>
      </pc:sldMasterChg>
      <pc:sldMasterChg chg="add addSldLayout">
        <pc:chgData name="Tuukka Salonen" userId="2cea9f8a-7d0d-4e85-82fc-36dd1c614baf" providerId="ADAL" clId="{CE0F6830-6A3D-4CEF-AE47-A5432E90179F}" dt="2025-05-05T17:13:30.865" v="28" actId="26606"/>
        <pc:sldMasterMkLst>
          <pc:docMk/>
          <pc:sldMasterMk cId="1732156394" sldId="2147483801"/>
        </pc:sldMasterMkLst>
        <pc:sldLayoutChg chg="add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1732156394" sldId="2147483801"/>
            <pc:sldLayoutMk cId="1648961876" sldId="2147483790"/>
          </pc:sldLayoutMkLst>
        </pc:sldLayoutChg>
        <pc:sldLayoutChg chg="add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1732156394" sldId="2147483801"/>
            <pc:sldLayoutMk cId="1065971696" sldId="2147483791"/>
          </pc:sldLayoutMkLst>
        </pc:sldLayoutChg>
        <pc:sldLayoutChg chg="add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1732156394" sldId="2147483801"/>
            <pc:sldLayoutMk cId="3696904978" sldId="2147483792"/>
          </pc:sldLayoutMkLst>
        </pc:sldLayoutChg>
        <pc:sldLayoutChg chg="add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1732156394" sldId="2147483801"/>
            <pc:sldLayoutMk cId="2563043461" sldId="2147483793"/>
          </pc:sldLayoutMkLst>
        </pc:sldLayoutChg>
        <pc:sldLayoutChg chg="add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1732156394" sldId="2147483801"/>
            <pc:sldLayoutMk cId="2967844917" sldId="2147483794"/>
          </pc:sldLayoutMkLst>
        </pc:sldLayoutChg>
        <pc:sldLayoutChg chg="add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1732156394" sldId="2147483801"/>
            <pc:sldLayoutMk cId="2533068463" sldId="2147483795"/>
          </pc:sldLayoutMkLst>
        </pc:sldLayoutChg>
        <pc:sldLayoutChg chg="add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1732156394" sldId="2147483801"/>
            <pc:sldLayoutMk cId="3395578697" sldId="2147483796"/>
          </pc:sldLayoutMkLst>
        </pc:sldLayoutChg>
        <pc:sldLayoutChg chg="add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1732156394" sldId="2147483801"/>
            <pc:sldLayoutMk cId="445640158" sldId="2147483797"/>
          </pc:sldLayoutMkLst>
        </pc:sldLayoutChg>
        <pc:sldLayoutChg chg="add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1732156394" sldId="2147483801"/>
            <pc:sldLayoutMk cId="813863932" sldId="2147483798"/>
          </pc:sldLayoutMkLst>
        </pc:sldLayoutChg>
        <pc:sldLayoutChg chg="add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1732156394" sldId="2147483801"/>
            <pc:sldLayoutMk cId="2963723189" sldId="2147483799"/>
          </pc:sldLayoutMkLst>
        </pc:sldLayoutChg>
        <pc:sldLayoutChg chg="add">
          <pc:chgData name="Tuukka Salonen" userId="2cea9f8a-7d0d-4e85-82fc-36dd1c614baf" providerId="ADAL" clId="{CE0F6830-6A3D-4CEF-AE47-A5432E90179F}" dt="2025-05-05T17:13:30.865" v="28" actId="26606"/>
          <pc:sldLayoutMkLst>
            <pc:docMk/>
            <pc:sldMasterMk cId="1732156394" sldId="2147483801"/>
            <pc:sldLayoutMk cId="1384245834" sldId="214748380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Otsikko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503209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5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26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Osan ylätunnis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30308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15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3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9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799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426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620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5A510A0-1E6D-D296-1A1F-1ABF82166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3531" y="2073630"/>
            <a:ext cx="5364937" cy="3339390"/>
          </a:xfrm>
        </p:spPr>
        <p:txBody>
          <a:bodyPr anchor="ctr">
            <a:normAutofit fontScale="90000"/>
          </a:bodyPr>
          <a:lstStyle/>
          <a:p>
            <a:r>
              <a:rPr lang="fi-FI" sz="6000" dirty="0"/>
              <a:t>Secure </a:t>
            </a:r>
            <a:r>
              <a:rPr lang="fi-FI" sz="6000" dirty="0" err="1"/>
              <a:t>programming</a:t>
            </a:r>
            <a:r>
              <a:rPr lang="fi-FI" sz="6000" dirty="0"/>
              <a:t> </a:t>
            </a:r>
            <a:r>
              <a:rPr lang="fi-FI" sz="6000" dirty="0" err="1"/>
              <a:t>project</a:t>
            </a:r>
            <a:br>
              <a:rPr lang="fi-FI" sz="6000" dirty="0"/>
            </a:br>
            <a:br>
              <a:rPr lang="fi-FI" sz="6000" dirty="0"/>
            </a:br>
            <a:r>
              <a:rPr lang="fi-FI" sz="3100" dirty="0"/>
              <a:t>Tuukka Salonen</a:t>
            </a:r>
          </a:p>
        </p:txBody>
      </p:sp>
    </p:spTree>
    <p:extLst>
      <p:ext uri="{BB962C8B-B14F-4D97-AF65-F5344CB8AC3E}">
        <p14:creationId xmlns:p14="http://schemas.microsoft.com/office/powerpoint/2010/main" val="39934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5EF230F-B5B5-8396-DEA9-6D7002C0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Programming </a:t>
            </a:r>
            <a:r>
              <a:rPr lang="fi-FI" dirty="0" err="1"/>
              <a:t>work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892997A-37FF-1AE4-CD53-8C376E53F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1"/>
            <a:ext cx="9601200" cy="4467224"/>
          </a:xfrm>
        </p:spPr>
        <p:txBody>
          <a:bodyPr>
            <a:normAutofit fontScale="25000" lnSpcReduction="20000"/>
          </a:bodyPr>
          <a:lstStyle/>
          <a:p>
            <a:pPr indent="-180000"/>
            <a:r>
              <a:rPr lang="fi-FI" sz="6800" dirty="0"/>
              <a:t>File </a:t>
            </a:r>
            <a:r>
              <a:rPr lang="fi-FI" sz="6800" dirty="0" err="1"/>
              <a:t>storage</a:t>
            </a:r>
            <a:r>
              <a:rPr lang="fi-FI" sz="6800" dirty="0"/>
              <a:t> </a:t>
            </a:r>
            <a:r>
              <a:rPr lang="fi-FI" sz="6800" dirty="0" err="1"/>
              <a:t>application</a:t>
            </a:r>
            <a:r>
              <a:rPr lang="fi-FI" sz="6800" dirty="0"/>
              <a:t> </a:t>
            </a:r>
          </a:p>
          <a:p>
            <a:pPr lvl="1" indent="-180000"/>
            <a:r>
              <a:rPr lang="fi-FI" sz="6800" dirty="0"/>
              <a:t>Multi-</a:t>
            </a:r>
            <a:r>
              <a:rPr lang="fi-FI" sz="6800" dirty="0" err="1"/>
              <a:t>factor</a:t>
            </a:r>
            <a:r>
              <a:rPr lang="fi-FI" sz="6800" dirty="0"/>
              <a:t> </a:t>
            </a:r>
            <a:r>
              <a:rPr lang="fi-FI" sz="6800" dirty="0" err="1"/>
              <a:t>authentication</a:t>
            </a:r>
            <a:endParaRPr lang="fi-FI" sz="6800" dirty="0"/>
          </a:p>
          <a:p>
            <a:pPr lvl="2" indent="-180000"/>
            <a:r>
              <a:rPr lang="fi-FI" sz="6800" dirty="0"/>
              <a:t>QR-</a:t>
            </a:r>
            <a:r>
              <a:rPr lang="fi-FI" sz="6800" dirty="0" err="1"/>
              <a:t>code</a:t>
            </a:r>
            <a:r>
              <a:rPr lang="fi-FI" sz="6800" dirty="0"/>
              <a:t> MFA </a:t>
            </a:r>
            <a:r>
              <a:rPr lang="fi-FI" sz="6800" dirty="0" err="1"/>
              <a:t>setup</a:t>
            </a:r>
            <a:endParaRPr lang="fi-FI" sz="6800" dirty="0"/>
          </a:p>
          <a:p>
            <a:pPr lvl="1" indent="-180000"/>
            <a:r>
              <a:rPr lang="fi-FI" sz="6800" dirty="0" err="1"/>
              <a:t>OAuth</a:t>
            </a:r>
            <a:r>
              <a:rPr lang="fi-FI" sz="6800" dirty="0"/>
              <a:t> </a:t>
            </a:r>
            <a:r>
              <a:rPr lang="fi-FI" sz="6800" dirty="0" err="1"/>
              <a:t>login</a:t>
            </a:r>
            <a:r>
              <a:rPr lang="fi-FI" sz="6800" dirty="0"/>
              <a:t> </a:t>
            </a:r>
            <a:r>
              <a:rPr lang="fi-FI" sz="6800" dirty="0" err="1"/>
              <a:t>options</a:t>
            </a:r>
            <a:endParaRPr lang="fi-FI" sz="6800" dirty="0"/>
          </a:p>
          <a:p>
            <a:pPr lvl="2" indent="-180000"/>
            <a:r>
              <a:rPr lang="fi-FI" sz="6800" dirty="0"/>
              <a:t>Google</a:t>
            </a:r>
          </a:p>
          <a:p>
            <a:pPr lvl="2" indent="-180000"/>
            <a:r>
              <a:rPr lang="fi-FI" sz="6800" dirty="0"/>
              <a:t>GitHub</a:t>
            </a:r>
          </a:p>
          <a:p>
            <a:pPr indent="-180000"/>
            <a:r>
              <a:rPr lang="fi-FI" sz="6800" dirty="0"/>
              <a:t>PostgreSQL </a:t>
            </a:r>
            <a:r>
              <a:rPr lang="fi-FI" sz="6800" dirty="0" err="1"/>
              <a:t>database</a:t>
            </a:r>
            <a:endParaRPr lang="fi-FI" sz="6800" dirty="0"/>
          </a:p>
          <a:p>
            <a:pPr indent="-180000"/>
            <a:r>
              <a:rPr lang="fi-FI" sz="6800" dirty="0"/>
              <a:t>Python </a:t>
            </a:r>
            <a:r>
              <a:rPr lang="fi-FI" sz="6800" dirty="0" err="1"/>
              <a:t>backend</a:t>
            </a:r>
            <a:endParaRPr lang="fi-FI" sz="6800" dirty="0"/>
          </a:p>
          <a:p>
            <a:pPr lvl="1" indent="-180000"/>
            <a:r>
              <a:rPr lang="fi-FI" sz="6800" dirty="0" err="1"/>
              <a:t>Flask</a:t>
            </a:r>
            <a:endParaRPr lang="fi-FI" sz="6800" dirty="0"/>
          </a:p>
          <a:p>
            <a:pPr lvl="1" indent="-180000"/>
            <a:r>
              <a:rPr lang="fi-FI" sz="6800" dirty="0" err="1"/>
              <a:t>SQLAlchemy</a:t>
            </a:r>
            <a:endParaRPr lang="fi-FI" sz="6800" dirty="0"/>
          </a:p>
          <a:p>
            <a:pPr lvl="1" indent="-180000"/>
            <a:r>
              <a:rPr lang="fi-FI" sz="6800" dirty="0" err="1"/>
              <a:t>Pytest</a:t>
            </a:r>
            <a:endParaRPr lang="fi-FI" sz="6800" dirty="0"/>
          </a:p>
          <a:p>
            <a:pPr indent="-180000"/>
            <a:r>
              <a:rPr lang="fi-FI" sz="6800" dirty="0" err="1"/>
              <a:t>React</a:t>
            </a:r>
            <a:r>
              <a:rPr lang="fi-FI" sz="6800" dirty="0"/>
              <a:t> </a:t>
            </a:r>
            <a:r>
              <a:rPr lang="fi-FI" sz="6800" dirty="0" err="1"/>
              <a:t>frontend</a:t>
            </a:r>
            <a:endParaRPr lang="fi-FI" sz="6800" dirty="0"/>
          </a:p>
          <a:p>
            <a:pPr lvl="1" indent="-180000"/>
            <a:r>
              <a:rPr lang="fi-FI" sz="6800" dirty="0" err="1"/>
              <a:t>Redux</a:t>
            </a:r>
            <a:endParaRPr lang="fi-FI" sz="6800" dirty="0"/>
          </a:p>
          <a:p>
            <a:pPr lvl="1" indent="-180000"/>
            <a:r>
              <a:rPr lang="fi-FI" sz="6800" dirty="0" err="1"/>
              <a:t>Vite</a:t>
            </a:r>
            <a:endParaRPr lang="fi-FI" sz="6800" dirty="0"/>
          </a:p>
          <a:p>
            <a:pPr lvl="1" indent="-180000"/>
            <a:r>
              <a:rPr lang="fi-FI" sz="6800" dirty="0" err="1"/>
              <a:t>Jest</a:t>
            </a:r>
            <a:endParaRPr lang="fi-FI" sz="6800" dirty="0"/>
          </a:p>
          <a:p>
            <a:pPr lvl="1"/>
            <a:endParaRPr lang="fi-FI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04BF8905-719D-526E-1F28-7D4EF545A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310" y="1428750"/>
            <a:ext cx="5002006" cy="412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103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8F21D69-25A3-64FD-B343-8593FA18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Secure </a:t>
            </a:r>
            <a:r>
              <a:rPr lang="fi-FI" dirty="0" err="1"/>
              <a:t>features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BEBFE5F-8648-6D25-8125-02F6D3150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18640"/>
            <a:ext cx="6451600" cy="4353560"/>
          </a:xfrm>
        </p:spPr>
        <p:txBody>
          <a:bodyPr>
            <a:normAutofit fontScale="70000" lnSpcReduction="20000"/>
          </a:bodyPr>
          <a:lstStyle/>
          <a:p>
            <a:r>
              <a:rPr lang="fi-FI" dirty="0"/>
              <a:t>Multi-</a:t>
            </a:r>
            <a:r>
              <a:rPr lang="fi-FI" dirty="0" err="1"/>
              <a:t>factor</a:t>
            </a:r>
            <a:r>
              <a:rPr lang="fi-FI" dirty="0"/>
              <a:t> </a:t>
            </a:r>
            <a:r>
              <a:rPr lang="fi-FI" dirty="0" err="1"/>
              <a:t>authentication</a:t>
            </a:r>
            <a:endParaRPr lang="fi-FI" dirty="0"/>
          </a:p>
          <a:p>
            <a:r>
              <a:rPr lang="fi-FI" dirty="0" err="1"/>
              <a:t>Paired</a:t>
            </a:r>
            <a:r>
              <a:rPr lang="fi-FI" dirty="0"/>
              <a:t> JWT (</a:t>
            </a:r>
            <a:r>
              <a:rPr lang="fi-FI" dirty="0" err="1"/>
              <a:t>acess</a:t>
            </a:r>
            <a:r>
              <a:rPr lang="fi-FI" dirty="0"/>
              <a:t> &amp; </a:t>
            </a:r>
            <a:r>
              <a:rPr lang="fi-FI" dirty="0" err="1"/>
              <a:t>refresh</a:t>
            </a:r>
            <a:r>
              <a:rPr lang="fi-FI" dirty="0"/>
              <a:t>) and CSRF-</a:t>
            </a:r>
            <a:r>
              <a:rPr lang="fi-FI" dirty="0" err="1"/>
              <a:t>tokens</a:t>
            </a:r>
            <a:endParaRPr lang="fi-FI" dirty="0"/>
          </a:p>
          <a:p>
            <a:r>
              <a:rPr lang="fi-FI" dirty="0"/>
              <a:t>Input </a:t>
            </a:r>
            <a:r>
              <a:rPr lang="fi-FI" dirty="0" err="1"/>
              <a:t>validation</a:t>
            </a:r>
            <a:endParaRPr lang="fi-FI" dirty="0"/>
          </a:p>
          <a:p>
            <a:r>
              <a:rPr lang="fi-FI" dirty="0"/>
              <a:t>Multi-</a:t>
            </a:r>
            <a:r>
              <a:rPr lang="fi-FI" dirty="0" err="1"/>
              <a:t>level</a:t>
            </a:r>
            <a:r>
              <a:rPr lang="fi-FI" dirty="0"/>
              <a:t> </a:t>
            </a:r>
            <a:r>
              <a:rPr lang="fi-FI" dirty="0" err="1"/>
              <a:t>encrypted</a:t>
            </a:r>
            <a:r>
              <a:rPr lang="fi-FI" dirty="0"/>
              <a:t> </a:t>
            </a:r>
            <a:r>
              <a:rPr lang="fi-FI" dirty="0" err="1"/>
              <a:t>files</a:t>
            </a:r>
            <a:endParaRPr lang="fi-FI" dirty="0"/>
          </a:p>
          <a:p>
            <a:r>
              <a:rPr lang="fi-FI" dirty="0" err="1"/>
              <a:t>Logging</a:t>
            </a:r>
            <a:endParaRPr lang="fi-FI" dirty="0"/>
          </a:p>
          <a:p>
            <a:r>
              <a:rPr lang="fi-FI" dirty="0" err="1"/>
              <a:t>Rate</a:t>
            </a:r>
            <a:r>
              <a:rPr lang="fi-FI" dirty="0"/>
              <a:t> </a:t>
            </a:r>
            <a:r>
              <a:rPr lang="fi-FI" dirty="0" err="1"/>
              <a:t>limiting</a:t>
            </a:r>
            <a:endParaRPr lang="fi-FI" dirty="0"/>
          </a:p>
          <a:p>
            <a:r>
              <a:rPr lang="fi-FI" dirty="0" err="1"/>
              <a:t>Scheduled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backups</a:t>
            </a:r>
            <a:endParaRPr lang="fi-FI" dirty="0"/>
          </a:p>
          <a:p>
            <a:r>
              <a:rPr lang="fi-FI" dirty="0" err="1"/>
              <a:t>Frontend</a:t>
            </a:r>
            <a:r>
              <a:rPr lang="fi-FI" dirty="0"/>
              <a:t> and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route</a:t>
            </a:r>
            <a:r>
              <a:rPr lang="fi-FI" dirty="0"/>
              <a:t> </a:t>
            </a:r>
            <a:r>
              <a:rPr lang="fi-FI" dirty="0" err="1"/>
              <a:t>protection</a:t>
            </a:r>
            <a:r>
              <a:rPr lang="fi-FI" dirty="0"/>
              <a:t> (JWT </a:t>
            </a:r>
            <a:r>
              <a:rPr lang="fi-FI" dirty="0" err="1"/>
              <a:t>token</a:t>
            </a:r>
            <a:r>
              <a:rPr lang="fi-FI" dirty="0"/>
              <a:t> </a:t>
            </a:r>
            <a:r>
              <a:rPr lang="fi-FI" dirty="0" err="1"/>
              <a:t>checks</a:t>
            </a:r>
            <a:r>
              <a:rPr lang="fi-FI" dirty="0"/>
              <a:t>)</a:t>
            </a:r>
          </a:p>
          <a:p>
            <a:r>
              <a:rPr lang="fi-FI" dirty="0"/>
              <a:t>CORS</a:t>
            </a:r>
          </a:p>
          <a:p>
            <a:r>
              <a:rPr lang="fi-FI" dirty="0"/>
              <a:t>Security </a:t>
            </a:r>
            <a:r>
              <a:rPr lang="fi-FI" dirty="0" err="1"/>
              <a:t>headers</a:t>
            </a:r>
            <a:r>
              <a:rPr lang="fi-FI" dirty="0"/>
              <a:t> </a:t>
            </a:r>
            <a:r>
              <a:rPr lang="fi-FI" dirty="0" err="1"/>
              <a:t>including</a:t>
            </a:r>
            <a:endParaRPr lang="fi-FI" dirty="0"/>
          </a:p>
          <a:p>
            <a:pPr lvl="1"/>
            <a:r>
              <a:rPr lang="fi-FI" dirty="0"/>
              <a:t>Content Security </a:t>
            </a:r>
            <a:r>
              <a:rPr lang="fi-FI" dirty="0" err="1"/>
              <a:t>Policy</a:t>
            </a:r>
            <a:endParaRPr lang="fi-FI" dirty="0"/>
          </a:p>
          <a:p>
            <a:pPr lvl="1"/>
            <a:r>
              <a:rPr lang="fi-FI" dirty="0"/>
              <a:t>X-</a:t>
            </a:r>
            <a:r>
              <a:rPr lang="fi-FI" dirty="0" err="1"/>
              <a:t>Frame</a:t>
            </a:r>
            <a:r>
              <a:rPr lang="fi-FI" dirty="0"/>
              <a:t>-</a:t>
            </a:r>
            <a:r>
              <a:rPr lang="fi-FI" dirty="0" err="1"/>
              <a:t>Options</a:t>
            </a:r>
            <a:endParaRPr lang="fi-FI" dirty="0"/>
          </a:p>
          <a:p>
            <a:pPr lvl="1"/>
            <a:r>
              <a:rPr lang="fi-FI" dirty="0"/>
              <a:t>Cross-</a:t>
            </a:r>
            <a:r>
              <a:rPr lang="fi-FI" dirty="0" err="1"/>
              <a:t>Origin</a:t>
            </a:r>
            <a:r>
              <a:rPr lang="fi-FI" dirty="0"/>
              <a:t> </a:t>
            </a:r>
            <a:r>
              <a:rPr lang="fi-FI" dirty="0" err="1"/>
              <a:t>policies</a:t>
            </a:r>
            <a:endParaRPr lang="fi-FI" dirty="0"/>
          </a:p>
          <a:p>
            <a:pPr lvl="1"/>
            <a:r>
              <a:rPr lang="fi-FI" dirty="0"/>
              <a:t>Etc.</a:t>
            </a:r>
          </a:p>
          <a:p>
            <a:pPr lvl="1"/>
            <a:endParaRPr lang="fi-FI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D335450D-2013-BEEA-62F4-D0942DC1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343" y="491514"/>
            <a:ext cx="3383458" cy="56806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300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997CFB0-67A9-34CB-CF3A-602722C8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Testing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31BA27F-2643-41CF-A5E7-D16A5464B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195" y="1524000"/>
            <a:ext cx="8696960" cy="5242560"/>
          </a:xfrm>
        </p:spPr>
        <p:txBody>
          <a:bodyPr>
            <a:normAutofit fontScale="70000" lnSpcReduction="20000"/>
          </a:bodyPr>
          <a:lstStyle/>
          <a:p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tests</a:t>
            </a:r>
            <a:endParaRPr lang="fi-FI" dirty="0"/>
          </a:p>
          <a:p>
            <a:pPr lvl="1"/>
            <a:r>
              <a:rPr lang="fi-FI" dirty="0" err="1"/>
              <a:t>Route</a:t>
            </a:r>
            <a:r>
              <a:rPr lang="fi-FI" dirty="0"/>
              <a:t> </a:t>
            </a:r>
            <a:r>
              <a:rPr lang="fi-FI" dirty="0" err="1"/>
              <a:t>tests</a:t>
            </a:r>
            <a:endParaRPr lang="fi-FI" dirty="0"/>
          </a:p>
          <a:p>
            <a:pPr lvl="1"/>
            <a:r>
              <a:rPr lang="fi-FI" dirty="0" err="1"/>
              <a:t>Authentication</a:t>
            </a:r>
            <a:r>
              <a:rPr lang="fi-FI" dirty="0"/>
              <a:t> </a:t>
            </a:r>
            <a:r>
              <a:rPr lang="fi-FI" dirty="0" err="1"/>
              <a:t>tests</a:t>
            </a:r>
            <a:endParaRPr lang="fi-FI" dirty="0"/>
          </a:p>
          <a:p>
            <a:pPr lvl="1"/>
            <a:r>
              <a:rPr lang="fi-FI" dirty="0"/>
              <a:t>CSRF-</a:t>
            </a:r>
            <a:r>
              <a:rPr lang="fi-FI" dirty="0" err="1"/>
              <a:t>token</a:t>
            </a:r>
            <a:r>
              <a:rPr lang="fi-FI" dirty="0"/>
              <a:t> </a:t>
            </a:r>
            <a:r>
              <a:rPr lang="fi-FI" dirty="0" err="1"/>
              <a:t>tests</a:t>
            </a:r>
            <a:endParaRPr lang="fi-FI" dirty="0"/>
          </a:p>
          <a:p>
            <a:r>
              <a:rPr lang="fi-FI" dirty="0" err="1"/>
              <a:t>Frontend</a:t>
            </a:r>
            <a:r>
              <a:rPr lang="fi-FI" dirty="0"/>
              <a:t> </a:t>
            </a:r>
            <a:r>
              <a:rPr lang="fi-FI" dirty="0" err="1"/>
              <a:t>tests</a:t>
            </a:r>
            <a:endParaRPr lang="fi-FI" dirty="0"/>
          </a:p>
          <a:p>
            <a:pPr lvl="1"/>
            <a:r>
              <a:rPr lang="fi-FI" dirty="0"/>
              <a:t>Content </a:t>
            </a:r>
            <a:r>
              <a:rPr lang="fi-FI" dirty="0" err="1"/>
              <a:t>rendering</a:t>
            </a:r>
            <a:r>
              <a:rPr lang="fi-FI" dirty="0"/>
              <a:t> </a:t>
            </a:r>
            <a:r>
              <a:rPr lang="fi-FI" dirty="0" err="1"/>
              <a:t>tests</a:t>
            </a:r>
            <a:endParaRPr lang="fi-FI" dirty="0"/>
          </a:p>
          <a:p>
            <a:pPr lvl="1"/>
            <a:r>
              <a:rPr lang="fi-FI" dirty="0" err="1"/>
              <a:t>Protected</a:t>
            </a:r>
            <a:r>
              <a:rPr lang="fi-FI" dirty="0"/>
              <a:t> </a:t>
            </a:r>
            <a:r>
              <a:rPr lang="fi-FI" dirty="0" err="1"/>
              <a:t>route</a:t>
            </a:r>
            <a:r>
              <a:rPr lang="fi-FI" dirty="0"/>
              <a:t> </a:t>
            </a:r>
            <a:r>
              <a:rPr lang="fi-FI" dirty="0" err="1"/>
              <a:t>tests</a:t>
            </a:r>
            <a:endParaRPr lang="fi-FI" dirty="0"/>
          </a:p>
          <a:p>
            <a:pPr lvl="1"/>
            <a:r>
              <a:rPr lang="fi-FI" dirty="0"/>
              <a:t>Basic XSS </a:t>
            </a:r>
            <a:r>
              <a:rPr lang="fi-FI" dirty="0" err="1"/>
              <a:t>tests</a:t>
            </a:r>
            <a:endParaRPr lang="fi-FI" dirty="0"/>
          </a:p>
          <a:p>
            <a:r>
              <a:rPr lang="fi-FI" dirty="0" err="1"/>
              <a:t>Jenkins</a:t>
            </a:r>
            <a:r>
              <a:rPr lang="fi-FI" dirty="0"/>
              <a:t> </a:t>
            </a:r>
            <a:r>
              <a:rPr lang="fi-FI" dirty="0" err="1"/>
              <a:t>pipeline</a:t>
            </a:r>
            <a:endParaRPr lang="fi-FI" dirty="0"/>
          </a:p>
          <a:p>
            <a:pPr lvl="1"/>
            <a:r>
              <a:rPr lang="fi-FI" dirty="0" err="1"/>
              <a:t>Dast</a:t>
            </a:r>
            <a:r>
              <a:rPr lang="fi-FI" dirty="0"/>
              <a:t>, </a:t>
            </a:r>
            <a:r>
              <a:rPr lang="fi-FI" dirty="0" err="1"/>
              <a:t>CycloneDX</a:t>
            </a:r>
            <a:r>
              <a:rPr lang="fi-FI" dirty="0"/>
              <a:t>, </a:t>
            </a:r>
            <a:r>
              <a:rPr lang="fi-FI" dirty="0" err="1"/>
              <a:t>Dependency-check</a:t>
            </a:r>
            <a:r>
              <a:rPr lang="fi-FI" dirty="0"/>
              <a:t>, </a:t>
            </a:r>
            <a:r>
              <a:rPr lang="fi-FI" dirty="0" err="1"/>
              <a:t>Trivy</a:t>
            </a:r>
            <a:r>
              <a:rPr lang="fi-FI" dirty="0"/>
              <a:t>,</a:t>
            </a:r>
          </a:p>
          <a:p>
            <a:pPr marL="530352" lvl="1" indent="0">
              <a:buNone/>
            </a:pPr>
            <a:r>
              <a:rPr lang="fi-FI" dirty="0"/>
              <a:t>	</a:t>
            </a:r>
            <a:r>
              <a:rPr lang="fi-FI" dirty="0" err="1"/>
              <a:t>Semgrep</a:t>
            </a:r>
            <a:endParaRPr lang="fi-FI" dirty="0"/>
          </a:p>
          <a:p>
            <a:pPr marL="0" indent="0">
              <a:buNone/>
            </a:pPr>
            <a:r>
              <a:rPr lang="fi-FI" sz="2800" i="0" dirty="0" err="1"/>
              <a:t>Changes</a:t>
            </a:r>
            <a:r>
              <a:rPr lang="fi-FI" sz="2800" i="0" dirty="0"/>
              <a:t> </a:t>
            </a:r>
            <a:r>
              <a:rPr lang="fi-FI" sz="2800" i="0" dirty="0" err="1"/>
              <a:t>based</a:t>
            </a:r>
            <a:r>
              <a:rPr lang="fi-FI" sz="2800" i="0" dirty="0"/>
              <a:t> on </a:t>
            </a:r>
            <a:r>
              <a:rPr lang="fi-FI" sz="2800" i="0" dirty="0" err="1"/>
              <a:t>results</a:t>
            </a:r>
            <a:endParaRPr lang="fi-FI" sz="2800" i="0" dirty="0"/>
          </a:p>
          <a:p>
            <a:r>
              <a:rPr lang="fi-FI" i="0" dirty="0"/>
              <a:t>Pipeline</a:t>
            </a:r>
          </a:p>
          <a:p>
            <a:pPr lvl="1"/>
            <a:r>
              <a:rPr lang="fi-FI" i="0" dirty="0" err="1"/>
              <a:t>Added</a:t>
            </a:r>
            <a:r>
              <a:rPr lang="fi-FI" i="0" dirty="0"/>
              <a:t> </a:t>
            </a:r>
            <a:r>
              <a:rPr lang="fi-FI" i="0" dirty="0" err="1"/>
              <a:t>security</a:t>
            </a:r>
            <a:r>
              <a:rPr lang="fi-FI" i="0" dirty="0"/>
              <a:t> </a:t>
            </a:r>
            <a:r>
              <a:rPr lang="fi-FI" i="0" dirty="0" err="1"/>
              <a:t>headers</a:t>
            </a:r>
            <a:r>
              <a:rPr lang="fi-FI" i="0" dirty="0"/>
              <a:t> </a:t>
            </a:r>
            <a:r>
              <a:rPr lang="fi-FI" i="0" dirty="0" err="1"/>
              <a:t>due</a:t>
            </a:r>
            <a:r>
              <a:rPr lang="fi-FI" i="0" dirty="0"/>
              <a:t> to </a:t>
            </a:r>
            <a:r>
              <a:rPr lang="fi-FI" dirty="0"/>
              <a:t>DAST-</a:t>
            </a:r>
            <a:r>
              <a:rPr lang="fi-FI" dirty="0" err="1"/>
              <a:t>report</a:t>
            </a:r>
            <a:endParaRPr lang="fi-FI" dirty="0"/>
          </a:p>
          <a:p>
            <a:pPr lvl="1"/>
            <a:r>
              <a:rPr lang="fi-FI" dirty="0"/>
              <a:t>Some </a:t>
            </a:r>
            <a:r>
              <a:rPr lang="fi-FI" dirty="0" err="1"/>
              <a:t>package</a:t>
            </a:r>
            <a:r>
              <a:rPr lang="fi-FI" dirty="0"/>
              <a:t> version </a:t>
            </a:r>
            <a:r>
              <a:rPr lang="fi-FI" dirty="0" err="1"/>
              <a:t>updates</a:t>
            </a:r>
            <a:endParaRPr lang="fi-FI" dirty="0"/>
          </a:p>
          <a:p>
            <a:r>
              <a:rPr lang="fi-FI" dirty="0" err="1"/>
              <a:t>Unit</a:t>
            </a:r>
            <a:r>
              <a:rPr lang="fi-FI" dirty="0"/>
              <a:t> </a:t>
            </a:r>
            <a:r>
              <a:rPr lang="fi-FI" dirty="0" err="1"/>
              <a:t>tests</a:t>
            </a:r>
            <a:endParaRPr lang="fi-FI" dirty="0"/>
          </a:p>
          <a:p>
            <a:pPr lvl="1"/>
            <a:r>
              <a:rPr lang="fi-FI" dirty="0" err="1"/>
              <a:t>Added</a:t>
            </a:r>
            <a:r>
              <a:rPr lang="fi-FI" dirty="0"/>
              <a:t> file id </a:t>
            </a:r>
            <a:r>
              <a:rPr lang="fi-FI" dirty="0" err="1"/>
              <a:t>validation</a:t>
            </a:r>
            <a:endParaRPr lang="fi-FI" dirty="0"/>
          </a:p>
          <a:p>
            <a:pPr lvl="1"/>
            <a:r>
              <a:rPr lang="fi-FI" dirty="0" err="1"/>
              <a:t>Prevented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to </a:t>
            </a:r>
            <a:r>
              <a:rPr lang="fi-FI" dirty="0" err="1"/>
              <a:t>register</a:t>
            </a:r>
            <a:r>
              <a:rPr lang="fi-FI" dirty="0"/>
              <a:t>/</a:t>
            </a:r>
            <a:r>
              <a:rPr lang="fi-FI" dirty="0" err="1"/>
              <a:t>login</a:t>
            </a:r>
            <a:r>
              <a:rPr lang="fi-FI" dirty="0"/>
              <a:t> </a:t>
            </a:r>
            <a:r>
              <a:rPr lang="fi-FI" dirty="0" err="1"/>
              <a:t>frontend</a:t>
            </a:r>
            <a:r>
              <a:rPr lang="fi-FI" dirty="0"/>
              <a:t> </a:t>
            </a:r>
            <a:r>
              <a:rPr lang="fi-FI" dirty="0" err="1"/>
              <a:t>routes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logged</a:t>
            </a:r>
            <a:r>
              <a:rPr lang="fi-FI" dirty="0"/>
              <a:t> in</a:t>
            </a:r>
          </a:p>
          <a:p>
            <a:endParaRPr lang="fi-FI" i="0" dirty="0"/>
          </a:p>
          <a:p>
            <a:pPr lvl="1"/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CE521694-7E17-3743-0088-A3362FDC0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524" y="1689100"/>
            <a:ext cx="3771681" cy="1880468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A2925CDE-961B-8480-ECE1-B863CE0CD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826112"/>
            <a:ext cx="5892330" cy="63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7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06E8831-9AB5-98F4-DCDF-121458AC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 </a:t>
            </a:r>
            <a:r>
              <a:rPr lang="fi-FI" dirty="0" err="1"/>
              <a:t>usage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EBCDDAD-7D46-8ED1-F6BD-E2B905BC4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Debugging</a:t>
            </a:r>
          </a:p>
          <a:p>
            <a:r>
              <a:rPr lang="fi-FI" dirty="0"/>
              <a:t>Some </a:t>
            </a:r>
            <a:r>
              <a:rPr lang="fi-FI" dirty="0" err="1"/>
              <a:t>simple</a:t>
            </a:r>
            <a:r>
              <a:rPr lang="fi-FI" dirty="0"/>
              <a:t> CSS </a:t>
            </a:r>
            <a:r>
              <a:rPr lang="fi-FI" dirty="0" err="1"/>
              <a:t>styles</a:t>
            </a:r>
            <a:r>
              <a:rPr lang="fi-FI" dirty="0"/>
              <a:t> for </a:t>
            </a:r>
            <a:r>
              <a:rPr lang="fi-FI" dirty="0" err="1"/>
              <a:t>frontend</a:t>
            </a:r>
            <a:endParaRPr lang="fi-FI" dirty="0"/>
          </a:p>
          <a:p>
            <a:r>
              <a:rPr lang="fi-FI" dirty="0"/>
              <a:t>Python </a:t>
            </a:r>
            <a:r>
              <a:rPr lang="fi-FI" dirty="0" err="1"/>
              <a:t>package</a:t>
            </a:r>
            <a:r>
              <a:rPr lang="fi-FI" dirty="0"/>
              <a:t> </a:t>
            </a:r>
            <a:r>
              <a:rPr lang="fi-FI" dirty="0" err="1"/>
              <a:t>recommendations</a:t>
            </a:r>
            <a:endParaRPr lang="fi-FI" dirty="0"/>
          </a:p>
          <a:p>
            <a:r>
              <a:rPr lang="fi-FI" dirty="0" err="1"/>
              <a:t>Encryption</a:t>
            </a:r>
            <a:r>
              <a:rPr lang="fi-FI" dirty="0"/>
              <a:t> </a:t>
            </a:r>
            <a:r>
              <a:rPr lang="fi-FI" dirty="0" err="1"/>
              <a:t>solution</a:t>
            </a:r>
            <a:r>
              <a:rPr lang="fi-FI" dirty="0"/>
              <a:t> </a:t>
            </a:r>
            <a:r>
              <a:rPr lang="fi-FI" dirty="0" err="1"/>
              <a:t>suggestions</a:t>
            </a:r>
            <a:endParaRPr lang="fi-FI" dirty="0"/>
          </a:p>
          <a:p>
            <a:endParaRPr lang="fi-FI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EE03CD0-13B1-7D4A-F25D-B032D14D5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790" y="1428750"/>
            <a:ext cx="2989580" cy="2989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88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B275546-BEED-DAD3-8903-6C12B018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Further</a:t>
            </a:r>
            <a:r>
              <a:rPr lang="fi-FI" dirty="0"/>
              <a:t> </a:t>
            </a:r>
            <a:r>
              <a:rPr lang="fi-FI" dirty="0" err="1"/>
              <a:t>development</a:t>
            </a:r>
            <a:r>
              <a:rPr lang="fi-FI" dirty="0"/>
              <a:t> </a:t>
            </a:r>
            <a:r>
              <a:rPr lang="fi-FI" dirty="0" err="1"/>
              <a:t>options</a:t>
            </a:r>
            <a:r>
              <a:rPr lang="fi-FI" dirty="0"/>
              <a:t> 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2BCCAA7-C75A-CD23-6C84-0772A7B3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File </a:t>
            </a:r>
            <a:r>
              <a:rPr lang="fi-FI" dirty="0" err="1"/>
              <a:t>scans</a:t>
            </a:r>
            <a:endParaRPr lang="fi-FI" dirty="0"/>
          </a:p>
          <a:p>
            <a:r>
              <a:rPr lang="fi-FI" dirty="0"/>
              <a:t>More </a:t>
            </a:r>
            <a:r>
              <a:rPr lang="fi-FI" dirty="0" err="1"/>
              <a:t>login</a:t>
            </a:r>
            <a:r>
              <a:rPr lang="fi-FI" dirty="0"/>
              <a:t> </a:t>
            </a:r>
            <a:r>
              <a:rPr lang="fi-FI" dirty="0" err="1"/>
              <a:t>options</a:t>
            </a:r>
            <a:r>
              <a:rPr lang="fi-FI" dirty="0"/>
              <a:t> in addition to GitHub and Google</a:t>
            </a:r>
          </a:p>
          <a:p>
            <a:r>
              <a:rPr lang="fi-FI" dirty="0"/>
              <a:t>User data </a:t>
            </a:r>
            <a:r>
              <a:rPr lang="fi-FI" dirty="0" err="1"/>
              <a:t>modification</a:t>
            </a:r>
            <a:r>
              <a:rPr lang="fi-FI" dirty="0"/>
              <a:t> (</a:t>
            </a:r>
            <a:r>
              <a:rPr lang="fi-FI" dirty="0" err="1"/>
              <a:t>password</a:t>
            </a:r>
            <a:r>
              <a:rPr lang="fi-FI" dirty="0"/>
              <a:t> </a:t>
            </a:r>
            <a:r>
              <a:rPr lang="fi-FI" dirty="0" err="1"/>
              <a:t>change</a:t>
            </a:r>
            <a:r>
              <a:rPr lang="fi-FI" dirty="0"/>
              <a:t> etc.)</a:t>
            </a:r>
          </a:p>
          <a:p>
            <a:r>
              <a:rPr lang="fi-FI" dirty="0" err="1"/>
              <a:t>Https</a:t>
            </a:r>
            <a:endParaRPr lang="fi-FI" dirty="0"/>
          </a:p>
          <a:p>
            <a:r>
              <a:rPr lang="fi-FI" dirty="0"/>
              <a:t>UI </a:t>
            </a:r>
            <a:r>
              <a:rPr lang="fi-FI" dirty="0" err="1"/>
              <a:t>improvements</a:t>
            </a:r>
            <a:endParaRPr lang="fi-FI" dirty="0"/>
          </a:p>
          <a:p>
            <a:r>
              <a:rPr lang="fi-FI" dirty="0"/>
              <a:t>Option to </a:t>
            </a:r>
            <a:r>
              <a:rPr lang="fi-FI" dirty="0" err="1"/>
              <a:t>write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instead</a:t>
            </a:r>
            <a:r>
              <a:rPr lang="fi-FI" dirty="0"/>
              <a:t> of </a:t>
            </a:r>
            <a:r>
              <a:rPr lang="fi-FI" dirty="0" err="1"/>
              <a:t>reading</a:t>
            </a:r>
            <a:r>
              <a:rPr lang="fi-FI" dirty="0"/>
              <a:t> QR-</a:t>
            </a:r>
            <a:r>
              <a:rPr lang="fi-FI" dirty="0" err="1"/>
              <a:t>code</a:t>
            </a: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038991627"/>
      </p:ext>
    </p:extLst>
  </p:cSld>
  <p:clrMapOvr>
    <a:masterClrMapping/>
  </p:clrMapOvr>
</p:sld>
</file>

<file path=ppt/theme/theme1.xml><?xml version="1.0" encoding="utf-8"?>
<a:theme xmlns:a="http://schemas.openxmlformats.org/drawingml/2006/main" name="Rajattu">
  <a:themeElements>
    <a:clrScheme name="Rajattu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ajattu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ajattu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Metadata/LabelInfo.xml><?xml version="1.0" encoding="utf-8"?>
<clbl:labelList xmlns:clbl="http://schemas.microsoft.com/office/2020/mipLabelMetadata">
  <clbl:label id="{fa6944af-cc7c-4cd8-9154-c01132798910}" enabled="0" method="" siteId="{fa6944af-cc7c-4cd8-9154-c011327989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TM10001105[[fn=Rajattu]]</Template>
  <TotalTime>1164</TotalTime>
  <Words>192</Words>
  <Application>Microsoft Office PowerPoint</Application>
  <PresentationFormat>Laajakuva</PresentationFormat>
  <Paragraphs>63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1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8" baseType="lpstr">
      <vt:lpstr>Franklin Gothic Book</vt:lpstr>
      <vt:lpstr>Rajattu</vt:lpstr>
      <vt:lpstr>Secure programming project  Tuukka Salonen</vt:lpstr>
      <vt:lpstr>Programming work</vt:lpstr>
      <vt:lpstr>Secure features</vt:lpstr>
      <vt:lpstr>Testing</vt:lpstr>
      <vt:lpstr>AI usage</vt:lpstr>
      <vt:lpstr>Further development options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Tuukka Salonen</dc:creator>
  <cp:lastModifiedBy>Tuukka Salonen</cp:lastModifiedBy>
  <cp:revision>1</cp:revision>
  <dcterms:created xsi:type="dcterms:W3CDTF">2025-05-05T17:01:09Z</dcterms:created>
  <dcterms:modified xsi:type="dcterms:W3CDTF">2025-05-08T14:34:33Z</dcterms:modified>
</cp:coreProperties>
</file>