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ED27332-CEA5-0410-5F6C-D05FD833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E621805-15AF-7D04-CE37-C33DD05CF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127A859-DA15-4177-380C-511544D5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49473C-8F3E-ED10-3D5F-1979CEAD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86F91B5-CC71-81C8-30AA-25F5179F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4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72F840-2D1E-171E-8FEE-8D7A4DF3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1426B60-F283-A47E-F3E6-D7BBF841C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D0DEB25-E96E-8558-0FD2-DACEBB0E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76E7E39-AD56-A31F-CBA0-3122A83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2EE0B51-7770-8DD9-6D70-8F7EDB9A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18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48211B2-20DB-3F76-AF4E-30A8D76F7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9D0F4CF-5EFB-98CD-3198-3F2EDEDF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DC9E69C-3113-4678-4B48-2434479F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53D2FA6-0086-9667-B24A-8EE3689A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8616C7D-78F8-2129-EF11-7223B26B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811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4008B-DD28-2584-CF91-FAC7D765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837A11B-2F7D-BF82-66F6-BB7492D2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ED3C648-B3C3-AD84-814E-2F18399C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C357AD-7776-7F22-0156-C4FE6DBC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2AC06B2-D5B9-23FF-E298-D68F6C9C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52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9464DE-F5BC-26A9-B939-907769DC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FA7AD0-861A-D6DA-7723-B0C3DFF6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7F9646B-DD2A-F503-D4D0-F2D438FE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7C9E054-8D1D-BA6C-8E0C-0A4D3899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249AA21-EF79-2DF8-A694-CE79B8B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382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72D1EB-44EC-6044-FC76-7A3F85B4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FF6619-D4D6-72DC-5A11-7AF394A4A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AE9CB8-3771-F41A-C48A-0CADD64E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7C9AA37-828D-E2E0-DF05-C252F907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10FD083-EF6D-0F50-1C4D-A6F73719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C530D53-705D-37AC-6FD4-7661E44B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827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4E2DD4-00F6-538B-C6C5-A560E1E7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5315D09-56EB-F3B4-C1F4-74EF9747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70757BB-B83E-C8A2-ADFD-2D97EBF8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CF0E977-1005-A375-95EC-6F0AFEB6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73AB5BC-A030-F593-07B5-391FE928B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9D12BFB-4D56-C78C-DA29-CF39C7E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1F79F97-749D-50C4-C409-52979A8B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8ACC41E-AB0A-3EBB-AFDD-8F0CD307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720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CC06BE-262C-EBB2-E93E-1490C159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46F247B-949E-7B93-4E14-41FB48B0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6F69F44-5962-3106-7F6A-C9196DB1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83030F3-0E2A-50FD-F554-C426DED7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01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8C2E818-8821-6591-E11C-30F6D0E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58DD6A2-D959-444D-917D-4A686A58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AB7ECC5-6434-6F5D-B5DA-4653F3BC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857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BB3FB7-0740-11B5-BE57-2B976C5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9C949B0-F5F6-F080-43F6-A8F61348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627C8F-C83D-AF23-1302-E46629AA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1D949C0-AE2B-103E-ACDE-8D77E297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FDFC735-6012-DE5B-7FD3-C2323F65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C3C62D5-8D87-9C9A-D527-A33EEDE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57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1DFA05-2CD9-54D8-69BA-4773024B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DC90977-8D9D-EED3-8257-A3024D44F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C217E8B-1A85-B555-C27B-36DFCAA31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48A2E49-FF5C-50A8-34A1-C40C9D65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02F0CD5-B70E-1ED8-15EA-D2F99CB3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C685984-E4B0-82DA-D253-F1AECD97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871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4E8D6246-29EC-08B7-3EE6-C44015BC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0B72193-1AB1-8A57-F456-E3F65C0A1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6535467-3945-99A7-9E2E-7B7A2FAD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7870-DE10-4F90-9DE3-0D6E3DE9B715}" type="datetimeFigureOut">
              <a:rPr lang="fi-FI" smtClean="0"/>
              <a:t>24.11.2023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4B6B2C6-4C7D-98C2-2284-C35DA743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5E684A6-6C2C-5ADD-D966-488A93DF4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FA7C-ACE2-48FC-8395-B273EA602B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784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00E453-C947-A284-07CB-34DE390F7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i-FI" dirty="0" err="1"/>
              <a:t>Sequential</a:t>
            </a:r>
            <a:r>
              <a:rPr lang="fi-FI" dirty="0"/>
              <a:t> </a:t>
            </a:r>
            <a:r>
              <a:rPr lang="fi-FI" dirty="0" err="1"/>
              <a:t>recommendations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BE7F4A2-03B3-70D3-11D2-992748187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Defining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satisfaction</a:t>
            </a:r>
            <a:endParaRPr lang="fi-FI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FCFDFB54-DB8C-63C6-A967-47FBE356E6EA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Sequential recommendations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4030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A57E70-5565-CE4B-CF65-B032183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 </a:t>
            </a:r>
            <a:r>
              <a:rPr lang="fi-FI" dirty="0" err="1"/>
              <a:t>satisfaction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average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68D79BA-F786-5DD5-C2CE-5665ED72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for </a:t>
            </a: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(</a:t>
            </a:r>
            <a:r>
              <a:rPr lang="fi-FI" dirty="0" err="1"/>
              <a:t>p_u</a:t>
            </a:r>
            <a:r>
              <a:rPr lang="fi-FI" dirty="0"/>
              <a:t>),</a:t>
            </a:r>
          </a:p>
          <a:p>
            <a:r>
              <a:rPr lang="fi-FI" dirty="0" err="1"/>
              <a:t>Average</a:t>
            </a:r>
            <a:r>
              <a:rPr lang="fi-FI" dirty="0"/>
              <a:t> of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of </a:t>
            </a: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(</a:t>
            </a:r>
            <a:r>
              <a:rPr lang="fi-FI" dirty="0" err="1"/>
              <a:t>avg_u</a:t>
            </a:r>
            <a:r>
              <a:rPr lang="fi-FI" dirty="0"/>
              <a:t>),</a:t>
            </a:r>
          </a:p>
          <a:p>
            <a:r>
              <a:rPr lang="fi-FI" dirty="0"/>
              <a:t>And top k </a:t>
            </a:r>
            <a:r>
              <a:rPr lang="fi-FI" dirty="0" err="1"/>
              <a:t>aggregated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for </a:t>
            </a:r>
            <a:r>
              <a:rPr lang="fi-FI" dirty="0" err="1"/>
              <a:t>group</a:t>
            </a:r>
            <a:r>
              <a:rPr lang="fi-FI" dirty="0"/>
              <a:t> (</a:t>
            </a:r>
            <a:r>
              <a:rPr lang="fi-FI" dirty="0" err="1"/>
              <a:t>p_g</a:t>
            </a:r>
            <a:r>
              <a:rPr lang="fi-FI" dirty="0"/>
              <a:t>)</a:t>
            </a:r>
          </a:p>
          <a:p>
            <a:r>
              <a:rPr lang="fi-FI" dirty="0" err="1"/>
              <a:t>Satisfaction</a:t>
            </a:r>
            <a:r>
              <a:rPr lang="fi-FI" dirty="0"/>
              <a:t> and </a:t>
            </a:r>
            <a:r>
              <a:rPr lang="fi-FI" dirty="0" err="1"/>
              <a:t>weights</a:t>
            </a:r>
            <a:r>
              <a:rPr lang="fi-FI" dirty="0"/>
              <a:t> for </a:t>
            </a:r>
            <a:r>
              <a:rPr lang="fi-FI" dirty="0" err="1"/>
              <a:t>weighted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calculated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94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D84020-200A-B811-2BFF-94633194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satisfaction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1A336AD-1F29-B205-4A83-2797A234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Searching</a:t>
            </a:r>
            <a:r>
              <a:rPr lang="fi-FI" dirty="0"/>
              <a:t> </a:t>
            </a:r>
            <a:r>
              <a:rPr lang="fi-FI" dirty="0" err="1"/>
              <a:t>scores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p_u</a:t>
            </a:r>
            <a:r>
              <a:rPr lang="fi-FI" dirty="0"/>
              <a:t> for </a:t>
            </a:r>
            <a:r>
              <a:rPr lang="fi-FI" dirty="0" err="1"/>
              <a:t>items</a:t>
            </a:r>
            <a:r>
              <a:rPr lang="fi-FI" dirty="0"/>
              <a:t> in </a:t>
            </a:r>
            <a:r>
              <a:rPr lang="fi-FI" dirty="0" err="1"/>
              <a:t>p_g</a:t>
            </a:r>
            <a:endParaRPr lang="fi-FI" dirty="0"/>
          </a:p>
          <a:p>
            <a:r>
              <a:rPr lang="fi-FI" dirty="0" err="1"/>
              <a:t>Calculating</a:t>
            </a:r>
            <a:r>
              <a:rPr lang="fi-FI" dirty="0"/>
              <a:t> an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movies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fill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condition</a:t>
            </a:r>
            <a:r>
              <a:rPr lang="fi-FI" dirty="0"/>
              <a:t>:</a:t>
            </a:r>
          </a:p>
          <a:p>
            <a:r>
              <a:rPr lang="fi-FI" dirty="0" err="1"/>
              <a:t>Scores</a:t>
            </a:r>
            <a:r>
              <a:rPr lang="fi-FI" dirty="0"/>
              <a:t> in </a:t>
            </a:r>
            <a:r>
              <a:rPr lang="fi-FI" dirty="0" err="1"/>
              <a:t>p_u</a:t>
            </a:r>
            <a:r>
              <a:rPr lang="fi-FI" dirty="0"/>
              <a:t> &gt;= </a:t>
            </a:r>
            <a:r>
              <a:rPr lang="fi-FI" dirty="0" err="1"/>
              <a:t>avg_u</a:t>
            </a:r>
            <a:endParaRPr lang="fi-FI" dirty="0"/>
          </a:p>
          <a:p>
            <a:r>
              <a:rPr lang="fi-FI" dirty="0" err="1"/>
              <a:t>Bigger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items</a:t>
            </a:r>
            <a:r>
              <a:rPr lang="fi-FI" dirty="0"/>
              <a:t> </a:t>
            </a:r>
            <a:r>
              <a:rPr lang="fi-FI" dirty="0" err="1"/>
              <a:t>means</a:t>
            </a:r>
            <a:r>
              <a:rPr lang="fi-FI" dirty="0"/>
              <a:t>:</a:t>
            </a:r>
          </a:p>
          <a:p>
            <a:r>
              <a:rPr lang="fi-FI" dirty="0" err="1"/>
              <a:t>Items</a:t>
            </a:r>
            <a:r>
              <a:rPr lang="fi-FI" dirty="0"/>
              <a:t> in </a:t>
            </a:r>
            <a:r>
              <a:rPr lang="fi-FI" dirty="0" err="1"/>
              <a:t>p_g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in </a:t>
            </a:r>
            <a:r>
              <a:rPr lang="fi-FI" dirty="0" err="1"/>
              <a:t>level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for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user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177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4A72DF-C887-6262-DECD-AEB66897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weights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0388F7-20DD-78B7-3401-268AB261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Calculated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separately</a:t>
            </a:r>
            <a:endParaRPr lang="fi-FI" dirty="0"/>
          </a:p>
          <a:p>
            <a:r>
              <a:rPr lang="fi-FI" dirty="0" err="1"/>
              <a:t>Amt</a:t>
            </a:r>
            <a:r>
              <a:rPr lang="fi-FI" dirty="0"/>
              <a:t> =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items</a:t>
            </a:r>
            <a:r>
              <a:rPr lang="fi-FI" dirty="0"/>
              <a:t> </a:t>
            </a:r>
            <a:r>
              <a:rPr lang="fi-FI" dirty="0" err="1"/>
              <a:t>filling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condition</a:t>
            </a:r>
            <a:endParaRPr lang="fi-FI" dirty="0"/>
          </a:p>
          <a:p>
            <a:r>
              <a:rPr lang="fi-FI" dirty="0"/>
              <a:t>1 (</a:t>
            </a:r>
            <a:r>
              <a:rPr lang="fi-FI" dirty="0" err="1"/>
              <a:t>amt</a:t>
            </a:r>
            <a:r>
              <a:rPr lang="fi-FI" dirty="0"/>
              <a:t> / k)</a:t>
            </a:r>
          </a:p>
          <a:p>
            <a:r>
              <a:rPr lang="fi-FI" dirty="0" err="1"/>
              <a:t>Subtracting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1 </a:t>
            </a:r>
            <a:r>
              <a:rPr lang="fi-FI" dirty="0" err="1"/>
              <a:t>gives</a:t>
            </a:r>
            <a:r>
              <a:rPr lang="fi-FI" dirty="0"/>
              <a:t> a </a:t>
            </a:r>
            <a:r>
              <a:rPr lang="fi-FI" dirty="0" err="1"/>
              <a:t>lower</a:t>
            </a:r>
            <a:r>
              <a:rPr lang="fi-FI" dirty="0"/>
              <a:t> </a:t>
            </a:r>
            <a:r>
              <a:rPr lang="fi-FI" dirty="0" err="1"/>
              <a:t>weight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satisfied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266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F28C8AD-FD9C-5AE8-5605-571DC229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Argumentation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122ABA-D032-5955-5E78-B613716B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Taking</a:t>
            </a:r>
            <a:r>
              <a:rPr lang="fi-FI" dirty="0"/>
              <a:t> into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giving</a:t>
            </a:r>
            <a:r>
              <a:rPr lang="fi-FI" dirty="0"/>
              <a:t> </a:t>
            </a:r>
            <a:r>
              <a:rPr lang="fi-FI" dirty="0" err="1"/>
              <a:t>always</a:t>
            </a:r>
            <a:r>
              <a:rPr lang="fi-FI" dirty="0"/>
              <a:t> </a:t>
            </a:r>
            <a:r>
              <a:rPr lang="fi-FI" dirty="0" err="1"/>
              <a:t>low</a:t>
            </a:r>
            <a:r>
              <a:rPr lang="fi-FI" dirty="0"/>
              <a:t> </a:t>
            </a:r>
            <a:r>
              <a:rPr lang="fi-FI" dirty="0" err="1"/>
              <a:t>scores</a:t>
            </a:r>
            <a:endParaRPr lang="fi-FI" dirty="0"/>
          </a:p>
          <a:p>
            <a:r>
              <a:rPr lang="fi-FI" dirty="0" err="1"/>
              <a:t>Comparing</a:t>
            </a:r>
            <a:r>
              <a:rPr lang="fi-FI" dirty="0"/>
              <a:t> to </a:t>
            </a:r>
            <a:r>
              <a:rPr lang="fi-FI" dirty="0" err="1"/>
              <a:t>average</a:t>
            </a:r>
            <a:r>
              <a:rPr lang="fi-FI" dirty="0"/>
              <a:t> of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</a:t>
            </a:r>
            <a:r>
              <a:rPr lang="fi-FI" dirty="0" err="1"/>
              <a:t>makes</a:t>
            </a:r>
            <a:r>
              <a:rPr lang="fi-FI"/>
              <a:t> 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628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161</Words>
  <Application>Microsoft Office PowerPoint</Application>
  <PresentationFormat>Laajakuva</PresentationFormat>
  <Paragraphs>22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Sequential recommendations</vt:lpstr>
      <vt:lpstr>User satisfaction based on average</vt:lpstr>
      <vt:lpstr>Calculating user satisfaction</vt:lpstr>
      <vt:lpstr>Calculating weights</vt:lpstr>
      <vt:lpstr>Argumentation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recommendations</dc:title>
  <dc:creator>Minja Survonen</dc:creator>
  <cp:lastModifiedBy>Minja Survonen</cp:lastModifiedBy>
  <cp:revision>3</cp:revision>
  <dcterms:created xsi:type="dcterms:W3CDTF">2023-11-24T15:21:40Z</dcterms:created>
  <dcterms:modified xsi:type="dcterms:W3CDTF">2023-11-24T15:53:04Z</dcterms:modified>
</cp:coreProperties>
</file>