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C9DDFD-BCC5-3C27-9E70-2A401F99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0C4F862-EBAC-9133-5EFA-DD3B163ED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3F05E9E-0BBA-9EC1-6F18-47ED0DCF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D48634E-0E70-F3F4-439E-8A37F1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8AFAD42-A665-5205-FDB3-1A6B7C3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105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DB1BCB-422C-386C-7A05-1E8ED6BD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5E241E7-1596-F1B3-AB28-08389D87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B35B137-503C-8FF8-DCB4-1BFCECC8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ED118A-B875-4110-8593-9CC9A74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6E1B3C5-08E3-A919-0CAC-98FD33A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99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62E5779-B75A-E8E4-A9F9-DF8352C40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4575409-5DFA-7464-9A22-7CFCC92E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770197-3DE1-49A1-DEF2-C396E89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911F527-49FC-C46D-84DF-ADE487A0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FE6A546-8A1B-E01B-FA76-68317067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45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94CE1F-3A08-00BC-0DC5-AA21B0D1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290A4A-D1AE-1BE2-FCEB-7C28F624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798C40-37AA-78E3-2E26-1D09B6F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7747694-48D9-C93F-87E3-7F06DAE2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0D91F79-AE4C-B7F2-6E48-95A27922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77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29EE67-06CA-470F-959D-31F7B395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42B94FE-A6F9-7F85-14F2-0D5A151B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7127D1A-D275-8E9A-C501-99CE0D29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C81243C-8EA3-83D7-D9D3-FE2174D4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F3CC874-E9DF-414C-9026-15DE585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3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32891F-8E15-C628-3E02-A9674C71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181BD0-3A1B-8C17-9D3F-A192B5501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0A0EDC9-34E4-03B6-3D46-264A77AD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733A743-1524-9EA3-0413-F23008D9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EF29FF8-23AB-39D9-03A3-A1335201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C1BA7C8-C862-3A61-DC78-68B865F4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458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444043-8770-4EFF-B922-2289CA5A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235925C-3018-657D-884B-43B4E390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05299F6-47E0-A0A1-FB05-A297D56A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B4C111E-A4FD-2C1C-5DDA-DC6BFBA98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29C4A3D0-21A8-5259-6C25-557091928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64ED6B7-5FCD-3073-F6B2-75174AFC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080825B-6A47-9AC1-26CC-2A0E40B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467F437-660B-638F-8B1F-A5A447F6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425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094D77-422F-D774-E506-491737BC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261AE8B-E6A3-F421-26DB-078F5F86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648FF6B-650C-2F25-EACA-9104664F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5AEA473-67A8-3035-077A-477C65FD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569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4611EFD-B91E-F4D1-34C4-985F88BD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0048EF8-BFE5-3130-4B06-129CA99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2FFAFB1-A345-6660-F2C0-4BE70184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85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49AAC2-7D0B-0F8D-55CF-1ADEB61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9A8E3C7-50CB-B3F4-B596-2C58E9D5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35DE730-EF6A-35A6-3EA5-48FF7118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00D2A7C-6946-6927-94DD-C07F547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B5622E2-3898-010C-57A6-A936D8F9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3044E9D-F181-A6F5-4899-2263EFAE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2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671DD2-EF8B-3975-CDB2-95D8F55B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2EE4784-5456-86C2-84AE-80726CB24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8C61130-C710-8928-5B2A-8B040481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A090DF3-812B-CEB5-390E-B45F5B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7E7F235-5415-C516-0AF2-18C7996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5DF93B-3C2A-3345-09FB-FA474E88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8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730E81F-693A-D6E7-F6BD-4AF3E6F5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E13404F-ECDC-49DD-3408-59C5C79A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6D15C47-56C4-D8A9-764B-810A88B50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7BEB-5E2F-4528-950D-0066FF7F19B5}" type="datetimeFigureOut">
              <a:rPr lang="fi-FI" smtClean="0"/>
              <a:t>16.11.2023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05AB1F9-E157-9117-64A6-63A9B405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488281-FF0A-ED38-285A-A146305B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9FF5-CBA8-4B9D-B3CD-EDA071C045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44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8B2D8C-92EB-FA89-0F96-163ABA3C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i-FI" dirty="0"/>
              <a:t>Group </a:t>
            </a:r>
            <a:r>
              <a:rPr lang="fi-FI" dirty="0" err="1"/>
              <a:t>recommendations</a:t>
            </a:r>
            <a:r>
              <a:rPr lang="fi-FI" dirty="0"/>
              <a:t>		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C14FDDA-FC3F-958A-46A7-4B60A024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i-FI" dirty="0" err="1"/>
              <a:t>Aggregating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users</a:t>
            </a:r>
            <a:r>
              <a:rPr lang="fi-FI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28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C7BD4A-5BF5-4529-DEB6-218AA48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Disagreements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1338EE7-D433-ECE6-5F1D-72E39712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Average</a:t>
            </a:r>
            <a:r>
              <a:rPr lang="fi-FI" dirty="0"/>
              <a:t> of </a:t>
            </a:r>
            <a:r>
              <a:rPr lang="fi-FI" dirty="0" err="1"/>
              <a:t>recommendations</a:t>
            </a:r>
            <a:r>
              <a:rPr lang="fi-FI" dirty="0"/>
              <a:t> for </a:t>
            </a:r>
            <a:r>
              <a:rPr lang="fi-FI" dirty="0" err="1"/>
              <a:t>individuals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differ</a:t>
            </a:r>
            <a:r>
              <a:rPr lang="fi-FI" dirty="0"/>
              <a:t> inside a </a:t>
            </a:r>
            <a:r>
              <a:rPr lang="fi-FI" dirty="0" err="1"/>
              <a:t>group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as </a:t>
            </a:r>
            <a:r>
              <a:rPr lang="fi-FI" dirty="0" err="1"/>
              <a:t>wide</a:t>
            </a:r>
            <a:r>
              <a:rPr lang="fi-FI" dirty="0"/>
              <a:t> as a rating </a:t>
            </a:r>
            <a:r>
              <a:rPr lang="fi-FI" dirty="0" err="1"/>
              <a:t>scala</a:t>
            </a:r>
            <a:endParaRPr lang="fi-FI" dirty="0"/>
          </a:p>
          <a:p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doesn’t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disagreements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/>
              <a:t>users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1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>
            <a:extLst>
              <a:ext uri="{FF2B5EF4-FFF2-40B4-BE49-F238E27FC236}">
                <a16:creationId xmlns:a16="http://schemas.microsoft.com/office/drawing/2014/main" id="{1FE5091B-3467-04C2-33B4-7E344646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C50E58C3-45F6-5018-C81C-AAA1A56A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Combination of </a:t>
            </a:r>
            <a:r>
              <a:rPr lang="fi-FI" dirty="0" err="1"/>
              <a:t>aggregating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</a:p>
          <a:p>
            <a:pPr marL="514350" indent="-514350">
              <a:buAutoNum type="arabicPeriod"/>
            </a:pPr>
            <a:r>
              <a:rPr lang="fi-FI" dirty="0" err="1"/>
              <a:t>average</a:t>
            </a:r>
            <a:r>
              <a:rPr lang="fi-FI" dirty="0"/>
              <a:t> and</a:t>
            </a:r>
          </a:p>
          <a:p>
            <a:pPr marL="514350" indent="-514350">
              <a:buAutoNum type="arabicPeriod"/>
            </a:pP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25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275C95-7859-047D-12DA-01A2C405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</a:t>
            </a:r>
            <a:r>
              <a:rPr lang="fi-FI" dirty="0" err="1"/>
              <a:t>works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0A2A007-8E8F-04BA-BE4C-94F5D9A4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992"/>
            <a:ext cx="10515600" cy="4351338"/>
          </a:xfrm>
        </p:spPr>
        <p:txBody>
          <a:bodyPr/>
          <a:lstStyle/>
          <a:p>
            <a:r>
              <a:rPr lang="fi-FI" dirty="0"/>
              <a:t>A =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aggregation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r>
              <a:rPr lang="fi-FI" dirty="0"/>
              <a:t> for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  <a:p>
            <a:r>
              <a:rPr lang="fi-FI" dirty="0"/>
              <a:t>l =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group</a:t>
            </a:r>
            <a:endParaRPr lang="fi-FI" dirty="0"/>
          </a:p>
          <a:p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calculations</a:t>
            </a:r>
            <a:r>
              <a:rPr lang="fi-FI" dirty="0"/>
              <a:t> for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recommended</a:t>
            </a:r>
            <a:r>
              <a:rPr lang="fi-FI" dirty="0"/>
              <a:t> </a:t>
            </a:r>
            <a:r>
              <a:rPr lang="fi-FI" dirty="0" err="1"/>
              <a:t>item</a:t>
            </a:r>
            <a:endParaRPr lang="fi-FI" dirty="0"/>
          </a:p>
          <a:p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</a:t>
            </a:r>
            <a:r>
              <a:rPr lang="fi-FI" dirty="0" err="1"/>
              <a:t>aggregation</a:t>
            </a:r>
            <a:r>
              <a:rPr lang="fi-FI" dirty="0"/>
              <a:t> = a -(a -l)</a:t>
            </a:r>
          </a:p>
        </p:txBody>
      </p:sp>
    </p:spTree>
    <p:extLst>
      <p:ext uri="{BB962C8B-B14F-4D97-AF65-F5344CB8AC3E}">
        <p14:creationId xmlns:p14="http://schemas.microsoft.com/office/powerpoint/2010/main" val="221747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A670891-9EE4-4E7F-62C4-C3855063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If </a:t>
            </a:r>
            <a:r>
              <a:rPr lang="fi-FI" dirty="0" err="1"/>
              <a:t>distance</a:t>
            </a:r>
            <a:r>
              <a:rPr lang="fi-FI" dirty="0"/>
              <a:t> of </a:t>
            </a:r>
            <a:r>
              <a:rPr lang="fi-FI" dirty="0" err="1"/>
              <a:t>average</a:t>
            </a:r>
            <a:r>
              <a:rPr lang="fi-FI" dirty="0"/>
              <a:t> and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misery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is </a:t>
            </a:r>
            <a:r>
              <a:rPr lang="fi-FI" dirty="0" err="1"/>
              <a:t>big</a:t>
            </a:r>
            <a:r>
              <a:rPr lang="fi-FI" dirty="0"/>
              <a:t>,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disagreement</a:t>
            </a:r>
            <a:r>
              <a:rPr lang="fi-FI" dirty="0"/>
              <a:t> </a:t>
            </a:r>
            <a:r>
              <a:rPr lang="fi-FI" dirty="0" err="1"/>
              <a:t>exists</a:t>
            </a:r>
            <a:endParaRPr lang="fi-FI" dirty="0"/>
          </a:p>
          <a:p>
            <a:r>
              <a:rPr lang="fi-FI" dirty="0"/>
              <a:t>If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(a -l) is </a:t>
            </a:r>
            <a:r>
              <a:rPr lang="fi-FI" dirty="0" err="1"/>
              <a:t>near</a:t>
            </a:r>
            <a:r>
              <a:rPr lang="fi-FI" dirty="0"/>
              <a:t> 0, </a:t>
            </a:r>
            <a:r>
              <a:rPr lang="fi-FI" dirty="0" err="1"/>
              <a:t>disagreement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is </a:t>
            </a:r>
            <a:r>
              <a:rPr lang="fi-FI" dirty="0" err="1"/>
              <a:t>low</a:t>
            </a:r>
            <a:r>
              <a:rPr lang="fi-FI" dirty="0"/>
              <a:t>.</a:t>
            </a:r>
          </a:p>
          <a:p>
            <a:r>
              <a:rPr lang="fi-FI" dirty="0" err="1"/>
              <a:t>Distance</a:t>
            </a:r>
            <a:r>
              <a:rPr lang="fi-FI" dirty="0"/>
              <a:t> is </a:t>
            </a:r>
            <a:r>
              <a:rPr lang="fi-FI" dirty="0" err="1"/>
              <a:t>subtracted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to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is </a:t>
            </a:r>
            <a:r>
              <a:rPr lang="fi-FI"/>
              <a:t>big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doesn’t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strightly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some </a:t>
            </a:r>
            <a:r>
              <a:rPr lang="fi-FI" dirty="0" err="1"/>
              <a:t>item</a:t>
            </a:r>
            <a:r>
              <a:rPr lang="fi-FI" dirty="0"/>
              <a:t> is </a:t>
            </a:r>
            <a:r>
              <a:rPr lang="fi-FI" dirty="0" err="1"/>
              <a:t>recommended</a:t>
            </a:r>
            <a:r>
              <a:rPr lang="fi-FI" dirty="0"/>
              <a:t> for some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for </a:t>
            </a:r>
            <a:r>
              <a:rPr lang="fi-FI" dirty="0" err="1"/>
              <a:t>others</a:t>
            </a:r>
            <a:endParaRPr lang="fi-FI" dirty="0"/>
          </a:p>
          <a:p>
            <a:r>
              <a:rPr lang="fi-FI" dirty="0"/>
              <a:t>If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of </a:t>
            </a:r>
            <a:r>
              <a:rPr lang="fi-FI" dirty="0" err="1"/>
              <a:t>someone</a:t>
            </a:r>
            <a:r>
              <a:rPr lang="fi-FI" dirty="0"/>
              <a:t> is </a:t>
            </a:r>
            <a:r>
              <a:rPr lang="fi-FI" dirty="0" err="1"/>
              <a:t>higer</a:t>
            </a:r>
            <a:r>
              <a:rPr lang="fi-FI" dirty="0"/>
              <a:t>,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too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bigger</a:t>
            </a:r>
            <a:endParaRPr lang="fi-FI" dirty="0"/>
          </a:p>
        </p:txBody>
      </p:sp>
      <p:sp>
        <p:nvSpPr>
          <p:cNvPr id="5" name="Otsikko 4">
            <a:extLst>
              <a:ext uri="{FF2B5EF4-FFF2-40B4-BE49-F238E27FC236}">
                <a16:creationId xmlns:a16="http://schemas.microsoft.com/office/drawing/2014/main" id="{3A514005-3EDC-025A-30C5-F35847B0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Explanation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49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182</Words>
  <Application>Microsoft Office PowerPoint</Application>
  <PresentationFormat>Laajakuva</PresentationFormat>
  <Paragraphs>22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Group recommendations  </vt:lpstr>
      <vt:lpstr>Disagreements between users</vt:lpstr>
      <vt:lpstr>Misery average distance function</vt:lpstr>
      <vt:lpstr>How it works</vt:lpstr>
      <vt:lpstr>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recommendations  </dc:title>
  <dc:creator>Minja Survonen</dc:creator>
  <cp:lastModifiedBy>Minja Survonen</cp:lastModifiedBy>
  <cp:revision>6</cp:revision>
  <dcterms:created xsi:type="dcterms:W3CDTF">2023-11-11T15:49:55Z</dcterms:created>
  <dcterms:modified xsi:type="dcterms:W3CDTF">2023-11-16T17:52:48Z</dcterms:modified>
</cp:coreProperties>
</file>