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75B2E7-EA0B-0BDB-6CD0-4E64680A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AAB6FA-5700-C7EB-3D22-E5C354D7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433796-9C7B-F136-CC97-05EE603A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24EDE9-308C-3568-7ECB-1E162514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B987F4-A281-DCB0-B699-5C701FC8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37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4FFFB7-27A3-94DB-C7CE-F37818B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4B1916-8B8D-76DE-C8C8-B903585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8B15AD-9E2F-C030-1CBC-B535E691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FEA270-DEFA-4167-D68D-11CF419D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8317397-6817-1B2C-6CA2-D7FDE62F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07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6EBECFE-C55F-08D9-61C4-824B0FC3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D98C80D-4A25-DBB3-0DD6-42E06D17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D87D8E-BFD6-01AB-EEE8-C728DDE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E9A840-BA07-A825-F665-4597B98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9C2DD3-F885-F533-1BD4-F0354F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17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8A5595-2EEB-8CB1-291B-D45B376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FB24D7-C13F-E3D8-7C7D-79F5FE5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51A5209-82B1-55A8-3503-E33C2225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CD0D14-CA30-9DCE-854F-116FD9D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E2EFFA-DC7D-4FCF-3ACF-4EF2BCE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47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7B4EA2-DF0E-2039-0A3B-13F9C2B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506D81-09AC-9AC6-98A1-BE31F1FF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558ED1-6D85-EB73-B937-4499DD90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87EDA6-34D9-21B7-ACF5-EB9A280B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152471-18C4-6712-1DEE-F40FBAAD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CD50AA-A427-8189-F70D-0CECD2FE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8CB679-336D-9A93-A973-651123803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D0CECA0-779C-B7A9-D4AD-A0BEE054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4B2D961-1DD1-D1EE-CE6E-A24E6CC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E53E8C8-F8E7-0F63-71F2-EEA779BA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53C2A8F-74DB-6783-BA60-0644DB3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67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6C9A9E-DEF3-AE30-4380-8DBAFB07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CEFA4FC-F947-34CA-6C45-D5D31CD9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EC00A06-2F56-EBEC-616E-7C50FBA27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0A44D42-F2E9-CDFB-9BB3-75DFF226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2CBA622-1D87-04EB-695B-AD5815769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3CF11A0-6870-E7B1-6D61-A0AF14EF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8D13284-20C2-7882-AEF6-1302541A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A34D5CD-B4F8-9554-9803-5580A95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66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48268-4E13-5CEF-85CB-C109736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81B8CC1-5315-A8C5-5FBC-C2BFD2CA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FE325E6-DAFB-9522-8B3D-4F1E62E8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ADFE447-26FD-68AF-609B-E0E41048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45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E054234-3479-36E8-502E-163572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C7AB780-B57F-B2FA-93A4-0B15A7B4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EEF9A93-D502-4119-B220-5461C5F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20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3972AF-6199-F4EB-B210-743E26E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EF0E93-CD0F-07D2-7964-B4E32054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E3F059-9B45-FD8B-0BD2-7A2F8206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303043-E2A4-47D9-A89C-80ED359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E68CFF-F2F5-EF1C-B280-37D5914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5C0BBA8-D890-F928-ACB5-51AACCF8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32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795B8-EA8A-1523-615F-41A3EF9B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402DFA2-A41E-324B-F520-2DE78716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894BEA0-13ED-0E84-ED58-38FE082A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F008D6-DBFD-A478-A7A5-9E906DEE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3D0DF32-FCAD-B3E8-AE39-80BC7E3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5AC1028-3230-9724-1F28-E724ADF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6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6A1830-4D02-0849-3032-CB3C7CF4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E34DB5-3591-C0E2-EE1B-C04047E5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1035C3-754D-4341-748B-7811EC61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48CE-DA7F-4945-BAB4-7CC01AD267EC}" type="datetimeFigureOut">
              <a:rPr lang="fi-FI" smtClean="0"/>
              <a:t>3.12.2023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8D4A5D-8BDA-DC5F-472C-A3C2072A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89FD91D-639A-C318-9E55-310084C4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10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C6E75C-4632-53CC-68ED-067CB18A5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 for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questions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EB4E794-2CED-E793-AB7C-62DC1870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i-FI" dirty="0"/>
              <a:t>How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an </a:t>
            </a:r>
            <a:r>
              <a:rPr lang="fi-FI" dirty="0" err="1"/>
              <a:t>algorithm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9EB80-F7B3-D3BA-D072-E2B82CC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and </a:t>
            </a:r>
            <a:r>
              <a:rPr lang="fi-FI" dirty="0" err="1"/>
              <a:t>changes</a:t>
            </a:r>
            <a:r>
              <a:rPr lang="fi-FI" dirty="0"/>
              <a:t> to 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3C21F0-6643-A5CC-D66E-25FDD77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Stratigi</a:t>
            </a:r>
            <a:r>
              <a:rPr lang="fi-FI" dirty="0"/>
              <a:t>, </a:t>
            </a:r>
            <a:r>
              <a:rPr lang="fi-FI" dirty="0" err="1"/>
              <a:t>Tzompanaki</a:t>
            </a:r>
            <a:r>
              <a:rPr lang="fi-FI" dirty="0"/>
              <a:t> &amp; </a:t>
            </a:r>
            <a:r>
              <a:rPr lang="fi-FI" dirty="0" err="1"/>
              <a:t>Stefanidis</a:t>
            </a:r>
            <a:r>
              <a:rPr lang="fi-FI" dirty="0"/>
              <a:t>, </a:t>
            </a:r>
            <a:r>
              <a:rPr lang="en-US" dirty="0"/>
              <a:t>Why-Not Questions &amp; Explanations for Collaborative Filtering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algorithm</a:t>
            </a:r>
            <a:r>
              <a:rPr lang="fi-FI" dirty="0"/>
              <a:t> </a:t>
            </a:r>
            <a:r>
              <a:rPr lang="fi-FI" dirty="0" err="1"/>
              <a:t>instructed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Changes</a:t>
            </a:r>
            <a:r>
              <a:rPr lang="fi-FI" dirty="0"/>
              <a:t> to </a:t>
            </a:r>
            <a:r>
              <a:rPr lang="fi-FI" dirty="0" err="1"/>
              <a:t>steps</a:t>
            </a:r>
            <a:r>
              <a:rPr lang="fi-FI" dirty="0"/>
              <a:t>, input and </a:t>
            </a:r>
            <a:r>
              <a:rPr lang="fi-FI" dirty="0" err="1"/>
              <a:t>aggregation</a:t>
            </a:r>
            <a:r>
              <a:rPr lang="fi-FI" dirty="0"/>
              <a:t> of genre </a:t>
            </a:r>
            <a:r>
              <a:rPr lang="fi-FI" dirty="0" err="1"/>
              <a:t>explanations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127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7A2034-D8C2-4D49-A8F8-A8EC970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: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genre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FC3C59-7D3B-C9CD-B2D2-AB357AEA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 </a:t>
            </a:r>
          </a:p>
          <a:p>
            <a:r>
              <a:rPr lang="fi-FI" dirty="0" err="1"/>
              <a:t>explanation</a:t>
            </a:r>
            <a:r>
              <a:rPr lang="fi-FI" dirty="0"/>
              <a:t> is </a:t>
            </a:r>
            <a:r>
              <a:rPr lang="fi-FI" dirty="0" err="1"/>
              <a:t>union</a:t>
            </a:r>
            <a:r>
              <a:rPr lang="fi-FI" dirty="0"/>
              <a:t> of </a:t>
            </a:r>
            <a:r>
              <a:rPr lang="fi-FI" dirty="0" err="1"/>
              <a:t>answers</a:t>
            </a:r>
            <a:r>
              <a:rPr lang="fi-FI" dirty="0"/>
              <a:t> for </a:t>
            </a:r>
            <a:r>
              <a:rPr lang="fi-FI" dirty="0" err="1"/>
              <a:t>items</a:t>
            </a:r>
            <a:r>
              <a:rPr lang="fi-FI" dirty="0"/>
              <a:t> in genre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Explanations</a:t>
            </a:r>
            <a:r>
              <a:rPr lang="fi-FI" dirty="0"/>
              <a:t> made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averages</a:t>
            </a:r>
            <a:r>
              <a:rPr lang="fi-FI" dirty="0"/>
              <a:t>, </a:t>
            </a:r>
            <a:r>
              <a:rPr lang="fi-FI" dirty="0" err="1"/>
              <a:t>maximum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and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ofpersons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rated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2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6101CA-E680-D15C-BB3B-49F8602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Changes</a:t>
            </a:r>
            <a:r>
              <a:rPr lang="fi-FI" dirty="0"/>
              <a:t> to input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6B0C05-DB67-7584-C6FC-25D27CE4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is in input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answers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collect</a:t>
            </a:r>
            <a:r>
              <a:rPr lang="fi-FI" dirty="0"/>
              <a:t> to input </a:t>
            </a:r>
            <a:r>
              <a:rPr lang="fi-FI" dirty="0" err="1"/>
              <a:t>ratings</a:t>
            </a:r>
            <a:r>
              <a:rPr lang="fi-FI" dirty="0"/>
              <a:t>: 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Ratings</a:t>
            </a:r>
            <a:r>
              <a:rPr lang="fi-FI" dirty="0"/>
              <a:t> of 10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(30 </a:t>
            </a:r>
            <a:r>
              <a:rPr lang="fi-FI" dirty="0" err="1"/>
              <a:t>users</a:t>
            </a:r>
            <a:r>
              <a:rPr lang="fi-FI" dirty="0"/>
              <a:t> for </a:t>
            </a:r>
            <a:r>
              <a:rPr lang="fi-FI" dirty="0" err="1"/>
              <a:t>group</a:t>
            </a:r>
            <a:r>
              <a:rPr lang="fi-FI" dirty="0"/>
              <a:t> of 3 </a:t>
            </a:r>
            <a:r>
              <a:rPr lang="fi-FI" dirty="0" err="1"/>
              <a:t>people</a:t>
            </a:r>
            <a:r>
              <a:rPr lang="fi-FI"/>
              <a:t>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943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142</Words>
  <Application>Microsoft Office PowerPoint</Application>
  <PresentationFormat>Laajakuva</PresentationFormat>
  <Paragraphs>19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Explanations for why not questions</vt:lpstr>
      <vt:lpstr>The algorithm and changes to it</vt:lpstr>
      <vt:lpstr>Explanations: why not genre</vt:lpstr>
      <vt:lpstr>Changes to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Explanations for why not questions</dc:title>
  <dc:creator>Minja Survonen</dc:creator>
  <cp:lastModifiedBy>Minja Survonen</cp:lastModifiedBy>
  <cp:revision>3</cp:revision>
  <dcterms:created xsi:type="dcterms:W3CDTF">2023-12-03T15:08:24Z</dcterms:created>
  <dcterms:modified xsi:type="dcterms:W3CDTF">2023-12-03T17:03:30Z</dcterms:modified>
</cp:coreProperties>
</file>