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4" autoAdjust="0"/>
  </p:normalViewPr>
  <p:slideViewPr>
    <p:cSldViewPr snapToGrid="0">
      <p:cViewPr>
        <p:scale>
          <a:sx n="87" d="100"/>
          <a:sy n="87" d="100"/>
        </p:scale>
        <p:origin x="696" y="1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7FE263-8C08-407A-B6E5-A2DEE6A94B95}" type="datetime1">
              <a:rPr lang="nl-NL" smtClean="0"/>
              <a:t>28-5-2019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6DF87C-5582-4413-A001-1A717B0891F2}" type="datetime1">
              <a:rPr lang="nl-NL" smtClean="0"/>
              <a:t>28-5-2019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nl-NL" dirty="0"/>
          </a:p>
        </p:txBody>
      </p:sp>
      <p:pic>
        <p:nvPicPr>
          <p:cNvPr id="8" name="Afbeelding 7" descr="Witte wolken tegen een diepblauwe lucht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Afbeelding 9" descr="Close-up van een plantscheu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Afbeelding 10" descr="Golv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1E8B87-C49C-4AAC-9C36-EDD8ACCB770B}" type="datetime1">
              <a:rPr lang="nl-NL" smtClean="0"/>
              <a:t>28-5-2019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80D39-441C-4210-8EEB-A52885ED5269}" type="datetime1">
              <a:rPr lang="nl-NL" smtClean="0"/>
              <a:t>28-5-2019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8CCF05-D106-4BE4-9F5A-07B20AE403AF}" type="datetime1">
              <a:rPr lang="nl-NL" smtClean="0"/>
              <a:t>28-5-2019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pic>
        <p:nvPicPr>
          <p:cNvPr id="11" name="Afbeelding 10" descr="Close-up van groene plant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Afbeelding 8" descr="Golv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A14687-A35F-4D4A-84E0-457398F56BDC}" type="datetime1">
              <a:rPr lang="nl-NL" smtClean="0"/>
              <a:t>28-5-2019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8F5168-B8BF-4FE5-A4FD-95084AC0DE4D}" type="datetime1">
              <a:rPr lang="nl-NL" smtClean="0"/>
              <a:t>28-5-2019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B726E-E037-45CB-BF1C-C591AA0F8162}" type="datetime1">
              <a:rPr lang="nl-NL" smtClean="0"/>
              <a:t>28-5-2019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939E39-2087-4A34-B67F-18ABAE681D6E}" type="datetime1">
              <a:rPr lang="nl-NL" smtClean="0"/>
              <a:t>28-5-2019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54BE70-D60B-469D-8D93-AA7E3342FE4C}" type="datetime1">
              <a:rPr lang="nl-NL" smtClean="0"/>
              <a:t>28-5-2019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BBD213-F573-467B-9A6E-2858DC4EAB3F}" type="datetime1">
              <a:rPr lang="nl-NL" smtClean="0"/>
              <a:t>28-5-2019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3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F8814D39-4657-482F-B4FE-D8FBE3B76190}" type="datetime1">
              <a:rPr lang="nl-NL" smtClean="0"/>
              <a:t>28-5-2019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Luchtkwaliteit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Door: Ruben Socquet en Arthur </a:t>
            </a:r>
            <a:r>
              <a:rPr lang="nl-NL" dirty="0" err="1"/>
              <a:t>d’Hooge</a:t>
            </a:r>
            <a:endParaRPr lang="nl-NL" dirty="0"/>
          </a:p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4B6F3-2E81-4E70-9889-7213ED9F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506A02-EEF7-4C61-B9BF-BB9622BC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nut van de metingen</a:t>
            </a:r>
          </a:p>
          <a:p>
            <a:r>
              <a:rPr lang="nl-NL" dirty="0"/>
              <a:t>Realisatie</a:t>
            </a:r>
          </a:p>
          <a:p>
            <a:r>
              <a:rPr lang="nl-NL" dirty="0"/>
              <a:t>Het eindresultaat</a:t>
            </a:r>
          </a:p>
          <a:p>
            <a:r>
              <a:rPr lang="nl-NL" dirty="0"/>
              <a:t>Niet bereikte doelstellingen</a:t>
            </a:r>
          </a:p>
          <a:p>
            <a:r>
              <a:rPr lang="nl-NL" dirty="0"/>
              <a:t>Bijgeleerd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D077181-21C1-40D0-97EB-2CA7D440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nl-NL" smtClean="0"/>
              <a:t>2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C35951-400E-497F-B8F6-2F2A17A8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dirty="0"/>
              <a:t>Luchtkwaliteit</a:t>
            </a:r>
          </a:p>
        </p:txBody>
      </p:sp>
    </p:spTree>
    <p:extLst>
      <p:ext uri="{BB962C8B-B14F-4D97-AF65-F5344CB8AC3E}">
        <p14:creationId xmlns:p14="http://schemas.microsoft.com/office/powerpoint/2010/main" val="6750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F892E-73D8-4695-9008-A2C79DC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NUT VAN DE METINGEN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F54107-CE0A-49B7-A0B9-BB6AD261C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6" y="1566001"/>
            <a:ext cx="9371948" cy="4620682"/>
          </a:xfrm>
        </p:spPr>
        <p:txBody>
          <a:bodyPr/>
          <a:lstStyle/>
          <a:p>
            <a:r>
              <a:rPr lang="nl-NL" dirty="0"/>
              <a:t>Temperatuur &amp; vochtigheid </a:t>
            </a:r>
            <a:r>
              <a:rPr lang="nl-NL" dirty="0">
                <a:sym typeface="Wingdings" panose="05000000000000000000" pitchFamily="2" charset="2"/>
              </a:rPr>
              <a:t> evolutie opvolgen</a:t>
            </a:r>
          </a:p>
          <a:p>
            <a:r>
              <a:rPr lang="nl-NL" dirty="0"/>
              <a:t>CO2 </a:t>
            </a:r>
            <a:r>
              <a:rPr lang="nl-NL" dirty="0">
                <a:sym typeface="Wingdings" panose="05000000000000000000" pitchFamily="2" charset="2"/>
              </a:rPr>
              <a:t> temperatuur stijging</a:t>
            </a:r>
          </a:p>
          <a:p>
            <a:r>
              <a:rPr lang="nl-NL" dirty="0"/>
              <a:t>Lichtsterkte </a:t>
            </a:r>
            <a:r>
              <a:rPr lang="nl-NL" dirty="0">
                <a:sym typeface="Wingdings" panose="05000000000000000000" pitchFamily="2" charset="2"/>
              </a:rPr>
              <a:t> eventuele uitbreiding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21505C-95CA-4ED5-9CFC-EF769220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nl-NL" smtClean="0"/>
              <a:t>3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C71FEAA-515C-4263-9443-0BD24FD5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Luchtkwaliteit</a:t>
            </a:r>
          </a:p>
        </p:txBody>
      </p:sp>
      <p:pic>
        <p:nvPicPr>
          <p:cNvPr id="1026" name="Picture 2" descr="Afbeeldingsresultaat voor klimaatverandering">
            <a:extLst>
              <a:ext uri="{FF2B5EF4-FFF2-40B4-BE49-F238E27FC236}">
                <a16:creationId xmlns:a16="http://schemas.microsoft.com/office/drawing/2014/main" id="{F006C40F-5A80-49CC-A480-7375DB63F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54" y="3095739"/>
            <a:ext cx="5637882" cy="187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klimaatverandering">
            <a:extLst>
              <a:ext uri="{FF2B5EF4-FFF2-40B4-BE49-F238E27FC236}">
                <a16:creationId xmlns:a16="http://schemas.microsoft.com/office/drawing/2014/main" id="{10FEF3D9-4D69-4870-95D5-260B4FCA7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84" y="2177565"/>
            <a:ext cx="2820318" cy="282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59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D59F3-DAB1-4FFB-9846-D14BD3CB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REALISATIE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7F088F8-8953-450E-A151-08243B52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nl-NL" smtClean="0"/>
              <a:t>4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4811804-2184-4EF2-B12D-2A3C38A0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Luchtkwaliteit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777F683B-E116-4686-99A9-3B0E588BEB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790" y="1459653"/>
            <a:ext cx="7914419" cy="48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2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7445D-45E9-433D-9F4C-D448A65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EINDRESULTAAT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2CBC93-333D-431F-BCAA-9CB2E4B9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nl-NL" smtClean="0"/>
              <a:t>5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B8F2E85-6B23-4F6D-86BC-10431A62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Luchtkwaliteit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9D608828-6332-4028-B56E-BB351F71ED9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4" t="16999" r="15349" b="20675"/>
          <a:stretch/>
        </p:blipFill>
        <p:spPr bwMode="auto">
          <a:xfrm rot="16200000">
            <a:off x="1312721" y="1153248"/>
            <a:ext cx="2637790" cy="3729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1DB95BE-49F3-4D3F-BE94-404F355A2CF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6" b="27062"/>
          <a:stretch/>
        </p:blipFill>
        <p:spPr bwMode="auto">
          <a:xfrm rot="16200000">
            <a:off x="4423476" y="2778019"/>
            <a:ext cx="3162300" cy="2533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A069D4C-EEBC-4493-9DCC-D08B81B7423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11852" r="19102" b="20890"/>
          <a:stretch/>
        </p:blipFill>
        <p:spPr bwMode="auto">
          <a:xfrm rot="16200000">
            <a:off x="8058741" y="1153248"/>
            <a:ext cx="2637790" cy="37299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07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29CB691-2160-49EF-A8D1-8A14516D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nl-NL" smtClean="0"/>
              <a:t>6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8A1807A-16BE-4360-9451-B6662E20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Luchtkwaliteit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8FA51B2-677C-4B6F-80EB-7DC49B03A9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208760"/>
            <a:ext cx="6052598" cy="373528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5BAE073-ED45-4387-B7D4-587E82782B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85410" y="3249975"/>
            <a:ext cx="7006590" cy="323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83DCD-6316-49B4-9C78-2F27F1B6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NIET BEREIKTE DOELSTELLINGEN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8DF4F1-792D-40EE-9EA5-0E38EA67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Hosten van de website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AF1880-7F52-4AA6-819C-C6EA221F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nl-NL" smtClean="0"/>
              <a:t>7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CAB1BA-6725-408C-8F99-9938D5C8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Luchtkwaliteit</a:t>
            </a:r>
          </a:p>
        </p:txBody>
      </p:sp>
      <p:pic>
        <p:nvPicPr>
          <p:cNvPr id="2050" name="Picture 2" descr="Afbeeldingsresultaat voor IIS">
            <a:extLst>
              <a:ext uri="{FF2B5EF4-FFF2-40B4-BE49-F238E27FC236}">
                <a16:creationId xmlns:a16="http://schemas.microsoft.com/office/drawing/2014/main" id="{A286377F-3E08-4144-844A-A3852DF36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3" y="2145707"/>
            <a:ext cx="4562819" cy="256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5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6B0B8-E393-4C43-893E-991E4A1D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BIJGELEERD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F2EF30-97D7-4B61-B8B9-587A77321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Projectwerk</a:t>
            </a:r>
          </a:p>
          <a:p>
            <a:r>
              <a:rPr lang="nl-NL" dirty="0"/>
              <a:t>Nieuwe programmeertalen</a:t>
            </a:r>
          </a:p>
          <a:p>
            <a:r>
              <a:rPr lang="nl-NL" dirty="0"/>
              <a:t>Web development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07D9DD-4583-4467-93A3-5E2B01BE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nl-NL" smtClean="0"/>
              <a:t>8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86D0F83-8337-4237-81FE-54FEF669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dirty="0"/>
              <a:t>Luchtkwaliteit</a:t>
            </a:r>
          </a:p>
        </p:txBody>
      </p:sp>
      <p:pic>
        <p:nvPicPr>
          <p:cNvPr id="3076" name="Picture 4" descr="Afbeeldingsresultaat voor javascript">
            <a:extLst>
              <a:ext uri="{FF2B5EF4-FFF2-40B4-BE49-F238E27FC236}">
                <a16:creationId xmlns:a16="http://schemas.microsoft.com/office/drawing/2014/main" id="{E4426019-F3EE-49E1-A7D2-1A1A93A35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878" y="3577097"/>
            <a:ext cx="2689034" cy="268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beeldingsresultaat voor api">
            <a:extLst>
              <a:ext uri="{FF2B5EF4-FFF2-40B4-BE49-F238E27FC236}">
                <a16:creationId xmlns:a16="http://schemas.microsoft.com/office/drawing/2014/main" id="{F124B7C1-BC17-440C-8299-B4BE044D8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84" y="3876342"/>
            <a:ext cx="3513692" cy="175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fbeeldingsresultaat voor json">
            <a:extLst>
              <a:ext uri="{FF2B5EF4-FFF2-40B4-BE49-F238E27FC236}">
                <a16:creationId xmlns:a16="http://schemas.microsoft.com/office/drawing/2014/main" id="{52FDF28D-C3E7-49CA-8F32-D06E5319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05" y="3810743"/>
            <a:ext cx="3895079" cy="214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fbeeldingsresultaat voor teamwork">
            <a:extLst>
              <a:ext uri="{FF2B5EF4-FFF2-40B4-BE49-F238E27FC236}">
                <a16:creationId xmlns:a16="http://schemas.microsoft.com/office/drawing/2014/main" id="{B8BF4003-23D6-4FFE-8034-B250B84B3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8284684" y="914676"/>
            <a:ext cx="3287240" cy="267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71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ie 16: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52_TF03098889" id="{F955776F-C92E-4BF4-BBBB-47F30C3431D6}" vid="{59B6D404-D239-4940-B77A-5279E81FEC7B}"/>
    </a:ext>
  </a:extLst>
</a:theme>
</file>

<file path=ppt/theme/theme2.xml><?xml version="1.0" encoding="utf-8"?>
<a:theme xmlns:a="http://schemas.openxmlformats.org/drawingml/2006/main" name="Office-thema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Natuur ecologie onderwijs fotopresentatie</Template>
  <TotalTime>57</TotalTime>
  <Words>71</Words>
  <Application>Microsoft Office PowerPoint</Application>
  <PresentationFormat>Breedbeeld</PresentationFormat>
  <Paragraphs>35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Ecologie 16:9</vt:lpstr>
      <vt:lpstr>Luchtkwaliteit</vt:lpstr>
      <vt:lpstr>SAMENVATTING</vt:lpstr>
      <vt:lpstr>HET NUT VAN DE METINGEN</vt:lpstr>
      <vt:lpstr>REALISATIE</vt:lpstr>
      <vt:lpstr>HET EINDRESULTAAT</vt:lpstr>
      <vt:lpstr>PowerPoint-presentatie</vt:lpstr>
      <vt:lpstr>NIET BEREIKTE DOELSTELLINGEN</vt:lpstr>
      <vt:lpstr>BIJGELEERD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Luchtkwaliteit</dc:title>
  <dc:creator>Ruben Socquet</dc:creator>
  <cp:lastModifiedBy>Ruben Socquet</cp:lastModifiedBy>
  <cp:revision>6</cp:revision>
  <dcterms:created xsi:type="dcterms:W3CDTF">2019-05-28T19:59:30Z</dcterms:created>
  <dcterms:modified xsi:type="dcterms:W3CDTF">2019-05-28T20:56:57Z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