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Luchtkwaliteit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2" y="5410200"/>
            <a:ext cx="4118247" cy="762000"/>
          </a:xfrm>
        </p:spPr>
        <p:txBody>
          <a:bodyPr rtlCol="0"/>
          <a:lstStyle/>
          <a:p>
            <a:pPr rtl="0"/>
            <a:r>
              <a:rPr lang="nl-NL" dirty="0"/>
              <a:t>Door: R. Socquet &amp; A. </a:t>
            </a:r>
            <a:r>
              <a:rPr lang="nl-NL" dirty="0" err="1"/>
              <a:t>d’Hooge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Probleemstelling</a:t>
            </a:r>
          </a:p>
          <a:p>
            <a:r>
              <a:rPr lang="nl-NL" dirty="0"/>
              <a:t>Invloeden van de verschillende metingen </a:t>
            </a:r>
          </a:p>
        </p:txBody>
      </p:sp>
    </p:spTree>
    <p:extLst>
      <p:ext uri="{BB962C8B-B14F-4D97-AF65-F5344CB8AC3E}">
        <p14:creationId xmlns:p14="http://schemas.microsoft.com/office/powerpoint/2010/main" val="38072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Klimaat verslechterd</a:t>
            </a:r>
          </a:p>
          <a:p>
            <a:r>
              <a:rPr lang="nl-NL" dirty="0"/>
              <a:t>Jonger protesteren</a:t>
            </a:r>
          </a:p>
        </p:txBody>
      </p:sp>
      <p:pic>
        <p:nvPicPr>
          <p:cNvPr id="1030" name="Picture 6" descr="Afbeeldingsresultaat voor protest klimaat">
            <a:extLst>
              <a:ext uri="{FF2B5EF4-FFF2-40B4-BE49-F238E27FC236}">
                <a16:creationId xmlns:a16="http://schemas.microsoft.com/office/drawing/2014/main" id="{F0F185AF-9108-4327-BC15-C77D7596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753152"/>
            <a:ext cx="5024810" cy="33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Invloed van de verschillende metingen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Broeikasgassen (CO²) in de atmosfeer</a:t>
            </a:r>
          </a:p>
          <a:p>
            <a:pPr marL="330200" lvl="1" indent="0">
              <a:buNone/>
            </a:pPr>
            <a:r>
              <a:rPr lang="nl-NL" dirty="0"/>
              <a:t>	Temperatuur stijgt	        Gletsjers smelten		Zeespiegel stijgt</a:t>
            </a:r>
          </a:p>
          <a:p>
            <a:r>
              <a:rPr lang="nl-NL" dirty="0"/>
              <a:t>Klimaatverandering  	     temperatuur en vochtigheid</a:t>
            </a:r>
          </a:p>
          <a:p>
            <a:r>
              <a:rPr lang="nl-NL" dirty="0"/>
              <a:t>Lichtvervuiling	     Lichtsterkte (vooral ‘s nachts) </a:t>
            </a:r>
          </a:p>
          <a:p>
            <a:pPr marL="330200" lvl="1" indent="0">
              <a:buNone/>
            </a:pPr>
            <a:r>
              <a:rPr lang="nl-NL" dirty="0"/>
              <a:t>		</a:t>
            </a:r>
          </a:p>
          <a:p>
            <a:pPr marL="330200" lvl="1" indent="0">
              <a:buNone/>
            </a:pPr>
            <a:r>
              <a:rPr lang="nl-NL" dirty="0"/>
              <a:t>	</a:t>
            </a: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587801CC-B9F9-4347-9345-E51F274E1B1D}"/>
              </a:ext>
            </a:extLst>
          </p:cNvPr>
          <p:cNvSpPr/>
          <p:nvPr/>
        </p:nvSpPr>
        <p:spPr>
          <a:xfrm>
            <a:off x="837828" y="2564904"/>
            <a:ext cx="504056" cy="36004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E0F35728-DBE1-4393-B123-2349FEFAF081}"/>
              </a:ext>
            </a:extLst>
          </p:cNvPr>
          <p:cNvSpPr/>
          <p:nvPr/>
        </p:nvSpPr>
        <p:spPr>
          <a:xfrm>
            <a:off x="4150196" y="2564904"/>
            <a:ext cx="576064" cy="37336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266A743B-4419-4093-9337-F4D1DF0C680B}"/>
              </a:ext>
            </a:extLst>
          </p:cNvPr>
          <p:cNvSpPr/>
          <p:nvPr/>
        </p:nvSpPr>
        <p:spPr>
          <a:xfrm>
            <a:off x="7174534" y="2558244"/>
            <a:ext cx="576064" cy="37336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B78F3815-F252-4E89-96EB-BEC8688B5653}"/>
              </a:ext>
            </a:extLst>
          </p:cNvPr>
          <p:cNvSpPr/>
          <p:nvPr/>
        </p:nvSpPr>
        <p:spPr>
          <a:xfrm>
            <a:off x="3862164" y="3109413"/>
            <a:ext cx="720080" cy="37336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6EBDE59C-0DAF-4478-B1DE-6D81E3C838CE}"/>
              </a:ext>
            </a:extLst>
          </p:cNvPr>
          <p:cNvSpPr/>
          <p:nvPr/>
        </p:nvSpPr>
        <p:spPr>
          <a:xfrm>
            <a:off x="3142084" y="3782987"/>
            <a:ext cx="576064" cy="37336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52</TotalTime>
  <Words>35</Words>
  <Application>Microsoft Office PowerPoint</Application>
  <PresentationFormat>Aangepast</PresentationFormat>
  <Paragraphs>16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Corbel</vt:lpstr>
      <vt:lpstr>Verkooppresentatie over product of dienst</vt:lpstr>
      <vt:lpstr>Luchtkwaliteit</vt:lpstr>
      <vt:lpstr>Samenvatting</vt:lpstr>
      <vt:lpstr>Probleemstelling</vt:lpstr>
      <vt:lpstr>Invloed van de verschillende metingen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Luchtkwaliteit</dc:title>
  <dc:creator>Ruben Socquet</dc:creator>
  <cp:lastModifiedBy>Ruben Socquet</cp:lastModifiedBy>
  <cp:revision>4</cp:revision>
  <dcterms:created xsi:type="dcterms:W3CDTF">2019-03-21T21:09:46Z</dcterms:created>
  <dcterms:modified xsi:type="dcterms:W3CDTF">2019-03-21T22:01:51Z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