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4118247" cy="762000"/>
          </a:xfrm>
        </p:spPr>
        <p:txBody>
          <a:bodyPr rtlCol="0"/>
          <a:lstStyle/>
          <a:p>
            <a:pPr rtl="0"/>
            <a:r>
              <a:rPr lang="nl-NL" dirty="0"/>
              <a:t>Door: R. Socquet &amp; A. </a:t>
            </a:r>
            <a:r>
              <a:rPr lang="nl-NL" dirty="0" err="1"/>
              <a:t>d’Hooge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Beoogde eindresultaat</a:t>
            </a:r>
          </a:p>
          <a:p>
            <a:r>
              <a:rPr lang="nl-NL" dirty="0"/>
              <a:t>Detailontwerp </a:t>
            </a:r>
          </a:p>
          <a:p>
            <a:r>
              <a:rPr lang="nl-NL" dirty="0"/>
              <a:t>Belangrijke schema’s</a:t>
            </a:r>
          </a:p>
          <a:p>
            <a:r>
              <a:rPr lang="nl-NL" dirty="0"/>
              <a:t>Werkpunten proces 1</a:t>
            </a:r>
          </a:p>
          <a:p>
            <a:r>
              <a:rPr lang="nl-NL" dirty="0"/>
              <a:t>Stand van zaken</a:t>
            </a:r>
          </a:p>
          <a:p>
            <a:r>
              <a:rPr lang="nl-NL" dirty="0"/>
              <a:t>Probleemstelling</a:t>
            </a:r>
          </a:p>
          <a:p>
            <a:r>
              <a:rPr lang="nl-NL" dirty="0"/>
              <a:t>Invloeden van de verschillende metingen </a:t>
            </a:r>
          </a:p>
        </p:txBody>
      </p:sp>
    </p:spTree>
    <p:extLst>
      <p:ext uri="{BB962C8B-B14F-4D97-AF65-F5344CB8AC3E}">
        <p14:creationId xmlns:p14="http://schemas.microsoft.com/office/powerpoint/2010/main" val="38072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Beoogde eindresultaat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Meter dat locatie, tijd, temperatuur, vochtigheid, CO² en lichtsterkte meet.</a:t>
            </a:r>
          </a:p>
          <a:p>
            <a:r>
              <a:rPr lang="nl-NL" dirty="0"/>
              <a:t>Data naar website via WAN module of SD-kaart.</a:t>
            </a:r>
          </a:p>
          <a:p>
            <a:r>
              <a:rPr lang="nl-NL" dirty="0"/>
              <a:t>Metingen gebonden aan de ingelogde gebruiker.</a:t>
            </a:r>
          </a:p>
          <a:p>
            <a:r>
              <a:rPr lang="nl-NL" dirty="0"/>
              <a:t>Grafieken locatie en gebruiker gebonden maken.</a:t>
            </a:r>
          </a:p>
          <a:p>
            <a:r>
              <a:rPr lang="nl-NL" dirty="0"/>
              <a:t>Duidelijk overzicht van de luchtkwaliteit evolutie weergeven.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96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138A70-C1B4-4ED7-BBC7-E9DC1748B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936" y="1546234"/>
            <a:ext cx="8568952" cy="5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0B5A3E-BAD6-4CAF-8EA6-7A82E48D4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016" y="1641532"/>
            <a:ext cx="7128792" cy="4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Werkpunten proces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Mogelijkheid om data lokaal te bewaren.	      SD-kaart </a:t>
            </a:r>
          </a:p>
          <a:p>
            <a:r>
              <a:rPr lang="nl-NL" dirty="0"/>
              <a:t>Map op de website. 	  </a:t>
            </a:r>
            <a:r>
              <a:rPr lang="nl-NL" dirty="0" err="1"/>
              <a:t>Mapbox</a:t>
            </a:r>
            <a:endParaRPr lang="nl-NL" dirty="0"/>
          </a:p>
          <a:p>
            <a:r>
              <a:rPr lang="nl-NL" dirty="0"/>
              <a:t>Intervallen tussen </a:t>
            </a:r>
            <a:r>
              <a:rPr lang="nl-NL"/>
              <a:t>metingen zijn snelheidsafhankelijk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034D505E-B264-4563-82E7-A65FEA154AA9}"/>
              </a:ext>
            </a:extLst>
          </p:cNvPr>
          <p:cNvSpPr/>
          <p:nvPr/>
        </p:nvSpPr>
        <p:spPr>
          <a:xfrm>
            <a:off x="6886500" y="2117935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44C9238-6C4B-4D47-B419-0FAF7BB3F25D}"/>
              </a:ext>
            </a:extLst>
          </p:cNvPr>
          <p:cNvSpPr/>
          <p:nvPr/>
        </p:nvSpPr>
        <p:spPr>
          <a:xfrm>
            <a:off x="3862164" y="2780928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92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Stand van 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Energie voorziening van het meettoestel herbekijken.</a:t>
            </a:r>
          </a:p>
          <a:p>
            <a:r>
              <a:rPr lang="nl-NL" dirty="0"/>
              <a:t>Alle data in clusters op de web pagina.</a:t>
            </a:r>
          </a:p>
          <a:p>
            <a:r>
              <a:rPr lang="nl-NL" dirty="0"/>
              <a:t>Website gebruiksvriendelijker maken.</a:t>
            </a:r>
          </a:p>
          <a:p>
            <a:r>
              <a:rPr lang="nl-NL" dirty="0"/>
              <a:t>Website werkend krijgen (markers)</a:t>
            </a:r>
          </a:p>
          <a:p>
            <a:r>
              <a:rPr lang="nl-NL" dirty="0"/>
              <a:t>Veiligheidsbeleid ontwikkelen</a:t>
            </a:r>
          </a:p>
          <a:p>
            <a:pPr lvl="1"/>
            <a:r>
              <a:rPr lang="nl-NL" dirty="0"/>
              <a:t>User uploaden bestanden</a:t>
            </a:r>
          </a:p>
          <a:p>
            <a:pPr lvl="1"/>
            <a:r>
              <a:rPr lang="nl-NL" dirty="0"/>
              <a:t>Mogelijkheid om data van andere users op te vragen</a:t>
            </a:r>
          </a:p>
          <a:p>
            <a:pPr lvl="1"/>
            <a:r>
              <a:rPr lang="nl-NL" dirty="0"/>
              <a:t>Directe user input naar database (SQL </a:t>
            </a:r>
            <a:r>
              <a:rPr lang="nl-NL" dirty="0" err="1"/>
              <a:t>Injection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C598A0-3468-47E4-8F9F-12F7329B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708920"/>
            <a:ext cx="41157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163</TotalTime>
  <Words>143</Words>
  <Application>Microsoft Office PowerPoint</Application>
  <PresentationFormat>Aangepast</PresentationFormat>
  <Paragraphs>32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Corbel</vt:lpstr>
      <vt:lpstr>Verkooppresentatie over product of dienst</vt:lpstr>
      <vt:lpstr>Luchtkwaliteit</vt:lpstr>
      <vt:lpstr>Samenvatting</vt:lpstr>
      <vt:lpstr>Beoogde eindresultaat</vt:lpstr>
      <vt:lpstr>Belangrijke schema’s</vt:lpstr>
      <vt:lpstr>Belangrijke schema’s</vt:lpstr>
      <vt:lpstr>Werkpunten proces 1</vt:lpstr>
      <vt:lpstr>Stand van zaken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Ruben Socquet</cp:lastModifiedBy>
  <cp:revision>16</cp:revision>
  <dcterms:created xsi:type="dcterms:W3CDTF">2019-03-21T21:09:46Z</dcterms:created>
  <dcterms:modified xsi:type="dcterms:W3CDTF">2019-03-22T21:50:36Z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