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576" y="9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E238E-B9AA-45B3-B200-2A4DD06FF661}" type="datetime1">
              <a:rPr lang="nl-NL" smtClean="0"/>
              <a:t>22-3-2019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87A8-2513-479A-9F01-B9D81311E0C9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hthoek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F951A6-1D06-4D13-9B1E-D077D47F70C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90A96E-1D96-45C4-A6F5-8B0BA31CC1A7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4FE5AD-306B-482C-9D77-D183264DF6A1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0E6A59-AB3C-47A1-891B-E92200E08C45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AFBFE7-D6DF-4F92-87FC-BD858C62D3F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3DC7CE-C6B6-4E8D-A59A-9F23D112E903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03E47-4A95-4550-9F12-559EDC999436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AB537B-CE98-48CB-A314-6011C45FC7F1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BF508E-A681-4D4D-81E0-99FA3E1F238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69F74F-5AB5-425C-92D3-6B9D9DA1CB37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 hasCustomPrompt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dirty="0"/>
              <a:t>Klik op pictogram om afbeelding toe </a:t>
            </a:r>
            <a:br>
              <a:rPr lang="nl-NL" dirty="0"/>
            </a:br>
            <a:r>
              <a:rPr lang="nl-NL" dirty="0"/>
              <a:t>te 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3B9670-CA0F-4BAE-9646-FD24346499F6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1DC49B-26B1-41D3-BFFA-9D974435E1DF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Luchtkwaliteit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2" y="5410200"/>
            <a:ext cx="4118247" cy="762000"/>
          </a:xfrm>
        </p:spPr>
        <p:txBody>
          <a:bodyPr rtlCol="0"/>
          <a:lstStyle/>
          <a:p>
            <a:pPr rtl="0"/>
            <a:r>
              <a:rPr lang="nl-NL" dirty="0"/>
              <a:t>Door: R. Socquet &amp; A. </a:t>
            </a:r>
            <a:r>
              <a:rPr lang="nl-NL" dirty="0" err="1"/>
              <a:t>d’Hooge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Beoogde eindresultaat</a:t>
            </a:r>
          </a:p>
          <a:p>
            <a:r>
              <a:rPr lang="nl-NL" dirty="0"/>
              <a:t>Detailontwerp </a:t>
            </a:r>
          </a:p>
          <a:p>
            <a:r>
              <a:rPr lang="nl-NL" dirty="0"/>
              <a:t>Belangrijke schema’s</a:t>
            </a:r>
          </a:p>
          <a:p>
            <a:r>
              <a:rPr lang="nl-NL" dirty="0"/>
              <a:t>Werkpunten proces 1</a:t>
            </a:r>
          </a:p>
          <a:p>
            <a:r>
              <a:rPr lang="nl-NL" dirty="0"/>
              <a:t>Stand van zaken</a:t>
            </a:r>
          </a:p>
          <a:p>
            <a:r>
              <a:rPr lang="nl-NL" dirty="0"/>
              <a:t>Probleemstelling</a:t>
            </a:r>
          </a:p>
          <a:p>
            <a:r>
              <a:rPr lang="nl-NL" dirty="0"/>
              <a:t>Invloeden van de verschillende metingen </a:t>
            </a:r>
          </a:p>
        </p:txBody>
      </p:sp>
    </p:spTree>
    <p:extLst>
      <p:ext uri="{BB962C8B-B14F-4D97-AF65-F5344CB8AC3E}">
        <p14:creationId xmlns:p14="http://schemas.microsoft.com/office/powerpoint/2010/main" val="38072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Beoogde eindresultaat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Meter dat locatie, tijd, temperatuur, vochtigheid, CO² en lichtsterkte meet.</a:t>
            </a:r>
          </a:p>
          <a:p>
            <a:r>
              <a:rPr lang="nl-NL" dirty="0"/>
              <a:t>Data naar website via WAN module of SD-kaart.</a:t>
            </a:r>
          </a:p>
          <a:p>
            <a:r>
              <a:rPr lang="nl-NL" dirty="0"/>
              <a:t>Metingen gebonden aan de ingelogde gebruiker.</a:t>
            </a:r>
          </a:p>
          <a:p>
            <a:r>
              <a:rPr lang="nl-NL" dirty="0"/>
              <a:t>Grafieken gebied gebonden maken.</a:t>
            </a:r>
          </a:p>
          <a:p>
            <a:r>
              <a:rPr lang="nl-NL" dirty="0"/>
              <a:t>Duidelijk overzicht van de luchtkwaliteit evolutie weergeven.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96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Belangrijke schema’s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B138A70-C1B4-4ED7-BBC7-E9DC1748B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9936" y="1546234"/>
            <a:ext cx="8568952" cy="50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Belangrijke schema’s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0B5A3E-BAD6-4CAF-8EA6-7A82E48D4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0016" y="1641532"/>
            <a:ext cx="7128792" cy="49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Werkpunten proces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Mogelijkheid om data lokaal te bewaren.	      SD-kaart </a:t>
            </a:r>
          </a:p>
          <a:p>
            <a:r>
              <a:rPr lang="nl-NL" dirty="0"/>
              <a:t>Map op de website. 	  </a:t>
            </a:r>
            <a:r>
              <a:rPr lang="nl-NL" dirty="0" err="1"/>
              <a:t>Mapbox</a:t>
            </a:r>
            <a:endParaRPr lang="nl-NL" dirty="0"/>
          </a:p>
          <a:p>
            <a:r>
              <a:rPr lang="nl-NL" dirty="0"/>
              <a:t>Intervallen tussen </a:t>
            </a:r>
            <a:r>
              <a:rPr lang="nl-NL"/>
              <a:t>metingen zijn snelheidsafhankelijk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034D505E-B264-4563-82E7-A65FEA154AA9}"/>
              </a:ext>
            </a:extLst>
          </p:cNvPr>
          <p:cNvSpPr/>
          <p:nvPr/>
        </p:nvSpPr>
        <p:spPr>
          <a:xfrm>
            <a:off x="6886500" y="2117935"/>
            <a:ext cx="504056" cy="288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C44C9238-6C4B-4D47-B419-0FAF7BB3F25D}"/>
              </a:ext>
            </a:extLst>
          </p:cNvPr>
          <p:cNvSpPr/>
          <p:nvPr/>
        </p:nvSpPr>
        <p:spPr>
          <a:xfrm>
            <a:off x="3862164" y="2780928"/>
            <a:ext cx="504056" cy="288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92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Stand van zaken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Energie voorziening van het meettoestel herbekijken.</a:t>
            </a:r>
          </a:p>
          <a:p>
            <a:r>
              <a:rPr lang="nl-NL" dirty="0"/>
              <a:t>Alle data in clusters op de web pagina.</a:t>
            </a:r>
          </a:p>
          <a:p>
            <a:r>
              <a:rPr lang="nl-NL" dirty="0"/>
              <a:t>Website gebruiksvriendelijker maken.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C598A0-3468-47E4-8F9F-12F7329B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708920"/>
            <a:ext cx="411576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erkooppresentatie over product of diens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1_TF03460555" id="{65B9EBF0-B93B-488A-AF41-DF73E0373097}" vid="{BEF2A79A-079C-4424-92ED-E5678F799309}"/>
    </a:ext>
  </a:extLst>
</a:theme>
</file>

<file path=ppt/theme/theme2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Zakelijke verkooppresentatie over product of dienst</Template>
  <TotalTime>158</TotalTime>
  <Words>112</Words>
  <Application>Microsoft Office PowerPoint</Application>
  <PresentationFormat>Aangepast</PresentationFormat>
  <Paragraphs>27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Corbel</vt:lpstr>
      <vt:lpstr>Verkooppresentatie over product of dienst</vt:lpstr>
      <vt:lpstr>Luchtkwaliteit</vt:lpstr>
      <vt:lpstr>Samenvatting</vt:lpstr>
      <vt:lpstr>Beoogde eindresultaat</vt:lpstr>
      <vt:lpstr>Belangrijke schema’s</vt:lpstr>
      <vt:lpstr>Belangrijke schema’s</vt:lpstr>
      <vt:lpstr>Werkpunten proces 1</vt:lpstr>
      <vt:lpstr>Stand van zaken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Luchtkwaliteit</dc:title>
  <dc:creator>Ruben Socquet</dc:creator>
  <cp:lastModifiedBy>Ruben Socquet</cp:lastModifiedBy>
  <cp:revision>14</cp:revision>
  <dcterms:created xsi:type="dcterms:W3CDTF">2019-03-21T21:09:46Z</dcterms:created>
  <dcterms:modified xsi:type="dcterms:W3CDTF">2019-03-22T21:26:29Z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