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</p:sldIdLst>
  <p:sldSz cx="12188825" cy="6858000"/>
  <p:notesSz cx="6858000" cy="9144000"/>
  <p:defaultTextStyle>
    <a:defPPr rtl="0"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orient="horz" pos="432">
          <p15:clr>
            <a:srgbClr val="A4A3A4"/>
          </p15:clr>
        </p15:guide>
        <p15:guide id="4" orient="horz" pos="3072">
          <p15:clr>
            <a:srgbClr val="A4A3A4"/>
          </p15:clr>
        </p15:guide>
        <p15:guide id="5" orient="horz" pos="3408">
          <p15:clr>
            <a:srgbClr val="A4A3A4"/>
          </p15:clr>
        </p15:guide>
        <p15:guide id="6" pos="3839">
          <p15:clr>
            <a:srgbClr val="A4A3A4"/>
          </p15:clr>
        </p15:guide>
        <p15:guide id="7" pos="383">
          <p15:clr>
            <a:srgbClr val="A4A3A4"/>
          </p15:clr>
        </p15:guide>
        <p15:guide id="8" pos="7295">
          <p15:clr>
            <a:srgbClr val="A4A3A4"/>
          </p15:clr>
        </p15:guide>
        <p15:guide id="9" pos="815">
          <p15:clr>
            <a:srgbClr val="A4A3A4"/>
          </p15:clr>
        </p15:guide>
        <p15:guide id="10" pos="2879">
          <p15:clr>
            <a:srgbClr val="A4A3A4"/>
          </p15:clr>
        </p15:guide>
        <p15:guide id="11" pos="30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>
      <p:cViewPr varScale="1">
        <p:scale>
          <a:sx n="90" d="100"/>
          <a:sy n="90" d="100"/>
        </p:scale>
        <p:origin x="576" y="90"/>
      </p:cViewPr>
      <p:guideLst>
        <p:guide orient="horz" pos="2160"/>
        <p:guide orient="horz" pos="3888"/>
        <p:guide orient="horz" pos="432"/>
        <p:guide orient="horz" pos="3072"/>
        <p:guide orient="horz" pos="3408"/>
        <p:guide pos="3839"/>
        <p:guide pos="383"/>
        <p:guide pos="7295"/>
        <p:guide pos="815"/>
        <p:guide pos="2879"/>
        <p:guide pos="307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072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A0E238E-B9AA-45B3-B200-2A4DD06FF661}" type="datetime1">
              <a:rPr lang="nl-NL" smtClean="0"/>
              <a:t>22-3-2019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8ED8CD-4E4C-49AC-BDC6-2963BA49E54F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487A8-2513-479A-9F01-B9D81311E0C9}" type="datetime1">
              <a:rPr lang="nl-NL" smtClean="0"/>
              <a:pPr/>
              <a:t>22-3-2019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nl-NL" dirty="0"/>
              <a:t>Klik om de tekststijlen van het model te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FB91549-43BF-425A-AF25-75262019208C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B91549-43BF-425A-AF25-75262019208C}" type="slidenum">
              <a:rPr lang="nl-NL" smtClean="0"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3178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ep 3"/>
          <p:cNvGrpSpPr/>
          <p:nvPr/>
        </p:nvGrpSpPr>
        <p:grpSpPr>
          <a:xfrm>
            <a:off x="31542" y="-1"/>
            <a:ext cx="12190413" cy="6858001"/>
            <a:chOff x="-1588" y="0"/>
            <a:chExt cx="12190413" cy="6858001"/>
          </a:xfrm>
        </p:grpSpPr>
        <p:sp>
          <p:nvSpPr>
            <p:cNvPr id="11" name="Rechthoek 10"/>
            <p:cNvSpPr/>
            <p:nvPr/>
          </p:nvSpPr>
          <p:spPr>
            <a:xfrm>
              <a:off x="-1588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pic>
          <p:nvPicPr>
            <p:cNvPr id="5" name="Afbeelding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873625" y="0"/>
              <a:ext cx="7315200" cy="6858001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08013" y="609600"/>
            <a:ext cx="3962400" cy="4724399"/>
          </a:xfrm>
        </p:spPr>
        <p:txBody>
          <a:bodyPr rtlCol="0">
            <a:normAutofit/>
          </a:bodyPr>
          <a:lstStyle>
            <a:lvl1pPr>
              <a:defRPr sz="4800"/>
            </a:lvl1pPr>
          </a:lstStyle>
          <a:p>
            <a:pPr rtl="0"/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nl-NL"/>
              <a:t>Klikken om de ondertitelstijl van het model te bewerken</a:t>
            </a:r>
            <a:endParaRPr lang="nl-NL" dirty="0"/>
          </a:p>
        </p:txBody>
      </p:sp>
      <p:sp>
        <p:nvSpPr>
          <p:cNvPr id="8" name="Tijdelijke aanduiding voor datum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2F951A6-1D06-4D13-9B1E-D077D47F70C0}" type="datetime1">
              <a:rPr lang="nl-NL" smtClean="0"/>
              <a:pPr/>
              <a:t>22-3-2019</a:t>
            </a:fld>
            <a:endParaRPr lang="nl-NL" dirty="0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1"/>
          </p:nvPr>
        </p:nvSpPr>
        <p:spPr bwMode="ltGray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nl-NL" dirty="0"/>
              <a:t>Een voettekst toevoegen</a:t>
            </a:r>
          </a:p>
        </p:txBody>
      </p:sp>
      <p:sp>
        <p:nvSpPr>
          <p:cNvPr id="10" name="Tijdelijke aanduiding voor dianummer 9"/>
          <p:cNvSpPr>
            <a:spLocks noGrp="1"/>
          </p:cNvSpPr>
          <p:nvPr>
            <p:ph type="sldNum" sz="quarter" idx="12"/>
          </p:nvPr>
        </p:nvSpPr>
        <p:spPr bwMode="ltGray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A3F31473-23EB-4724-8B59-FE6D21D89FA4}" type="slidenum">
              <a:rPr lang="nl-NL" smtClean="0"/>
              <a:pPr rtl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8942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nl-NL" dirty="0"/>
              <a:t>Klik om de tekststijlen van het model te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690A96E-1D96-45C4-A6F5-8B0BA31CC1A7}" type="datetime1">
              <a:rPr lang="nl-NL" smtClean="0"/>
              <a:pPr/>
              <a:t>22-3-2019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dirty="0"/>
              <a:t>Een voettekst toevoegen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9343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 rtlCol="0"/>
          <a:lstStyle/>
          <a:p>
            <a:pPr rtl="0"/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685800"/>
            <a:ext cx="9474253" cy="5486400"/>
          </a:xfrm>
        </p:spPr>
        <p:txBody>
          <a:bodyPr vert="eaVert" rtlCol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nl-NL" dirty="0"/>
              <a:t>Klik om de tekststijlen van het model te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54FE5AD-306B-482C-9D77-D183264DF6A1}" type="datetime1">
              <a:rPr lang="nl-NL" smtClean="0"/>
              <a:pPr/>
              <a:t>22-3-2019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dirty="0"/>
              <a:t>Een voettekst toevoegen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7056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3" hasCustomPrompt="1"/>
          </p:nvPr>
        </p:nvSpPr>
        <p:spPr>
          <a:xfrm>
            <a:off x="1293812" y="685801"/>
            <a:ext cx="10287000" cy="4190999"/>
          </a:xfrm>
        </p:spPr>
        <p:txBody>
          <a:bodyPr rtlCol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nl-NL" dirty="0"/>
              <a:t>Klik om de tekststijlen van het model te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90E6A59-AB3C-47A1-891B-E92200E08C45}" type="datetime1">
              <a:rPr lang="nl-NL" smtClean="0"/>
              <a:pPr/>
              <a:t>22-3-2019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dirty="0"/>
              <a:t>Een voettekst toevoegen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4241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8013" y="2514600"/>
            <a:ext cx="8229599" cy="2819400"/>
          </a:xfrm>
        </p:spPr>
        <p:txBody>
          <a:bodyPr rtlCol="0" anchor="b">
            <a:normAutofit/>
          </a:bodyPr>
          <a:lstStyle>
            <a:lvl1pPr algn="l">
              <a:defRPr sz="4800" b="0" cap="none" baseline="0"/>
            </a:lvl1pPr>
          </a:lstStyle>
          <a:p>
            <a:pPr rtl="0"/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nl-NL"/>
              <a:t>Tekststijl van het model bewerken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BAFBFE7-D6DF-4F92-87FC-BD858C62D3F0}" type="datetime1">
              <a:rPr lang="nl-NL" smtClean="0"/>
              <a:pPr/>
              <a:t>22-3-2019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dirty="0"/>
              <a:t>Een voettekst toevoegen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nl-NL" smtClean="0"/>
              <a:pPr rtl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0470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1293813" y="685800"/>
            <a:ext cx="5029200" cy="4191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nl-NL" dirty="0"/>
              <a:t>Klik om de tekststijlen van het model te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6551614" y="685800"/>
            <a:ext cx="5029199" cy="4191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nl-NL" dirty="0"/>
              <a:t>Klik om de tekststijlen van het model te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E3DC7CE-C6B6-4E8D-A59A-9F23D112E903}" type="datetime1">
              <a:rPr lang="nl-NL" smtClean="0"/>
              <a:pPr/>
              <a:t>22-3-2019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dirty="0"/>
              <a:t>Een voettekst toevoegen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2207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1293664" y="1752600"/>
            <a:ext cx="5029200" cy="3200400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nl-NL" dirty="0"/>
              <a:t>Klik om de tekststijlen van het model te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6550025" y="1752600"/>
            <a:ext cx="5029200" cy="3200400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nl-NL" dirty="0"/>
              <a:t>Klik om de tekststijlen van het model te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0303E47-4A95-4550-9F12-559EDC999436}" type="datetime1">
              <a:rPr lang="nl-NL" smtClean="0"/>
              <a:pPr/>
              <a:t>22-3-2019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dirty="0"/>
              <a:t>Een voettekst toevoegen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6480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5AB537B-CE98-48CB-A314-6011C45FC7F1}" type="datetime1">
              <a:rPr lang="nl-NL" smtClean="0"/>
              <a:pPr/>
              <a:t>22-3-2019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dirty="0"/>
              <a:t>Een voettekst toevoegen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8236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DBF508E-A681-4D4D-81E0-99FA3E1F2380}" type="datetime1">
              <a:rPr lang="nl-NL" smtClean="0"/>
              <a:pPr/>
              <a:t>22-3-2019</a:t>
            </a:fld>
            <a:endParaRPr lang="nl-NL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dirty="0"/>
              <a:t>Een voettekst toevoegen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484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648200"/>
          </a:xfrm>
        </p:spPr>
        <p:txBody>
          <a:bodyPr rtlCol="0" anchor="b">
            <a:noAutofit/>
          </a:bodyPr>
          <a:lstStyle>
            <a:lvl1pPr algn="l">
              <a:defRPr sz="3600" b="0"/>
            </a:lvl1pPr>
          </a:lstStyle>
          <a:p>
            <a:pPr rtl="0"/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/>
              <a:t>Tekststijl van het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4875212" y="685800"/>
            <a:ext cx="6704171" cy="54864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nl-NL" dirty="0"/>
              <a:t>Klik om de tekststijlen van het model te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269F74F-5AB5-425C-92D3-6B9D9DA1CB37}" type="datetime1">
              <a:rPr lang="nl-NL" smtClean="0"/>
              <a:pPr/>
              <a:t>22-3-2019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dirty="0"/>
              <a:t>Een voettekst toevoegen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069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648200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/>
              <a:t>Tekststijl van het model bewerken</a:t>
            </a:r>
          </a:p>
        </p:txBody>
      </p:sp>
      <p:sp>
        <p:nvSpPr>
          <p:cNvPr id="3" name="Tijdelijke aanduiding voor afbeelding 2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idx="1" hasCustomPrompt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 rtlCol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nl-NL" dirty="0"/>
              <a:t>Klik op pictogram om afbeelding toe </a:t>
            </a:r>
            <a:br>
              <a:rPr lang="nl-NL" dirty="0"/>
            </a:br>
            <a:r>
              <a:rPr lang="nl-NL" dirty="0"/>
              <a:t>te voegen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F3B9670-CA0F-4BAE-9646-FD24346499F6}" type="datetime1">
              <a:rPr lang="nl-NL" smtClean="0"/>
              <a:pPr/>
              <a:t>22-3-2019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dirty="0"/>
              <a:t>Een voettekst toevoegen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2742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-1588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nl-NL" dirty="0"/>
              <a:t>Klik om de tekststijlen van het model te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Vijfde niveau</a:t>
            </a:r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nl-NL" dirty="0"/>
              <a:t>Klik om de 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8A1DC49B-26B1-41D3-BFFA-9D974435E1DF}" type="datetime1">
              <a:rPr lang="nl-NL" smtClean="0"/>
              <a:pPr/>
              <a:t>22-3-2019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 rtl="0"/>
            <a:r>
              <a:rPr lang="nl-NL" dirty="0"/>
              <a:t>Een voettekst toevoegen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A3F31473-23EB-4724-8B59-FE6D21D89FA4}" type="slidenum">
              <a:rPr lang="nl-NL" smtClean="0"/>
              <a:pPr rtl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435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58134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nl-NL" dirty="0"/>
              <a:t>Luchtkwaliteit</a:t>
            </a:r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608012" y="5410200"/>
            <a:ext cx="4118247" cy="762000"/>
          </a:xfrm>
        </p:spPr>
        <p:txBody>
          <a:bodyPr rtlCol="0"/>
          <a:lstStyle/>
          <a:p>
            <a:pPr rtl="0"/>
            <a:r>
              <a:rPr lang="nl-NL" dirty="0"/>
              <a:t>Door: R. Socquet &amp; A. </a:t>
            </a:r>
            <a:r>
              <a:rPr lang="nl-NL" dirty="0" err="1"/>
              <a:t>d’Hooge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4F2381-0194-487E-97C7-DE3B7595B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726" y="260648"/>
            <a:ext cx="10971372" cy="1066800"/>
          </a:xfrm>
        </p:spPr>
        <p:txBody>
          <a:bodyPr/>
          <a:lstStyle/>
          <a:p>
            <a:r>
              <a:rPr lang="nl-NL" dirty="0"/>
              <a:t>Samenvatting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98496C8-DDCE-46BD-A6B6-BB4588456D4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8726" y="2060848"/>
            <a:ext cx="10971372" cy="4190999"/>
          </a:xfrm>
        </p:spPr>
        <p:txBody>
          <a:bodyPr/>
          <a:lstStyle/>
          <a:p>
            <a:r>
              <a:rPr lang="nl-NL" dirty="0"/>
              <a:t>Beoogde eindresultaat </a:t>
            </a:r>
          </a:p>
          <a:p>
            <a:r>
              <a:rPr lang="nl-NL" dirty="0"/>
              <a:t>Belangrijke schema’s</a:t>
            </a:r>
          </a:p>
          <a:p>
            <a:r>
              <a:rPr lang="nl-NL" dirty="0"/>
              <a:t>Werkpunten proces 1</a:t>
            </a:r>
          </a:p>
          <a:p>
            <a:r>
              <a:rPr lang="nl-NL" dirty="0"/>
              <a:t>Stand van zaken</a:t>
            </a:r>
          </a:p>
        </p:txBody>
      </p:sp>
    </p:spTree>
    <p:extLst>
      <p:ext uri="{BB962C8B-B14F-4D97-AF65-F5344CB8AC3E}">
        <p14:creationId xmlns:p14="http://schemas.microsoft.com/office/powerpoint/2010/main" val="380727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4F2381-0194-487E-97C7-DE3B7595B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726" y="260648"/>
            <a:ext cx="10971372" cy="1066800"/>
          </a:xfrm>
        </p:spPr>
        <p:txBody>
          <a:bodyPr/>
          <a:lstStyle/>
          <a:p>
            <a:r>
              <a:rPr lang="nl-NL" dirty="0"/>
              <a:t>Beoogde eindresultaat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98496C8-DDCE-46BD-A6B6-BB4588456D4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8726" y="2060848"/>
            <a:ext cx="10971372" cy="4190999"/>
          </a:xfrm>
        </p:spPr>
        <p:txBody>
          <a:bodyPr/>
          <a:lstStyle/>
          <a:p>
            <a:r>
              <a:rPr lang="nl-NL" dirty="0"/>
              <a:t>Meter dat locatie, tijd, temperatuur, vochtigheid, CO² en lichtsterkte meet.</a:t>
            </a:r>
          </a:p>
          <a:p>
            <a:r>
              <a:rPr lang="nl-NL" dirty="0"/>
              <a:t>Data naar website via WAN module of SD-kaart.</a:t>
            </a:r>
          </a:p>
          <a:p>
            <a:r>
              <a:rPr lang="nl-NL" dirty="0"/>
              <a:t>Metingen gebonden aan de ingelogde gebruiker.</a:t>
            </a:r>
          </a:p>
          <a:p>
            <a:r>
              <a:rPr lang="nl-NL" dirty="0"/>
              <a:t>Grafieken locatie en gebruiker gebonden maken.</a:t>
            </a:r>
          </a:p>
          <a:p>
            <a:r>
              <a:rPr lang="nl-NL" dirty="0"/>
              <a:t>Duidelijk overzicht van de luchtkwaliteit evolutie weergeven.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29686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4F2381-0194-487E-97C7-DE3B7595B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726" y="260648"/>
            <a:ext cx="10971372" cy="1066800"/>
          </a:xfrm>
        </p:spPr>
        <p:txBody>
          <a:bodyPr/>
          <a:lstStyle/>
          <a:p>
            <a:r>
              <a:rPr lang="nl-NL" dirty="0"/>
              <a:t>Belangrijke schema’s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98496C8-DDCE-46BD-A6B6-BB4588456D4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8726" y="2060848"/>
            <a:ext cx="10971372" cy="4190999"/>
          </a:xfrm>
        </p:spPr>
        <p:txBody>
          <a:bodyPr/>
          <a:lstStyle/>
          <a:p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7B138A70-C1B4-4ED7-BBC7-E9DC1748BC5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09936" y="1546234"/>
            <a:ext cx="8568952" cy="508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71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4F2381-0194-487E-97C7-DE3B7595B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726" y="260648"/>
            <a:ext cx="10971372" cy="1066800"/>
          </a:xfrm>
        </p:spPr>
        <p:txBody>
          <a:bodyPr/>
          <a:lstStyle/>
          <a:p>
            <a:r>
              <a:rPr lang="nl-NL" dirty="0"/>
              <a:t>Belangrijke schema’s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98496C8-DDCE-46BD-A6B6-BB4588456D4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8726" y="2060848"/>
            <a:ext cx="10971372" cy="4190999"/>
          </a:xfrm>
        </p:spPr>
        <p:txBody>
          <a:bodyPr/>
          <a:lstStyle/>
          <a:p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440B5A3E-BAD6-4CAF-8EA6-7A82E48D42B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30016" y="1641532"/>
            <a:ext cx="7128792" cy="492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0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4F2381-0194-487E-97C7-DE3B7595B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726" y="260648"/>
            <a:ext cx="10971372" cy="1066800"/>
          </a:xfrm>
        </p:spPr>
        <p:txBody>
          <a:bodyPr/>
          <a:lstStyle/>
          <a:p>
            <a:r>
              <a:rPr lang="nl-NL" dirty="0"/>
              <a:t>Werkpunten proces 1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98496C8-DDCE-46BD-A6B6-BB4588456D4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8726" y="2060848"/>
            <a:ext cx="10971372" cy="4190999"/>
          </a:xfrm>
        </p:spPr>
        <p:txBody>
          <a:bodyPr/>
          <a:lstStyle/>
          <a:p>
            <a:r>
              <a:rPr lang="nl-NL" dirty="0"/>
              <a:t>Mogelijkheid om data lokaal te bewaren.	      SD-kaart </a:t>
            </a:r>
          </a:p>
          <a:p>
            <a:r>
              <a:rPr lang="nl-NL" dirty="0"/>
              <a:t>Map op de website. 	  </a:t>
            </a:r>
            <a:r>
              <a:rPr lang="nl-NL" dirty="0" err="1"/>
              <a:t>Mapbox</a:t>
            </a:r>
            <a:endParaRPr lang="nl-NL" dirty="0"/>
          </a:p>
          <a:p>
            <a:r>
              <a:rPr lang="nl-NL" dirty="0"/>
              <a:t>Intervallen tussen </a:t>
            </a:r>
            <a:r>
              <a:rPr lang="nl-NL"/>
              <a:t>metingen zijn snelheidsafhankelijk</a:t>
            </a:r>
            <a:r>
              <a:rPr lang="nl-NL" dirty="0"/>
              <a:t>.</a:t>
            </a:r>
          </a:p>
          <a:p>
            <a:endParaRPr lang="nl-NL" dirty="0"/>
          </a:p>
        </p:txBody>
      </p:sp>
      <p:sp>
        <p:nvSpPr>
          <p:cNvPr id="4" name="Pijl: rechts 3">
            <a:extLst>
              <a:ext uri="{FF2B5EF4-FFF2-40B4-BE49-F238E27FC236}">
                <a16:creationId xmlns:a16="http://schemas.microsoft.com/office/drawing/2014/main" id="{034D505E-B264-4563-82E7-A65FEA154AA9}"/>
              </a:ext>
            </a:extLst>
          </p:cNvPr>
          <p:cNvSpPr/>
          <p:nvPr/>
        </p:nvSpPr>
        <p:spPr>
          <a:xfrm>
            <a:off x="6886500" y="2117935"/>
            <a:ext cx="504056" cy="288032"/>
          </a:xfrm>
          <a:prstGeom prst="right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" name="Pijl: rechts 5">
            <a:extLst>
              <a:ext uri="{FF2B5EF4-FFF2-40B4-BE49-F238E27FC236}">
                <a16:creationId xmlns:a16="http://schemas.microsoft.com/office/drawing/2014/main" id="{C44C9238-6C4B-4D47-B419-0FAF7BB3F25D}"/>
              </a:ext>
            </a:extLst>
          </p:cNvPr>
          <p:cNvSpPr/>
          <p:nvPr/>
        </p:nvSpPr>
        <p:spPr>
          <a:xfrm>
            <a:off x="3862164" y="2780928"/>
            <a:ext cx="504056" cy="288032"/>
          </a:xfrm>
          <a:prstGeom prst="right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2920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4F2381-0194-487E-97C7-DE3B7595B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726" y="260648"/>
            <a:ext cx="10971372" cy="1066800"/>
          </a:xfrm>
        </p:spPr>
        <p:txBody>
          <a:bodyPr/>
          <a:lstStyle/>
          <a:p>
            <a:r>
              <a:rPr lang="nl-NL" dirty="0"/>
              <a:t>Stand van zaken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98496C8-DDCE-46BD-A6B6-BB4588456D4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8726" y="2060848"/>
            <a:ext cx="10971372" cy="4190999"/>
          </a:xfrm>
        </p:spPr>
        <p:txBody>
          <a:bodyPr/>
          <a:lstStyle/>
          <a:p>
            <a:r>
              <a:rPr lang="nl-NL" dirty="0"/>
              <a:t>Energie voorziening van het meettoestel herbekijken.</a:t>
            </a:r>
          </a:p>
          <a:p>
            <a:r>
              <a:rPr lang="nl-NL" dirty="0"/>
              <a:t>Alle data in clusters op de web pagina.</a:t>
            </a:r>
          </a:p>
          <a:p>
            <a:r>
              <a:rPr lang="nl-NL" dirty="0"/>
              <a:t>Website gebruiksvriendelijker maken.</a:t>
            </a:r>
          </a:p>
          <a:p>
            <a:r>
              <a:rPr lang="nl-NL" dirty="0"/>
              <a:t>Website werkend krijgen (markers)</a:t>
            </a:r>
          </a:p>
          <a:p>
            <a:r>
              <a:rPr lang="nl-NL" dirty="0"/>
              <a:t>Veiligheidsbeleid ontwikkelen</a:t>
            </a:r>
          </a:p>
          <a:p>
            <a:pPr lvl="1"/>
            <a:r>
              <a:rPr lang="nl-NL" dirty="0"/>
              <a:t>User uploaden bestanden</a:t>
            </a:r>
          </a:p>
          <a:p>
            <a:pPr lvl="1"/>
            <a:r>
              <a:rPr lang="nl-NL" dirty="0"/>
              <a:t>Mogelijkheid om data van andere users op te vragen</a:t>
            </a:r>
          </a:p>
          <a:p>
            <a:pPr lvl="1"/>
            <a:r>
              <a:rPr lang="nl-NL" dirty="0"/>
              <a:t>Directe user input naar database (SQL </a:t>
            </a:r>
            <a:r>
              <a:rPr lang="nl-NL" dirty="0" err="1"/>
              <a:t>Injection</a:t>
            </a:r>
            <a:r>
              <a:rPr lang="nl-NL" dirty="0"/>
              <a:t>)</a:t>
            </a:r>
          </a:p>
          <a:p>
            <a:endParaRPr lang="nl-NL" dirty="0"/>
          </a:p>
          <a:p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1C598A0-3468-47E4-8F9F-12F7329BC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8508" y="2708920"/>
            <a:ext cx="4115769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70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Verkooppresentatie over product of diens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459641_TF03460555" id="{65B9EBF0-B93B-488A-AF41-DF73E0373097}" vid="{BEF2A79A-079C-4424-92ED-E5678F799309}"/>
    </a:ext>
  </a:extLst>
</a:theme>
</file>

<file path=ppt/theme/theme2.xml><?xml version="1.0" encoding="utf-8"?>
<a:theme xmlns:a="http://schemas.openxmlformats.org/drawingml/2006/main" name="Office-thema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Zakelijke verkooppresentatie over product of dienst</Template>
  <TotalTime>165</TotalTime>
  <Words>136</Words>
  <Application>Microsoft Office PowerPoint</Application>
  <PresentationFormat>Aangepast</PresentationFormat>
  <Paragraphs>29</Paragraphs>
  <Slides>7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2" baseType="lpstr">
      <vt:lpstr>Arial</vt:lpstr>
      <vt:lpstr>Calibri</vt:lpstr>
      <vt:lpstr>Cambria</vt:lpstr>
      <vt:lpstr>Corbel</vt:lpstr>
      <vt:lpstr>Verkooppresentatie over product of dienst</vt:lpstr>
      <vt:lpstr>Luchtkwaliteit</vt:lpstr>
      <vt:lpstr>Samenvatting</vt:lpstr>
      <vt:lpstr>Beoogde eindresultaat</vt:lpstr>
      <vt:lpstr>Belangrijke schema’s</vt:lpstr>
      <vt:lpstr>Belangrijke schema’s</vt:lpstr>
      <vt:lpstr>Werkpunten proces 1</vt:lpstr>
      <vt:lpstr>Stand van zaken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Luchtkwaliteit</dc:title>
  <dc:creator>Ruben Socquet</dc:creator>
  <cp:lastModifiedBy>Ruben Socquet</cp:lastModifiedBy>
  <cp:revision>17</cp:revision>
  <dcterms:created xsi:type="dcterms:W3CDTF">2019-03-21T21:09:46Z</dcterms:created>
  <dcterms:modified xsi:type="dcterms:W3CDTF">2019-03-22T22:00:29Z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