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>
          <p15:clr>
            <a:srgbClr val="A4A3A4"/>
          </p15:clr>
        </p15:guide>
        <p15:guide id="2" pos="3840">
          <p15:clr>
            <a:srgbClr val="A4A3A4"/>
          </p15:clr>
        </p15:guide>
        <p15:guide id="3" pos="325">
          <p15:clr>
            <a:srgbClr val="A4A3A4"/>
          </p15:clr>
        </p15:guide>
        <p15:guide id="4" pos="461">
          <p15:clr>
            <a:srgbClr val="A4A3A4"/>
          </p15:clr>
        </p15:guide>
        <p15:guide id="5" orient="horz" pos="6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37F4C-7D1B-4F74-9324-690B1D0DC31A}" v="685" dt="2022-03-22T14:56:06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>
        <p:guide orient="horz" pos="3362"/>
        <p:guide pos="3840"/>
        <p:guide pos="325"/>
        <p:guide pos="461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FECE9F-ADD8-40F3-A173-B3662995BE13}"/>
              </a:ext>
            </a:extLst>
          </p:cNvPr>
          <p:cNvCxnSpPr>
            <a:cxnSpLocks/>
          </p:cNvCxnSpPr>
          <p:nvPr/>
        </p:nvCxnSpPr>
        <p:spPr>
          <a:xfrm flipH="1">
            <a:off x="10082463" y="0"/>
            <a:ext cx="2109539" cy="5857719"/>
          </a:xfrm>
          <a:prstGeom prst="line">
            <a:avLst/>
          </a:prstGeom>
          <a:ln w="19050">
            <a:solidFill>
              <a:srgbClr val="44C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DB16-B25E-47E4-AC28-240F848D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188" y="2367299"/>
            <a:ext cx="7477125" cy="1476375"/>
          </a:xfrm>
        </p:spPr>
        <p:txBody>
          <a:bodyPr/>
          <a:lstStyle>
            <a:lvl1pPr>
              <a:defRPr lang="en-BE" sz="2800" b="1" kern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71307-1339-4B7E-B1E1-E51E28B64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938" y="4765422"/>
            <a:ext cx="5069388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600"/>
              </a:spcAft>
              <a:defRPr lang="en-BE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4D64BE-F4B2-40E9-82A2-485C63FDE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0188" y="4021973"/>
            <a:ext cx="4845050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b="1" i="0" kern="1200" dirty="0" smtClean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07DF9-6FF7-4C27-A1F7-4004553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26D3F-69FE-4FDA-98AC-A2934B9494D1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B75FE-4AA5-4D68-879F-483F7887D25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E94FDC-EC6D-4DAE-8E05-4F62A810A248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B667C30-5599-4EDA-8C50-75E6AFA6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125835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70DECEF-B603-4C95-8792-8A00AAC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cherm zonder foto - grijze ondertitel - groo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  <a:prstGeom prst="rect">
            <a:avLst/>
          </a:prstGeo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1039363"/>
            <a:ext cx="4177553" cy="2241177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469406"/>
            <a:ext cx="4177553" cy="2241177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769DEB50-2B27-4F2E-AAB4-C3B3E039C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599126" cy="50618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35F68E7A-31DC-47C9-BBBE-9BB86AD4B0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7" name="Titel 3">
            <a:extLst>
              <a:ext uri="{FF2B5EF4-FFF2-40B4-BE49-F238E27FC236}">
                <a16:creationId xmlns:a16="http://schemas.microsoft.com/office/drawing/2014/main" id="{558C18D1-E4E6-4B88-8F5B-CFF27407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4E1C660C-8B4D-487C-9F11-A2CF4CADD8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1210372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1BC6F052-4B0D-4EE3-8B4B-AFF5964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17684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  <a:prstGeom prst="rect">
            <a:avLst/>
          </a:prstGeo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5454F97C-E540-45C0-BDA0-DF97947665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D33DDC1A-098E-4F4E-B4E3-FE91EC87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4882086" cy="5061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29FB3958-EFCC-4FA7-A965-84017A2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0254-69C3-434D-8ED7-CC82716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1AF5C184-6B07-4B26-8E6D-1A269675AB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6359098E-B653-45CA-8EDD-878CA09D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42370B10-F92B-43A4-B832-A5C077FC72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3" name="Titel 3">
            <a:extLst>
              <a:ext uri="{FF2B5EF4-FFF2-40B4-BE49-F238E27FC236}">
                <a16:creationId xmlns:a16="http://schemas.microsoft.com/office/drawing/2014/main" id="{7098B473-F8D7-44A6-9830-5DFCE216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E86EDEED-3B66-4E34-8A2B-80C0F16D8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D8D8BD20-B90C-4AA2-8DD0-12126AA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C5F46B7C-E833-4C9A-AEBB-58DD79A1A7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A3B5AA93-7203-47D4-B9A5-685325D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4B70E-1624-4F1D-9D91-B5D734C82F88}"/>
              </a:ext>
            </a:extLst>
          </p:cNvPr>
          <p:cNvGrpSpPr/>
          <p:nvPr/>
        </p:nvGrpSpPr>
        <p:grpSpPr>
          <a:xfrm>
            <a:off x="9970935" y="8464"/>
            <a:ext cx="2229046" cy="5859124"/>
            <a:chOff x="9207611" y="-2332195"/>
            <a:chExt cx="2984419" cy="8191875"/>
          </a:xfrm>
        </p:grpSpPr>
        <p:sp>
          <p:nvSpPr>
            <p:cNvPr id="13" name="Vrije vorm 39">
              <a:extLst>
                <a:ext uri="{FF2B5EF4-FFF2-40B4-BE49-F238E27FC236}">
                  <a16:creationId xmlns:a16="http://schemas.microsoft.com/office/drawing/2014/main" id="{05A95D49-9B26-4E62-9C02-12E173B3222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 39">
              <a:extLst>
                <a:ext uri="{FF2B5EF4-FFF2-40B4-BE49-F238E27FC236}">
                  <a16:creationId xmlns:a16="http://schemas.microsoft.com/office/drawing/2014/main" id="{FB298ED3-570C-4D56-BA1E-0B11EDF94C7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39">
              <a:extLst>
                <a:ext uri="{FF2B5EF4-FFF2-40B4-BE49-F238E27FC236}">
                  <a16:creationId xmlns:a16="http://schemas.microsoft.com/office/drawing/2014/main" id="{8701F3AD-6AA7-4083-9722-F359F01353D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39">
              <a:extLst>
                <a:ext uri="{FF2B5EF4-FFF2-40B4-BE49-F238E27FC236}">
                  <a16:creationId xmlns:a16="http://schemas.microsoft.com/office/drawing/2014/main" id="{EBC2E7B7-ED92-465D-8FCE-0D9ADC55B8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 39">
              <a:extLst>
                <a:ext uri="{FF2B5EF4-FFF2-40B4-BE49-F238E27FC236}">
                  <a16:creationId xmlns:a16="http://schemas.microsoft.com/office/drawing/2014/main" id="{50474F47-A79C-4EDE-BC14-A16E5697F257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 39">
              <a:extLst>
                <a:ext uri="{FF2B5EF4-FFF2-40B4-BE49-F238E27FC236}">
                  <a16:creationId xmlns:a16="http://schemas.microsoft.com/office/drawing/2014/main" id="{A1CB2297-94D2-4980-9ED1-E0EA604BCE67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DB16-B25E-47E4-AC28-240F848D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188" y="2367299"/>
            <a:ext cx="7477125" cy="1476375"/>
          </a:xfrm>
        </p:spPr>
        <p:txBody>
          <a:bodyPr/>
          <a:lstStyle>
            <a:lvl1pPr>
              <a:defRPr lang="en-BE" sz="2800" b="1" kern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71307-1339-4B7E-B1E1-E51E28B64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938" y="5111280"/>
            <a:ext cx="5069388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600"/>
              </a:spcAft>
              <a:defRPr lang="en-BE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4D64BE-F4B2-40E9-82A2-485C63FDE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0188" y="4367831"/>
            <a:ext cx="4845050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b="1" i="0" kern="1200" dirty="0" smtClean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07DF9-6FF7-4C27-A1F7-4004553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26D3F-69FE-4FDA-98AC-A2934B9494D1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B75FE-4AA5-4D68-879F-483F7887D25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E94FDC-EC6D-4DAE-8E05-4F62A810A248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B667C30-5599-4EDA-8C50-75E6AFA6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092675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1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rgbClr val="44C8F5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6640-B2A9-4BF3-9628-1DC534AD5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7898" y="1933166"/>
            <a:ext cx="5157788" cy="2679700"/>
          </a:xfrm>
        </p:spPr>
        <p:txBody>
          <a:bodyPr anchor="ctr"/>
          <a:lstStyle>
            <a:lvl1pPr algn="ctr">
              <a:defRPr sz="3200"/>
            </a:lvl1pPr>
            <a:lvl2pPr marL="111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91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1">
            <a:extLst>
              <a:ext uri="{FF2B5EF4-FFF2-40B4-BE49-F238E27FC236}">
                <a16:creationId xmlns:a16="http://schemas.microsoft.com/office/drawing/2014/main" id="{5A7B9FF7-BACC-4426-8EB1-87F3A1DEC823}"/>
              </a:ext>
            </a:extLst>
          </p:cNvPr>
          <p:cNvSpPr/>
          <p:nvPr/>
        </p:nvSpPr>
        <p:spPr>
          <a:xfrm>
            <a:off x="0" y="5588000"/>
            <a:ext cx="12192000" cy="1270000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E3E1A0-FBC0-4194-BC88-BA211AC26D82}"/>
              </a:ext>
            </a:extLst>
          </p:cNvPr>
          <p:cNvGrpSpPr/>
          <p:nvPr/>
        </p:nvGrpSpPr>
        <p:grpSpPr>
          <a:xfrm>
            <a:off x="9970935" y="9829"/>
            <a:ext cx="2229046" cy="5859124"/>
            <a:chOff x="9207611" y="-2332195"/>
            <a:chExt cx="2984419" cy="8191875"/>
          </a:xfrm>
        </p:grpSpPr>
        <p:sp>
          <p:nvSpPr>
            <p:cNvPr id="45" name="Vrije vorm 39">
              <a:extLst>
                <a:ext uri="{FF2B5EF4-FFF2-40B4-BE49-F238E27FC236}">
                  <a16:creationId xmlns:a16="http://schemas.microsoft.com/office/drawing/2014/main" id="{8D1B39A2-87F0-44F3-AED1-C3017617D67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rije vorm 39">
              <a:extLst>
                <a:ext uri="{FF2B5EF4-FFF2-40B4-BE49-F238E27FC236}">
                  <a16:creationId xmlns:a16="http://schemas.microsoft.com/office/drawing/2014/main" id="{8A77DE40-EB0E-41E7-A2D4-F61A315D7C2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Vrije vorm 39">
              <a:extLst>
                <a:ext uri="{FF2B5EF4-FFF2-40B4-BE49-F238E27FC236}">
                  <a16:creationId xmlns:a16="http://schemas.microsoft.com/office/drawing/2014/main" id="{4D665191-58CB-40B2-8AA8-24044C9BDBB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rije vorm 39">
              <a:extLst>
                <a:ext uri="{FF2B5EF4-FFF2-40B4-BE49-F238E27FC236}">
                  <a16:creationId xmlns:a16="http://schemas.microsoft.com/office/drawing/2014/main" id="{B0316C9D-245C-4344-A3BF-62EECADDE45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Vrije vorm 39">
              <a:extLst>
                <a:ext uri="{FF2B5EF4-FFF2-40B4-BE49-F238E27FC236}">
                  <a16:creationId xmlns:a16="http://schemas.microsoft.com/office/drawing/2014/main" id="{52D81545-01DB-424C-BF02-3D806C63EE96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Vrije vorm 39">
              <a:extLst>
                <a:ext uri="{FF2B5EF4-FFF2-40B4-BE49-F238E27FC236}">
                  <a16:creationId xmlns:a16="http://schemas.microsoft.com/office/drawing/2014/main" id="{9B750743-38F7-4374-89DA-320EF524247C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A3BD6B0-7939-47DC-A03C-A48216EA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B130E3A-39CD-49DA-8E6A-8656CE874003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83B326-8FB4-460D-AF4A-6E575DEB5069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17DABA-C9A7-44F6-BCE6-CBB00EA71A27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8" name="Picture 37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DC6BE861-613A-4753-BD17-81904A4B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079859"/>
            <a:ext cx="1646548" cy="5084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662C9E-9A82-4B2A-B7FF-811C2A56F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3677" y="1596896"/>
            <a:ext cx="5978769" cy="2487766"/>
          </a:xfrm>
        </p:spPr>
        <p:txBody>
          <a:bodyPr anchor="ctr"/>
          <a:lstStyle>
            <a:lvl1pPr algn="ctr">
              <a:defRPr sz="3200">
                <a:solidFill>
                  <a:srgbClr val="44C8F5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086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5288800" y="1672724"/>
            <a:ext cx="229923" cy="3467100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775122" y="756954"/>
            <a:ext cx="4323352" cy="5748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sz="6000" b="1" i="0" cap="all" baseline="0">
                <a:solidFill>
                  <a:srgbClr val="44C8F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ndertitel 2">
            <a:extLst>
              <a:ext uri="{FF2B5EF4-FFF2-40B4-BE49-F238E27FC236}">
                <a16:creationId xmlns:a16="http://schemas.microsoft.com/office/drawing/2014/main" id="{1E0C781E-4CBE-484A-A32C-34AA02B916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34" name="Titel 3">
            <a:extLst>
              <a:ext uri="{FF2B5EF4-FFF2-40B4-BE49-F238E27FC236}">
                <a16:creationId xmlns:a16="http://schemas.microsoft.com/office/drawing/2014/main" id="{3E30629D-23A3-4E8A-8ED3-E38A22AD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2657DB-394B-4179-8982-3B2BCC84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4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5560158" cy="3774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2D6D67-DE16-461D-A290-CDAB0A30619C}"/>
              </a:ext>
            </a:extLst>
          </p:cNvPr>
          <p:cNvGrpSpPr>
            <a:grpSpLocks noChangeAspect="1"/>
          </p:cNvGrpSpPr>
          <p:nvPr/>
        </p:nvGrpSpPr>
        <p:grpSpPr>
          <a:xfrm>
            <a:off x="1737054" y="2853506"/>
            <a:ext cx="3617761" cy="800555"/>
            <a:chOff x="847208" y="2790533"/>
            <a:chExt cx="10810340" cy="2392163"/>
          </a:xfrm>
        </p:grpSpPr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948536A3-5373-4BD6-AFFE-7B7AC38A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76" y="3227977"/>
              <a:ext cx="1952441" cy="1954719"/>
            </a:xfrm>
            <a:custGeom>
              <a:avLst/>
              <a:gdLst>
                <a:gd name="T0" fmla="*/ 3127 w 3426"/>
                <a:gd name="T1" fmla="*/ 1726 h 3430"/>
                <a:gd name="T2" fmla="*/ 3298 w 3426"/>
                <a:gd name="T3" fmla="*/ 1697 h 3430"/>
                <a:gd name="T4" fmla="*/ 3422 w 3426"/>
                <a:gd name="T5" fmla="*/ 1495 h 3430"/>
                <a:gd name="T6" fmla="*/ 3386 w 3426"/>
                <a:gd name="T7" fmla="*/ 1242 h 3430"/>
                <a:gd name="T8" fmla="*/ 3267 w 3426"/>
                <a:gd name="T9" fmla="*/ 1069 h 3430"/>
                <a:gd name="T10" fmla="*/ 3081 w 3426"/>
                <a:gd name="T11" fmla="*/ 979 h 3430"/>
                <a:gd name="T12" fmla="*/ 2973 w 3426"/>
                <a:gd name="T13" fmla="*/ 994 h 3430"/>
                <a:gd name="T14" fmla="*/ 2726 w 3426"/>
                <a:gd name="T15" fmla="*/ 1093 h 3430"/>
                <a:gd name="T16" fmla="*/ 2530 w 3426"/>
                <a:gd name="T17" fmla="*/ 1075 h 3430"/>
                <a:gd name="T18" fmla="*/ 2450 w 3426"/>
                <a:gd name="T19" fmla="*/ 918 h 3430"/>
                <a:gd name="T20" fmla="*/ 2480 w 3426"/>
                <a:gd name="T21" fmla="*/ 548 h 3430"/>
                <a:gd name="T22" fmla="*/ 2479 w 3426"/>
                <a:gd name="T23" fmla="*/ 95 h 3430"/>
                <a:gd name="T24" fmla="*/ 1883 w 3426"/>
                <a:gd name="T25" fmla="*/ 3 h 3430"/>
                <a:gd name="T26" fmla="*/ 1702 w 3426"/>
                <a:gd name="T27" fmla="*/ 42 h 3430"/>
                <a:gd name="T28" fmla="*/ 1680 w 3426"/>
                <a:gd name="T29" fmla="*/ 138 h 3430"/>
                <a:gd name="T30" fmla="*/ 1774 w 3426"/>
                <a:gd name="T31" fmla="*/ 374 h 3430"/>
                <a:gd name="T32" fmla="*/ 1804 w 3426"/>
                <a:gd name="T33" fmla="*/ 593 h 3430"/>
                <a:gd name="T34" fmla="*/ 1618 w 3426"/>
                <a:gd name="T35" fmla="*/ 865 h 3430"/>
                <a:gd name="T36" fmla="*/ 1412 w 3426"/>
                <a:gd name="T37" fmla="*/ 962 h 3430"/>
                <a:gd name="T38" fmla="*/ 1272 w 3426"/>
                <a:gd name="T39" fmla="*/ 980 h 3430"/>
                <a:gd name="T40" fmla="*/ 1073 w 3426"/>
                <a:gd name="T41" fmla="*/ 937 h 3430"/>
                <a:gd name="T42" fmla="*/ 922 w 3426"/>
                <a:gd name="T43" fmla="*/ 796 h 3430"/>
                <a:gd name="T44" fmla="*/ 888 w 3426"/>
                <a:gd name="T45" fmla="*/ 620 h 3430"/>
                <a:gd name="T46" fmla="*/ 921 w 3426"/>
                <a:gd name="T47" fmla="*/ 246 h 3430"/>
                <a:gd name="T48" fmla="*/ 875 w 3426"/>
                <a:gd name="T49" fmla="*/ 73 h 3430"/>
                <a:gd name="T50" fmla="*/ 724 w 3426"/>
                <a:gd name="T51" fmla="*/ 13 h 3430"/>
                <a:gd name="T52" fmla="*/ 118 w 3426"/>
                <a:gd name="T53" fmla="*/ 119 h 3430"/>
                <a:gd name="T54" fmla="*/ 11 w 3426"/>
                <a:gd name="T55" fmla="*/ 730 h 3430"/>
                <a:gd name="T56" fmla="*/ 11 w 3426"/>
                <a:gd name="T57" fmla="*/ 945 h 3430"/>
                <a:gd name="T58" fmla="*/ 78 w 3426"/>
                <a:gd name="T59" fmla="*/ 1021 h 3430"/>
                <a:gd name="T60" fmla="*/ 253 w 3426"/>
                <a:gd name="T61" fmla="*/ 974 h 3430"/>
                <a:gd name="T62" fmla="*/ 434 w 3426"/>
                <a:gd name="T63" fmla="*/ 904 h 3430"/>
                <a:gd name="T64" fmla="*/ 616 w 3426"/>
                <a:gd name="T65" fmla="*/ 904 h 3430"/>
                <a:gd name="T66" fmla="*/ 836 w 3426"/>
                <a:gd name="T67" fmla="*/ 1050 h 3430"/>
                <a:gd name="T68" fmla="*/ 950 w 3426"/>
                <a:gd name="T69" fmla="*/ 1253 h 3430"/>
                <a:gd name="T70" fmla="*/ 949 w 3426"/>
                <a:gd name="T71" fmla="*/ 1599 h 3430"/>
                <a:gd name="T72" fmla="*/ 771 w 3426"/>
                <a:gd name="T73" fmla="*/ 1789 h 3430"/>
                <a:gd name="T74" fmla="*/ 523 w 3426"/>
                <a:gd name="T75" fmla="*/ 1811 h 3430"/>
                <a:gd name="T76" fmla="*/ 177 w 3426"/>
                <a:gd name="T77" fmla="*/ 1782 h 3430"/>
                <a:gd name="T78" fmla="*/ 43 w 3426"/>
                <a:gd name="T79" fmla="*/ 1859 h 3430"/>
                <a:gd name="T80" fmla="*/ 14 w 3426"/>
                <a:gd name="T81" fmla="*/ 2005 h 3430"/>
                <a:gd name="T82" fmla="*/ 256 w 3426"/>
                <a:gd name="T83" fmla="*/ 2536 h 3430"/>
                <a:gd name="T84" fmla="*/ 731 w 3426"/>
                <a:gd name="T85" fmla="*/ 2463 h 3430"/>
                <a:gd name="T86" fmla="*/ 920 w 3426"/>
                <a:gd name="T87" fmla="*/ 2532 h 3430"/>
                <a:gd name="T88" fmla="*/ 1005 w 3426"/>
                <a:gd name="T89" fmla="*/ 2710 h 3430"/>
                <a:gd name="T90" fmla="*/ 976 w 3426"/>
                <a:gd name="T91" fmla="*/ 3054 h 3430"/>
                <a:gd name="T92" fmla="*/ 999 w 3426"/>
                <a:gd name="T93" fmla="*/ 3293 h 3430"/>
                <a:gd name="T94" fmla="*/ 1114 w 3426"/>
                <a:gd name="T95" fmla="*/ 3398 h 3430"/>
                <a:gd name="T96" fmla="*/ 1271 w 3426"/>
                <a:gd name="T97" fmla="*/ 3430 h 3430"/>
                <a:gd name="T98" fmla="*/ 1496 w 3426"/>
                <a:gd name="T99" fmla="*/ 3375 h 3430"/>
                <a:gd name="T100" fmla="*/ 1696 w 3426"/>
                <a:gd name="T101" fmla="*/ 3179 h 3430"/>
                <a:gd name="T102" fmla="*/ 1707 w 3426"/>
                <a:gd name="T103" fmla="*/ 2977 h 3430"/>
                <a:gd name="T104" fmla="*/ 1608 w 3426"/>
                <a:gd name="T105" fmla="*/ 2731 h 3430"/>
                <a:gd name="T106" fmla="*/ 1606 w 3426"/>
                <a:gd name="T107" fmla="*/ 2566 h 3430"/>
                <a:gd name="T108" fmla="*/ 1735 w 3426"/>
                <a:gd name="T109" fmla="*/ 2464 h 3430"/>
                <a:gd name="T110" fmla="*/ 1891 w 3426"/>
                <a:gd name="T111" fmla="*/ 2453 h 3430"/>
                <a:gd name="T112" fmla="*/ 2474 w 3426"/>
                <a:gd name="T113" fmla="*/ 2543 h 3430"/>
                <a:gd name="T114" fmla="*/ 2462 w 3426"/>
                <a:gd name="T115" fmla="*/ 2015 h 3430"/>
                <a:gd name="T116" fmla="*/ 2506 w 3426"/>
                <a:gd name="T117" fmla="*/ 1808 h 3430"/>
                <a:gd name="T118" fmla="*/ 2652 w 3426"/>
                <a:gd name="T119" fmla="*/ 1706 h 3430"/>
                <a:gd name="T120" fmla="*/ 2822 w 3426"/>
                <a:gd name="T121" fmla="*/ 1699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26" h="3430">
                  <a:moveTo>
                    <a:pt x="2822" y="1699"/>
                  </a:moveTo>
                  <a:lnTo>
                    <a:pt x="2904" y="1712"/>
                  </a:lnTo>
                  <a:lnTo>
                    <a:pt x="3059" y="1725"/>
                  </a:lnTo>
                  <a:lnTo>
                    <a:pt x="3127" y="1726"/>
                  </a:lnTo>
                  <a:lnTo>
                    <a:pt x="3190" y="1725"/>
                  </a:lnTo>
                  <a:lnTo>
                    <a:pt x="3259" y="1715"/>
                  </a:lnTo>
                  <a:lnTo>
                    <a:pt x="3271" y="1710"/>
                  </a:lnTo>
                  <a:lnTo>
                    <a:pt x="3298" y="1697"/>
                  </a:lnTo>
                  <a:lnTo>
                    <a:pt x="3344" y="1662"/>
                  </a:lnTo>
                  <a:lnTo>
                    <a:pt x="3379" y="1614"/>
                  </a:lnTo>
                  <a:lnTo>
                    <a:pt x="3406" y="1558"/>
                  </a:lnTo>
                  <a:lnTo>
                    <a:pt x="3422" y="1495"/>
                  </a:lnTo>
                  <a:lnTo>
                    <a:pt x="3426" y="1425"/>
                  </a:lnTo>
                  <a:lnTo>
                    <a:pt x="3420" y="1353"/>
                  </a:lnTo>
                  <a:lnTo>
                    <a:pt x="3401" y="1278"/>
                  </a:lnTo>
                  <a:lnTo>
                    <a:pt x="3386" y="1242"/>
                  </a:lnTo>
                  <a:lnTo>
                    <a:pt x="3374" y="1213"/>
                  </a:lnTo>
                  <a:lnTo>
                    <a:pt x="3343" y="1159"/>
                  </a:lnTo>
                  <a:lnTo>
                    <a:pt x="3308" y="1111"/>
                  </a:lnTo>
                  <a:lnTo>
                    <a:pt x="3267" y="1069"/>
                  </a:lnTo>
                  <a:lnTo>
                    <a:pt x="3224" y="1035"/>
                  </a:lnTo>
                  <a:lnTo>
                    <a:pt x="3177" y="1007"/>
                  </a:lnTo>
                  <a:lnTo>
                    <a:pt x="3129" y="988"/>
                  </a:lnTo>
                  <a:lnTo>
                    <a:pt x="3081" y="979"/>
                  </a:lnTo>
                  <a:lnTo>
                    <a:pt x="3057" y="978"/>
                  </a:lnTo>
                  <a:lnTo>
                    <a:pt x="3035" y="979"/>
                  </a:lnTo>
                  <a:lnTo>
                    <a:pt x="2992" y="986"/>
                  </a:lnTo>
                  <a:lnTo>
                    <a:pt x="2973" y="994"/>
                  </a:lnTo>
                  <a:lnTo>
                    <a:pt x="2940" y="1008"/>
                  </a:lnTo>
                  <a:lnTo>
                    <a:pt x="2895" y="1024"/>
                  </a:lnTo>
                  <a:lnTo>
                    <a:pt x="2818" y="1054"/>
                  </a:lnTo>
                  <a:lnTo>
                    <a:pt x="2726" y="1093"/>
                  </a:lnTo>
                  <a:lnTo>
                    <a:pt x="2695" y="1104"/>
                  </a:lnTo>
                  <a:lnTo>
                    <a:pt x="2635" y="1112"/>
                  </a:lnTo>
                  <a:lnTo>
                    <a:pt x="2579" y="1102"/>
                  </a:lnTo>
                  <a:lnTo>
                    <a:pt x="2530" y="1075"/>
                  </a:lnTo>
                  <a:lnTo>
                    <a:pt x="2509" y="1054"/>
                  </a:lnTo>
                  <a:lnTo>
                    <a:pt x="2492" y="1034"/>
                  </a:lnTo>
                  <a:lnTo>
                    <a:pt x="2465" y="981"/>
                  </a:lnTo>
                  <a:lnTo>
                    <a:pt x="2450" y="918"/>
                  </a:lnTo>
                  <a:lnTo>
                    <a:pt x="2446" y="848"/>
                  </a:lnTo>
                  <a:lnTo>
                    <a:pt x="2448" y="810"/>
                  </a:lnTo>
                  <a:lnTo>
                    <a:pt x="2458" y="722"/>
                  </a:lnTo>
                  <a:lnTo>
                    <a:pt x="2480" y="548"/>
                  </a:lnTo>
                  <a:lnTo>
                    <a:pt x="2509" y="374"/>
                  </a:lnTo>
                  <a:lnTo>
                    <a:pt x="2544" y="201"/>
                  </a:lnTo>
                  <a:lnTo>
                    <a:pt x="2563" y="115"/>
                  </a:lnTo>
                  <a:lnTo>
                    <a:pt x="2479" y="95"/>
                  </a:lnTo>
                  <a:lnTo>
                    <a:pt x="2310" y="62"/>
                  </a:lnTo>
                  <a:lnTo>
                    <a:pt x="2140" y="34"/>
                  </a:lnTo>
                  <a:lnTo>
                    <a:pt x="1969" y="11"/>
                  </a:lnTo>
                  <a:lnTo>
                    <a:pt x="1883" y="3"/>
                  </a:lnTo>
                  <a:lnTo>
                    <a:pt x="1850" y="0"/>
                  </a:lnTo>
                  <a:lnTo>
                    <a:pt x="1789" y="4"/>
                  </a:lnTo>
                  <a:lnTo>
                    <a:pt x="1739" y="18"/>
                  </a:lnTo>
                  <a:lnTo>
                    <a:pt x="1702" y="42"/>
                  </a:lnTo>
                  <a:lnTo>
                    <a:pt x="1691" y="58"/>
                  </a:lnTo>
                  <a:lnTo>
                    <a:pt x="1682" y="71"/>
                  </a:lnTo>
                  <a:lnTo>
                    <a:pt x="1676" y="98"/>
                  </a:lnTo>
                  <a:lnTo>
                    <a:pt x="1680" y="138"/>
                  </a:lnTo>
                  <a:lnTo>
                    <a:pt x="1688" y="161"/>
                  </a:lnTo>
                  <a:lnTo>
                    <a:pt x="1727" y="253"/>
                  </a:lnTo>
                  <a:lnTo>
                    <a:pt x="1757" y="330"/>
                  </a:lnTo>
                  <a:lnTo>
                    <a:pt x="1774" y="374"/>
                  </a:lnTo>
                  <a:lnTo>
                    <a:pt x="1788" y="407"/>
                  </a:lnTo>
                  <a:lnTo>
                    <a:pt x="1800" y="444"/>
                  </a:lnTo>
                  <a:lnTo>
                    <a:pt x="1811" y="517"/>
                  </a:lnTo>
                  <a:lnTo>
                    <a:pt x="1804" y="593"/>
                  </a:lnTo>
                  <a:lnTo>
                    <a:pt x="1780" y="668"/>
                  </a:lnTo>
                  <a:lnTo>
                    <a:pt x="1739" y="739"/>
                  </a:lnTo>
                  <a:lnTo>
                    <a:pt x="1685" y="805"/>
                  </a:lnTo>
                  <a:lnTo>
                    <a:pt x="1618" y="865"/>
                  </a:lnTo>
                  <a:lnTo>
                    <a:pt x="1538" y="914"/>
                  </a:lnTo>
                  <a:lnTo>
                    <a:pt x="1494" y="934"/>
                  </a:lnTo>
                  <a:lnTo>
                    <a:pt x="1467" y="944"/>
                  </a:lnTo>
                  <a:lnTo>
                    <a:pt x="1412" y="962"/>
                  </a:lnTo>
                  <a:lnTo>
                    <a:pt x="1356" y="973"/>
                  </a:lnTo>
                  <a:lnTo>
                    <a:pt x="1300" y="980"/>
                  </a:lnTo>
                  <a:lnTo>
                    <a:pt x="1272" y="980"/>
                  </a:lnTo>
                  <a:lnTo>
                    <a:pt x="1272" y="980"/>
                  </a:lnTo>
                  <a:lnTo>
                    <a:pt x="1241" y="979"/>
                  </a:lnTo>
                  <a:lnTo>
                    <a:pt x="1181" y="971"/>
                  </a:lnTo>
                  <a:lnTo>
                    <a:pt x="1125" y="958"/>
                  </a:lnTo>
                  <a:lnTo>
                    <a:pt x="1073" y="937"/>
                  </a:lnTo>
                  <a:lnTo>
                    <a:pt x="1026" y="910"/>
                  </a:lnTo>
                  <a:lnTo>
                    <a:pt x="985" y="877"/>
                  </a:lnTo>
                  <a:lnTo>
                    <a:pt x="950" y="839"/>
                  </a:lnTo>
                  <a:lnTo>
                    <a:pt x="922" y="796"/>
                  </a:lnTo>
                  <a:lnTo>
                    <a:pt x="912" y="772"/>
                  </a:lnTo>
                  <a:lnTo>
                    <a:pt x="905" y="754"/>
                  </a:lnTo>
                  <a:lnTo>
                    <a:pt x="895" y="707"/>
                  </a:lnTo>
                  <a:lnTo>
                    <a:pt x="888" y="620"/>
                  </a:lnTo>
                  <a:lnTo>
                    <a:pt x="893" y="483"/>
                  </a:lnTo>
                  <a:lnTo>
                    <a:pt x="908" y="342"/>
                  </a:lnTo>
                  <a:lnTo>
                    <a:pt x="917" y="277"/>
                  </a:lnTo>
                  <a:lnTo>
                    <a:pt x="921" y="246"/>
                  </a:lnTo>
                  <a:lnTo>
                    <a:pt x="921" y="187"/>
                  </a:lnTo>
                  <a:lnTo>
                    <a:pt x="910" y="137"/>
                  </a:lnTo>
                  <a:lnTo>
                    <a:pt x="889" y="92"/>
                  </a:lnTo>
                  <a:lnTo>
                    <a:pt x="875" y="73"/>
                  </a:lnTo>
                  <a:lnTo>
                    <a:pt x="859" y="57"/>
                  </a:lnTo>
                  <a:lnTo>
                    <a:pt x="822" y="32"/>
                  </a:lnTo>
                  <a:lnTo>
                    <a:pt x="776" y="17"/>
                  </a:lnTo>
                  <a:lnTo>
                    <a:pt x="724" y="13"/>
                  </a:lnTo>
                  <a:lnTo>
                    <a:pt x="696" y="16"/>
                  </a:lnTo>
                  <a:lnTo>
                    <a:pt x="552" y="35"/>
                  </a:lnTo>
                  <a:lnTo>
                    <a:pt x="262" y="86"/>
                  </a:lnTo>
                  <a:lnTo>
                    <a:pt x="118" y="119"/>
                  </a:lnTo>
                  <a:lnTo>
                    <a:pt x="98" y="205"/>
                  </a:lnTo>
                  <a:lnTo>
                    <a:pt x="64" y="378"/>
                  </a:lnTo>
                  <a:lnTo>
                    <a:pt x="35" y="553"/>
                  </a:lnTo>
                  <a:lnTo>
                    <a:pt x="11" y="730"/>
                  </a:lnTo>
                  <a:lnTo>
                    <a:pt x="2" y="818"/>
                  </a:lnTo>
                  <a:lnTo>
                    <a:pt x="0" y="847"/>
                  </a:lnTo>
                  <a:lnTo>
                    <a:pt x="2" y="900"/>
                  </a:lnTo>
                  <a:lnTo>
                    <a:pt x="11" y="945"/>
                  </a:lnTo>
                  <a:lnTo>
                    <a:pt x="29" y="983"/>
                  </a:lnTo>
                  <a:lnTo>
                    <a:pt x="40" y="996"/>
                  </a:lnTo>
                  <a:lnTo>
                    <a:pt x="52" y="1008"/>
                  </a:lnTo>
                  <a:lnTo>
                    <a:pt x="78" y="1021"/>
                  </a:lnTo>
                  <a:lnTo>
                    <a:pt x="108" y="1025"/>
                  </a:lnTo>
                  <a:lnTo>
                    <a:pt x="142" y="1020"/>
                  </a:lnTo>
                  <a:lnTo>
                    <a:pt x="160" y="1013"/>
                  </a:lnTo>
                  <a:lnTo>
                    <a:pt x="253" y="974"/>
                  </a:lnTo>
                  <a:lnTo>
                    <a:pt x="331" y="944"/>
                  </a:lnTo>
                  <a:lnTo>
                    <a:pt x="374" y="927"/>
                  </a:lnTo>
                  <a:lnTo>
                    <a:pt x="406" y="914"/>
                  </a:lnTo>
                  <a:lnTo>
                    <a:pt x="434" y="904"/>
                  </a:lnTo>
                  <a:lnTo>
                    <a:pt x="493" y="892"/>
                  </a:lnTo>
                  <a:lnTo>
                    <a:pt x="523" y="890"/>
                  </a:lnTo>
                  <a:lnTo>
                    <a:pt x="554" y="892"/>
                  </a:lnTo>
                  <a:lnTo>
                    <a:pt x="616" y="904"/>
                  </a:lnTo>
                  <a:lnTo>
                    <a:pt x="676" y="926"/>
                  </a:lnTo>
                  <a:lnTo>
                    <a:pt x="734" y="958"/>
                  </a:lnTo>
                  <a:lnTo>
                    <a:pt x="788" y="1000"/>
                  </a:lnTo>
                  <a:lnTo>
                    <a:pt x="836" y="1050"/>
                  </a:lnTo>
                  <a:lnTo>
                    <a:pt x="880" y="1108"/>
                  </a:lnTo>
                  <a:lnTo>
                    <a:pt x="917" y="1174"/>
                  </a:lnTo>
                  <a:lnTo>
                    <a:pt x="933" y="1208"/>
                  </a:lnTo>
                  <a:lnTo>
                    <a:pt x="950" y="1253"/>
                  </a:lnTo>
                  <a:lnTo>
                    <a:pt x="972" y="1345"/>
                  </a:lnTo>
                  <a:lnTo>
                    <a:pt x="979" y="1434"/>
                  </a:lnTo>
                  <a:lnTo>
                    <a:pt x="971" y="1520"/>
                  </a:lnTo>
                  <a:lnTo>
                    <a:pt x="949" y="1599"/>
                  </a:lnTo>
                  <a:lnTo>
                    <a:pt x="914" y="1669"/>
                  </a:lnTo>
                  <a:lnTo>
                    <a:pt x="865" y="1728"/>
                  </a:lnTo>
                  <a:lnTo>
                    <a:pt x="806" y="1774"/>
                  </a:lnTo>
                  <a:lnTo>
                    <a:pt x="771" y="1789"/>
                  </a:lnTo>
                  <a:lnTo>
                    <a:pt x="741" y="1801"/>
                  </a:lnTo>
                  <a:lnTo>
                    <a:pt x="652" y="1812"/>
                  </a:lnTo>
                  <a:lnTo>
                    <a:pt x="594" y="1813"/>
                  </a:lnTo>
                  <a:lnTo>
                    <a:pt x="523" y="1811"/>
                  </a:lnTo>
                  <a:lnTo>
                    <a:pt x="362" y="1798"/>
                  </a:lnTo>
                  <a:lnTo>
                    <a:pt x="276" y="1784"/>
                  </a:lnTo>
                  <a:lnTo>
                    <a:pt x="241" y="1780"/>
                  </a:lnTo>
                  <a:lnTo>
                    <a:pt x="177" y="1782"/>
                  </a:lnTo>
                  <a:lnTo>
                    <a:pt x="121" y="1798"/>
                  </a:lnTo>
                  <a:lnTo>
                    <a:pt x="75" y="1825"/>
                  </a:lnTo>
                  <a:lnTo>
                    <a:pt x="56" y="1843"/>
                  </a:lnTo>
                  <a:lnTo>
                    <a:pt x="43" y="1859"/>
                  </a:lnTo>
                  <a:lnTo>
                    <a:pt x="25" y="1894"/>
                  </a:lnTo>
                  <a:lnTo>
                    <a:pt x="14" y="1935"/>
                  </a:lnTo>
                  <a:lnTo>
                    <a:pt x="12" y="1981"/>
                  </a:lnTo>
                  <a:lnTo>
                    <a:pt x="14" y="2005"/>
                  </a:lnTo>
                  <a:lnTo>
                    <a:pt x="33" y="2146"/>
                  </a:lnTo>
                  <a:lnTo>
                    <a:pt x="83" y="2427"/>
                  </a:lnTo>
                  <a:lnTo>
                    <a:pt x="114" y="2567"/>
                  </a:lnTo>
                  <a:lnTo>
                    <a:pt x="256" y="2536"/>
                  </a:lnTo>
                  <a:lnTo>
                    <a:pt x="542" y="2485"/>
                  </a:lnTo>
                  <a:lnTo>
                    <a:pt x="685" y="2466"/>
                  </a:lnTo>
                  <a:lnTo>
                    <a:pt x="709" y="2464"/>
                  </a:lnTo>
                  <a:lnTo>
                    <a:pt x="731" y="2463"/>
                  </a:lnTo>
                  <a:lnTo>
                    <a:pt x="763" y="2464"/>
                  </a:lnTo>
                  <a:lnTo>
                    <a:pt x="822" y="2476"/>
                  </a:lnTo>
                  <a:lnTo>
                    <a:pt x="875" y="2499"/>
                  </a:lnTo>
                  <a:lnTo>
                    <a:pt x="920" y="2532"/>
                  </a:lnTo>
                  <a:lnTo>
                    <a:pt x="939" y="2554"/>
                  </a:lnTo>
                  <a:lnTo>
                    <a:pt x="960" y="2579"/>
                  </a:lnTo>
                  <a:lnTo>
                    <a:pt x="990" y="2641"/>
                  </a:lnTo>
                  <a:lnTo>
                    <a:pt x="1005" y="2710"/>
                  </a:lnTo>
                  <a:lnTo>
                    <a:pt x="1007" y="2786"/>
                  </a:lnTo>
                  <a:lnTo>
                    <a:pt x="1002" y="2826"/>
                  </a:lnTo>
                  <a:lnTo>
                    <a:pt x="990" y="2909"/>
                  </a:lnTo>
                  <a:lnTo>
                    <a:pt x="976" y="3054"/>
                  </a:lnTo>
                  <a:lnTo>
                    <a:pt x="974" y="3170"/>
                  </a:lnTo>
                  <a:lnTo>
                    <a:pt x="984" y="3252"/>
                  </a:lnTo>
                  <a:lnTo>
                    <a:pt x="991" y="3275"/>
                  </a:lnTo>
                  <a:lnTo>
                    <a:pt x="999" y="3293"/>
                  </a:lnTo>
                  <a:lnTo>
                    <a:pt x="1020" y="3325"/>
                  </a:lnTo>
                  <a:lnTo>
                    <a:pt x="1047" y="3354"/>
                  </a:lnTo>
                  <a:lnTo>
                    <a:pt x="1078" y="3378"/>
                  </a:lnTo>
                  <a:lnTo>
                    <a:pt x="1114" y="3398"/>
                  </a:lnTo>
                  <a:lnTo>
                    <a:pt x="1155" y="3413"/>
                  </a:lnTo>
                  <a:lnTo>
                    <a:pt x="1199" y="3423"/>
                  </a:lnTo>
                  <a:lnTo>
                    <a:pt x="1246" y="3430"/>
                  </a:lnTo>
                  <a:lnTo>
                    <a:pt x="1271" y="3430"/>
                  </a:lnTo>
                  <a:lnTo>
                    <a:pt x="1317" y="3428"/>
                  </a:lnTo>
                  <a:lnTo>
                    <a:pt x="1413" y="3408"/>
                  </a:lnTo>
                  <a:lnTo>
                    <a:pt x="1459" y="3390"/>
                  </a:lnTo>
                  <a:lnTo>
                    <a:pt x="1496" y="3375"/>
                  </a:lnTo>
                  <a:lnTo>
                    <a:pt x="1561" y="3334"/>
                  </a:lnTo>
                  <a:lnTo>
                    <a:pt x="1617" y="3288"/>
                  </a:lnTo>
                  <a:lnTo>
                    <a:pt x="1662" y="3236"/>
                  </a:lnTo>
                  <a:lnTo>
                    <a:pt x="1696" y="3179"/>
                  </a:lnTo>
                  <a:lnTo>
                    <a:pt x="1716" y="3121"/>
                  </a:lnTo>
                  <a:lnTo>
                    <a:pt x="1724" y="3062"/>
                  </a:lnTo>
                  <a:lnTo>
                    <a:pt x="1716" y="3005"/>
                  </a:lnTo>
                  <a:lnTo>
                    <a:pt x="1707" y="2977"/>
                  </a:lnTo>
                  <a:lnTo>
                    <a:pt x="1694" y="2944"/>
                  </a:lnTo>
                  <a:lnTo>
                    <a:pt x="1676" y="2900"/>
                  </a:lnTo>
                  <a:lnTo>
                    <a:pt x="1646" y="2823"/>
                  </a:lnTo>
                  <a:lnTo>
                    <a:pt x="1608" y="2731"/>
                  </a:lnTo>
                  <a:lnTo>
                    <a:pt x="1598" y="2705"/>
                  </a:lnTo>
                  <a:lnTo>
                    <a:pt x="1589" y="2656"/>
                  </a:lnTo>
                  <a:lnTo>
                    <a:pt x="1591" y="2610"/>
                  </a:lnTo>
                  <a:lnTo>
                    <a:pt x="1606" y="2566"/>
                  </a:lnTo>
                  <a:lnTo>
                    <a:pt x="1617" y="2546"/>
                  </a:lnTo>
                  <a:lnTo>
                    <a:pt x="1635" y="2525"/>
                  </a:lnTo>
                  <a:lnTo>
                    <a:pt x="1678" y="2488"/>
                  </a:lnTo>
                  <a:lnTo>
                    <a:pt x="1735" y="2464"/>
                  </a:lnTo>
                  <a:lnTo>
                    <a:pt x="1802" y="2452"/>
                  </a:lnTo>
                  <a:lnTo>
                    <a:pt x="1841" y="2451"/>
                  </a:lnTo>
                  <a:lnTo>
                    <a:pt x="1866" y="2451"/>
                  </a:lnTo>
                  <a:lnTo>
                    <a:pt x="1891" y="2453"/>
                  </a:lnTo>
                  <a:lnTo>
                    <a:pt x="1975" y="2461"/>
                  </a:lnTo>
                  <a:lnTo>
                    <a:pt x="2140" y="2483"/>
                  </a:lnTo>
                  <a:lnTo>
                    <a:pt x="2307" y="2510"/>
                  </a:lnTo>
                  <a:lnTo>
                    <a:pt x="2474" y="2543"/>
                  </a:lnTo>
                  <a:lnTo>
                    <a:pt x="2557" y="2561"/>
                  </a:lnTo>
                  <a:lnTo>
                    <a:pt x="2528" y="2426"/>
                  </a:lnTo>
                  <a:lnTo>
                    <a:pt x="2480" y="2152"/>
                  </a:lnTo>
                  <a:lnTo>
                    <a:pt x="2462" y="2015"/>
                  </a:lnTo>
                  <a:lnTo>
                    <a:pt x="2459" y="1982"/>
                  </a:lnTo>
                  <a:lnTo>
                    <a:pt x="2463" y="1918"/>
                  </a:lnTo>
                  <a:lnTo>
                    <a:pt x="2478" y="1860"/>
                  </a:lnTo>
                  <a:lnTo>
                    <a:pt x="2506" y="1808"/>
                  </a:lnTo>
                  <a:lnTo>
                    <a:pt x="2524" y="1785"/>
                  </a:lnTo>
                  <a:lnTo>
                    <a:pt x="2545" y="1765"/>
                  </a:lnTo>
                  <a:lnTo>
                    <a:pt x="2594" y="1730"/>
                  </a:lnTo>
                  <a:lnTo>
                    <a:pt x="2652" y="1706"/>
                  </a:lnTo>
                  <a:lnTo>
                    <a:pt x="2717" y="1694"/>
                  </a:lnTo>
                  <a:lnTo>
                    <a:pt x="2752" y="1693"/>
                  </a:lnTo>
                  <a:lnTo>
                    <a:pt x="2786" y="1694"/>
                  </a:lnTo>
                  <a:lnTo>
                    <a:pt x="2822" y="1699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2285EAA8-B9CC-490B-B011-9F457C6F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749" y="2799689"/>
              <a:ext cx="1952442" cy="1950163"/>
            </a:xfrm>
            <a:custGeom>
              <a:avLst/>
              <a:gdLst>
                <a:gd name="T0" fmla="*/ 3131 w 3429"/>
                <a:gd name="T1" fmla="*/ 2451 h 3427"/>
                <a:gd name="T2" fmla="*/ 3302 w 3429"/>
                <a:gd name="T3" fmla="*/ 2422 h 3427"/>
                <a:gd name="T4" fmla="*/ 3425 w 3429"/>
                <a:gd name="T5" fmla="*/ 2220 h 3427"/>
                <a:gd name="T6" fmla="*/ 3390 w 3429"/>
                <a:gd name="T7" fmla="*/ 1967 h 3427"/>
                <a:gd name="T8" fmla="*/ 3271 w 3429"/>
                <a:gd name="T9" fmla="*/ 1794 h 3427"/>
                <a:gd name="T10" fmla="*/ 3084 w 3429"/>
                <a:gd name="T11" fmla="*/ 1703 h 3427"/>
                <a:gd name="T12" fmla="*/ 2976 w 3429"/>
                <a:gd name="T13" fmla="*/ 1719 h 3427"/>
                <a:gd name="T14" fmla="*/ 2729 w 3429"/>
                <a:gd name="T15" fmla="*/ 1817 h 3427"/>
                <a:gd name="T16" fmla="*/ 2534 w 3429"/>
                <a:gd name="T17" fmla="*/ 1800 h 3427"/>
                <a:gd name="T18" fmla="*/ 2454 w 3429"/>
                <a:gd name="T19" fmla="*/ 1643 h 3427"/>
                <a:gd name="T20" fmla="*/ 2483 w 3429"/>
                <a:gd name="T21" fmla="*/ 1284 h 3427"/>
                <a:gd name="T22" fmla="*/ 2426 w 3429"/>
                <a:gd name="T23" fmla="*/ 898 h 3427"/>
                <a:gd name="T24" fmla="*/ 1903 w 3429"/>
                <a:gd name="T25" fmla="*/ 960 h 3427"/>
                <a:gd name="T26" fmla="*/ 1741 w 3429"/>
                <a:gd name="T27" fmla="*/ 850 h 3427"/>
                <a:gd name="T28" fmla="*/ 1699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2 w 3429"/>
                <a:gd name="T35" fmla="*/ 5 h 3427"/>
                <a:gd name="T36" fmla="*/ 1288 w 3429"/>
                <a:gd name="T37" fmla="*/ 21 h 3427"/>
                <a:gd name="T38" fmla="*/ 1083 w 3429"/>
                <a:gd name="T39" fmla="*/ 142 h 3427"/>
                <a:gd name="T40" fmla="*/ 977 w 3429"/>
                <a:gd name="T41" fmla="*/ 367 h 3427"/>
                <a:gd name="T42" fmla="*/ 1024 w 3429"/>
                <a:gd name="T43" fmla="*/ 530 h 3427"/>
                <a:gd name="T44" fmla="*/ 1111 w 3429"/>
                <a:gd name="T45" fmla="*/ 773 h 3427"/>
                <a:gd name="T46" fmla="*/ 1067 w 3429"/>
                <a:gd name="T47" fmla="*/ 905 h 3427"/>
                <a:gd name="T48" fmla="*/ 859 w 3429"/>
                <a:gd name="T49" fmla="*/ 979 h 3427"/>
                <a:gd name="T50" fmla="*/ 548 w 3429"/>
                <a:gd name="T51" fmla="*/ 944 h 3427"/>
                <a:gd name="T52" fmla="*/ 95 w 3429"/>
                <a:gd name="T53" fmla="*/ 945 h 3427"/>
                <a:gd name="T54" fmla="*/ 2 w 3429"/>
                <a:gd name="T55" fmla="*/ 1542 h 3427"/>
                <a:gd name="T56" fmla="*/ 29 w 3429"/>
                <a:gd name="T57" fmla="*/ 1706 h 3427"/>
                <a:gd name="T58" fmla="*/ 108 w 3429"/>
                <a:gd name="T59" fmla="*/ 1749 h 3427"/>
                <a:gd name="T60" fmla="*/ 329 w 3429"/>
                <a:gd name="T61" fmla="*/ 1669 h 3427"/>
                <a:gd name="T62" fmla="*/ 494 w 3429"/>
                <a:gd name="T63" fmla="*/ 1615 h 3427"/>
                <a:gd name="T64" fmla="*/ 677 w 3429"/>
                <a:gd name="T65" fmla="*/ 1649 h 3427"/>
                <a:gd name="T66" fmla="*/ 881 w 3429"/>
                <a:gd name="T67" fmla="*/ 1832 h 3427"/>
                <a:gd name="T68" fmla="*/ 973 w 3429"/>
                <a:gd name="T69" fmla="*/ 2068 h 3427"/>
                <a:gd name="T70" fmla="*/ 914 w 3429"/>
                <a:gd name="T71" fmla="*/ 2393 h 3427"/>
                <a:gd name="T72" fmla="*/ 741 w 3429"/>
                <a:gd name="T73" fmla="*/ 2524 h 3427"/>
                <a:gd name="T74" fmla="*/ 362 w 3429"/>
                <a:gd name="T75" fmla="*/ 2520 h 3427"/>
                <a:gd name="T76" fmla="*/ 121 w 3429"/>
                <a:gd name="T77" fmla="*/ 2521 h 3427"/>
                <a:gd name="T78" fmla="*/ 26 w 3429"/>
                <a:gd name="T79" fmla="*/ 2618 h 3427"/>
                <a:gd name="T80" fmla="*/ 34 w 3429"/>
                <a:gd name="T81" fmla="*/ 2874 h 3427"/>
                <a:gd name="T82" fmla="*/ 378 w 3429"/>
                <a:gd name="T83" fmla="*/ 3362 h 3427"/>
                <a:gd name="T84" fmla="*/ 852 w 3429"/>
                <a:gd name="T85" fmla="*/ 3427 h 3427"/>
                <a:gd name="T86" fmla="*/ 1012 w 3429"/>
                <a:gd name="T87" fmla="*/ 3369 h 3427"/>
                <a:gd name="T88" fmla="*/ 1013 w 3429"/>
                <a:gd name="T89" fmla="*/ 3266 h 3427"/>
                <a:gd name="T90" fmla="*/ 914 w 3429"/>
                <a:gd name="T91" fmla="*/ 3019 h 3427"/>
                <a:gd name="T92" fmla="*/ 923 w 3429"/>
                <a:gd name="T93" fmla="*/ 2759 h 3427"/>
                <a:gd name="T94" fmla="*/ 1163 w 3429"/>
                <a:gd name="T95" fmla="*/ 2512 h 3427"/>
                <a:gd name="T96" fmla="*/ 1347 w 3429"/>
                <a:gd name="T97" fmla="*/ 2453 h 3427"/>
                <a:gd name="T98" fmla="*/ 1521 w 3429"/>
                <a:gd name="T99" fmla="*/ 2455 h 3427"/>
                <a:gd name="T100" fmla="*/ 1717 w 3429"/>
                <a:gd name="T101" fmla="*/ 2549 h 3427"/>
                <a:gd name="T102" fmla="*/ 1796 w 3429"/>
                <a:gd name="T103" fmla="*/ 2673 h 3427"/>
                <a:gd name="T104" fmla="*/ 1793 w 3429"/>
                <a:gd name="T105" fmla="*/ 3084 h 3427"/>
                <a:gd name="T106" fmla="*/ 1791 w 3429"/>
                <a:gd name="T107" fmla="*/ 3291 h 3427"/>
                <a:gd name="T108" fmla="*/ 1880 w 3429"/>
                <a:gd name="T109" fmla="*/ 3394 h 3427"/>
                <a:gd name="T110" fmla="*/ 2146 w 3429"/>
                <a:gd name="T111" fmla="*/ 3392 h 3427"/>
                <a:gd name="T112" fmla="*/ 2485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6" y="2424"/>
                  </a:moveTo>
                  <a:lnTo>
                    <a:pt x="2908" y="2436"/>
                  </a:lnTo>
                  <a:lnTo>
                    <a:pt x="3063" y="2450"/>
                  </a:lnTo>
                  <a:lnTo>
                    <a:pt x="3131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5" y="2434"/>
                  </a:lnTo>
                  <a:lnTo>
                    <a:pt x="3302" y="2422"/>
                  </a:lnTo>
                  <a:lnTo>
                    <a:pt x="3347" y="2387"/>
                  </a:lnTo>
                  <a:lnTo>
                    <a:pt x="3382" y="2339"/>
                  </a:lnTo>
                  <a:lnTo>
                    <a:pt x="3409" y="2283"/>
                  </a:lnTo>
                  <a:lnTo>
                    <a:pt x="3425" y="2220"/>
                  </a:lnTo>
                  <a:lnTo>
                    <a:pt x="3429" y="2150"/>
                  </a:lnTo>
                  <a:lnTo>
                    <a:pt x="3423" y="2078"/>
                  </a:lnTo>
                  <a:lnTo>
                    <a:pt x="3404" y="2003"/>
                  </a:lnTo>
                  <a:lnTo>
                    <a:pt x="3390" y="1967"/>
                  </a:lnTo>
                  <a:lnTo>
                    <a:pt x="3377" y="1938"/>
                  </a:lnTo>
                  <a:lnTo>
                    <a:pt x="3346" y="1884"/>
                  </a:lnTo>
                  <a:lnTo>
                    <a:pt x="3311" y="1836"/>
                  </a:lnTo>
                  <a:lnTo>
                    <a:pt x="3271" y="1794"/>
                  </a:lnTo>
                  <a:lnTo>
                    <a:pt x="3227" y="1759"/>
                  </a:lnTo>
                  <a:lnTo>
                    <a:pt x="3180" y="1731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60" y="1702"/>
                  </a:lnTo>
                  <a:lnTo>
                    <a:pt x="3038" y="1702"/>
                  </a:lnTo>
                  <a:lnTo>
                    <a:pt x="2996" y="1711"/>
                  </a:lnTo>
                  <a:lnTo>
                    <a:pt x="2976" y="1719"/>
                  </a:lnTo>
                  <a:lnTo>
                    <a:pt x="2944" y="1731"/>
                  </a:lnTo>
                  <a:lnTo>
                    <a:pt x="2900" y="1749"/>
                  </a:lnTo>
                  <a:lnTo>
                    <a:pt x="2823" y="1779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8" y="1837"/>
                  </a:lnTo>
                  <a:lnTo>
                    <a:pt x="2582" y="1827"/>
                  </a:lnTo>
                  <a:lnTo>
                    <a:pt x="2534" y="1800"/>
                  </a:lnTo>
                  <a:lnTo>
                    <a:pt x="2513" y="1779"/>
                  </a:lnTo>
                  <a:lnTo>
                    <a:pt x="2495" y="1757"/>
                  </a:lnTo>
                  <a:lnTo>
                    <a:pt x="2469" y="1705"/>
                  </a:lnTo>
                  <a:lnTo>
                    <a:pt x="2454" y="1643"/>
                  </a:lnTo>
                  <a:lnTo>
                    <a:pt x="2450" y="1573"/>
                  </a:lnTo>
                  <a:lnTo>
                    <a:pt x="2453" y="1534"/>
                  </a:lnTo>
                  <a:lnTo>
                    <a:pt x="2461" y="1451"/>
                  </a:lnTo>
                  <a:lnTo>
                    <a:pt x="2483" y="1284"/>
                  </a:lnTo>
                  <a:lnTo>
                    <a:pt x="2510" y="1118"/>
                  </a:lnTo>
                  <a:lnTo>
                    <a:pt x="2542" y="951"/>
                  </a:lnTo>
                  <a:lnTo>
                    <a:pt x="2560" y="868"/>
                  </a:lnTo>
                  <a:lnTo>
                    <a:pt x="2426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4" y="901"/>
                  </a:lnTo>
                  <a:lnTo>
                    <a:pt x="1761" y="876"/>
                  </a:lnTo>
                  <a:lnTo>
                    <a:pt x="1741" y="850"/>
                  </a:lnTo>
                  <a:lnTo>
                    <a:pt x="1710" y="789"/>
                  </a:lnTo>
                  <a:lnTo>
                    <a:pt x="1695" y="719"/>
                  </a:lnTo>
                  <a:lnTo>
                    <a:pt x="1694" y="644"/>
                  </a:lnTo>
                  <a:lnTo>
                    <a:pt x="1699" y="603"/>
                  </a:lnTo>
                  <a:lnTo>
                    <a:pt x="1712" y="520"/>
                  </a:lnTo>
                  <a:lnTo>
                    <a:pt x="1724" y="375"/>
                  </a:lnTo>
                  <a:lnTo>
                    <a:pt x="1726" y="258"/>
                  </a:lnTo>
                  <a:lnTo>
                    <a:pt x="1717" y="177"/>
                  </a:lnTo>
                  <a:lnTo>
                    <a:pt x="1709" y="153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2" y="52"/>
                  </a:lnTo>
                  <a:lnTo>
                    <a:pt x="1586" y="31"/>
                  </a:lnTo>
                  <a:lnTo>
                    <a:pt x="1546" y="16"/>
                  </a:lnTo>
                  <a:lnTo>
                    <a:pt x="1502" y="5"/>
                  </a:lnTo>
                  <a:lnTo>
                    <a:pt x="1454" y="0"/>
                  </a:lnTo>
                  <a:lnTo>
                    <a:pt x="1430" y="0"/>
                  </a:lnTo>
                  <a:lnTo>
                    <a:pt x="1383" y="1"/>
                  </a:lnTo>
                  <a:lnTo>
                    <a:pt x="1288" y="21"/>
                  </a:lnTo>
                  <a:lnTo>
                    <a:pt x="1241" y="38"/>
                  </a:lnTo>
                  <a:lnTo>
                    <a:pt x="1205" y="55"/>
                  </a:lnTo>
                  <a:lnTo>
                    <a:pt x="1139" y="94"/>
                  </a:lnTo>
                  <a:lnTo>
                    <a:pt x="1083" y="142"/>
                  </a:lnTo>
                  <a:lnTo>
                    <a:pt x="1039" y="194"/>
                  </a:lnTo>
                  <a:lnTo>
                    <a:pt x="1005" y="250"/>
                  </a:lnTo>
                  <a:lnTo>
                    <a:pt x="984" y="309"/>
                  </a:lnTo>
                  <a:lnTo>
                    <a:pt x="977" y="367"/>
                  </a:lnTo>
                  <a:lnTo>
                    <a:pt x="984" y="425"/>
                  </a:lnTo>
                  <a:lnTo>
                    <a:pt x="994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3" y="699"/>
                  </a:lnTo>
                  <a:lnTo>
                    <a:pt x="1102" y="725"/>
                  </a:lnTo>
                  <a:lnTo>
                    <a:pt x="1111" y="773"/>
                  </a:lnTo>
                  <a:lnTo>
                    <a:pt x="1109" y="820"/>
                  </a:lnTo>
                  <a:lnTo>
                    <a:pt x="1095" y="864"/>
                  </a:lnTo>
                  <a:lnTo>
                    <a:pt x="1083" y="883"/>
                  </a:lnTo>
                  <a:lnTo>
                    <a:pt x="1067" y="905"/>
                  </a:lnTo>
                  <a:lnTo>
                    <a:pt x="1022" y="941"/>
                  </a:lnTo>
                  <a:lnTo>
                    <a:pt x="965" y="965"/>
                  </a:lnTo>
                  <a:lnTo>
                    <a:pt x="897" y="978"/>
                  </a:lnTo>
                  <a:lnTo>
                    <a:pt x="859" y="979"/>
                  </a:lnTo>
                  <a:lnTo>
                    <a:pt x="835" y="979"/>
                  </a:lnTo>
                  <a:lnTo>
                    <a:pt x="810" y="977"/>
                  </a:lnTo>
                  <a:lnTo>
                    <a:pt x="723" y="967"/>
                  </a:lnTo>
                  <a:lnTo>
                    <a:pt x="548" y="944"/>
                  </a:lnTo>
                  <a:lnTo>
                    <a:pt x="374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2" y="1456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3" y="1669"/>
                  </a:lnTo>
                  <a:lnTo>
                    <a:pt x="29" y="1706"/>
                  </a:lnTo>
                  <a:lnTo>
                    <a:pt x="41" y="1720"/>
                  </a:lnTo>
                  <a:lnTo>
                    <a:pt x="52" y="1731"/>
                  </a:lnTo>
                  <a:lnTo>
                    <a:pt x="78" y="1745"/>
                  </a:lnTo>
                  <a:lnTo>
                    <a:pt x="108" y="1749"/>
                  </a:lnTo>
                  <a:lnTo>
                    <a:pt x="142" y="1744"/>
                  </a:lnTo>
                  <a:lnTo>
                    <a:pt x="161" y="1737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5"/>
                  </a:lnTo>
                  <a:lnTo>
                    <a:pt x="524" y="1614"/>
                  </a:lnTo>
                  <a:lnTo>
                    <a:pt x="555" y="1615"/>
                  </a:lnTo>
                  <a:lnTo>
                    <a:pt x="617" y="1627"/>
                  </a:lnTo>
                  <a:lnTo>
                    <a:pt x="677" y="1649"/>
                  </a:lnTo>
                  <a:lnTo>
                    <a:pt x="734" y="1682"/>
                  </a:lnTo>
                  <a:lnTo>
                    <a:pt x="788" y="1724"/>
                  </a:lnTo>
                  <a:lnTo>
                    <a:pt x="838" y="1774"/>
                  </a:lnTo>
                  <a:lnTo>
                    <a:pt x="881" y="1832"/>
                  </a:lnTo>
                  <a:lnTo>
                    <a:pt x="919" y="1897"/>
                  </a:lnTo>
                  <a:lnTo>
                    <a:pt x="934" y="1931"/>
                  </a:lnTo>
                  <a:lnTo>
                    <a:pt x="952" y="1977"/>
                  </a:lnTo>
                  <a:lnTo>
                    <a:pt x="973" y="2068"/>
                  </a:lnTo>
                  <a:lnTo>
                    <a:pt x="980" y="2158"/>
                  </a:lnTo>
                  <a:lnTo>
                    <a:pt x="971" y="2244"/>
                  </a:lnTo>
                  <a:lnTo>
                    <a:pt x="950" y="2322"/>
                  </a:lnTo>
                  <a:lnTo>
                    <a:pt x="914" y="2393"/>
                  </a:lnTo>
                  <a:lnTo>
                    <a:pt x="867" y="2451"/>
                  </a:lnTo>
                  <a:lnTo>
                    <a:pt x="807" y="2497"/>
                  </a:lnTo>
                  <a:lnTo>
                    <a:pt x="772" y="2513"/>
                  </a:lnTo>
                  <a:lnTo>
                    <a:pt x="741" y="2524"/>
                  </a:lnTo>
                  <a:lnTo>
                    <a:pt x="653" y="2536"/>
                  </a:lnTo>
                  <a:lnTo>
                    <a:pt x="595" y="2537"/>
                  </a:lnTo>
                  <a:lnTo>
                    <a:pt x="525" y="2535"/>
                  </a:lnTo>
                  <a:lnTo>
                    <a:pt x="362" y="2520"/>
                  </a:lnTo>
                  <a:lnTo>
                    <a:pt x="277" y="2508"/>
                  </a:lnTo>
                  <a:lnTo>
                    <a:pt x="242" y="2504"/>
                  </a:lnTo>
                  <a:lnTo>
                    <a:pt x="178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7" y="2567"/>
                  </a:lnTo>
                  <a:lnTo>
                    <a:pt x="45" y="2582"/>
                  </a:lnTo>
                  <a:lnTo>
                    <a:pt x="26" y="2618"/>
                  </a:lnTo>
                  <a:lnTo>
                    <a:pt x="16" y="2658"/>
                  </a:lnTo>
                  <a:lnTo>
                    <a:pt x="14" y="2704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4" y="3391"/>
                  </a:lnTo>
                  <a:lnTo>
                    <a:pt x="730" y="3414"/>
                  </a:lnTo>
                  <a:lnTo>
                    <a:pt x="818" y="3423"/>
                  </a:lnTo>
                  <a:lnTo>
                    <a:pt x="852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9" y="3384"/>
                  </a:lnTo>
                  <a:lnTo>
                    <a:pt x="1012" y="3369"/>
                  </a:lnTo>
                  <a:lnTo>
                    <a:pt x="1019" y="3355"/>
                  </a:lnTo>
                  <a:lnTo>
                    <a:pt x="1025" y="3328"/>
                  </a:lnTo>
                  <a:lnTo>
                    <a:pt x="1021" y="3289"/>
                  </a:lnTo>
                  <a:lnTo>
                    <a:pt x="1013" y="3266"/>
                  </a:lnTo>
                  <a:lnTo>
                    <a:pt x="973" y="3172"/>
                  </a:lnTo>
                  <a:lnTo>
                    <a:pt x="943" y="3094"/>
                  </a:lnTo>
                  <a:lnTo>
                    <a:pt x="927" y="3050"/>
                  </a:lnTo>
                  <a:lnTo>
                    <a:pt x="914" y="3019"/>
                  </a:lnTo>
                  <a:lnTo>
                    <a:pt x="901" y="2983"/>
                  </a:lnTo>
                  <a:lnTo>
                    <a:pt x="891" y="2909"/>
                  </a:lnTo>
                  <a:lnTo>
                    <a:pt x="898" y="2834"/>
                  </a:lnTo>
                  <a:lnTo>
                    <a:pt x="923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4" y="2562"/>
                  </a:lnTo>
                  <a:lnTo>
                    <a:pt x="1163" y="2512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1" y="2464"/>
                  </a:lnTo>
                  <a:lnTo>
                    <a:pt x="1347" y="2453"/>
                  </a:lnTo>
                  <a:lnTo>
                    <a:pt x="1403" y="2447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69"/>
                  </a:lnTo>
                  <a:lnTo>
                    <a:pt x="1629" y="2489"/>
                  </a:lnTo>
                  <a:lnTo>
                    <a:pt x="1675" y="2516"/>
                  </a:lnTo>
                  <a:lnTo>
                    <a:pt x="1717" y="2549"/>
                  </a:lnTo>
                  <a:lnTo>
                    <a:pt x="1751" y="2588"/>
                  </a:lnTo>
                  <a:lnTo>
                    <a:pt x="1779" y="2630"/>
                  </a:lnTo>
                  <a:lnTo>
                    <a:pt x="1789" y="2654"/>
                  </a:lnTo>
                  <a:lnTo>
                    <a:pt x="1796" y="2673"/>
                  </a:lnTo>
                  <a:lnTo>
                    <a:pt x="1806" y="2721"/>
                  </a:lnTo>
                  <a:lnTo>
                    <a:pt x="1813" y="2808"/>
                  </a:lnTo>
                  <a:lnTo>
                    <a:pt x="1809" y="2943"/>
                  </a:lnTo>
                  <a:lnTo>
                    <a:pt x="1793" y="3084"/>
                  </a:lnTo>
                  <a:lnTo>
                    <a:pt x="1784" y="3150"/>
                  </a:lnTo>
                  <a:lnTo>
                    <a:pt x="1780" y="3181"/>
                  </a:lnTo>
                  <a:lnTo>
                    <a:pt x="1781" y="3239"/>
                  </a:lnTo>
                  <a:lnTo>
                    <a:pt x="1791" y="3291"/>
                  </a:lnTo>
                  <a:lnTo>
                    <a:pt x="1812" y="3334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4"/>
                  </a:lnTo>
                  <a:lnTo>
                    <a:pt x="1925" y="3409"/>
                  </a:lnTo>
                  <a:lnTo>
                    <a:pt x="1977" y="3413"/>
                  </a:lnTo>
                  <a:lnTo>
                    <a:pt x="2005" y="3411"/>
                  </a:lnTo>
                  <a:lnTo>
                    <a:pt x="2146" y="3392"/>
                  </a:lnTo>
                  <a:lnTo>
                    <a:pt x="2427" y="3343"/>
                  </a:lnTo>
                  <a:lnTo>
                    <a:pt x="2567" y="3312"/>
                  </a:lnTo>
                  <a:lnTo>
                    <a:pt x="2536" y="3171"/>
                  </a:lnTo>
                  <a:lnTo>
                    <a:pt x="2485" y="2884"/>
                  </a:lnTo>
                  <a:lnTo>
                    <a:pt x="2466" y="2740"/>
                  </a:lnTo>
                  <a:lnTo>
                    <a:pt x="2462" y="2706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10" y="2533"/>
                  </a:lnTo>
                  <a:lnTo>
                    <a:pt x="2528" y="2510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6" y="2431"/>
                  </a:lnTo>
                  <a:lnTo>
                    <a:pt x="2720" y="2419"/>
                  </a:lnTo>
                  <a:lnTo>
                    <a:pt x="2755" y="2418"/>
                  </a:lnTo>
                  <a:lnTo>
                    <a:pt x="2790" y="2419"/>
                  </a:lnTo>
                  <a:lnTo>
                    <a:pt x="2826" y="242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06">
              <a:extLst>
                <a:ext uri="{FF2B5EF4-FFF2-40B4-BE49-F238E27FC236}">
                  <a16:creationId xmlns:a16="http://schemas.microsoft.com/office/drawing/2014/main" id="{37F4D10E-6749-42F9-A6F1-5A75DFC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797" y="2790533"/>
              <a:ext cx="1952441" cy="1952442"/>
            </a:xfrm>
            <a:custGeom>
              <a:avLst/>
              <a:gdLst>
                <a:gd name="T0" fmla="*/ 3129 w 3429"/>
                <a:gd name="T1" fmla="*/ 2451 h 3426"/>
                <a:gd name="T2" fmla="*/ 3300 w 3429"/>
                <a:gd name="T3" fmla="*/ 2422 h 3426"/>
                <a:gd name="T4" fmla="*/ 3423 w 3429"/>
                <a:gd name="T5" fmla="*/ 2220 h 3426"/>
                <a:gd name="T6" fmla="*/ 3389 w 3429"/>
                <a:gd name="T7" fmla="*/ 1967 h 3426"/>
                <a:gd name="T8" fmla="*/ 3270 w 3429"/>
                <a:gd name="T9" fmla="*/ 1794 h 3426"/>
                <a:gd name="T10" fmla="*/ 3083 w 3429"/>
                <a:gd name="T11" fmla="*/ 1703 h 3426"/>
                <a:gd name="T12" fmla="*/ 2976 w 3429"/>
                <a:gd name="T13" fmla="*/ 1719 h 3426"/>
                <a:gd name="T14" fmla="*/ 2729 w 3429"/>
                <a:gd name="T15" fmla="*/ 1817 h 3426"/>
                <a:gd name="T16" fmla="*/ 2532 w 3429"/>
                <a:gd name="T17" fmla="*/ 1800 h 3426"/>
                <a:gd name="T18" fmla="*/ 2452 w 3429"/>
                <a:gd name="T19" fmla="*/ 1643 h 3426"/>
                <a:gd name="T20" fmla="*/ 2482 w 3429"/>
                <a:gd name="T21" fmla="*/ 1284 h 3426"/>
                <a:gd name="T22" fmla="*/ 2424 w 3429"/>
                <a:gd name="T23" fmla="*/ 898 h 3426"/>
                <a:gd name="T24" fmla="*/ 1903 w 3429"/>
                <a:gd name="T25" fmla="*/ 960 h 3426"/>
                <a:gd name="T26" fmla="*/ 1740 w 3429"/>
                <a:gd name="T27" fmla="*/ 850 h 3426"/>
                <a:gd name="T28" fmla="*/ 1697 w 3429"/>
                <a:gd name="T29" fmla="*/ 603 h 3426"/>
                <a:gd name="T30" fmla="*/ 1716 w 3429"/>
                <a:gd name="T31" fmla="*/ 177 h 3426"/>
                <a:gd name="T32" fmla="*/ 1653 w 3429"/>
                <a:gd name="T33" fmla="*/ 75 h 3426"/>
                <a:gd name="T34" fmla="*/ 1501 w 3429"/>
                <a:gd name="T35" fmla="*/ 6 h 3426"/>
                <a:gd name="T36" fmla="*/ 1287 w 3429"/>
                <a:gd name="T37" fmla="*/ 20 h 3426"/>
                <a:gd name="T38" fmla="*/ 1083 w 3429"/>
                <a:gd name="T39" fmla="*/ 142 h 3426"/>
                <a:gd name="T40" fmla="*/ 975 w 3429"/>
                <a:gd name="T41" fmla="*/ 368 h 3426"/>
                <a:gd name="T42" fmla="*/ 1024 w 3429"/>
                <a:gd name="T43" fmla="*/ 530 h 3426"/>
                <a:gd name="T44" fmla="*/ 1111 w 3429"/>
                <a:gd name="T45" fmla="*/ 773 h 3426"/>
                <a:gd name="T46" fmla="*/ 1065 w 3429"/>
                <a:gd name="T47" fmla="*/ 905 h 3426"/>
                <a:gd name="T48" fmla="*/ 858 w 3429"/>
                <a:gd name="T49" fmla="*/ 979 h 3426"/>
                <a:gd name="T50" fmla="*/ 547 w 3429"/>
                <a:gd name="T51" fmla="*/ 944 h 3426"/>
                <a:gd name="T52" fmla="*/ 95 w 3429"/>
                <a:gd name="T53" fmla="*/ 945 h 3426"/>
                <a:gd name="T54" fmla="*/ 2 w 3429"/>
                <a:gd name="T55" fmla="*/ 1541 h 3426"/>
                <a:gd name="T56" fmla="*/ 29 w 3429"/>
                <a:gd name="T57" fmla="*/ 1706 h 3426"/>
                <a:gd name="T58" fmla="*/ 107 w 3429"/>
                <a:gd name="T59" fmla="*/ 1750 h 3426"/>
                <a:gd name="T60" fmla="*/ 329 w 3429"/>
                <a:gd name="T61" fmla="*/ 1669 h 3426"/>
                <a:gd name="T62" fmla="*/ 493 w 3429"/>
                <a:gd name="T63" fmla="*/ 1616 h 3426"/>
                <a:gd name="T64" fmla="*/ 675 w 3429"/>
                <a:gd name="T65" fmla="*/ 1649 h 3426"/>
                <a:gd name="T66" fmla="*/ 880 w 3429"/>
                <a:gd name="T67" fmla="*/ 1832 h 3426"/>
                <a:gd name="T68" fmla="*/ 972 w 3429"/>
                <a:gd name="T69" fmla="*/ 2068 h 3426"/>
                <a:gd name="T70" fmla="*/ 914 w 3429"/>
                <a:gd name="T71" fmla="*/ 2393 h 3426"/>
                <a:gd name="T72" fmla="*/ 741 w 3429"/>
                <a:gd name="T73" fmla="*/ 2524 h 3426"/>
                <a:gd name="T74" fmla="*/ 361 w 3429"/>
                <a:gd name="T75" fmla="*/ 2521 h 3426"/>
                <a:gd name="T76" fmla="*/ 121 w 3429"/>
                <a:gd name="T77" fmla="*/ 2521 h 3426"/>
                <a:gd name="T78" fmla="*/ 25 w 3429"/>
                <a:gd name="T79" fmla="*/ 2618 h 3426"/>
                <a:gd name="T80" fmla="*/ 34 w 3429"/>
                <a:gd name="T81" fmla="*/ 2874 h 3426"/>
                <a:gd name="T82" fmla="*/ 378 w 3429"/>
                <a:gd name="T83" fmla="*/ 3362 h 3426"/>
                <a:gd name="T84" fmla="*/ 851 w 3429"/>
                <a:gd name="T85" fmla="*/ 3426 h 3426"/>
                <a:gd name="T86" fmla="*/ 1010 w 3429"/>
                <a:gd name="T87" fmla="*/ 3368 h 3426"/>
                <a:gd name="T88" fmla="*/ 1011 w 3429"/>
                <a:gd name="T89" fmla="*/ 3266 h 3426"/>
                <a:gd name="T90" fmla="*/ 913 w 3429"/>
                <a:gd name="T91" fmla="*/ 3019 h 3426"/>
                <a:gd name="T92" fmla="*/ 921 w 3429"/>
                <a:gd name="T93" fmla="*/ 2759 h 3426"/>
                <a:gd name="T94" fmla="*/ 1163 w 3429"/>
                <a:gd name="T95" fmla="*/ 2512 h 3426"/>
                <a:gd name="T96" fmla="*/ 1345 w 3429"/>
                <a:gd name="T97" fmla="*/ 2453 h 3426"/>
                <a:gd name="T98" fmla="*/ 1520 w 3429"/>
                <a:gd name="T99" fmla="*/ 2455 h 3426"/>
                <a:gd name="T100" fmla="*/ 1715 w 3429"/>
                <a:gd name="T101" fmla="*/ 2549 h 3426"/>
                <a:gd name="T102" fmla="*/ 1795 w 3429"/>
                <a:gd name="T103" fmla="*/ 2674 h 3426"/>
                <a:gd name="T104" fmla="*/ 1793 w 3429"/>
                <a:gd name="T105" fmla="*/ 3084 h 3426"/>
                <a:gd name="T106" fmla="*/ 1791 w 3429"/>
                <a:gd name="T107" fmla="*/ 3291 h 3426"/>
                <a:gd name="T108" fmla="*/ 1879 w 3429"/>
                <a:gd name="T109" fmla="*/ 3395 h 3426"/>
                <a:gd name="T110" fmla="*/ 2144 w 3429"/>
                <a:gd name="T111" fmla="*/ 3392 h 3426"/>
                <a:gd name="T112" fmla="*/ 2483 w 3429"/>
                <a:gd name="T113" fmla="*/ 2884 h 3426"/>
                <a:gd name="T114" fmla="*/ 2481 w 3429"/>
                <a:gd name="T115" fmla="*/ 2584 h 3426"/>
                <a:gd name="T116" fmla="*/ 2597 w 3429"/>
                <a:gd name="T117" fmla="*/ 2455 h 3426"/>
                <a:gd name="T118" fmla="*/ 2789 w 3429"/>
                <a:gd name="T119" fmla="*/ 241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6">
                  <a:moveTo>
                    <a:pt x="2824" y="2424"/>
                  </a:moveTo>
                  <a:lnTo>
                    <a:pt x="2907" y="2436"/>
                  </a:lnTo>
                  <a:lnTo>
                    <a:pt x="3062" y="2450"/>
                  </a:lnTo>
                  <a:lnTo>
                    <a:pt x="3129" y="2451"/>
                  </a:lnTo>
                  <a:lnTo>
                    <a:pt x="3193" y="2450"/>
                  </a:lnTo>
                  <a:lnTo>
                    <a:pt x="3262" y="2439"/>
                  </a:lnTo>
                  <a:lnTo>
                    <a:pt x="3274" y="2435"/>
                  </a:lnTo>
                  <a:lnTo>
                    <a:pt x="3300" y="2422"/>
                  </a:lnTo>
                  <a:lnTo>
                    <a:pt x="3346" y="2386"/>
                  </a:lnTo>
                  <a:lnTo>
                    <a:pt x="3382" y="2339"/>
                  </a:lnTo>
                  <a:lnTo>
                    <a:pt x="3408" y="2283"/>
                  </a:lnTo>
                  <a:lnTo>
                    <a:pt x="3423" y="2220"/>
                  </a:lnTo>
                  <a:lnTo>
                    <a:pt x="3429" y="2150"/>
                  </a:lnTo>
                  <a:lnTo>
                    <a:pt x="3421" y="2077"/>
                  </a:lnTo>
                  <a:lnTo>
                    <a:pt x="3404" y="2004"/>
                  </a:lnTo>
                  <a:lnTo>
                    <a:pt x="3389" y="1967"/>
                  </a:lnTo>
                  <a:lnTo>
                    <a:pt x="3376" y="1937"/>
                  </a:lnTo>
                  <a:lnTo>
                    <a:pt x="3346" y="1884"/>
                  </a:lnTo>
                  <a:lnTo>
                    <a:pt x="3309" y="1836"/>
                  </a:lnTo>
                  <a:lnTo>
                    <a:pt x="3270" y="1794"/>
                  </a:lnTo>
                  <a:lnTo>
                    <a:pt x="3225" y="1759"/>
                  </a:lnTo>
                  <a:lnTo>
                    <a:pt x="3180" y="1731"/>
                  </a:lnTo>
                  <a:lnTo>
                    <a:pt x="3132" y="1712"/>
                  </a:lnTo>
                  <a:lnTo>
                    <a:pt x="3083" y="1703"/>
                  </a:lnTo>
                  <a:lnTo>
                    <a:pt x="3058" y="1702"/>
                  </a:lnTo>
                  <a:lnTo>
                    <a:pt x="3037" y="1703"/>
                  </a:lnTo>
                  <a:lnTo>
                    <a:pt x="2995" y="1711"/>
                  </a:lnTo>
                  <a:lnTo>
                    <a:pt x="2976" y="1719"/>
                  </a:lnTo>
                  <a:lnTo>
                    <a:pt x="2942" y="1732"/>
                  </a:lnTo>
                  <a:lnTo>
                    <a:pt x="2898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2" y="1800"/>
                  </a:lnTo>
                  <a:lnTo>
                    <a:pt x="2511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2" y="1643"/>
                  </a:lnTo>
                  <a:lnTo>
                    <a:pt x="2449" y="1573"/>
                  </a:lnTo>
                  <a:lnTo>
                    <a:pt x="2451" y="1534"/>
                  </a:lnTo>
                  <a:lnTo>
                    <a:pt x="2460" y="1451"/>
                  </a:lnTo>
                  <a:lnTo>
                    <a:pt x="2482" y="1284"/>
                  </a:lnTo>
                  <a:lnTo>
                    <a:pt x="2509" y="1117"/>
                  </a:lnTo>
                  <a:lnTo>
                    <a:pt x="2541" y="951"/>
                  </a:lnTo>
                  <a:lnTo>
                    <a:pt x="2560" y="869"/>
                  </a:lnTo>
                  <a:lnTo>
                    <a:pt x="2424" y="898"/>
                  </a:lnTo>
                  <a:lnTo>
                    <a:pt x="2151" y="945"/>
                  </a:lnTo>
                  <a:lnTo>
                    <a:pt x="2015" y="963"/>
                  </a:lnTo>
                  <a:lnTo>
                    <a:pt x="1975" y="966"/>
                  </a:lnTo>
                  <a:lnTo>
                    <a:pt x="1903" y="960"/>
                  </a:lnTo>
                  <a:lnTo>
                    <a:pt x="1838" y="938"/>
                  </a:lnTo>
                  <a:lnTo>
                    <a:pt x="1782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0" y="789"/>
                  </a:lnTo>
                  <a:lnTo>
                    <a:pt x="1694" y="719"/>
                  </a:lnTo>
                  <a:lnTo>
                    <a:pt x="1692" y="644"/>
                  </a:lnTo>
                  <a:lnTo>
                    <a:pt x="1697" y="603"/>
                  </a:lnTo>
                  <a:lnTo>
                    <a:pt x="1710" y="520"/>
                  </a:lnTo>
                  <a:lnTo>
                    <a:pt x="1723" y="375"/>
                  </a:lnTo>
                  <a:lnTo>
                    <a:pt x="1724" y="259"/>
                  </a:lnTo>
                  <a:lnTo>
                    <a:pt x="1716" y="177"/>
                  </a:lnTo>
                  <a:lnTo>
                    <a:pt x="1709" y="154"/>
                  </a:lnTo>
                  <a:lnTo>
                    <a:pt x="1701" y="136"/>
                  </a:lnTo>
                  <a:lnTo>
                    <a:pt x="1680" y="104"/>
                  </a:lnTo>
                  <a:lnTo>
                    <a:pt x="1653" y="75"/>
                  </a:lnTo>
                  <a:lnTo>
                    <a:pt x="1622" y="51"/>
                  </a:lnTo>
                  <a:lnTo>
                    <a:pt x="1586" y="32"/>
                  </a:lnTo>
                  <a:lnTo>
                    <a:pt x="1545" y="16"/>
                  </a:lnTo>
                  <a:lnTo>
                    <a:pt x="1501" y="6"/>
                  </a:lnTo>
                  <a:lnTo>
                    <a:pt x="1454" y="0"/>
                  </a:lnTo>
                  <a:lnTo>
                    <a:pt x="1429" y="0"/>
                  </a:lnTo>
                  <a:lnTo>
                    <a:pt x="1381" y="2"/>
                  </a:lnTo>
                  <a:lnTo>
                    <a:pt x="1287" y="20"/>
                  </a:lnTo>
                  <a:lnTo>
                    <a:pt x="1240" y="38"/>
                  </a:lnTo>
                  <a:lnTo>
                    <a:pt x="1204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7" y="194"/>
                  </a:lnTo>
                  <a:lnTo>
                    <a:pt x="1004" y="251"/>
                  </a:lnTo>
                  <a:lnTo>
                    <a:pt x="983" y="309"/>
                  </a:lnTo>
                  <a:lnTo>
                    <a:pt x="975" y="368"/>
                  </a:lnTo>
                  <a:lnTo>
                    <a:pt x="982" y="425"/>
                  </a:lnTo>
                  <a:lnTo>
                    <a:pt x="993" y="453"/>
                  </a:lnTo>
                  <a:lnTo>
                    <a:pt x="1006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1" y="698"/>
                  </a:lnTo>
                  <a:lnTo>
                    <a:pt x="1101" y="724"/>
                  </a:lnTo>
                  <a:lnTo>
                    <a:pt x="1111" y="773"/>
                  </a:lnTo>
                  <a:lnTo>
                    <a:pt x="1108" y="820"/>
                  </a:lnTo>
                  <a:lnTo>
                    <a:pt x="1094" y="863"/>
                  </a:lnTo>
                  <a:lnTo>
                    <a:pt x="1082" y="883"/>
                  </a:lnTo>
                  <a:lnTo>
                    <a:pt x="1065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6" y="978"/>
                  </a:lnTo>
                  <a:lnTo>
                    <a:pt x="858" y="979"/>
                  </a:lnTo>
                  <a:lnTo>
                    <a:pt x="834" y="978"/>
                  </a:lnTo>
                  <a:lnTo>
                    <a:pt x="808" y="976"/>
                  </a:lnTo>
                  <a:lnTo>
                    <a:pt x="721" y="967"/>
                  </a:lnTo>
                  <a:lnTo>
                    <a:pt x="547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1" y="1456"/>
                  </a:lnTo>
                  <a:lnTo>
                    <a:pt x="2" y="1541"/>
                  </a:lnTo>
                  <a:lnTo>
                    <a:pt x="0" y="1570"/>
                  </a:lnTo>
                  <a:lnTo>
                    <a:pt x="2" y="1623"/>
                  </a:lnTo>
                  <a:lnTo>
                    <a:pt x="11" y="1669"/>
                  </a:lnTo>
                  <a:lnTo>
                    <a:pt x="29" y="1706"/>
                  </a:lnTo>
                  <a:lnTo>
                    <a:pt x="40" y="1721"/>
                  </a:lnTo>
                  <a:lnTo>
                    <a:pt x="51" y="1731"/>
                  </a:lnTo>
                  <a:lnTo>
                    <a:pt x="77" y="1746"/>
                  </a:lnTo>
                  <a:lnTo>
                    <a:pt x="107" y="1750"/>
                  </a:lnTo>
                  <a:lnTo>
                    <a:pt x="142" y="1744"/>
                  </a:lnTo>
                  <a:lnTo>
                    <a:pt x="159" y="1736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1"/>
                  </a:lnTo>
                  <a:lnTo>
                    <a:pt x="406" y="1638"/>
                  </a:lnTo>
                  <a:lnTo>
                    <a:pt x="434" y="1627"/>
                  </a:lnTo>
                  <a:lnTo>
                    <a:pt x="493" y="1616"/>
                  </a:lnTo>
                  <a:lnTo>
                    <a:pt x="523" y="1615"/>
                  </a:lnTo>
                  <a:lnTo>
                    <a:pt x="554" y="1616"/>
                  </a:lnTo>
                  <a:lnTo>
                    <a:pt x="615" y="1627"/>
                  </a:lnTo>
                  <a:lnTo>
                    <a:pt x="675" y="1649"/>
                  </a:lnTo>
                  <a:lnTo>
                    <a:pt x="733" y="1682"/>
                  </a:lnTo>
                  <a:lnTo>
                    <a:pt x="787" y="1724"/>
                  </a:lnTo>
                  <a:lnTo>
                    <a:pt x="836" y="1774"/>
                  </a:lnTo>
                  <a:lnTo>
                    <a:pt x="880" y="1832"/>
                  </a:lnTo>
                  <a:lnTo>
                    <a:pt x="917" y="1897"/>
                  </a:lnTo>
                  <a:lnTo>
                    <a:pt x="932" y="1932"/>
                  </a:lnTo>
                  <a:lnTo>
                    <a:pt x="950" y="1977"/>
                  </a:lnTo>
                  <a:lnTo>
                    <a:pt x="972" y="2068"/>
                  </a:lnTo>
                  <a:lnTo>
                    <a:pt x="979" y="2158"/>
                  </a:lnTo>
                  <a:lnTo>
                    <a:pt x="971" y="2243"/>
                  </a:lnTo>
                  <a:lnTo>
                    <a:pt x="949" y="2322"/>
                  </a:lnTo>
                  <a:lnTo>
                    <a:pt x="914" y="2393"/>
                  </a:lnTo>
                  <a:lnTo>
                    <a:pt x="865" y="2452"/>
                  </a:lnTo>
                  <a:lnTo>
                    <a:pt x="806" y="2497"/>
                  </a:lnTo>
                  <a:lnTo>
                    <a:pt x="771" y="2513"/>
                  </a:lnTo>
                  <a:lnTo>
                    <a:pt x="741" y="2524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3" y="2536"/>
                  </a:lnTo>
                  <a:lnTo>
                    <a:pt x="361" y="2521"/>
                  </a:lnTo>
                  <a:lnTo>
                    <a:pt x="275" y="2508"/>
                  </a:lnTo>
                  <a:lnTo>
                    <a:pt x="241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4" y="2548"/>
                  </a:lnTo>
                  <a:lnTo>
                    <a:pt x="56" y="2567"/>
                  </a:lnTo>
                  <a:lnTo>
                    <a:pt x="43" y="2582"/>
                  </a:lnTo>
                  <a:lnTo>
                    <a:pt x="25" y="2618"/>
                  </a:lnTo>
                  <a:lnTo>
                    <a:pt x="15" y="2658"/>
                  </a:lnTo>
                  <a:lnTo>
                    <a:pt x="12" y="2705"/>
                  </a:lnTo>
                  <a:lnTo>
                    <a:pt x="15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3" y="3391"/>
                  </a:lnTo>
                  <a:lnTo>
                    <a:pt x="729" y="3415"/>
                  </a:lnTo>
                  <a:lnTo>
                    <a:pt x="817" y="3424"/>
                  </a:lnTo>
                  <a:lnTo>
                    <a:pt x="851" y="3426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0" y="3368"/>
                  </a:lnTo>
                  <a:lnTo>
                    <a:pt x="1017" y="3356"/>
                  </a:lnTo>
                  <a:lnTo>
                    <a:pt x="1024" y="3329"/>
                  </a:lnTo>
                  <a:lnTo>
                    <a:pt x="1021" y="3288"/>
                  </a:lnTo>
                  <a:lnTo>
                    <a:pt x="1011" y="3266"/>
                  </a:lnTo>
                  <a:lnTo>
                    <a:pt x="973" y="3172"/>
                  </a:lnTo>
                  <a:lnTo>
                    <a:pt x="943" y="3096"/>
                  </a:lnTo>
                  <a:lnTo>
                    <a:pt x="926" y="3051"/>
                  </a:lnTo>
                  <a:lnTo>
                    <a:pt x="913" y="3019"/>
                  </a:lnTo>
                  <a:lnTo>
                    <a:pt x="899" y="2984"/>
                  </a:lnTo>
                  <a:lnTo>
                    <a:pt x="889" y="2909"/>
                  </a:lnTo>
                  <a:lnTo>
                    <a:pt x="897" y="2833"/>
                  </a:lnTo>
                  <a:lnTo>
                    <a:pt x="921" y="2759"/>
                  </a:lnTo>
                  <a:lnTo>
                    <a:pt x="962" y="2687"/>
                  </a:lnTo>
                  <a:lnTo>
                    <a:pt x="1015" y="2621"/>
                  </a:lnTo>
                  <a:lnTo>
                    <a:pt x="1083" y="2562"/>
                  </a:lnTo>
                  <a:lnTo>
                    <a:pt x="1163" y="2512"/>
                  </a:lnTo>
                  <a:lnTo>
                    <a:pt x="1207" y="2492"/>
                  </a:lnTo>
                  <a:lnTo>
                    <a:pt x="1234" y="2482"/>
                  </a:lnTo>
                  <a:lnTo>
                    <a:pt x="1289" y="2464"/>
                  </a:lnTo>
                  <a:lnTo>
                    <a:pt x="1345" y="2453"/>
                  </a:lnTo>
                  <a:lnTo>
                    <a:pt x="1401" y="2448"/>
                  </a:lnTo>
                  <a:lnTo>
                    <a:pt x="1429" y="2447"/>
                  </a:lnTo>
                  <a:lnTo>
                    <a:pt x="1460" y="2448"/>
                  </a:lnTo>
                  <a:lnTo>
                    <a:pt x="1520" y="2455"/>
                  </a:lnTo>
                  <a:lnTo>
                    <a:pt x="1576" y="2469"/>
                  </a:lnTo>
                  <a:lnTo>
                    <a:pt x="1628" y="2489"/>
                  </a:lnTo>
                  <a:lnTo>
                    <a:pt x="1675" y="2516"/>
                  </a:lnTo>
                  <a:lnTo>
                    <a:pt x="1715" y="2549"/>
                  </a:lnTo>
                  <a:lnTo>
                    <a:pt x="1750" y="2588"/>
                  </a:lnTo>
                  <a:lnTo>
                    <a:pt x="1777" y="2630"/>
                  </a:lnTo>
                  <a:lnTo>
                    <a:pt x="1789" y="2654"/>
                  </a:lnTo>
                  <a:lnTo>
                    <a:pt x="1795" y="2674"/>
                  </a:lnTo>
                  <a:lnTo>
                    <a:pt x="1805" y="2720"/>
                  </a:lnTo>
                  <a:lnTo>
                    <a:pt x="1811" y="2807"/>
                  </a:lnTo>
                  <a:lnTo>
                    <a:pt x="1807" y="2944"/>
                  </a:lnTo>
                  <a:lnTo>
                    <a:pt x="1793" y="3084"/>
                  </a:lnTo>
                  <a:lnTo>
                    <a:pt x="1782" y="3150"/>
                  </a:lnTo>
                  <a:lnTo>
                    <a:pt x="1779" y="3181"/>
                  </a:lnTo>
                  <a:lnTo>
                    <a:pt x="1779" y="3239"/>
                  </a:lnTo>
                  <a:lnTo>
                    <a:pt x="1791" y="3291"/>
                  </a:lnTo>
                  <a:lnTo>
                    <a:pt x="1811" y="3335"/>
                  </a:lnTo>
                  <a:lnTo>
                    <a:pt x="1826" y="3354"/>
                  </a:lnTo>
                  <a:lnTo>
                    <a:pt x="1842" y="3370"/>
                  </a:lnTo>
                  <a:lnTo>
                    <a:pt x="1879" y="3395"/>
                  </a:lnTo>
                  <a:lnTo>
                    <a:pt x="1924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4" y="3392"/>
                  </a:lnTo>
                  <a:lnTo>
                    <a:pt x="2426" y="3342"/>
                  </a:lnTo>
                  <a:lnTo>
                    <a:pt x="2565" y="3311"/>
                  </a:lnTo>
                  <a:lnTo>
                    <a:pt x="2534" y="3170"/>
                  </a:lnTo>
                  <a:lnTo>
                    <a:pt x="2483" y="2884"/>
                  </a:lnTo>
                  <a:lnTo>
                    <a:pt x="2465" y="2741"/>
                  </a:lnTo>
                  <a:lnTo>
                    <a:pt x="2461" y="2707"/>
                  </a:lnTo>
                  <a:lnTo>
                    <a:pt x="2466" y="2643"/>
                  </a:lnTo>
                  <a:lnTo>
                    <a:pt x="2481" y="2584"/>
                  </a:lnTo>
                  <a:lnTo>
                    <a:pt x="2508" y="2533"/>
                  </a:lnTo>
                  <a:lnTo>
                    <a:pt x="2527" y="2511"/>
                  </a:lnTo>
                  <a:lnTo>
                    <a:pt x="2547" y="2489"/>
                  </a:lnTo>
                  <a:lnTo>
                    <a:pt x="2597" y="2455"/>
                  </a:lnTo>
                  <a:lnTo>
                    <a:pt x="2654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89" y="2419"/>
                  </a:lnTo>
                  <a:lnTo>
                    <a:pt x="2824" y="2424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99EF1-751D-465D-96E4-13887A0CA050}"/>
                </a:ext>
              </a:extLst>
            </p:cNvPr>
            <p:cNvGrpSpPr/>
            <p:nvPr/>
          </p:nvGrpSpPr>
          <p:grpSpPr>
            <a:xfrm>
              <a:off x="847208" y="2797388"/>
              <a:ext cx="3401923" cy="2371637"/>
              <a:chOff x="847208" y="2701695"/>
              <a:chExt cx="3401923" cy="2371637"/>
            </a:xfrm>
          </p:grpSpPr>
          <p:sp>
            <p:nvSpPr>
              <p:cNvPr id="10" name="Freeform 35">
                <a:extLst>
                  <a:ext uri="{FF2B5EF4-FFF2-40B4-BE49-F238E27FC236}">
                    <a16:creationId xmlns:a16="http://schemas.microsoft.com/office/drawing/2014/main" id="{157C0E7A-5F6B-4724-9E72-1E69AA165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968" y="3118612"/>
                <a:ext cx="1950163" cy="1954720"/>
              </a:xfrm>
              <a:custGeom>
                <a:avLst/>
                <a:gdLst>
                  <a:gd name="T0" fmla="*/ 3128 w 3427"/>
                  <a:gd name="T1" fmla="*/ 1726 h 3429"/>
                  <a:gd name="T2" fmla="*/ 3299 w 3427"/>
                  <a:gd name="T3" fmla="*/ 1697 h 3429"/>
                  <a:gd name="T4" fmla="*/ 3422 w 3427"/>
                  <a:gd name="T5" fmla="*/ 1494 h 3429"/>
                  <a:gd name="T6" fmla="*/ 3388 w 3427"/>
                  <a:gd name="T7" fmla="*/ 1241 h 3429"/>
                  <a:gd name="T8" fmla="*/ 3269 w 3427"/>
                  <a:gd name="T9" fmla="*/ 1069 h 3429"/>
                  <a:gd name="T10" fmla="*/ 3082 w 3427"/>
                  <a:gd name="T11" fmla="*/ 978 h 3429"/>
                  <a:gd name="T12" fmla="*/ 2973 w 3427"/>
                  <a:gd name="T13" fmla="*/ 993 h 3429"/>
                  <a:gd name="T14" fmla="*/ 2728 w 3427"/>
                  <a:gd name="T15" fmla="*/ 1092 h 3429"/>
                  <a:gd name="T16" fmla="*/ 2531 w 3427"/>
                  <a:gd name="T17" fmla="*/ 1074 h 3429"/>
                  <a:gd name="T18" fmla="*/ 2451 w 3427"/>
                  <a:gd name="T19" fmla="*/ 919 h 3429"/>
                  <a:gd name="T20" fmla="*/ 2482 w 3427"/>
                  <a:gd name="T21" fmla="*/ 547 h 3429"/>
                  <a:gd name="T22" fmla="*/ 2481 w 3427"/>
                  <a:gd name="T23" fmla="*/ 95 h 3429"/>
                  <a:gd name="T24" fmla="*/ 1885 w 3427"/>
                  <a:gd name="T25" fmla="*/ 2 h 3429"/>
                  <a:gd name="T26" fmla="*/ 1704 w 3427"/>
                  <a:gd name="T27" fmla="*/ 41 h 3429"/>
                  <a:gd name="T28" fmla="*/ 1682 w 3427"/>
                  <a:gd name="T29" fmla="*/ 137 h 3429"/>
                  <a:gd name="T30" fmla="*/ 1775 w 3427"/>
                  <a:gd name="T31" fmla="*/ 373 h 3429"/>
                  <a:gd name="T32" fmla="*/ 1805 w 3427"/>
                  <a:gd name="T33" fmla="*/ 593 h 3429"/>
                  <a:gd name="T34" fmla="*/ 1619 w 3427"/>
                  <a:gd name="T35" fmla="*/ 864 h 3429"/>
                  <a:gd name="T36" fmla="*/ 1412 w 3427"/>
                  <a:gd name="T37" fmla="*/ 961 h 3429"/>
                  <a:gd name="T38" fmla="*/ 1272 w 3427"/>
                  <a:gd name="T39" fmla="*/ 979 h 3429"/>
                  <a:gd name="T40" fmla="*/ 1073 w 3427"/>
                  <a:gd name="T41" fmla="*/ 936 h 3429"/>
                  <a:gd name="T42" fmla="*/ 924 w 3427"/>
                  <a:gd name="T43" fmla="*/ 795 h 3429"/>
                  <a:gd name="T44" fmla="*/ 890 w 3427"/>
                  <a:gd name="T45" fmla="*/ 619 h 3429"/>
                  <a:gd name="T46" fmla="*/ 923 w 3427"/>
                  <a:gd name="T47" fmla="*/ 245 h 3429"/>
                  <a:gd name="T48" fmla="*/ 876 w 3427"/>
                  <a:gd name="T49" fmla="*/ 73 h 3429"/>
                  <a:gd name="T50" fmla="*/ 726 w 3427"/>
                  <a:gd name="T51" fmla="*/ 12 h 3429"/>
                  <a:gd name="T52" fmla="*/ 120 w 3427"/>
                  <a:gd name="T53" fmla="*/ 118 h 3429"/>
                  <a:gd name="T54" fmla="*/ 13 w 3427"/>
                  <a:gd name="T55" fmla="*/ 730 h 3429"/>
                  <a:gd name="T56" fmla="*/ 13 w 3427"/>
                  <a:gd name="T57" fmla="*/ 946 h 3429"/>
                  <a:gd name="T58" fmla="*/ 78 w 3427"/>
                  <a:gd name="T59" fmla="*/ 1021 h 3429"/>
                  <a:gd name="T60" fmla="*/ 254 w 3427"/>
                  <a:gd name="T61" fmla="*/ 974 h 3429"/>
                  <a:gd name="T62" fmla="*/ 436 w 3427"/>
                  <a:gd name="T63" fmla="*/ 903 h 3429"/>
                  <a:gd name="T64" fmla="*/ 617 w 3427"/>
                  <a:gd name="T65" fmla="*/ 903 h 3429"/>
                  <a:gd name="T66" fmla="*/ 838 w 3427"/>
                  <a:gd name="T67" fmla="*/ 1049 h 3429"/>
                  <a:gd name="T68" fmla="*/ 952 w 3427"/>
                  <a:gd name="T69" fmla="*/ 1254 h 3429"/>
                  <a:gd name="T70" fmla="*/ 950 w 3427"/>
                  <a:gd name="T71" fmla="*/ 1598 h 3429"/>
                  <a:gd name="T72" fmla="*/ 773 w 3427"/>
                  <a:gd name="T73" fmla="*/ 1790 h 3429"/>
                  <a:gd name="T74" fmla="*/ 524 w 3427"/>
                  <a:gd name="T75" fmla="*/ 1811 h 3429"/>
                  <a:gd name="T76" fmla="*/ 179 w 3427"/>
                  <a:gd name="T77" fmla="*/ 1782 h 3429"/>
                  <a:gd name="T78" fmla="*/ 45 w 3427"/>
                  <a:gd name="T79" fmla="*/ 1858 h 3429"/>
                  <a:gd name="T80" fmla="*/ 16 w 3427"/>
                  <a:gd name="T81" fmla="*/ 2005 h 3429"/>
                  <a:gd name="T82" fmla="*/ 257 w 3427"/>
                  <a:gd name="T83" fmla="*/ 2535 h 3429"/>
                  <a:gd name="T84" fmla="*/ 732 w 3427"/>
                  <a:gd name="T85" fmla="*/ 2462 h 3429"/>
                  <a:gd name="T86" fmla="*/ 921 w 3427"/>
                  <a:gd name="T87" fmla="*/ 2532 h 3429"/>
                  <a:gd name="T88" fmla="*/ 1007 w 3427"/>
                  <a:gd name="T89" fmla="*/ 2709 h 3429"/>
                  <a:gd name="T90" fmla="*/ 977 w 3427"/>
                  <a:gd name="T91" fmla="*/ 3055 h 3429"/>
                  <a:gd name="T92" fmla="*/ 1000 w 3427"/>
                  <a:gd name="T93" fmla="*/ 3293 h 3429"/>
                  <a:gd name="T94" fmla="*/ 1116 w 3427"/>
                  <a:gd name="T95" fmla="*/ 3398 h 3429"/>
                  <a:gd name="T96" fmla="*/ 1271 w 3427"/>
                  <a:gd name="T97" fmla="*/ 3429 h 3429"/>
                  <a:gd name="T98" fmla="*/ 1496 w 3427"/>
                  <a:gd name="T99" fmla="*/ 3374 h 3429"/>
                  <a:gd name="T100" fmla="*/ 1696 w 3427"/>
                  <a:gd name="T101" fmla="*/ 3179 h 3429"/>
                  <a:gd name="T102" fmla="*/ 1708 w 3427"/>
                  <a:gd name="T103" fmla="*/ 2977 h 3429"/>
                  <a:gd name="T104" fmla="*/ 1609 w 3427"/>
                  <a:gd name="T105" fmla="*/ 2730 h 3429"/>
                  <a:gd name="T106" fmla="*/ 1607 w 3427"/>
                  <a:gd name="T107" fmla="*/ 2565 h 3429"/>
                  <a:gd name="T108" fmla="*/ 1737 w 3427"/>
                  <a:gd name="T109" fmla="*/ 2464 h 3429"/>
                  <a:gd name="T110" fmla="*/ 1892 w 3427"/>
                  <a:gd name="T111" fmla="*/ 2453 h 3429"/>
                  <a:gd name="T112" fmla="*/ 2476 w 3427"/>
                  <a:gd name="T113" fmla="*/ 2542 h 3429"/>
                  <a:gd name="T114" fmla="*/ 2463 w 3427"/>
                  <a:gd name="T115" fmla="*/ 2016 h 3429"/>
                  <a:gd name="T116" fmla="*/ 2507 w 3427"/>
                  <a:gd name="T117" fmla="*/ 1808 h 3429"/>
                  <a:gd name="T118" fmla="*/ 2653 w 3427"/>
                  <a:gd name="T119" fmla="*/ 1706 h 3429"/>
                  <a:gd name="T120" fmla="*/ 2823 w 3427"/>
                  <a:gd name="T121" fmla="*/ 1698 h 3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7" h="3429">
                    <a:moveTo>
                      <a:pt x="2823" y="1698"/>
                    </a:moveTo>
                    <a:lnTo>
                      <a:pt x="2906" y="1711"/>
                    </a:lnTo>
                    <a:lnTo>
                      <a:pt x="3060" y="1724"/>
                    </a:lnTo>
                    <a:lnTo>
                      <a:pt x="3128" y="1726"/>
                    </a:lnTo>
                    <a:lnTo>
                      <a:pt x="3192" y="1724"/>
                    </a:lnTo>
                    <a:lnTo>
                      <a:pt x="3261" y="1714"/>
                    </a:lnTo>
                    <a:lnTo>
                      <a:pt x="3272" y="1710"/>
                    </a:lnTo>
                    <a:lnTo>
                      <a:pt x="3299" y="1697"/>
                    </a:lnTo>
                    <a:lnTo>
                      <a:pt x="3344" y="1661"/>
                    </a:lnTo>
                    <a:lnTo>
                      <a:pt x="3381" y="1614"/>
                    </a:lnTo>
                    <a:lnTo>
                      <a:pt x="3407" y="1557"/>
                    </a:lnTo>
                    <a:lnTo>
                      <a:pt x="3422" y="1494"/>
                    </a:lnTo>
                    <a:lnTo>
                      <a:pt x="3427" y="1425"/>
                    </a:lnTo>
                    <a:lnTo>
                      <a:pt x="3420" y="1352"/>
                    </a:lnTo>
                    <a:lnTo>
                      <a:pt x="3401" y="1278"/>
                    </a:lnTo>
                    <a:lnTo>
                      <a:pt x="3388" y="1241"/>
                    </a:lnTo>
                    <a:lnTo>
                      <a:pt x="3375" y="1212"/>
                    </a:lnTo>
                    <a:lnTo>
                      <a:pt x="3344" y="1159"/>
                    </a:lnTo>
                    <a:lnTo>
                      <a:pt x="3308" y="1110"/>
                    </a:lnTo>
                    <a:lnTo>
                      <a:pt x="3269" y="1069"/>
                    </a:lnTo>
                    <a:lnTo>
                      <a:pt x="3224" y="1034"/>
                    </a:lnTo>
                    <a:lnTo>
                      <a:pt x="3179" y="1007"/>
                    </a:lnTo>
                    <a:lnTo>
                      <a:pt x="3131" y="987"/>
                    </a:lnTo>
                    <a:lnTo>
                      <a:pt x="3082" y="978"/>
                    </a:lnTo>
                    <a:lnTo>
                      <a:pt x="3057" y="977"/>
                    </a:lnTo>
                    <a:lnTo>
                      <a:pt x="3036" y="978"/>
                    </a:lnTo>
                    <a:lnTo>
                      <a:pt x="2994" y="986"/>
                    </a:lnTo>
                    <a:lnTo>
                      <a:pt x="2973" y="993"/>
                    </a:lnTo>
                    <a:lnTo>
                      <a:pt x="2941" y="1007"/>
                    </a:lnTo>
                    <a:lnTo>
                      <a:pt x="2896" y="1024"/>
                    </a:lnTo>
                    <a:lnTo>
                      <a:pt x="2819" y="1054"/>
                    </a:lnTo>
                    <a:lnTo>
                      <a:pt x="2728" y="1092"/>
                    </a:lnTo>
                    <a:lnTo>
                      <a:pt x="2697" y="1104"/>
                    </a:lnTo>
                    <a:lnTo>
                      <a:pt x="2635" y="1111"/>
                    </a:lnTo>
                    <a:lnTo>
                      <a:pt x="2579" y="1102"/>
                    </a:lnTo>
                    <a:lnTo>
                      <a:pt x="2531" y="1074"/>
                    </a:lnTo>
                    <a:lnTo>
                      <a:pt x="2510" y="1054"/>
                    </a:lnTo>
                    <a:lnTo>
                      <a:pt x="2492" y="1033"/>
                    </a:lnTo>
                    <a:lnTo>
                      <a:pt x="2467" y="981"/>
                    </a:lnTo>
                    <a:lnTo>
                      <a:pt x="2451" y="919"/>
                    </a:lnTo>
                    <a:lnTo>
                      <a:pt x="2447" y="847"/>
                    </a:lnTo>
                    <a:lnTo>
                      <a:pt x="2450" y="809"/>
                    </a:lnTo>
                    <a:lnTo>
                      <a:pt x="2459" y="722"/>
                    </a:lnTo>
                    <a:lnTo>
                      <a:pt x="2482" y="547"/>
                    </a:lnTo>
                    <a:lnTo>
                      <a:pt x="2511" y="373"/>
                    </a:lnTo>
                    <a:lnTo>
                      <a:pt x="2545" y="200"/>
                    </a:lnTo>
                    <a:lnTo>
                      <a:pt x="2565" y="114"/>
                    </a:lnTo>
                    <a:lnTo>
                      <a:pt x="2481" y="95"/>
                    </a:lnTo>
                    <a:lnTo>
                      <a:pt x="2312" y="62"/>
                    </a:lnTo>
                    <a:lnTo>
                      <a:pt x="2142" y="34"/>
                    </a:lnTo>
                    <a:lnTo>
                      <a:pt x="1971" y="11"/>
                    </a:lnTo>
                    <a:lnTo>
                      <a:pt x="1885" y="2"/>
                    </a:lnTo>
                    <a:lnTo>
                      <a:pt x="1851" y="0"/>
                    </a:lnTo>
                    <a:lnTo>
                      <a:pt x="1791" y="4"/>
                    </a:lnTo>
                    <a:lnTo>
                      <a:pt x="1741" y="18"/>
                    </a:lnTo>
                    <a:lnTo>
                      <a:pt x="1704" y="41"/>
                    </a:lnTo>
                    <a:lnTo>
                      <a:pt x="1691" y="57"/>
                    </a:lnTo>
                    <a:lnTo>
                      <a:pt x="1684" y="70"/>
                    </a:lnTo>
                    <a:lnTo>
                      <a:pt x="1678" y="97"/>
                    </a:lnTo>
                    <a:lnTo>
                      <a:pt x="1682" y="137"/>
                    </a:lnTo>
                    <a:lnTo>
                      <a:pt x="1690" y="160"/>
                    </a:lnTo>
                    <a:lnTo>
                      <a:pt x="1727" y="252"/>
                    </a:lnTo>
                    <a:lnTo>
                      <a:pt x="1757" y="328"/>
                    </a:lnTo>
                    <a:lnTo>
                      <a:pt x="1775" y="373"/>
                    </a:lnTo>
                    <a:lnTo>
                      <a:pt x="1789" y="406"/>
                    </a:lnTo>
                    <a:lnTo>
                      <a:pt x="1802" y="443"/>
                    </a:lnTo>
                    <a:lnTo>
                      <a:pt x="1812" y="517"/>
                    </a:lnTo>
                    <a:lnTo>
                      <a:pt x="1805" y="593"/>
                    </a:lnTo>
                    <a:lnTo>
                      <a:pt x="1780" y="668"/>
                    </a:lnTo>
                    <a:lnTo>
                      <a:pt x="1741" y="739"/>
                    </a:lnTo>
                    <a:lnTo>
                      <a:pt x="1686" y="806"/>
                    </a:lnTo>
                    <a:lnTo>
                      <a:pt x="1619" y="864"/>
                    </a:lnTo>
                    <a:lnTo>
                      <a:pt x="1539" y="913"/>
                    </a:lnTo>
                    <a:lnTo>
                      <a:pt x="1495" y="933"/>
                    </a:lnTo>
                    <a:lnTo>
                      <a:pt x="1467" y="945"/>
                    </a:lnTo>
                    <a:lnTo>
                      <a:pt x="1412" y="961"/>
                    </a:lnTo>
                    <a:lnTo>
                      <a:pt x="1356" y="973"/>
                    </a:lnTo>
                    <a:lnTo>
                      <a:pt x="1300" y="979"/>
                    </a:lnTo>
                    <a:lnTo>
                      <a:pt x="1272" y="979"/>
                    </a:lnTo>
                    <a:lnTo>
                      <a:pt x="1272" y="979"/>
                    </a:lnTo>
                    <a:lnTo>
                      <a:pt x="1241" y="979"/>
                    </a:lnTo>
                    <a:lnTo>
                      <a:pt x="1181" y="971"/>
                    </a:lnTo>
                    <a:lnTo>
                      <a:pt x="1125" y="957"/>
                    </a:lnTo>
                    <a:lnTo>
                      <a:pt x="1073" y="936"/>
                    </a:lnTo>
                    <a:lnTo>
                      <a:pt x="1028" y="909"/>
                    </a:lnTo>
                    <a:lnTo>
                      <a:pt x="986" y="877"/>
                    </a:lnTo>
                    <a:lnTo>
                      <a:pt x="952" y="839"/>
                    </a:lnTo>
                    <a:lnTo>
                      <a:pt x="924" y="795"/>
                    </a:lnTo>
                    <a:lnTo>
                      <a:pt x="914" y="771"/>
                    </a:lnTo>
                    <a:lnTo>
                      <a:pt x="906" y="753"/>
                    </a:lnTo>
                    <a:lnTo>
                      <a:pt x="896" y="706"/>
                    </a:lnTo>
                    <a:lnTo>
                      <a:pt x="890" y="619"/>
                    </a:lnTo>
                    <a:lnTo>
                      <a:pt x="894" y="483"/>
                    </a:lnTo>
                    <a:lnTo>
                      <a:pt x="909" y="341"/>
                    </a:lnTo>
                    <a:lnTo>
                      <a:pt x="919" y="276"/>
                    </a:lnTo>
                    <a:lnTo>
                      <a:pt x="923" y="245"/>
                    </a:lnTo>
                    <a:lnTo>
                      <a:pt x="922" y="188"/>
                    </a:lnTo>
                    <a:lnTo>
                      <a:pt x="912" y="136"/>
                    </a:lnTo>
                    <a:lnTo>
                      <a:pt x="891" y="91"/>
                    </a:lnTo>
                    <a:lnTo>
                      <a:pt x="876" y="73"/>
                    </a:lnTo>
                    <a:lnTo>
                      <a:pt x="861" y="56"/>
                    </a:lnTo>
                    <a:lnTo>
                      <a:pt x="823" y="31"/>
                    </a:lnTo>
                    <a:lnTo>
                      <a:pt x="777" y="17"/>
                    </a:lnTo>
                    <a:lnTo>
                      <a:pt x="726" y="12"/>
                    </a:lnTo>
                    <a:lnTo>
                      <a:pt x="698" y="16"/>
                    </a:lnTo>
                    <a:lnTo>
                      <a:pt x="554" y="34"/>
                    </a:lnTo>
                    <a:lnTo>
                      <a:pt x="264" y="86"/>
                    </a:lnTo>
                    <a:lnTo>
                      <a:pt x="120" y="118"/>
                    </a:lnTo>
                    <a:lnTo>
                      <a:pt x="100" y="204"/>
                    </a:lnTo>
                    <a:lnTo>
                      <a:pt x="65" y="378"/>
                    </a:lnTo>
                    <a:lnTo>
                      <a:pt x="36" y="554"/>
                    </a:lnTo>
                    <a:lnTo>
                      <a:pt x="13" y="730"/>
                    </a:lnTo>
                    <a:lnTo>
                      <a:pt x="4" y="818"/>
                    </a:lnTo>
                    <a:lnTo>
                      <a:pt x="0" y="847"/>
                    </a:lnTo>
                    <a:lnTo>
                      <a:pt x="3" y="899"/>
                    </a:lnTo>
                    <a:lnTo>
                      <a:pt x="13" y="946"/>
                    </a:lnTo>
                    <a:lnTo>
                      <a:pt x="30" y="982"/>
                    </a:lnTo>
                    <a:lnTo>
                      <a:pt x="41" y="996"/>
                    </a:lnTo>
                    <a:lnTo>
                      <a:pt x="52" y="1007"/>
                    </a:lnTo>
                    <a:lnTo>
                      <a:pt x="78" y="1021"/>
                    </a:lnTo>
                    <a:lnTo>
                      <a:pt x="109" y="1025"/>
                    </a:lnTo>
                    <a:lnTo>
                      <a:pt x="143" y="1019"/>
                    </a:lnTo>
                    <a:lnTo>
                      <a:pt x="161" y="1013"/>
                    </a:lnTo>
                    <a:lnTo>
                      <a:pt x="254" y="974"/>
                    </a:lnTo>
                    <a:lnTo>
                      <a:pt x="332" y="943"/>
                    </a:lnTo>
                    <a:lnTo>
                      <a:pt x="376" y="927"/>
                    </a:lnTo>
                    <a:lnTo>
                      <a:pt x="408" y="913"/>
                    </a:lnTo>
                    <a:lnTo>
                      <a:pt x="436" y="903"/>
                    </a:lnTo>
                    <a:lnTo>
                      <a:pt x="494" y="892"/>
                    </a:lnTo>
                    <a:lnTo>
                      <a:pt x="525" y="891"/>
                    </a:lnTo>
                    <a:lnTo>
                      <a:pt x="556" y="892"/>
                    </a:lnTo>
                    <a:lnTo>
                      <a:pt x="617" y="903"/>
                    </a:lnTo>
                    <a:lnTo>
                      <a:pt x="677" y="926"/>
                    </a:lnTo>
                    <a:lnTo>
                      <a:pt x="734" y="958"/>
                    </a:lnTo>
                    <a:lnTo>
                      <a:pt x="788" y="999"/>
                    </a:lnTo>
                    <a:lnTo>
                      <a:pt x="838" y="1049"/>
                    </a:lnTo>
                    <a:lnTo>
                      <a:pt x="882" y="1107"/>
                    </a:lnTo>
                    <a:lnTo>
                      <a:pt x="919" y="1173"/>
                    </a:lnTo>
                    <a:lnTo>
                      <a:pt x="934" y="1208"/>
                    </a:lnTo>
                    <a:lnTo>
                      <a:pt x="952" y="1254"/>
                    </a:lnTo>
                    <a:lnTo>
                      <a:pt x="974" y="1344"/>
                    </a:lnTo>
                    <a:lnTo>
                      <a:pt x="980" y="1434"/>
                    </a:lnTo>
                    <a:lnTo>
                      <a:pt x="972" y="1519"/>
                    </a:lnTo>
                    <a:lnTo>
                      <a:pt x="950" y="1598"/>
                    </a:lnTo>
                    <a:lnTo>
                      <a:pt x="915" y="1668"/>
                    </a:lnTo>
                    <a:lnTo>
                      <a:pt x="867" y="1727"/>
                    </a:lnTo>
                    <a:lnTo>
                      <a:pt x="807" y="1773"/>
                    </a:lnTo>
                    <a:lnTo>
                      <a:pt x="773" y="1790"/>
                    </a:lnTo>
                    <a:lnTo>
                      <a:pt x="742" y="1800"/>
                    </a:lnTo>
                    <a:lnTo>
                      <a:pt x="653" y="1811"/>
                    </a:lnTo>
                    <a:lnTo>
                      <a:pt x="595" y="1812"/>
                    </a:lnTo>
                    <a:lnTo>
                      <a:pt x="524" y="1811"/>
                    </a:lnTo>
                    <a:lnTo>
                      <a:pt x="362" y="1797"/>
                    </a:lnTo>
                    <a:lnTo>
                      <a:pt x="277" y="1784"/>
                    </a:lnTo>
                    <a:lnTo>
                      <a:pt x="243" y="1779"/>
                    </a:lnTo>
                    <a:lnTo>
                      <a:pt x="179" y="1782"/>
                    </a:lnTo>
                    <a:lnTo>
                      <a:pt x="122" y="1797"/>
                    </a:lnTo>
                    <a:lnTo>
                      <a:pt x="75" y="1824"/>
                    </a:lnTo>
                    <a:lnTo>
                      <a:pt x="58" y="1842"/>
                    </a:lnTo>
                    <a:lnTo>
                      <a:pt x="45" y="1858"/>
                    </a:lnTo>
                    <a:lnTo>
                      <a:pt x="26" y="1893"/>
                    </a:lnTo>
                    <a:lnTo>
                      <a:pt x="16" y="1935"/>
                    </a:lnTo>
                    <a:lnTo>
                      <a:pt x="14" y="1980"/>
                    </a:lnTo>
                    <a:lnTo>
                      <a:pt x="16" y="2005"/>
                    </a:lnTo>
                    <a:lnTo>
                      <a:pt x="35" y="2145"/>
                    </a:lnTo>
                    <a:lnTo>
                      <a:pt x="84" y="2427"/>
                    </a:lnTo>
                    <a:lnTo>
                      <a:pt x="116" y="2566"/>
                    </a:lnTo>
                    <a:lnTo>
                      <a:pt x="257" y="2535"/>
                    </a:lnTo>
                    <a:lnTo>
                      <a:pt x="543" y="2484"/>
                    </a:lnTo>
                    <a:lnTo>
                      <a:pt x="687" y="2466"/>
                    </a:lnTo>
                    <a:lnTo>
                      <a:pt x="710" y="2464"/>
                    </a:lnTo>
                    <a:lnTo>
                      <a:pt x="732" y="2462"/>
                    </a:lnTo>
                    <a:lnTo>
                      <a:pt x="764" y="2464"/>
                    </a:lnTo>
                    <a:lnTo>
                      <a:pt x="824" y="2475"/>
                    </a:lnTo>
                    <a:lnTo>
                      <a:pt x="875" y="2498"/>
                    </a:lnTo>
                    <a:lnTo>
                      <a:pt x="921" y="2532"/>
                    </a:lnTo>
                    <a:lnTo>
                      <a:pt x="941" y="2553"/>
                    </a:lnTo>
                    <a:lnTo>
                      <a:pt x="961" y="2579"/>
                    </a:lnTo>
                    <a:lnTo>
                      <a:pt x="990" y="2640"/>
                    </a:lnTo>
                    <a:lnTo>
                      <a:pt x="1007" y="2709"/>
                    </a:lnTo>
                    <a:lnTo>
                      <a:pt x="1008" y="2785"/>
                    </a:lnTo>
                    <a:lnTo>
                      <a:pt x="1003" y="2825"/>
                    </a:lnTo>
                    <a:lnTo>
                      <a:pt x="990" y="2908"/>
                    </a:lnTo>
                    <a:lnTo>
                      <a:pt x="977" y="3055"/>
                    </a:lnTo>
                    <a:lnTo>
                      <a:pt x="976" y="3171"/>
                    </a:lnTo>
                    <a:lnTo>
                      <a:pt x="984" y="3252"/>
                    </a:lnTo>
                    <a:lnTo>
                      <a:pt x="992" y="3275"/>
                    </a:lnTo>
                    <a:lnTo>
                      <a:pt x="1000" y="3293"/>
                    </a:lnTo>
                    <a:lnTo>
                      <a:pt x="1022" y="3325"/>
                    </a:lnTo>
                    <a:lnTo>
                      <a:pt x="1047" y="3353"/>
                    </a:lnTo>
                    <a:lnTo>
                      <a:pt x="1080" y="3377"/>
                    </a:lnTo>
                    <a:lnTo>
                      <a:pt x="1116" y="3398"/>
                    </a:lnTo>
                    <a:lnTo>
                      <a:pt x="1156" y="3413"/>
                    </a:lnTo>
                    <a:lnTo>
                      <a:pt x="1200" y="3424"/>
                    </a:lnTo>
                    <a:lnTo>
                      <a:pt x="1247" y="3429"/>
                    </a:lnTo>
                    <a:lnTo>
                      <a:pt x="1271" y="3429"/>
                    </a:lnTo>
                    <a:lnTo>
                      <a:pt x="1319" y="3428"/>
                    </a:lnTo>
                    <a:lnTo>
                      <a:pt x="1414" y="3408"/>
                    </a:lnTo>
                    <a:lnTo>
                      <a:pt x="1460" y="3390"/>
                    </a:lnTo>
                    <a:lnTo>
                      <a:pt x="1496" y="3374"/>
                    </a:lnTo>
                    <a:lnTo>
                      <a:pt x="1562" y="3334"/>
                    </a:lnTo>
                    <a:lnTo>
                      <a:pt x="1618" y="3288"/>
                    </a:lnTo>
                    <a:lnTo>
                      <a:pt x="1663" y="3235"/>
                    </a:lnTo>
                    <a:lnTo>
                      <a:pt x="1696" y="3179"/>
                    </a:lnTo>
                    <a:lnTo>
                      <a:pt x="1718" y="3120"/>
                    </a:lnTo>
                    <a:lnTo>
                      <a:pt x="1725" y="3062"/>
                    </a:lnTo>
                    <a:lnTo>
                      <a:pt x="1718" y="3004"/>
                    </a:lnTo>
                    <a:lnTo>
                      <a:pt x="1708" y="2977"/>
                    </a:lnTo>
                    <a:lnTo>
                      <a:pt x="1694" y="2944"/>
                    </a:lnTo>
                    <a:lnTo>
                      <a:pt x="1678" y="2899"/>
                    </a:lnTo>
                    <a:lnTo>
                      <a:pt x="1648" y="2822"/>
                    </a:lnTo>
                    <a:lnTo>
                      <a:pt x="1609" y="2730"/>
                    </a:lnTo>
                    <a:lnTo>
                      <a:pt x="1600" y="2705"/>
                    </a:lnTo>
                    <a:lnTo>
                      <a:pt x="1591" y="2655"/>
                    </a:lnTo>
                    <a:lnTo>
                      <a:pt x="1593" y="2609"/>
                    </a:lnTo>
                    <a:lnTo>
                      <a:pt x="1607" y="2565"/>
                    </a:lnTo>
                    <a:lnTo>
                      <a:pt x="1619" y="2545"/>
                    </a:lnTo>
                    <a:lnTo>
                      <a:pt x="1635" y="2524"/>
                    </a:lnTo>
                    <a:lnTo>
                      <a:pt x="1680" y="2488"/>
                    </a:lnTo>
                    <a:lnTo>
                      <a:pt x="1737" y="2464"/>
                    </a:lnTo>
                    <a:lnTo>
                      <a:pt x="1804" y="2451"/>
                    </a:lnTo>
                    <a:lnTo>
                      <a:pt x="1841" y="2450"/>
                    </a:lnTo>
                    <a:lnTo>
                      <a:pt x="1866" y="2450"/>
                    </a:lnTo>
                    <a:lnTo>
                      <a:pt x="1892" y="2453"/>
                    </a:lnTo>
                    <a:lnTo>
                      <a:pt x="1975" y="2461"/>
                    </a:lnTo>
                    <a:lnTo>
                      <a:pt x="2142" y="2483"/>
                    </a:lnTo>
                    <a:lnTo>
                      <a:pt x="2309" y="2510"/>
                    </a:lnTo>
                    <a:lnTo>
                      <a:pt x="2476" y="2542"/>
                    </a:lnTo>
                    <a:lnTo>
                      <a:pt x="2559" y="2561"/>
                    </a:lnTo>
                    <a:lnTo>
                      <a:pt x="2529" y="2425"/>
                    </a:lnTo>
                    <a:lnTo>
                      <a:pt x="2481" y="2152"/>
                    </a:lnTo>
                    <a:lnTo>
                      <a:pt x="2463" y="2016"/>
                    </a:lnTo>
                    <a:lnTo>
                      <a:pt x="2460" y="1981"/>
                    </a:lnTo>
                    <a:lnTo>
                      <a:pt x="2464" y="1917"/>
                    </a:lnTo>
                    <a:lnTo>
                      <a:pt x="2480" y="1859"/>
                    </a:lnTo>
                    <a:lnTo>
                      <a:pt x="2507" y="1808"/>
                    </a:lnTo>
                    <a:lnTo>
                      <a:pt x="2526" y="1785"/>
                    </a:lnTo>
                    <a:lnTo>
                      <a:pt x="2546" y="1764"/>
                    </a:lnTo>
                    <a:lnTo>
                      <a:pt x="2596" y="1729"/>
                    </a:lnTo>
                    <a:lnTo>
                      <a:pt x="2653" y="1706"/>
                    </a:lnTo>
                    <a:lnTo>
                      <a:pt x="2718" y="1694"/>
                    </a:lnTo>
                    <a:lnTo>
                      <a:pt x="2753" y="1693"/>
                    </a:lnTo>
                    <a:lnTo>
                      <a:pt x="2788" y="1694"/>
                    </a:lnTo>
                    <a:lnTo>
                      <a:pt x="2823" y="1698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87">
                <a:extLst>
                  <a:ext uri="{FF2B5EF4-FFF2-40B4-BE49-F238E27FC236}">
                    <a16:creationId xmlns:a16="http://schemas.microsoft.com/office/drawing/2014/main" id="{6B7B138B-0BE9-40DC-B7DF-0967091A2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08" y="2701695"/>
                <a:ext cx="1952442" cy="1952442"/>
              </a:xfrm>
              <a:custGeom>
                <a:avLst/>
                <a:gdLst>
                  <a:gd name="T0" fmla="*/ 3130 w 3429"/>
                  <a:gd name="T1" fmla="*/ 2451 h 3427"/>
                  <a:gd name="T2" fmla="*/ 3301 w 3429"/>
                  <a:gd name="T3" fmla="*/ 2422 h 3427"/>
                  <a:gd name="T4" fmla="*/ 3424 w 3429"/>
                  <a:gd name="T5" fmla="*/ 2220 h 3427"/>
                  <a:gd name="T6" fmla="*/ 3390 w 3429"/>
                  <a:gd name="T7" fmla="*/ 1967 h 3427"/>
                  <a:gd name="T8" fmla="*/ 3271 w 3429"/>
                  <a:gd name="T9" fmla="*/ 1795 h 3427"/>
                  <a:gd name="T10" fmla="*/ 3084 w 3429"/>
                  <a:gd name="T11" fmla="*/ 1703 h 3427"/>
                  <a:gd name="T12" fmla="*/ 2975 w 3429"/>
                  <a:gd name="T13" fmla="*/ 1719 h 3427"/>
                  <a:gd name="T14" fmla="*/ 2729 w 3429"/>
                  <a:gd name="T15" fmla="*/ 1817 h 3427"/>
                  <a:gd name="T16" fmla="*/ 2533 w 3429"/>
                  <a:gd name="T17" fmla="*/ 1800 h 3427"/>
                  <a:gd name="T18" fmla="*/ 2453 w 3429"/>
                  <a:gd name="T19" fmla="*/ 1643 h 3427"/>
                  <a:gd name="T20" fmla="*/ 2483 w 3429"/>
                  <a:gd name="T21" fmla="*/ 1285 h 3427"/>
                  <a:gd name="T22" fmla="*/ 2425 w 3429"/>
                  <a:gd name="T23" fmla="*/ 898 h 3427"/>
                  <a:gd name="T24" fmla="*/ 1903 w 3429"/>
                  <a:gd name="T25" fmla="*/ 960 h 3427"/>
                  <a:gd name="T26" fmla="*/ 1740 w 3429"/>
                  <a:gd name="T27" fmla="*/ 850 h 3427"/>
                  <a:gd name="T28" fmla="*/ 1698 w 3429"/>
                  <a:gd name="T29" fmla="*/ 603 h 3427"/>
                  <a:gd name="T30" fmla="*/ 1717 w 3429"/>
                  <a:gd name="T31" fmla="*/ 177 h 3427"/>
                  <a:gd name="T32" fmla="*/ 1654 w 3429"/>
                  <a:gd name="T33" fmla="*/ 76 h 3427"/>
                  <a:gd name="T34" fmla="*/ 1501 w 3429"/>
                  <a:gd name="T35" fmla="*/ 6 h 3427"/>
                  <a:gd name="T36" fmla="*/ 1288 w 3429"/>
                  <a:gd name="T37" fmla="*/ 22 h 3427"/>
                  <a:gd name="T38" fmla="*/ 1083 w 3429"/>
                  <a:gd name="T39" fmla="*/ 142 h 3427"/>
                  <a:gd name="T40" fmla="*/ 976 w 3429"/>
                  <a:gd name="T41" fmla="*/ 368 h 3427"/>
                  <a:gd name="T42" fmla="*/ 1024 w 3429"/>
                  <a:gd name="T43" fmla="*/ 530 h 3427"/>
                  <a:gd name="T44" fmla="*/ 1110 w 3429"/>
                  <a:gd name="T45" fmla="*/ 773 h 3427"/>
                  <a:gd name="T46" fmla="*/ 1066 w 3429"/>
                  <a:gd name="T47" fmla="*/ 905 h 3427"/>
                  <a:gd name="T48" fmla="*/ 858 w 3429"/>
                  <a:gd name="T49" fmla="*/ 980 h 3427"/>
                  <a:gd name="T50" fmla="*/ 548 w 3429"/>
                  <a:gd name="T51" fmla="*/ 944 h 3427"/>
                  <a:gd name="T52" fmla="*/ 96 w 3429"/>
                  <a:gd name="T53" fmla="*/ 945 h 3427"/>
                  <a:gd name="T54" fmla="*/ 2 w 3429"/>
                  <a:gd name="T55" fmla="*/ 1542 h 3427"/>
                  <a:gd name="T56" fmla="*/ 29 w 3429"/>
                  <a:gd name="T57" fmla="*/ 1707 h 3427"/>
                  <a:gd name="T58" fmla="*/ 108 w 3429"/>
                  <a:gd name="T59" fmla="*/ 1750 h 3427"/>
                  <a:gd name="T60" fmla="*/ 327 w 3429"/>
                  <a:gd name="T61" fmla="*/ 1670 h 3427"/>
                  <a:gd name="T62" fmla="*/ 494 w 3429"/>
                  <a:gd name="T63" fmla="*/ 1616 h 3427"/>
                  <a:gd name="T64" fmla="*/ 676 w 3429"/>
                  <a:gd name="T65" fmla="*/ 1650 h 3427"/>
                  <a:gd name="T66" fmla="*/ 880 w 3429"/>
                  <a:gd name="T67" fmla="*/ 1832 h 3427"/>
                  <a:gd name="T68" fmla="*/ 973 w 3429"/>
                  <a:gd name="T69" fmla="*/ 2068 h 3427"/>
                  <a:gd name="T70" fmla="*/ 913 w 3429"/>
                  <a:gd name="T71" fmla="*/ 2393 h 3427"/>
                  <a:gd name="T72" fmla="*/ 741 w 3429"/>
                  <a:gd name="T73" fmla="*/ 2525 h 3427"/>
                  <a:gd name="T74" fmla="*/ 362 w 3429"/>
                  <a:gd name="T75" fmla="*/ 2521 h 3427"/>
                  <a:gd name="T76" fmla="*/ 121 w 3429"/>
                  <a:gd name="T77" fmla="*/ 2521 h 3427"/>
                  <a:gd name="T78" fmla="*/ 25 w 3429"/>
                  <a:gd name="T79" fmla="*/ 2618 h 3427"/>
                  <a:gd name="T80" fmla="*/ 34 w 3429"/>
                  <a:gd name="T81" fmla="*/ 2874 h 3427"/>
                  <a:gd name="T82" fmla="*/ 379 w 3429"/>
                  <a:gd name="T83" fmla="*/ 3362 h 3427"/>
                  <a:gd name="T84" fmla="*/ 851 w 3429"/>
                  <a:gd name="T85" fmla="*/ 3427 h 3427"/>
                  <a:gd name="T86" fmla="*/ 1011 w 3429"/>
                  <a:gd name="T87" fmla="*/ 3369 h 3427"/>
                  <a:gd name="T88" fmla="*/ 1012 w 3429"/>
                  <a:gd name="T89" fmla="*/ 3266 h 3427"/>
                  <a:gd name="T90" fmla="*/ 913 w 3429"/>
                  <a:gd name="T91" fmla="*/ 3019 h 3427"/>
                  <a:gd name="T92" fmla="*/ 922 w 3429"/>
                  <a:gd name="T93" fmla="*/ 2759 h 3427"/>
                  <a:gd name="T94" fmla="*/ 1163 w 3429"/>
                  <a:gd name="T95" fmla="*/ 2513 h 3427"/>
                  <a:gd name="T96" fmla="*/ 1346 w 3429"/>
                  <a:gd name="T97" fmla="*/ 2453 h 3427"/>
                  <a:gd name="T98" fmla="*/ 1521 w 3429"/>
                  <a:gd name="T99" fmla="*/ 2455 h 3427"/>
                  <a:gd name="T100" fmla="*/ 1716 w 3429"/>
                  <a:gd name="T101" fmla="*/ 2549 h 3427"/>
                  <a:gd name="T102" fmla="*/ 1796 w 3429"/>
                  <a:gd name="T103" fmla="*/ 2674 h 3427"/>
                  <a:gd name="T104" fmla="*/ 1793 w 3429"/>
                  <a:gd name="T105" fmla="*/ 3084 h 3427"/>
                  <a:gd name="T106" fmla="*/ 1790 w 3429"/>
                  <a:gd name="T107" fmla="*/ 3291 h 3427"/>
                  <a:gd name="T108" fmla="*/ 1880 w 3429"/>
                  <a:gd name="T109" fmla="*/ 3396 h 3427"/>
                  <a:gd name="T110" fmla="*/ 2145 w 3429"/>
                  <a:gd name="T111" fmla="*/ 3392 h 3427"/>
                  <a:gd name="T112" fmla="*/ 2484 w 3429"/>
                  <a:gd name="T113" fmla="*/ 2884 h 3427"/>
                  <a:gd name="T114" fmla="*/ 2482 w 3429"/>
                  <a:gd name="T115" fmla="*/ 2585 h 3427"/>
                  <a:gd name="T116" fmla="*/ 2598 w 3429"/>
                  <a:gd name="T117" fmla="*/ 2455 h 3427"/>
                  <a:gd name="T118" fmla="*/ 2790 w 3429"/>
                  <a:gd name="T119" fmla="*/ 2419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29" h="3427">
                    <a:moveTo>
                      <a:pt x="2825" y="2424"/>
                    </a:moveTo>
                    <a:lnTo>
                      <a:pt x="2908" y="2436"/>
                    </a:lnTo>
                    <a:lnTo>
                      <a:pt x="3062" y="2450"/>
                    </a:lnTo>
                    <a:lnTo>
                      <a:pt x="3130" y="2451"/>
                    </a:lnTo>
                    <a:lnTo>
                      <a:pt x="3194" y="2450"/>
                    </a:lnTo>
                    <a:lnTo>
                      <a:pt x="3262" y="2440"/>
                    </a:lnTo>
                    <a:lnTo>
                      <a:pt x="3274" y="2435"/>
                    </a:lnTo>
                    <a:lnTo>
                      <a:pt x="3301" y="2422"/>
                    </a:lnTo>
                    <a:lnTo>
                      <a:pt x="3346" y="2387"/>
                    </a:lnTo>
                    <a:lnTo>
                      <a:pt x="3383" y="2339"/>
                    </a:lnTo>
                    <a:lnTo>
                      <a:pt x="3408" y="2283"/>
                    </a:lnTo>
                    <a:lnTo>
                      <a:pt x="3424" y="2220"/>
                    </a:lnTo>
                    <a:lnTo>
                      <a:pt x="3429" y="2150"/>
                    </a:lnTo>
                    <a:lnTo>
                      <a:pt x="3422" y="2078"/>
                    </a:lnTo>
                    <a:lnTo>
                      <a:pt x="3404" y="2004"/>
                    </a:lnTo>
                    <a:lnTo>
                      <a:pt x="3390" y="1967"/>
                    </a:lnTo>
                    <a:lnTo>
                      <a:pt x="3376" y="1938"/>
                    </a:lnTo>
                    <a:lnTo>
                      <a:pt x="3346" y="1884"/>
                    </a:lnTo>
                    <a:lnTo>
                      <a:pt x="3310" y="1836"/>
                    </a:lnTo>
                    <a:lnTo>
                      <a:pt x="3271" y="1795"/>
                    </a:lnTo>
                    <a:lnTo>
                      <a:pt x="3226" y="1759"/>
                    </a:lnTo>
                    <a:lnTo>
                      <a:pt x="3180" y="1732"/>
                    </a:lnTo>
                    <a:lnTo>
                      <a:pt x="3133" y="1713"/>
                    </a:lnTo>
                    <a:lnTo>
                      <a:pt x="3084" y="1703"/>
                    </a:lnTo>
                    <a:lnTo>
                      <a:pt x="3059" y="1702"/>
                    </a:lnTo>
                    <a:lnTo>
                      <a:pt x="3037" y="1703"/>
                    </a:lnTo>
                    <a:lnTo>
                      <a:pt x="2996" y="1712"/>
                    </a:lnTo>
                    <a:lnTo>
                      <a:pt x="2975" y="1719"/>
                    </a:lnTo>
                    <a:lnTo>
                      <a:pt x="2943" y="1732"/>
                    </a:lnTo>
                    <a:lnTo>
                      <a:pt x="2897" y="1750"/>
                    </a:lnTo>
                    <a:lnTo>
                      <a:pt x="2821" y="1780"/>
                    </a:lnTo>
                    <a:lnTo>
                      <a:pt x="2729" y="1817"/>
                    </a:lnTo>
                    <a:lnTo>
                      <a:pt x="2698" y="1829"/>
                    </a:lnTo>
                    <a:lnTo>
                      <a:pt x="2637" y="1837"/>
                    </a:lnTo>
                    <a:lnTo>
                      <a:pt x="2581" y="1827"/>
                    </a:lnTo>
                    <a:lnTo>
                      <a:pt x="2533" y="1800"/>
                    </a:lnTo>
                    <a:lnTo>
                      <a:pt x="2512" y="1779"/>
                    </a:lnTo>
                    <a:lnTo>
                      <a:pt x="2494" y="1758"/>
                    </a:lnTo>
                    <a:lnTo>
                      <a:pt x="2468" y="1705"/>
                    </a:lnTo>
                    <a:lnTo>
                      <a:pt x="2453" y="1643"/>
                    </a:lnTo>
                    <a:lnTo>
                      <a:pt x="2450" y="1573"/>
                    </a:lnTo>
                    <a:lnTo>
                      <a:pt x="2452" y="1534"/>
                    </a:lnTo>
                    <a:lnTo>
                      <a:pt x="2461" y="1451"/>
                    </a:lnTo>
                    <a:lnTo>
                      <a:pt x="2483" y="1285"/>
                    </a:lnTo>
                    <a:lnTo>
                      <a:pt x="2510" y="1118"/>
                    </a:lnTo>
                    <a:lnTo>
                      <a:pt x="2542" y="952"/>
                    </a:lnTo>
                    <a:lnTo>
                      <a:pt x="2561" y="869"/>
                    </a:lnTo>
                    <a:lnTo>
                      <a:pt x="2425" y="898"/>
                    </a:lnTo>
                    <a:lnTo>
                      <a:pt x="2152" y="945"/>
                    </a:lnTo>
                    <a:lnTo>
                      <a:pt x="2015" y="963"/>
                    </a:lnTo>
                    <a:lnTo>
                      <a:pt x="1976" y="966"/>
                    </a:lnTo>
                    <a:lnTo>
                      <a:pt x="1903" y="960"/>
                    </a:lnTo>
                    <a:lnTo>
                      <a:pt x="1839" y="938"/>
                    </a:lnTo>
                    <a:lnTo>
                      <a:pt x="1783" y="901"/>
                    </a:lnTo>
                    <a:lnTo>
                      <a:pt x="1760" y="876"/>
                    </a:lnTo>
                    <a:lnTo>
                      <a:pt x="1740" y="850"/>
                    </a:lnTo>
                    <a:lnTo>
                      <a:pt x="1711" y="789"/>
                    </a:lnTo>
                    <a:lnTo>
                      <a:pt x="1695" y="719"/>
                    </a:lnTo>
                    <a:lnTo>
                      <a:pt x="1693" y="644"/>
                    </a:lnTo>
                    <a:lnTo>
                      <a:pt x="1698" y="603"/>
                    </a:lnTo>
                    <a:lnTo>
                      <a:pt x="1711" y="520"/>
                    </a:lnTo>
                    <a:lnTo>
                      <a:pt x="1724" y="375"/>
                    </a:lnTo>
                    <a:lnTo>
                      <a:pt x="1725" y="259"/>
                    </a:lnTo>
                    <a:lnTo>
                      <a:pt x="1717" y="177"/>
                    </a:lnTo>
                    <a:lnTo>
                      <a:pt x="1710" y="154"/>
                    </a:lnTo>
                    <a:lnTo>
                      <a:pt x="1701" y="137"/>
                    </a:lnTo>
                    <a:lnTo>
                      <a:pt x="1680" y="105"/>
                    </a:lnTo>
                    <a:lnTo>
                      <a:pt x="1654" y="76"/>
                    </a:lnTo>
                    <a:lnTo>
                      <a:pt x="1621" y="52"/>
                    </a:lnTo>
                    <a:lnTo>
                      <a:pt x="1585" y="32"/>
                    </a:lnTo>
                    <a:lnTo>
                      <a:pt x="1546" y="16"/>
                    </a:lnTo>
                    <a:lnTo>
                      <a:pt x="1501" y="6"/>
                    </a:lnTo>
                    <a:lnTo>
                      <a:pt x="1455" y="0"/>
                    </a:lnTo>
                    <a:lnTo>
                      <a:pt x="1430" y="0"/>
                    </a:lnTo>
                    <a:lnTo>
                      <a:pt x="1382" y="2"/>
                    </a:lnTo>
                    <a:lnTo>
                      <a:pt x="1288" y="22"/>
                    </a:lnTo>
                    <a:lnTo>
                      <a:pt x="1241" y="39"/>
                    </a:lnTo>
                    <a:lnTo>
                      <a:pt x="1205" y="55"/>
                    </a:lnTo>
                    <a:lnTo>
                      <a:pt x="1139" y="95"/>
                    </a:lnTo>
                    <a:lnTo>
                      <a:pt x="1083" y="142"/>
                    </a:lnTo>
                    <a:lnTo>
                      <a:pt x="1038" y="194"/>
                    </a:lnTo>
                    <a:lnTo>
                      <a:pt x="1005" y="251"/>
                    </a:lnTo>
                    <a:lnTo>
                      <a:pt x="984" y="309"/>
                    </a:lnTo>
                    <a:lnTo>
                      <a:pt x="976" y="368"/>
                    </a:lnTo>
                    <a:lnTo>
                      <a:pt x="983" y="425"/>
                    </a:lnTo>
                    <a:lnTo>
                      <a:pt x="993" y="453"/>
                    </a:lnTo>
                    <a:lnTo>
                      <a:pt x="1007" y="485"/>
                    </a:lnTo>
                    <a:lnTo>
                      <a:pt x="1024" y="530"/>
                    </a:lnTo>
                    <a:lnTo>
                      <a:pt x="1054" y="606"/>
                    </a:lnTo>
                    <a:lnTo>
                      <a:pt x="1092" y="700"/>
                    </a:lnTo>
                    <a:lnTo>
                      <a:pt x="1101" y="725"/>
                    </a:lnTo>
                    <a:lnTo>
                      <a:pt x="1110" y="773"/>
                    </a:lnTo>
                    <a:lnTo>
                      <a:pt x="1108" y="820"/>
                    </a:lnTo>
                    <a:lnTo>
                      <a:pt x="1095" y="864"/>
                    </a:lnTo>
                    <a:lnTo>
                      <a:pt x="1082" y="883"/>
                    </a:lnTo>
                    <a:lnTo>
                      <a:pt x="1066" y="905"/>
                    </a:lnTo>
                    <a:lnTo>
                      <a:pt x="1021" y="941"/>
                    </a:lnTo>
                    <a:lnTo>
                      <a:pt x="964" y="965"/>
                    </a:lnTo>
                    <a:lnTo>
                      <a:pt x="897" y="979"/>
                    </a:lnTo>
                    <a:lnTo>
                      <a:pt x="858" y="980"/>
                    </a:lnTo>
                    <a:lnTo>
                      <a:pt x="835" y="979"/>
                    </a:lnTo>
                    <a:lnTo>
                      <a:pt x="809" y="977"/>
                    </a:lnTo>
                    <a:lnTo>
                      <a:pt x="722" y="967"/>
                    </a:lnTo>
                    <a:lnTo>
                      <a:pt x="548" y="944"/>
                    </a:lnTo>
                    <a:lnTo>
                      <a:pt x="373" y="915"/>
                    </a:lnTo>
                    <a:lnTo>
                      <a:pt x="200" y="881"/>
                    </a:lnTo>
                    <a:lnTo>
                      <a:pt x="114" y="862"/>
                    </a:lnTo>
                    <a:lnTo>
                      <a:pt x="96" y="945"/>
                    </a:lnTo>
                    <a:lnTo>
                      <a:pt x="62" y="1114"/>
                    </a:lnTo>
                    <a:lnTo>
                      <a:pt x="33" y="1285"/>
                    </a:lnTo>
                    <a:lnTo>
                      <a:pt x="12" y="1457"/>
                    </a:lnTo>
                    <a:lnTo>
                      <a:pt x="2" y="1542"/>
                    </a:lnTo>
                    <a:lnTo>
                      <a:pt x="0" y="1571"/>
                    </a:lnTo>
                    <a:lnTo>
                      <a:pt x="2" y="1624"/>
                    </a:lnTo>
                    <a:lnTo>
                      <a:pt x="12" y="1669"/>
                    </a:lnTo>
                    <a:lnTo>
                      <a:pt x="29" y="1707"/>
                    </a:lnTo>
                    <a:lnTo>
                      <a:pt x="41" y="1721"/>
                    </a:lnTo>
                    <a:lnTo>
                      <a:pt x="51" y="1731"/>
                    </a:lnTo>
                    <a:lnTo>
                      <a:pt x="78" y="1746"/>
                    </a:lnTo>
                    <a:lnTo>
                      <a:pt x="108" y="1750"/>
                    </a:lnTo>
                    <a:lnTo>
                      <a:pt x="142" y="1744"/>
                    </a:lnTo>
                    <a:lnTo>
                      <a:pt x="160" y="1737"/>
                    </a:lnTo>
                    <a:lnTo>
                      <a:pt x="251" y="1699"/>
                    </a:lnTo>
                    <a:lnTo>
                      <a:pt x="327" y="1670"/>
                    </a:lnTo>
                    <a:lnTo>
                      <a:pt x="373" y="1652"/>
                    </a:lnTo>
                    <a:lnTo>
                      <a:pt x="407" y="1638"/>
                    </a:lnTo>
                    <a:lnTo>
                      <a:pt x="435" y="1628"/>
                    </a:lnTo>
                    <a:lnTo>
                      <a:pt x="494" y="1616"/>
                    </a:lnTo>
                    <a:lnTo>
                      <a:pt x="524" y="1615"/>
                    </a:lnTo>
                    <a:lnTo>
                      <a:pt x="555" y="1616"/>
                    </a:lnTo>
                    <a:lnTo>
                      <a:pt x="616" y="1628"/>
                    </a:lnTo>
                    <a:lnTo>
                      <a:pt x="676" y="1650"/>
                    </a:lnTo>
                    <a:lnTo>
                      <a:pt x="733" y="1683"/>
                    </a:lnTo>
                    <a:lnTo>
                      <a:pt x="787" y="1724"/>
                    </a:lnTo>
                    <a:lnTo>
                      <a:pt x="837" y="1774"/>
                    </a:lnTo>
                    <a:lnTo>
                      <a:pt x="880" y="1832"/>
                    </a:lnTo>
                    <a:lnTo>
                      <a:pt x="918" y="1897"/>
                    </a:lnTo>
                    <a:lnTo>
                      <a:pt x="933" y="1933"/>
                    </a:lnTo>
                    <a:lnTo>
                      <a:pt x="951" y="1977"/>
                    </a:lnTo>
                    <a:lnTo>
                      <a:pt x="973" y="2068"/>
                    </a:lnTo>
                    <a:lnTo>
                      <a:pt x="979" y="2159"/>
                    </a:lnTo>
                    <a:lnTo>
                      <a:pt x="971" y="2244"/>
                    </a:lnTo>
                    <a:lnTo>
                      <a:pt x="949" y="2322"/>
                    </a:lnTo>
                    <a:lnTo>
                      <a:pt x="913" y="2393"/>
                    </a:lnTo>
                    <a:lnTo>
                      <a:pt x="866" y="2452"/>
                    </a:lnTo>
                    <a:lnTo>
                      <a:pt x="807" y="2498"/>
                    </a:lnTo>
                    <a:lnTo>
                      <a:pt x="771" y="2513"/>
                    </a:lnTo>
                    <a:lnTo>
                      <a:pt x="741" y="2525"/>
                    </a:lnTo>
                    <a:lnTo>
                      <a:pt x="652" y="2536"/>
                    </a:lnTo>
                    <a:lnTo>
                      <a:pt x="595" y="2537"/>
                    </a:lnTo>
                    <a:lnTo>
                      <a:pt x="524" y="2536"/>
                    </a:lnTo>
                    <a:lnTo>
                      <a:pt x="362" y="2521"/>
                    </a:lnTo>
                    <a:lnTo>
                      <a:pt x="276" y="2508"/>
                    </a:lnTo>
                    <a:lnTo>
                      <a:pt x="242" y="2504"/>
                    </a:lnTo>
                    <a:lnTo>
                      <a:pt x="177" y="2506"/>
                    </a:lnTo>
                    <a:lnTo>
                      <a:pt x="121" y="2521"/>
                    </a:lnTo>
                    <a:lnTo>
                      <a:pt x="75" y="2548"/>
                    </a:lnTo>
                    <a:lnTo>
                      <a:pt x="56" y="2567"/>
                    </a:lnTo>
                    <a:lnTo>
                      <a:pt x="44" y="2583"/>
                    </a:lnTo>
                    <a:lnTo>
                      <a:pt x="25" y="2618"/>
                    </a:lnTo>
                    <a:lnTo>
                      <a:pt x="15" y="2659"/>
                    </a:lnTo>
                    <a:lnTo>
                      <a:pt x="13" y="2705"/>
                    </a:lnTo>
                    <a:lnTo>
                      <a:pt x="16" y="2729"/>
                    </a:lnTo>
                    <a:lnTo>
                      <a:pt x="34" y="2874"/>
                    </a:lnTo>
                    <a:lnTo>
                      <a:pt x="85" y="3163"/>
                    </a:lnTo>
                    <a:lnTo>
                      <a:pt x="118" y="3307"/>
                    </a:lnTo>
                    <a:lnTo>
                      <a:pt x="204" y="3327"/>
                    </a:lnTo>
                    <a:lnTo>
                      <a:pt x="379" y="3362"/>
                    </a:lnTo>
                    <a:lnTo>
                      <a:pt x="554" y="3391"/>
                    </a:lnTo>
                    <a:lnTo>
                      <a:pt x="730" y="3415"/>
                    </a:lnTo>
                    <a:lnTo>
                      <a:pt x="818" y="3425"/>
                    </a:lnTo>
                    <a:lnTo>
                      <a:pt x="851" y="3427"/>
                    </a:lnTo>
                    <a:lnTo>
                      <a:pt x="912" y="3422"/>
                    </a:lnTo>
                    <a:lnTo>
                      <a:pt x="962" y="3408"/>
                    </a:lnTo>
                    <a:lnTo>
                      <a:pt x="998" y="3384"/>
                    </a:lnTo>
                    <a:lnTo>
                      <a:pt x="1011" y="3369"/>
                    </a:lnTo>
                    <a:lnTo>
                      <a:pt x="1018" y="3356"/>
                    </a:lnTo>
                    <a:lnTo>
                      <a:pt x="1024" y="3329"/>
                    </a:lnTo>
                    <a:lnTo>
                      <a:pt x="1021" y="3289"/>
                    </a:lnTo>
                    <a:lnTo>
                      <a:pt x="1012" y="3266"/>
                    </a:lnTo>
                    <a:lnTo>
                      <a:pt x="974" y="3173"/>
                    </a:lnTo>
                    <a:lnTo>
                      <a:pt x="943" y="3096"/>
                    </a:lnTo>
                    <a:lnTo>
                      <a:pt x="927" y="3052"/>
                    </a:lnTo>
                    <a:lnTo>
                      <a:pt x="913" y="3019"/>
                    </a:lnTo>
                    <a:lnTo>
                      <a:pt x="900" y="2984"/>
                    </a:lnTo>
                    <a:lnTo>
                      <a:pt x="890" y="2909"/>
                    </a:lnTo>
                    <a:lnTo>
                      <a:pt x="898" y="2834"/>
                    </a:lnTo>
                    <a:lnTo>
                      <a:pt x="922" y="2759"/>
                    </a:lnTo>
                    <a:lnTo>
                      <a:pt x="962" y="2687"/>
                    </a:lnTo>
                    <a:lnTo>
                      <a:pt x="1016" y="2621"/>
                    </a:lnTo>
                    <a:lnTo>
                      <a:pt x="1083" y="2562"/>
                    </a:lnTo>
                    <a:lnTo>
                      <a:pt x="1163" y="2513"/>
                    </a:lnTo>
                    <a:lnTo>
                      <a:pt x="1208" y="2492"/>
                    </a:lnTo>
                    <a:lnTo>
                      <a:pt x="1235" y="2482"/>
                    </a:lnTo>
                    <a:lnTo>
                      <a:pt x="1290" y="2464"/>
                    </a:lnTo>
                    <a:lnTo>
                      <a:pt x="1346" y="2453"/>
                    </a:lnTo>
                    <a:lnTo>
                      <a:pt x="1402" y="2448"/>
                    </a:lnTo>
                    <a:lnTo>
                      <a:pt x="1430" y="2447"/>
                    </a:lnTo>
                    <a:lnTo>
                      <a:pt x="1461" y="2448"/>
                    </a:lnTo>
                    <a:lnTo>
                      <a:pt x="1521" y="2455"/>
                    </a:lnTo>
                    <a:lnTo>
                      <a:pt x="1577" y="2470"/>
                    </a:lnTo>
                    <a:lnTo>
                      <a:pt x="1629" y="2490"/>
                    </a:lnTo>
                    <a:lnTo>
                      <a:pt x="1675" y="2516"/>
                    </a:lnTo>
                    <a:lnTo>
                      <a:pt x="1716" y="2549"/>
                    </a:lnTo>
                    <a:lnTo>
                      <a:pt x="1751" y="2588"/>
                    </a:lnTo>
                    <a:lnTo>
                      <a:pt x="1778" y="2631"/>
                    </a:lnTo>
                    <a:lnTo>
                      <a:pt x="1788" y="2654"/>
                    </a:lnTo>
                    <a:lnTo>
                      <a:pt x="1796" y="2674"/>
                    </a:lnTo>
                    <a:lnTo>
                      <a:pt x="1806" y="2721"/>
                    </a:lnTo>
                    <a:lnTo>
                      <a:pt x="1812" y="2808"/>
                    </a:lnTo>
                    <a:lnTo>
                      <a:pt x="1808" y="2945"/>
                    </a:lnTo>
                    <a:lnTo>
                      <a:pt x="1793" y="3084"/>
                    </a:lnTo>
                    <a:lnTo>
                      <a:pt x="1783" y="3150"/>
                    </a:lnTo>
                    <a:lnTo>
                      <a:pt x="1779" y="3181"/>
                    </a:lnTo>
                    <a:lnTo>
                      <a:pt x="1780" y="3239"/>
                    </a:lnTo>
                    <a:lnTo>
                      <a:pt x="1790" y="3291"/>
                    </a:lnTo>
                    <a:lnTo>
                      <a:pt x="1812" y="3335"/>
                    </a:lnTo>
                    <a:lnTo>
                      <a:pt x="1827" y="3354"/>
                    </a:lnTo>
                    <a:lnTo>
                      <a:pt x="1842" y="3371"/>
                    </a:lnTo>
                    <a:lnTo>
                      <a:pt x="1880" y="3396"/>
                    </a:lnTo>
                    <a:lnTo>
                      <a:pt x="1925" y="3410"/>
                    </a:lnTo>
                    <a:lnTo>
                      <a:pt x="1976" y="3414"/>
                    </a:lnTo>
                    <a:lnTo>
                      <a:pt x="2004" y="3411"/>
                    </a:lnTo>
                    <a:lnTo>
                      <a:pt x="2145" y="3392"/>
                    </a:lnTo>
                    <a:lnTo>
                      <a:pt x="2427" y="3343"/>
                    </a:lnTo>
                    <a:lnTo>
                      <a:pt x="2566" y="3313"/>
                    </a:lnTo>
                    <a:lnTo>
                      <a:pt x="2535" y="3171"/>
                    </a:lnTo>
                    <a:lnTo>
                      <a:pt x="2484" y="2884"/>
                    </a:lnTo>
                    <a:lnTo>
                      <a:pt x="2465" y="2741"/>
                    </a:lnTo>
                    <a:lnTo>
                      <a:pt x="2462" y="2707"/>
                    </a:lnTo>
                    <a:lnTo>
                      <a:pt x="2466" y="2643"/>
                    </a:lnTo>
                    <a:lnTo>
                      <a:pt x="2482" y="2585"/>
                    </a:lnTo>
                    <a:lnTo>
                      <a:pt x="2509" y="2533"/>
                    </a:lnTo>
                    <a:lnTo>
                      <a:pt x="2527" y="2511"/>
                    </a:lnTo>
                    <a:lnTo>
                      <a:pt x="2548" y="2489"/>
                    </a:lnTo>
                    <a:lnTo>
                      <a:pt x="2598" y="2455"/>
                    </a:lnTo>
                    <a:lnTo>
                      <a:pt x="2655" y="2431"/>
                    </a:lnTo>
                    <a:lnTo>
                      <a:pt x="2720" y="2420"/>
                    </a:lnTo>
                    <a:lnTo>
                      <a:pt x="2755" y="2419"/>
                    </a:lnTo>
                    <a:lnTo>
                      <a:pt x="2790" y="2419"/>
                    </a:lnTo>
                    <a:lnTo>
                      <a:pt x="2825" y="2424"/>
                    </a:lnTo>
                    <a:close/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687">
              <a:extLst>
                <a:ext uri="{FF2B5EF4-FFF2-40B4-BE49-F238E27FC236}">
                  <a16:creationId xmlns:a16="http://schemas.microsoft.com/office/drawing/2014/main" id="{08D298B4-E5A4-4775-911F-95621D02AF7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5107" y="3216067"/>
              <a:ext cx="1952442" cy="1952441"/>
            </a:xfrm>
            <a:custGeom>
              <a:avLst/>
              <a:gdLst>
                <a:gd name="T0" fmla="*/ 3130 w 3429"/>
                <a:gd name="T1" fmla="*/ 2451 h 3427"/>
                <a:gd name="T2" fmla="*/ 3301 w 3429"/>
                <a:gd name="T3" fmla="*/ 2422 h 3427"/>
                <a:gd name="T4" fmla="*/ 3424 w 3429"/>
                <a:gd name="T5" fmla="*/ 2220 h 3427"/>
                <a:gd name="T6" fmla="*/ 3390 w 3429"/>
                <a:gd name="T7" fmla="*/ 1967 h 3427"/>
                <a:gd name="T8" fmla="*/ 3271 w 3429"/>
                <a:gd name="T9" fmla="*/ 1795 h 3427"/>
                <a:gd name="T10" fmla="*/ 3084 w 3429"/>
                <a:gd name="T11" fmla="*/ 1703 h 3427"/>
                <a:gd name="T12" fmla="*/ 2975 w 3429"/>
                <a:gd name="T13" fmla="*/ 1719 h 3427"/>
                <a:gd name="T14" fmla="*/ 2729 w 3429"/>
                <a:gd name="T15" fmla="*/ 1817 h 3427"/>
                <a:gd name="T16" fmla="*/ 2533 w 3429"/>
                <a:gd name="T17" fmla="*/ 1800 h 3427"/>
                <a:gd name="T18" fmla="*/ 2453 w 3429"/>
                <a:gd name="T19" fmla="*/ 1643 h 3427"/>
                <a:gd name="T20" fmla="*/ 2483 w 3429"/>
                <a:gd name="T21" fmla="*/ 1285 h 3427"/>
                <a:gd name="T22" fmla="*/ 2425 w 3429"/>
                <a:gd name="T23" fmla="*/ 898 h 3427"/>
                <a:gd name="T24" fmla="*/ 1903 w 3429"/>
                <a:gd name="T25" fmla="*/ 960 h 3427"/>
                <a:gd name="T26" fmla="*/ 1740 w 3429"/>
                <a:gd name="T27" fmla="*/ 850 h 3427"/>
                <a:gd name="T28" fmla="*/ 1698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1 w 3429"/>
                <a:gd name="T35" fmla="*/ 6 h 3427"/>
                <a:gd name="T36" fmla="*/ 1288 w 3429"/>
                <a:gd name="T37" fmla="*/ 22 h 3427"/>
                <a:gd name="T38" fmla="*/ 1083 w 3429"/>
                <a:gd name="T39" fmla="*/ 142 h 3427"/>
                <a:gd name="T40" fmla="*/ 976 w 3429"/>
                <a:gd name="T41" fmla="*/ 368 h 3427"/>
                <a:gd name="T42" fmla="*/ 1024 w 3429"/>
                <a:gd name="T43" fmla="*/ 530 h 3427"/>
                <a:gd name="T44" fmla="*/ 1110 w 3429"/>
                <a:gd name="T45" fmla="*/ 773 h 3427"/>
                <a:gd name="T46" fmla="*/ 1066 w 3429"/>
                <a:gd name="T47" fmla="*/ 905 h 3427"/>
                <a:gd name="T48" fmla="*/ 858 w 3429"/>
                <a:gd name="T49" fmla="*/ 980 h 3427"/>
                <a:gd name="T50" fmla="*/ 548 w 3429"/>
                <a:gd name="T51" fmla="*/ 944 h 3427"/>
                <a:gd name="T52" fmla="*/ 96 w 3429"/>
                <a:gd name="T53" fmla="*/ 945 h 3427"/>
                <a:gd name="T54" fmla="*/ 2 w 3429"/>
                <a:gd name="T55" fmla="*/ 1542 h 3427"/>
                <a:gd name="T56" fmla="*/ 29 w 3429"/>
                <a:gd name="T57" fmla="*/ 1707 h 3427"/>
                <a:gd name="T58" fmla="*/ 108 w 3429"/>
                <a:gd name="T59" fmla="*/ 1750 h 3427"/>
                <a:gd name="T60" fmla="*/ 327 w 3429"/>
                <a:gd name="T61" fmla="*/ 1670 h 3427"/>
                <a:gd name="T62" fmla="*/ 494 w 3429"/>
                <a:gd name="T63" fmla="*/ 1616 h 3427"/>
                <a:gd name="T64" fmla="*/ 676 w 3429"/>
                <a:gd name="T65" fmla="*/ 1650 h 3427"/>
                <a:gd name="T66" fmla="*/ 880 w 3429"/>
                <a:gd name="T67" fmla="*/ 1832 h 3427"/>
                <a:gd name="T68" fmla="*/ 973 w 3429"/>
                <a:gd name="T69" fmla="*/ 2068 h 3427"/>
                <a:gd name="T70" fmla="*/ 913 w 3429"/>
                <a:gd name="T71" fmla="*/ 2393 h 3427"/>
                <a:gd name="T72" fmla="*/ 741 w 3429"/>
                <a:gd name="T73" fmla="*/ 2525 h 3427"/>
                <a:gd name="T74" fmla="*/ 362 w 3429"/>
                <a:gd name="T75" fmla="*/ 2521 h 3427"/>
                <a:gd name="T76" fmla="*/ 121 w 3429"/>
                <a:gd name="T77" fmla="*/ 2521 h 3427"/>
                <a:gd name="T78" fmla="*/ 25 w 3429"/>
                <a:gd name="T79" fmla="*/ 2618 h 3427"/>
                <a:gd name="T80" fmla="*/ 34 w 3429"/>
                <a:gd name="T81" fmla="*/ 2874 h 3427"/>
                <a:gd name="T82" fmla="*/ 379 w 3429"/>
                <a:gd name="T83" fmla="*/ 3362 h 3427"/>
                <a:gd name="T84" fmla="*/ 851 w 3429"/>
                <a:gd name="T85" fmla="*/ 3427 h 3427"/>
                <a:gd name="T86" fmla="*/ 1011 w 3429"/>
                <a:gd name="T87" fmla="*/ 3369 h 3427"/>
                <a:gd name="T88" fmla="*/ 1012 w 3429"/>
                <a:gd name="T89" fmla="*/ 3266 h 3427"/>
                <a:gd name="T90" fmla="*/ 913 w 3429"/>
                <a:gd name="T91" fmla="*/ 3019 h 3427"/>
                <a:gd name="T92" fmla="*/ 922 w 3429"/>
                <a:gd name="T93" fmla="*/ 2759 h 3427"/>
                <a:gd name="T94" fmla="*/ 1163 w 3429"/>
                <a:gd name="T95" fmla="*/ 2513 h 3427"/>
                <a:gd name="T96" fmla="*/ 1346 w 3429"/>
                <a:gd name="T97" fmla="*/ 2453 h 3427"/>
                <a:gd name="T98" fmla="*/ 1521 w 3429"/>
                <a:gd name="T99" fmla="*/ 2455 h 3427"/>
                <a:gd name="T100" fmla="*/ 1716 w 3429"/>
                <a:gd name="T101" fmla="*/ 2549 h 3427"/>
                <a:gd name="T102" fmla="*/ 1796 w 3429"/>
                <a:gd name="T103" fmla="*/ 2674 h 3427"/>
                <a:gd name="T104" fmla="*/ 1793 w 3429"/>
                <a:gd name="T105" fmla="*/ 3084 h 3427"/>
                <a:gd name="T106" fmla="*/ 1790 w 3429"/>
                <a:gd name="T107" fmla="*/ 3291 h 3427"/>
                <a:gd name="T108" fmla="*/ 1880 w 3429"/>
                <a:gd name="T109" fmla="*/ 3396 h 3427"/>
                <a:gd name="T110" fmla="*/ 2145 w 3429"/>
                <a:gd name="T111" fmla="*/ 3392 h 3427"/>
                <a:gd name="T112" fmla="*/ 2484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5" y="2424"/>
                  </a:moveTo>
                  <a:lnTo>
                    <a:pt x="2908" y="2436"/>
                  </a:lnTo>
                  <a:lnTo>
                    <a:pt x="3062" y="2450"/>
                  </a:lnTo>
                  <a:lnTo>
                    <a:pt x="3130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4" y="2435"/>
                  </a:lnTo>
                  <a:lnTo>
                    <a:pt x="3301" y="2422"/>
                  </a:lnTo>
                  <a:lnTo>
                    <a:pt x="3346" y="2387"/>
                  </a:lnTo>
                  <a:lnTo>
                    <a:pt x="3383" y="2339"/>
                  </a:lnTo>
                  <a:lnTo>
                    <a:pt x="3408" y="2283"/>
                  </a:lnTo>
                  <a:lnTo>
                    <a:pt x="3424" y="2220"/>
                  </a:lnTo>
                  <a:lnTo>
                    <a:pt x="3429" y="2150"/>
                  </a:lnTo>
                  <a:lnTo>
                    <a:pt x="3422" y="2078"/>
                  </a:lnTo>
                  <a:lnTo>
                    <a:pt x="3404" y="2004"/>
                  </a:lnTo>
                  <a:lnTo>
                    <a:pt x="3390" y="1967"/>
                  </a:lnTo>
                  <a:lnTo>
                    <a:pt x="3376" y="1938"/>
                  </a:lnTo>
                  <a:lnTo>
                    <a:pt x="3346" y="1884"/>
                  </a:lnTo>
                  <a:lnTo>
                    <a:pt x="3310" y="1836"/>
                  </a:lnTo>
                  <a:lnTo>
                    <a:pt x="3271" y="1795"/>
                  </a:lnTo>
                  <a:lnTo>
                    <a:pt x="3226" y="1759"/>
                  </a:lnTo>
                  <a:lnTo>
                    <a:pt x="3180" y="1732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59" y="1702"/>
                  </a:lnTo>
                  <a:lnTo>
                    <a:pt x="3037" y="1703"/>
                  </a:lnTo>
                  <a:lnTo>
                    <a:pt x="2996" y="1712"/>
                  </a:lnTo>
                  <a:lnTo>
                    <a:pt x="2975" y="1719"/>
                  </a:lnTo>
                  <a:lnTo>
                    <a:pt x="2943" y="1732"/>
                  </a:lnTo>
                  <a:lnTo>
                    <a:pt x="2897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3" y="1800"/>
                  </a:lnTo>
                  <a:lnTo>
                    <a:pt x="2512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3" y="1643"/>
                  </a:lnTo>
                  <a:lnTo>
                    <a:pt x="2450" y="1573"/>
                  </a:lnTo>
                  <a:lnTo>
                    <a:pt x="2452" y="1534"/>
                  </a:lnTo>
                  <a:lnTo>
                    <a:pt x="2461" y="1451"/>
                  </a:lnTo>
                  <a:lnTo>
                    <a:pt x="2483" y="1285"/>
                  </a:lnTo>
                  <a:lnTo>
                    <a:pt x="2510" y="1118"/>
                  </a:lnTo>
                  <a:lnTo>
                    <a:pt x="2542" y="952"/>
                  </a:lnTo>
                  <a:lnTo>
                    <a:pt x="2561" y="869"/>
                  </a:lnTo>
                  <a:lnTo>
                    <a:pt x="2425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3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1" y="789"/>
                  </a:lnTo>
                  <a:lnTo>
                    <a:pt x="1695" y="719"/>
                  </a:lnTo>
                  <a:lnTo>
                    <a:pt x="1693" y="644"/>
                  </a:lnTo>
                  <a:lnTo>
                    <a:pt x="1698" y="603"/>
                  </a:lnTo>
                  <a:lnTo>
                    <a:pt x="1711" y="520"/>
                  </a:lnTo>
                  <a:lnTo>
                    <a:pt x="1724" y="375"/>
                  </a:lnTo>
                  <a:lnTo>
                    <a:pt x="1725" y="259"/>
                  </a:lnTo>
                  <a:lnTo>
                    <a:pt x="1717" y="177"/>
                  </a:lnTo>
                  <a:lnTo>
                    <a:pt x="1710" y="154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1" y="52"/>
                  </a:lnTo>
                  <a:lnTo>
                    <a:pt x="1585" y="32"/>
                  </a:lnTo>
                  <a:lnTo>
                    <a:pt x="1546" y="16"/>
                  </a:lnTo>
                  <a:lnTo>
                    <a:pt x="1501" y="6"/>
                  </a:lnTo>
                  <a:lnTo>
                    <a:pt x="1455" y="0"/>
                  </a:lnTo>
                  <a:lnTo>
                    <a:pt x="1430" y="0"/>
                  </a:lnTo>
                  <a:lnTo>
                    <a:pt x="1382" y="2"/>
                  </a:lnTo>
                  <a:lnTo>
                    <a:pt x="1288" y="22"/>
                  </a:lnTo>
                  <a:lnTo>
                    <a:pt x="1241" y="39"/>
                  </a:lnTo>
                  <a:lnTo>
                    <a:pt x="1205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8" y="194"/>
                  </a:lnTo>
                  <a:lnTo>
                    <a:pt x="1005" y="251"/>
                  </a:lnTo>
                  <a:lnTo>
                    <a:pt x="984" y="309"/>
                  </a:lnTo>
                  <a:lnTo>
                    <a:pt x="976" y="368"/>
                  </a:lnTo>
                  <a:lnTo>
                    <a:pt x="983" y="425"/>
                  </a:lnTo>
                  <a:lnTo>
                    <a:pt x="993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2" y="700"/>
                  </a:lnTo>
                  <a:lnTo>
                    <a:pt x="1101" y="725"/>
                  </a:lnTo>
                  <a:lnTo>
                    <a:pt x="1110" y="773"/>
                  </a:lnTo>
                  <a:lnTo>
                    <a:pt x="1108" y="820"/>
                  </a:lnTo>
                  <a:lnTo>
                    <a:pt x="1095" y="864"/>
                  </a:lnTo>
                  <a:lnTo>
                    <a:pt x="1082" y="883"/>
                  </a:lnTo>
                  <a:lnTo>
                    <a:pt x="1066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7" y="979"/>
                  </a:lnTo>
                  <a:lnTo>
                    <a:pt x="858" y="980"/>
                  </a:lnTo>
                  <a:lnTo>
                    <a:pt x="835" y="979"/>
                  </a:lnTo>
                  <a:lnTo>
                    <a:pt x="809" y="977"/>
                  </a:lnTo>
                  <a:lnTo>
                    <a:pt x="722" y="967"/>
                  </a:lnTo>
                  <a:lnTo>
                    <a:pt x="548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2"/>
                  </a:lnTo>
                  <a:lnTo>
                    <a:pt x="96" y="945"/>
                  </a:lnTo>
                  <a:lnTo>
                    <a:pt x="62" y="1114"/>
                  </a:lnTo>
                  <a:lnTo>
                    <a:pt x="33" y="1285"/>
                  </a:lnTo>
                  <a:lnTo>
                    <a:pt x="12" y="1457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2" y="1669"/>
                  </a:lnTo>
                  <a:lnTo>
                    <a:pt x="29" y="1707"/>
                  </a:lnTo>
                  <a:lnTo>
                    <a:pt x="41" y="1721"/>
                  </a:lnTo>
                  <a:lnTo>
                    <a:pt x="51" y="1731"/>
                  </a:lnTo>
                  <a:lnTo>
                    <a:pt x="78" y="1746"/>
                  </a:lnTo>
                  <a:lnTo>
                    <a:pt x="108" y="1750"/>
                  </a:lnTo>
                  <a:lnTo>
                    <a:pt x="142" y="1744"/>
                  </a:lnTo>
                  <a:lnTo>
                    <a:pt x="160" y="1737"/>
                  </a:lnTo>
                  <a:lnTo>
                    <a:pt x="251" y="1699"/>
                  </a:lnTo>
                  <a:lnTo>
                    <a:pt x="327" y="1670"/>
                  </a:lnTo>
                  <a:lnTo>
                    <a:pt x="373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6"/>
                  </a:lnTo>
                  <a:lnTo>
                    <a:pt x="524" y="1615"/>
                  </a:lnTo>
                  <a:lnTo>
                    <a:pt x="555" y="1616"/>
                  </a:lnTo>
                  <a:lnTo>
                    <a:pt x="616" y="1628"/>
                  </a:lnTo>
                  <a:lnTo>
                    <a:pt x="676" y="1650"/>
                  </a:lnTo>
                  <a:lnTo>
                    <a:pt x="733" y="1683"/>
                  </a:lnTo>
                  <a:lnTo>
                    <a:pt x="787" y="1724"/>
                  </a:lnTo>
                  <a:lnTo>
                    <a:pt x="837" y="1774"/>
                  </a:lnTo>
                  <a:lnTo>
                    <a:pt x="880" y="1832"/>
                  </a:lnTo>
                  <a:lnTo>
                    <a:pt x="918" y="1897"/>
                  </a:lnTo>
                  <a:lnTo>
                    <a:pt x="933" y="1933"/>
                  </a:lnTo>
                  <a:lnTo>
                    <a:pt x="951" y="1977"/>
                  </a:lnTo>
                  <a:lnTo>
                    <a:pt x="973" y="2068"/>
                  </a:lnTo>
                  <a:lnTo>
                    <a:pt x="979" y="2159"/>
                  </a:lnTo>
                  <a:lnTo>
                    <a:pt x="971" y="2244"/>
                  </a:lnTo>
                  <a:lnTo>
                    <a:pt x="949" y="2322"/>
                  </a:lnTo>
                  <a:lnTo>
                    <a:pt x="913" y="2393"/>
                  </a:lnTo>
                  <a:lnTo>
                    <a:pt x="866" y="2452"/>
                  </a:lnTo>
                  <a:lnTo>
                    <a:pt x="807" y="2498"/>
                  </a:lnTo>
                  <a:lnTo>
                    <a:pt x="771" y="2513"/>
                  </a:lnTo>
                  <a:lnTo>
                    <a:pt x="741" y="2525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4" y="2536"/>
                  </a:lnTo>
                  <a:lnTo>
                    <a:pt x="362" y="2521"/>
                  </a:lnTo>
                  <a:lnTo>
                    <a:pt x="276" y="2508"/>
                  </a:lnTo>
                  <a:lnTo>
                    <a:pt x="242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6" y="2567"/>
                  </a:lnTo>
                  <a:lnTo>
                    <a:pt x="44" y="2583"/>
                  </a:lnTo>
                  <a:lnTo>
                    <a:pt x="25" y="2618"/>
                  </a:lnTo>
                  <a:lnTo>
                    <a:pt x="15" y="2659"/>
                  </a:lnTo>
                  <a:lnTo>
                    <a:pt x="13" y="2705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5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9" y="3362"/>
                  </a:lnTo>
                  <a:lnTo>
                    <a:pt x="554" y="3391"/>
                  </a:lnTo>
                  <a:lnTo>
                    <a:pt x="730" y="3415"/>
                  </a:lnTo>
                  <a:lnTo>
                    <a:pt x="818" y="3425"/>
                  </a:lnTo>
                  <a:lnTo>
                    <a:pt x="851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1" y="3369"/>
                  </a:lnTo>
                  <a:lnTo>
                    <a:pt x="1018" y="3356"/>
                  </a:lnTo>
                  <a:lnTo>
                    <a:pt x="1024" y="3329"/>
                  </a:lnTo>
                  <a:lnTo>
                    <a:pt x="1021" y="3289"/>
                  </a:lnTo>
                  <a:lnTo>
                    <a:pt x="1012" y="3266"/>
                  </a:lnTo>
                  <a:lnTo>
                    <a:pt x="974" y="3173"/>
                  </a:lnTo>
                  <a:lnTo>
                    <a:pt x="943" y="3096"/>
                  </a:lnTo>
                  <a:lnTo>
                    <a:pt x="927" y="3052"/>
                  </a:lnTo>
                  <a:lnTo>
                    <a:pt x="913" y="3019"/>
                  </a:lnTo>
                  <a:lnTo>
                    <a:pt x="900" y="2984"/>
                  </a:lnTo>
                  <a:lnTo>
                    <a:pt x="890" y="2909"/>
                  </a:lnTo>
                  <a:lnTo>
                    <a:pt x="898" y="2834"/>
                  </a:lnTo>
                  <a:lnTo>
                    <a:pt x="922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3" y="2562"/>
                  </a:lnTo>
                  <a:lnTo>
                    <a:pt x="1163" y="2513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0" y="2464"/>
                  </a:lnTo>
                  <a:lnTo>
                    <a:pt x="1346" y="2453"/>
                  </a:lnTo>
                  <a:lnTo>
                    <a:pt x="1402" y="2448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70"/>
                  </a:lnTo>
                  <a:lnTo>
                    <a:pt x="1629" y="2490"/>
                  </a:lnTo>
                  <a:lnTo>
                    <a:pt x="1675" y="2516"/>
                  </a:lnTo>
                  <a:lnTo>
                    <a:pt x="1716" y="2549"/>
                  </a:lnTo>
                  <a:lnTo>
                    <a:pt x="1751" y="2588"/>
                  </a:lnTo>
                  <a:lnTo>
                    <a:pt x="1778" y="2631"/>
                  </a:lnTo>
                  <a:lnTo>
                    <a:pt x="1788" y="2654"/>
                  </a:lnTo>
                  <a:lnTo>
                    <a:pt x="1796" y="2674"/>
                  </a:lnTo>
                  <a:lnTo>
                    <a:pt x="1806" y="2721"/>
                  </a:lnTo>
                  <a:lnTo>
                    <a:pt x="1812" y="2808"/>
                  </a:lnTo>
                  <a:lnTo>
                    <a:pt x="1808" y="2945"/>
                  </a:lnTo>
                  <a:lnTo>
                    <a:pt x="1793" y="3084"/>
                  </a:lnTo>
                  <a:lnTo>
                    <a:pt x="1783" y="3150"/>
                  </a:lnTo>
                  <a:lnTo>
                    <a:pt x="1779" y="3181"/>
                  </a:lnTo>
                  <a:lnTo>
                    <a:pt x="1780" y="3239"/>
                  </a:lnTo>
                  <a:lnTo>
                    <a:pt x="1790" y="3291"/>
                  </a:lnTo>
                  <a:lnTo>
                    <a:pt x="1812" y="3335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6"/>
                  </a:lnTo>
                  <a:lnTo>
                    <a:pt x="1925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5" y="3392"/>
                  </a:lnTo>
                  <a:lnTo>
                    <a:pt x="2427" y="3343"/>
                  </a:lnTo>
                  <a:lnTo>
                    <a:pt x="2566" y="3313"/>
                  </a:lnTo>
                  <a:lnTo>
                    <a:pt x="2535" y="3171"/>
                  </a:lnTo>
                  <a:lnTo>
                    <a:pt x="2484" y="2884"/>
                  </a:lnTo>
                  <a:lnTo>
                    <a:pt x="2465" y="2741"/>
                  </a:lnTo>
                  <a:lnTo>
                    <a:pt x="2462" y="2707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09" y="2533"/>
                  </a:lnTo>
                  <a:lnTo>
                    <a:pt x="2527" y="2511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5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90" y="2419"/>
                  </a:lnTo>
                  <a:lnTo>
                    <a:pt x="2825" y="2424"/>
                  </a:lnTo>
                  <a:close/>
                </a:path>
              </a:pathLst>
            </a:custGeom>
            <a:solidFill>
              <a:srgbClr val="CE6BFF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CBFA3-5E0A-4C75-961E-504C4A67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6425" y="2222501"/>
            <a:ext cx="4191000" cy="2115038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148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2D6D67-DE16-461D-A290-CDAB0A30619C}"/>
              </a:ext>
            </a:extLst>
          </p:cNvPr>
          <p:cNvGrpSpPr>
            <a:grpSpLocks noChangeAspect="1"/>
          </p:cNvGrpSpPr>
          <p:nvPr/>
        </p:nvGrpSpPr>
        <p:grpSpPr>
          <a:xfrm>
            <a:off x="1737054" y="2853506"/>
            <a:ext cx="3617761" cy="800555"/>
            <a:chOff x="847208" y="2790533"/>
            <a:chExt cx="10810340" cy="2392163"/>
          </a:xfrm>
        </p:grpSpPr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948536A3-5373-4BD6-AFFE-7B7AC38A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76" y="3227977"/>
              <a:ext cx="1952441" cy="1954719"/>
            </a:xfrm>
            <a:custGeom>
              <a:avLst/>
              <a:gdLst>
                <a:gd name="T0" fmla="*/ 3127 w 3426"/>
                <a:gd name="T1" fmla="*/ 1726 h 3430"/>
                <a:gd name="T2" fmla="*/ 3298 w 3426"/>
                <a:gd name="T3" fmla="*/ 1697 h 3430"/>
                <a:gd name="T4" fmla="*/ 3422 w 3426"/>
                <a:gd name="T5" fmla="*/ 1495 h 3430"/>
                <a:gd name="T6" fmla="*/ 3386 w 3426"/>
                <a:gd name="T7" fmla="*/ 1242 h 3430"/>
                <a:gd name="T8" fmla="*/ 3267 w 3426"/>
                <a:gd name="T9" fmla="*/ 1069 h 3430"/>
                <a:gd name="T10" fmla="*/ 3081 w 3426"/>
                <a:gd name="T11" fmla="*/ 979 h 3430"/>
                <a:gd name="T12" fmla="*/ 2973 w 3426"/>
                <a:gd name="T13" fmla="*/ 994 h 3430"/>
                <a:gd name="T14" fmla="*/ 2726 w 3426"/>
                <a:gd name="T15" fmla="*/ 1093 h 3430"/>
                <a:gd name="T16" fmla="*/ 2530 w 3426"/>
                <a:gd name="T17" fmla="*/ 1075 h 3430"/>
                <a:gd name="T18" fmla="*/ 2450 w 3426"/>
                <a:gd name="T19" fmla="*/ 918 h 3430"/>
                <a:gd name="T20" fmla="*/ 2480 w 3426"/>
                <a:gd name="T21" fmla="*/ 548 h 3430"/>
                <a:gd name="T22" fmla="*/ 2479 w 3426"/>
                <a:gd name="T23" fmla="*/ 95 h 3430"/>
                <a:gd name="T24" fmla="*/ 1883 w 3426"/>
                <a:gd name="T25" fmla="*/ 3 h 3430"/>
                <a:gd name="T26" fmla="*/ 1702 w 3426"/>
                <a:gd name="T27" fmla="*/ 42 h 3430"/>
                <a:gd name="T28" fmla="*/ 1680 w 3426"/>
                <a:gd name="T29" fmla="*/ 138 h 3430"/>
                <a:gd name="T30" fmla="*/ 1774 w 3426"/>
                <a:gd name="T31" fmla="*/ 374 h 3430"/>
                <a:gd name="T32" fmla="*/ 1804 w 3426"/>
                <a:gd name="T33" fmla="*/ 593 h 3430"/>
                <a:gd name="T34" fmla="*/ 1618 w 3426"/>
                <a:gd name="T35" fmla="*/ 865 h 3430"/>
                <a:gd name="T36" fmla="*/ 1412 w 3426"/>
                <a:gd name="T37" fmla="*/ 962 h 3430"/>
                <a:gd name="T38" fmla="*/ 1272 w 3426"/>
                <a:gd name="T39" fmla="*/ 980 h 3430"/>
                <a:gd name="T40" fmla="*/ 1073 w 3426"/>
                <a:gd name="T41" fmla="*/ 937 h 3430"/>
                <a:gd name="T42" fmla="*/ 922 w 3426"/>
                <a:gd name="T43" fmla="*/ 796 h 3430"/>
                <a:gd name="T44" fmla="*/ 888 w 3426"/>
                <a:gd name="T45" fmla="*/ 620 h 3430"/>
                <a:gd name="T46" fmla="*/ 921 w 3426"/>
                <a:gd name="T47" fmla="*/ 246 h 3430"/>
                <a:gd name="T48" fmla="*/ 875 w 3426"/>
                <a:gd name="T49" fmla="*/ 73 h 3430"/>
                <a:gd name="T50" fmla="*/ 724 w 3426"/>
                <a:gd name="T51" fmla="*/ 13 h 3430"/>
                <a:gd name="T52" fmla="*/ 118 w 3426"/>
                <a:gd name="T53" fmla="*/ 119 h 3430"/>
                <a:gd name="T54" fmla="*/ 11 w 3426"/>
                <a:gd name="T55" fmla="*/ 730 h 3430"/>
                <a:gd name="T56" fmla="*/ 11 w 3426"/>
                <a:gd name="T57" fmla="*/ 945 h 3430"/>
                <a:gd name="T58" fmla="*/ 78 w 3426"/>
                <a:gd name="T59" fmla="*/ 1021 h 3430"/>
                <a:gd name="T60" fmla="*/ 253 w 3426"/>
                <a:gd name="T61" fmla="*/ 974 h 3430"/>
                <a:gd name="T62" fmla="*/ 434 w 3426"/>
                <a:gd name="T63" fmla="*/ 904 h 3430"/>
                <a:gd name="T64" fmla="*/ 616 w 3426"/>
                <a:gd name="T65" fmla="*/ 904 h 3430"/>
                <a:gd name="T66" fmla="*/ 836 w 3426"/>
                <a:gd name="T67" fmla="*/ 1050 h 3430"/>
                <a:gd name="T68" fmla="*/ 950 w 3426"/>
                <a:gd name="T69" fmla="*/ 1253 h 3430"/>
                <a:gd name="T70" fmla="*/ 949 w 3426"/>
                <a:gd name="T71" fmla="*/ 1599 h 3430"/>
                <a:gd name="T72" fmla="*/ 771 w 3426"/>
                <a:gd name="T73" fmla="*/ 1789 h 3430"/>
                <a:gd name="T74" fmla="*/ 523 w 3426"/>
                <a:gd name="T75" fmla="*/ 1811 h 3430"/>
                <a:gd name="T76" fmla="*/ 177 w 3426"/>
                <a:gd name="T77" fmla="*/ 1782 h 3430"/>
                <a:gd name="T78" fmla="*/ 43 w 3426"/>
                <a:gd name="T79" fmla="*/ 1859 h 3430"/>
                <a:gd name="T80" fmla="*/ 14 w 3426"/>
                <a:gd name="T81" fmla="*/ 2005 h 3430"/>
                <a:gd name="T82" fmla="*/ 256 w 3426"/>
                <a:gd name="T83" fmla="*/ 2536 h 3430"/>
                <a:gd name="T84" fmla="*/ 731 w 3426"/>
                <a:gd name="T85" fmla="*/ 2463 h 3430"/>
                <a:gd name="T86" fmla="*/ 920 w 3426"/>
                <a:gd name="T87" fmla="*/ 2532 h 3430"/>
                <a:gd name="T88" fmla="*/ 1005 w 3426"/>
                <a:gd name="T89" fmla="*/ 2710 h 3430"/>
                <a:gd name="T90" fmla="*/ 976 w 3426"/>
                <a:gd name="T91" fmla="*/ 3054 h 3430"/>
                <a:gd name="T92" fmla="*/ 999 w 3426"/>
                <a:gd name="T93" fmla="*/ 3293 h 3430"/>
                <a:gd name="T94" fmla="*/ 1114 w 3426"/>
                <a:gd name="T95" fmla="*/ 3398 h 3430"/>
                <a:gd name="T96" fmla="*/ 1271 w 3426"/>
                <a:gd name="T97" fmla="*/ 3430 h 3430"/>
                <a:gd name="T98" fmla="*/ 1496 w 3426"/>
                <a:gd name="T99" fmla="*/ 3375 h 3430"/>
                <a:gd name="T100" fmla="*/ 1696 w 3426"/>
                <a:gd name="T101" fmla="*/ 3179 h 3430"/>
                <a:gd name="T102" fmla="*/ 1707 w 3426"/>
                <a:gd name="T103" fmla="*/ 2977 h 3430"/>
                <a:gd name="T104" fmla="*/ 1608 w 3426"/>
                <a:gd name="T105" fmla="*/ 2731 h 3430"/>
                <a:gd name="T106" fmla="*/ 1606 w 3426"/>
                <a:gd name="T107" fmla="*/ 2566 h 3430"/>
                <a:gd name="T108" fmla="*/ 1735 w 3426"/>
                <a:gd name="T109" fmla="*/ 2464 h 3430"/>
                <a:gd name="T110" fmla="*/ 1891 w 3426"/>
                <a:gd name="T111" fmla="*/ 2453 h 3430"/>
                <a:gd name="T112" fmla="*/ 2474 w 3426"/>
                <a:gd name="T113" fmla="*/ 2543 h 3430"/>
                <a:gd name="T114" fmla="*/ 2462 w 3426"/>
                <a:gd name="T115" fmla="*/ 2015 h 3430"/>
                <a:gd name="T116" fmla="*/ 2506 w 3426"/>
                <a:gd name="T117" fmla="*/ 1808 h 3430"/>
                <a:gd name="T118" fmla="*/ 2652 w 3426"/>
                <a:gd name="T119" fmla="*/ 1706 h 3430"/>
                <a:gd name="T120" fmla="*/ 2822 w 3426"/>
                <a:gd name="T121" fmla="*/ 1699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26" h="3430">
                  <a:moveTo>
                    <a:pt x="2822" y="1699"/>
                  </a:moveTo>
                  <a:lnTo>
                    <a:pt x="2904" y="1712"/>
                  </a:lnTo>
                  <a:lnTo>
                    <a:pt x="3059" y="1725"/>
                  </a:lnTo>
                  <a:lnTo>
                    <a:pt x="3127" y="1726"/>
                  </a:lnTo>
                  <a:lnTo>
                    <a:pt x="3190" y="1725"/>
                  </a:lnTo>
                  <a:lnTo>
                    <a:pt x="3259" y="1715"/>
                  </a:lnTo>
                  <a:lnTo>
                    <a:pt x="3271" y="1710"/>
                  </a:lnTo>
                  <a:lnTo>
                    <a:pt x="3298" y="1697"/>
                  </a:lnTo>
                  <a:lnTo>
                    <a:pt x="3344" y="1662"/>
                  </a:lnTo>
                  <a:lnTo>
                    <a:pt x="3379" y="1614"/>
                  </a:lnTo>
                  <a:lnTo>
                    <a:pt x="3406" y="1558"/>
                  </a:lnTo>
                  <a:lnTo>
                    <a:pt x="3422" y="1495"/>
                  </a:lnTo>
                  <a:lnTo>
                    <a:pt x="3426" y="1425"/>
                  </a:lnTo>
                  <a:lnTo>
                    <a:pt x="3420" y="1353"/>
                  </a:lnTo>
                  <a:lnTo>
                    <a:pt x="3401" y="1278"/>
                  </a:lnTo>
                  <a:lnTo>
                    <a:pt x="3386" y="1242"/>
                  </a:lnTo>
                  <a:lnTo>
                    <a:pt x="3374" y="1213"/>
                  </a:lnTo>
                  <a:lnTo>
                    <a:pt x="3343" y="1159"/>
                  </a:lnTo>
                  <a:lnTo>
                    <a:pt x="3308" y="1111"/>
                  </a:lnTo>
                  <a:lnTo>
                    <a:pt x="3267" y="1069"/>
                  </a:lnTo>
                  <a:lnTo>
                    <a:pt x="3224" y="1035"/>
                  </a:lnTo>
                  <a:lnTo>
                    <a:pt x="3177" y="1007"/>
                  </a:lnTo>
                  <a:lnTo>
                    <a:pt x="3129" y="988"/>
                  </a:lnTo>
                  <a:lnTo>
                    <a:pt x="3081" y="979"/>
                  </a:lnTo>
                  <a:lnTo>
                    <a:pt x="3057" y="978"/>
                  </a:lnTo>
                  <a:lnTo>
                    <a:pt x="3035" y="979"/>
                  </a:lnTo>
                  <a:lnTo>
                    <a:pt x="2992" y="986"/>
                  </a:lnTo>
                  <a:lnTo>
                    <a:pt x="2973" y="994"/>
                  </a:lnTo>
                  <a:lnTo>
                    <a:pt x="2940" y="1008"/>
                  </a:lnTo>
                  <a:lnTo>
                    <a:pt x="2895" y="1024"/>
                  </a:lnTo>
                  <a:lnTo>
                    <a:pt x="2818" y="1054"/>
                  </a:lnTo>
                  <a:lnTo>
                    <a:pt x="2726" y="1093"/>
                  </a:lnTo>
                  <a:lnTo>
                    <a:pt x="2695" y="1104"/>
                  </a:lnTo>
                  <a:lnTo>
                    <a:pt x="2635" y="1112"/>
                  </a:lnTo>
                  <a:lnTo>
                    <a:pt x="2579" y="1102"/>
                  </a:lnTo>
                  <a:lnTo>
                    <a:pt x="2530" y="1075"/>
                  </a:lnTo>
                  <a:lnTo>
                    <a:pt x="2509" y="1054"/>
                  </a:lnTo>
                  <a:lnTo>
                    <a:pt x="2492" y="1034"/>
                  </a:lnTo>
                  <a:lnTo>
                    <a:pt x="2465" y="981"/>
                  </a:lnTo>
                  <a:lnTo>
                    <a:pt x="2450" y="918"/>
                  </a:lnTo>
                  <a:lnTo>
                    <a:pt x="2446" y="848"/>
                  </a:lnTo>
                  <a:lnTo>
                    <a:pt x="2448" y="810"/>
                  </a:lnTo>
                  <a:lnTo>
                    <a:pt x="2458" y="722"/>
                  </a:lnTo>
                  <a:lnTo>
                    <a:pt x="2480" y="548"/>
                  </a:lnTo>
                  <a:lnTo>
                    <a:pt x="2509" y="374"/>
                  </a:lnTo>
                  <a:lnTo>
                    <a:pt x="2544" y="201"/>
                  </a:lnTo>
                  <a:lnTo>
                    <a:pt x="2563" y="115"/>
                  </a:lnTo>
                  <a:lnTo>
                    <a:pt x="2479" y="95"/>
                  </a:lnTo>
                  <a:lnTo>
                    <a:pt x="2310" y="62"/>
                  </a:lnTo>
                  <a:lnTo>
                    <a:pt x="2140" y="34"/>
                  </a:lnTo>
                  <a:lnTo>
                    <a:pt x="1969" y="11"/>
                  </a:lnTo>
                  <a:lnTo>
                    <a:pt x="1883" y="3"/>
                  </a:lnTo>
                  <a:lnTo>
                    <a:pt x="1850" y="0"/>
                  </a:lnTo>
                  <a:lnTo>
                    <a:pt x="1789" y="4"/>
                  </a:lnTo>
                  <a:lnTo>
                    <a:pt x="1739" y="18"/>
                  </a:lnTo>
                  <a:lnTo>
                    <a:pt x="1702" y="42"/>
                  </a:lnTo>
                  <a:lnTo>
                    <a:pt x="1691" y="58"/>
                  </a:lnTo>
                  <a:lnTo>
                    <a:pt x="1682" y="71"/>
                  </a:lnTo>
                  <a:lnTo>
                    <a:pt x="1676" y="98"/>
                  </a:lnTo>
                  <a:lnTo>
                    <a:pt x="1680" y="138"/>
                  </a:lnTo>
                  <a:lnTo>
                    <a:pt x="1688" y="161"/>
                  </a:lnTo>
                  <a:lnTo>
                    <a:pt x="1727" y="253"/>
                  </a:lnTo>
                  <a:lnTo>
                    <a:pt x="1757" y="330"/>
                  </a:lnTo>
                  <a:lnTo>
                    <a:pt x="1774" y="374"/>
                  </a:lnTo>
                  <a:lnTo>
                    <a:pt x="1788" y="407"/>
                  </a:lnTo>
                  <a:lnTo>
                    <a:pt x="1800" y="444"/>
                  </a:lnTo>
                  <a:lnTo>
                    <a:pt x="1811" y="517"/>
                  </a:lnTo>
                  <a:lnTo>
                    <a:pt x="1804" y="593"/>
                  </a:lnTo>
                  <a:lnTo>
                    <a:pt x="1780" y="668"/>
                  </a:lnTo>
                  <a:lnTo>
                    <a:pt x="1739" y="739"/>
                  </a:lnTo>
                  <a:lnTo>
                    <a:pt x="1685" y="805"/>
                  </a:lnTo>
                  <a:lnTo>
                    <a:pt x="1618" y="865"/>
                  </a:lnTo>
                  <a:lnTo>
                    <a:pt x="1538" y="914"/>
                  </a:lnTo>
                  <a:lnTo>
                    <a:pt x="1494" y="934"/>
                  </a:lnTo>
                  <a:lnTo>
                    <a:pt x="1467" y="944"/>
                  </a:lnTo>
                  <a:lnTo>
                    <a:pt x="1412" y="962"/>
                  </a:lnTo>
                  <a:lnTo>
                    <a:pt x="1356" y="973"/>
                  </a:lnTo>
                  <a:lnTo>
                    <a:pt x="1300" y="980"/>
                  </a:lnTo>
                  <a:lnTo>
                    <a:pt x="1272" y="980"/>
                  </a:lnTo>
                  <a:lnTo>
                    <a:pt x="1272" y="980"/>
                  </a:lnTo>
                  <a:lnTo>
                    <a:pt x="1241" y="979"/>
                  </a:lnTo>
                  <a:lnTo>
                    <a:pt x="1181" y="971"/>
                  </a:lnTo>
                  <a:lnTo>
                    <a:pt x="1125" y="958"/>
                  </a:lnTo>
                  <a:lnTo>
                    <a:pt x="1073" y="937"/>
                  </a:lnTo>
                  <a:lnTo>
                    <a:pt x="1026" y="910"/>
                  </a:lnTo>
                  <a:lnTo>
                    <a:pt x="985" y="877"/>
                  </a:lnTo>
                  <a:lnTo>
                    <a:pt x="950" y="839"/>
                  </a:lnTo>
                  <a:lnTo>
                    <a:pt x="922" y="796"/>
                  </a:lnTo>
                  <a:lnTo>
                    <a:pt x="912" y="772"/>
                  </a:lnTo>
                  <a:lnTo>
                    <a:pt x="905" y="754"/>
                  </a:lnTo>
                  <a:lnTo>
                    <a:pt x="895" y="707"/>
                  </a:lnTo>
                  <a:lnTo>
                    <a:pt x="888" y="620"/>
                  </a:lnTo>
                  <a:lnTo>
                    <a:pt x="893" y="483"/>
                  </a:lnTo>
                  <a:lnTo>
                    <a:pt x="908" y="342"/>
                  </a:lnTo>
                  <a:lnTo>
                    <a:pt x="917" y="277"/>
                  </a:lnTo>
                  <a:lnTo>
                    <a:pt x="921" y="246"/>
                  </a:lnTo>
                  <a:lnTo>
                    <a:pt x="921" y="187"/>
                  </a:lnTo>
                  <a:lnTo>
                    <a:pt x="910" y="137"/>
                  </a:lnTo>
                  <a:lnTo>
                    <a:pt x="889" y="92"/>
                  </a:lnTo>
                  <a:lnTo>
                    <a:pt x="875" y="73"/>
                  </a:lnTo>
                  <a:lnTo>
                    <a:pt x="859" y="57"/>
                  </a:lnTo>
                  <a:lnTo>
                    <a:pt x="822" y="32"/>
                  </a:lnTo>
                  <a:lnTo>
                    <a:pt x="776" y="17"/>
                  </a:lnTo>
                  <a:lnTo>
                    <a:pt x="724" y="13"/>
                  </a:lnTo>
                  <a:lnTo>
                    <a:pt x="696" y="16"/>
                  </a:lnTo>
                  <a:lnTo>
                    <a:pt x="552" y="35"/>
                  </a:lnTo>
                  <a:lnTo>
                    <a:pt x="262" y="86"/>
                  </a:lnTo>
                  <a:lnTo>
                    <a:pt x="118" y="119"/>
                  </a:lnTo>
                  <a:lnTo>
                    <a:pt x="98" y="205"/>
                  </a:lnTo>
                  <a:lnTo>
                    <a:pt x="64" y="378"/>
                  </a:lnTo>
                  <a:lnTo>
                    <a:pt x="35" y="553"/>
                  </a:lnTo>
                  <a:lnTo>
                    <a:pt x="11" y="730"/>
                  </a:lnTo>
                  <a:lnTo>
                    <a:pt x="2" y="818"/>
                  </a:lnTo>
                  <a:lnTo>
                    <a:pt x="0" y="847"/>
                  </a:lnTo>
                  <a:lnTo>
                    <a:pt x="2" y="900"/>
                  </a:lnTo>
                  <a:lnTo>
                    <a:pt x="11" y="945"/>
                  </a:lnTo>
                  <a:lnTo>
                    <a:pt x="29" y="983"/>
                  </a:lnTo>
                  <a:lnTo>
                    <a:pt x="40" y="996"/>
                  </a:lnTo>
                  <a:lnTo>
                    <a:pt x="52" y="1008"/>
                  </a:lnTo>
                  <a:lnTo>
                    <a:pt x="78" y="1021"/>
                  </a:lnTo>
                  <a:lnTo>
                    <a:pt x="108" y="1025"/>
                  </a:lnTo>
                  <a:lnTo>
                    <a:pt x="142" y="1020"/>
                  </a:lnTo>
                  <a:lnTo>
                    <a:pt x="160" y="1013"/>
                  </a:lnTo>
                  <a:lnTo>
                    <a:pt x="253" y="974"/>
                  </a:lnTo>
                  <a:lnTo>
                    <a:pt x="331" y="944"/>
                  </a:lnTo>
                  <a:lnTo>
                    <a:pt x="374" y="927"/>
                  </a:lnTo>
                  <a:lnTo>
                    <a:pt x="406" y="914"/>
                  </a:lnTo>
                  <a:lnTo>
                    <a:pt x="434" y="904"/>
                  </a:lnTo>
                  <a:lnTo>
                    <a:pt x="493" y="892"/>
                  </a:lnTo>
                  <a:lnTo>
                    <a:pt x="523" y="890"/>
                  </a:lnTo>
                  <a:lnTo>
                    <a:pt x="554" y="892"/>
                  </a:lnTo>
                  <a:lnTo>
                    <a:pt x="616" y="904"/>
                  </a:lnTo>
                  <a:lnTo>
                    <a:pt x="676" y="926"/>
                  </a:lnTo>
                  <a:lnTo>
                    <a:pt x="734" y="958"/>
                  </a:lnTo>
                  <a:lnTo>
                    <a:pt x="788" y="1000"/>
                  </a:lnTo>
                  <a:lnTo>
                    <a:pt x="836" y="1050"/>
                  </a:lnTo>
                  <a:lnTo>
                    <a:pt x="880" y="1108"/>
                  </a:lnTo>
                  <a:lnTo>
                    <a:pt x="917" y="1174"/>
                  </a:lnTo>
                  <a:lnTo>
                    <a:pt x="933" y="1208"/>
                  </a:lnTo>
                  <a:lnTo>
                    <a:pt x="950" y="1253"/>
                  </a:lnTo>
                  <a:lnTo>
                    <a:pt x="972" y="1345"/>
                  </a:lnTo>
                  <a:lnTo>
                    <a:pt x="979" y="1434"/>
                  </a:lnTo>
                  <a:lnTo>
                    <a:pt x="971" y="1520"/>
                  </a:lnTo>
                  <a:lnTo>
                    <a:pt x="949" y="1599"/>
                  </a:lnTo>
                  <a:lnTo>
                    <a:pt x="914" y="1669"/>
                  </a:lnTo>
                  <a:lnTo>
                    <a:pt x="865" y="1728"/>
                  </a:lnTo>
                  <a:lnTo>
                    <a:pt x="806" y="1774"/>
                  </a:lnTo>
                  <a:lnTo>
                    <a:pt x="771" y="1789"/>
                  </a:lnTo>
                  <a:lnTo>
                    <a:pt x="741" y="1801"/>
                  </a:lnTo>
                  <a:lnTo>
                    <a:pt x="652" y="1812"/>
                  </a:lnTo>
                  <a:lnTo>
                    <a:pt x="594" y="1813"/>
                  </a:lnTo>
                  <a:lnTo>
                    <a:pt x="523" y="1811"/>
                  </a:lnTo>
                  <a:lnTo>
                    <a:pt x="362" y="1798"/>
                  </a:lnTo>
                  <a:lnTo>
                    <a:pt x="276" y="1784"/>
                  </a:lnTo>
                  <a:lnTo>
                    <a:pt x="241" y="1780"/>
                  </a:lnTo>
                  <a:lnTo>
                    <a:pt x="177" y="1782"/>
                  </a:lnTo>
                  <a:lnTo>
                    <a:pt x="121" y="1798"/>
                  </a:lnTo>
                  <a:lnTo>
                    <a:pt x="75" y="1825"/>
                  </a:lnTo>
                  <a:lnTo>
                    <a:pt x="56" y="1843"/>
                  </a:lnTo>
                  <a:lnTo>
                    <a:pt x="43" y="1859"/>
                  </a:lnTo>
                  <a:lnTo>
                    <a:pt x="25" y="1894"/>
                  </a:lnTo>
                  <a:lnTo>
                    <a:pt x="14" y="1935"/>
                  </a:lnTo>
                  <a:lnTo>
                    <a:pt x="12" y="1981"/>
                  </a:lnTo>
                  <a:lnTo>
                    <a:pt x="14" y="2005"/>
                  </a:lnTo>
                  <a:lnTo>
                    <a:pt x="33" y="2146"/>
                  </a:lnTo>
                  <a:lnTo>
                    <a:pt x="83" y="2427"/>
                  </a:lnTo>
                  <a:lnTo>
                    <a:pt x="114" y="2567"/>
                  </a:lnTo>
                  <a:lnTo>
                    <a:pt x="256" y="2536"/>
                  </a:lnTo>
                  <a:lnTo>
                    <a:pt x="542" y="2485"/>
                  </a:lnTo>
                  <a:lnTo>
                    <a:pt x="685" y="2466"/>
                  </a:lnTo>
                  <a:lnTo>
                    <a:pt x="709" y="2464"/>
                  </a:lnTo>
                  <a:lnTo>
                    <a:pt x="731" y="2463"/>
                  </a:lnTo>
                  <a:lnTo>
                    <a:pt x="763" y="2464"/>
                  </a:lnTo>
                  <a:lnTo>
                    <a:pt x="822" y="2476"/>
                  </a:lnTo>
                  <a:lnTo>
                    <a:pt x="875" y="2499"/>
                  </a:lnTo>
                  <a:lnTo>
                    <a:pt x="920" y="2532"/>
                  </a:lnTo>
                  <a:lnTo>
                    <a:pt x="939" y="2554"/>
                  </a:lnTo>
                  <a:lnTo>
                    <a:pt x="960" y="2579"/>
                  </a:lnTo>
                  <a:lnTo>
                    <a:pt x="990" y="2641"/>
                  </a:lnTo>
                  <a:lnTo>
                    <a:pt x="1005" y="2710"/>
                  </a:lnTo>
                  <a:lnTo>
                    <a:pt x="1007" y="2786"/>
                  </a:lnTo>
                  <a:lnTo>
                    <a:pt x="1002" y="2826"/>
                  </a:lnTo>
                  <a:lnTo>
                    <a:pt x="990" y="2909"/>
                  </a:lnTo>
                  <a:lnTo>
                    <a:pt x="976" y="3054"/>
                  </a:lnTo>
                  <a:lnTo>
                    <a:pt x="974" y="3170"/>
                  </a:lnTo>
                  <a:lnTo>
                    <a:pt x="984" y="3252"/>
                  </a:lnTo>
                  <a:lnTo>
                    <a:pt x="991" y="3275"/>
                  </a:lnTo>
                  <a:lnTo>
                    <a:pt x="999" y="3293"/>
                  </a:lnTo>
                  <a:lnTo>
                    <a:pt x="1020" y="3325"/>
                  </a:lnTo>
                  <a:lnTo>
                    <a:pt x="1047" y="3354"/>
                  </a:lnTo>
                  <a:lnTo>
                    <a:pt x="1078" y="3378"/>
                  </a:lnTo>
                  <a:lnTo>
                    <a:pt x="1114" y="3398"/>
                  </a:lnTo>
                  <a:lnTo>
                    <a:pt x="1155" y="3413"/>
                  </a:lnTo>
                  <a:lnTo>
                    <a:pt x="1199" y="3423"/>
                  </a:lnTo>
                  <a:lnTo>
                    <a:pt x="1246" y="3430"/>
                  </a:lnTo>
                  <a:lnTo>
                    <a:pt x="1271" y="3430"/>
                  </a:lnTo>
                  <a:lnTo>
                    <a:pt x="1317" y="3428"/>
                  </a:lnTo>
                  <a:lnTo>
                    <a:pt x="1413" y="3408"/>
                  </a:lnTo>
                  <a:lnTo>
                    <a:pt x="1459" y="3390"/>
                  </a:lnTo>
                  <a:lnTo>
                    <a:pt x="1496" y="3375"/>
                  </a:lnTo>
                  <a:lnTo>
                    <a:pt x="1561" y="3334"/>
                  </a:lnTo>
                  <a:lnTo>
                    <a:pt x="1617" y="3288"/>
                  </a:lnTo>
                  <a:lnTo>
                    <a:pt x="1662" y="3236"/>
                  </a:lnTo>
                  <a:lnTo>
                    <a:pt x="1696" y="3179"/>
                  </a:lnTo>
                  <a:lnTo>
                    <a:pt x="1716" y="3121"/>
                  </a:lnTo>
                  <a:lnTo>
                    <a:pt x="1724" y="3062"/>
                  </a:lnTo>
                  <a:lnTo>
                    <a:pt x="1716" y="3005"/>
                  </a:lnTo>
                  <a:lnTo>
                    <a:pt x="1707" y="2977"/>
                  </a:lnTo>
                  <a:lnTo>
                    <a:pt x="1694" y="2944"/>
                  </a:lnTo>
                  <a:lnTo>
                    <a:pt x="1676" y="2900"/>
                  </a:lnTo>
                  <a:lnTo>
                    <a:pt x="1646" y="2823"/>
                  </a:lnTo>
                  <a:lnTo>
                    <a:pt x="1608" y="2731"/>
                  </a:lnTo>
                  <a:lnTo>
                    <a:pt x="1598" y="2705"/>
                  </a:lnTo>
                  <a:lnTo>
                    <a:pt x="1589" y="2656"/>
                  </a:lnTo>
                  <a:lnTo>
                    <a:pt x="1591" y="2610"/>
                  </a:lnTo>
                  <a:lnTo>
                    <a:pt x="1606" y="2566"/>
                  </a:lnTo>
                  <a:lnTo>
                    <a:pt x="1617" y="2546"/>
                  </a:lnTo>
                  <a:lnTo>
                    <a:pt x="1635" y="2525"/>
                  </a:lnTo>
                  <a:lnTo>
                    <a:pt x="1678" y="2488"/>
                  </a:lnTo>
                  <a:lnTo>
                    <a:pt x="1735" y="2464"/>
                  </a:lnTo>
                  <a:lnTo>
                    <a:pt x="1802" y="2452"/>
                  </a:lnTo>
                  <a:lnTo>
                    <a:pt x="1841" y="2451"/>
                  </a:lnTo>
                  <a:lnTo>
                    <a:pt x="1866" y="2451"/>
                  </a:lnTo>
                  <a:lnTo>
                    <a:pt x="1891" y="2453"/>
                  </a:lnTo>
                  <a:lnTo>
                    <a:pt x="1975" y="2461"/>
                  </a:lnTo>
                  <a:lnTo>
                    <a:pt x="2140" y="2483"/>
                  </a:lnTo>
                  <a:lnTo>
                    <a:pt x="2307" y="2510"/>
                  </a:lnTo>
                  <a:lnTo>
                    <a:pt x="2474" y="2543"/>
                  </a:lnTo>
                  <a:lnTo>
                    <a:pt x="2557" y="2561"/>
                  </a:lnTo>
                  <a:lnTo>
                    <a:pt x="2528" y="2426"/>
                  </a:lnTo>
                  <a:lnTo>
                    <a:pt x="2480" y="2152"/>
                  </a:lnTo>
                  <a:lnTo>
                    <a:pt x="2462" y="2015"/>
                  </a:lnTo>
                  <a:lnTo>
                    <a:pt x="2459" y="1982"/>
                  </a:lnTo>
                  <a:lnTo>
                    <a:pt x="2463" y="1918"/>
                  </a:lnTo>
                  <a:lnTo>
                    <a:pt x="2478" y="1860"/>
                  </a:lnTo>
                  <a:lnTo>
                    <a:pt x="2506" y="1808"/>
                  </a:lnTo>
                  <a:lnTo>
                    <a:pt x="2524" y="1785"/>
                  </a:lnTo>
                  <a:lnTo>
                    <a:pt x="2545" y="1765"/>
                  </a:lnTo>
                  <a:lnTo>
                    <a:pt x="2594" y="1730"/>
                  </a:lnTo>
                  <a:lnTo>
                    <a:pt x="2652" y="1706"/>
                  </a:lnTo>
                  <a:lnTo>
                    <a:pt x="2717" y="1694"/>
                  </a:lnTo>
                  <a:lnTo>
                    <a:pt x="2752" y="1693"/>
                  </a:lnTo>
                  <a:lnTo>
                    <a:pt x="2786" y="1694"/>
                  </a:lnTo>
                  <a:lnTo>
                    <a:pt x="2822" y="1699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2285EAA8-B9CC-490B-B011-9F457C6F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749" y="2799689"/>
              <a:ext cx="1952442" cy="1950163"/>
            </a:xfrm>
            <a:custGeom>
              <a:avLst/>
              <a:gdLst>
                <a:gd name="T0" fmla="*/ 3131 w 3429"/>
                <a:gd name="T1" fmla="*/ 2451 h 3427"/>
                <a:gd name="T2" fmla="*/ 3302 w 3429"/>
                <a:gd name="T3" fmla="*/ 2422 h 3427"/>
                <a:gd name="T4" fmla="*/ 3425 w 3429"/>
                <a:gd name="T5" fmla="*/ 2220 h 3427"/>
                <a:gd name="T6" fmla="*/ 3390 w 3429"/>
                <a:gd name="T7" fmla="*/ 1967 h 3427"/>
                <a:gd name="T8" fmla="*/ 3271 w 3429"/>
                <a:gd name="T9" fmla="*/ 1794 h 3427"/>
                <a:gd name="T10" fmla="*/ 3084 w 3429"/>
                <a:gd name="T11" fmla="*/ 1703 h 3427"/>
                <a:gd name="T12" fmla="*/ 2976 w 3429"/>
                <a:gd name="T13" fmla="*/ 1719 h 3427"/>
                <a:gd name="T14" fmla="*/ 2729 w 3429"/>
                <a:gd name="T15" fmla="*/ 1817 h 3427"/>
                <a:gd name="T16" fmla="*/ 2534 w 3429"/>
                <a:gd name="T17" fmla="*/ 1800 h 3427"/>
                <a:gd name="T18" fmla="*/ 2454 w 3429"/>
                <a:gd name="T19" fmla="*/ 1643 h 3427"/>
                <a:gd name="T20" fmla="*/ 2483 w 3429"/>
                <a:gd name="T21" fmla="*/ 1284 h 3427"/>
                <a:gd name="T22" fmla="*/ 2426 w 3429"/>
                <a:gd name="T23" fmla="*/ 898 h 3427"/>
                <a:gd name="T24" fmla="*/ 1903 w 3429"/>
                <a:gd name="T25" fmla="*/ 960 h 3427"/>
                <a:gd name="T26" fmla="*/ 1741 w 3429"/>
                <a:gd name="T27" fmla="*/ 850 h 3427"/>
                <a:gd name="T28" fmla="*/ 1699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2 w 3429"/>
                <a:gd name="T35" fmla="*/ 5 h 3427"/>
                <a:gd name="T36" fmla="*/ 1288 w 3429"/>
                <a:gd name="T37" fmla="*/ 21 h 3427"/>
                <a:gd name="T38" fmla="*/ 1083 w 3429"/>
                <a:gd name="T39" fmla="*/ 142 h 3427"/>
                <a:gd name="T40" fmla="*/ 977 w 3429"/>
                <a:gd name="T41" fmla="*/ 367 h 3427"/>
                <a:gd name="T42" fmla="*/ 1024 w 3429"/>
                <a:gd name="T43" fmla="*/ 530 h 3427"/>
                <a:gd name="T44" fmla="*/ 1111 w 3429"/>
                <a:gd name="T45" fmla="*/ 773 h 3427"/>
                <a:gd name="T46" fmla="*/ 1067 w 3429"/>
                <a:gd name="T47" fmla="*/ 905 h 3427"/>
                <a:gd name="T48" fmla="*/ 859 w 3429"/>
                <a:gd name="T49" fmla="*/ 979 h 3427"/>
                <a:gd name="T50" fmla="*/ 548 w 3429"/>
                <a:gd name="T51" fmla="*/ 944 h 3427"/>
                <a:gd name="T52" fmla="*/ 95 w 3429"/>
                <a:gd name="T53" fmla="*/ 945 h 3427"/>
                <a:gd name="T54" fmla="*/ 2 w 3429"/>
                <a:gd name="T55" fmla="*/ 1542 h 3427"/>
                <a:gd name="T56" fmla="*/ 29 w 3429"/>
                <a:gd name="T57" fmla="*/ 1706 h 3427"/>
                <a:gd name="T58" fmla="*/ 108 w 3429"/>
                <a:gd name="T59" fmla="*/ 1749 h 3427"/>
                <a:gd name="T60" fmla="*/ 329 w 3429"/>
                <a:gd name="T61" fmla="*/ 1669 h 3427"/>
                <a:gd name="T62" fmla="*/ 494 w 3429"/>
                <a:gd name="T63" fmla="*/ 1615 h 3427"/>
                <a:gd name="T64" fmla="*/ 677 w 3429"/>
                <a:gd name="T65" fmla="*/ 1649 h 3427"/>
                <a:gd name="T66" fmla="*/ 881 w 3429"/>
                <a:gd name="T67" fmla="*/ 1832 h 3427"/>
                <a:gd name="T68" fmla="*/ 973 w 3429"/>
                <a:gd name="T69" fmla="*/ 2068 h 3427"/>
                <a:gd name="T70" fmla="*/ 914 w 3429"/>
                <a:gd name="T71" fmla="*/ 2393 h 3427"/>
                <a:gd name="T72" fmla="*/ 741 w 3429"/>
                <a:gd name="T73" fmla="*/ 2524 h 3427"/>
                <a:gd name="T74" fmla="*/ 362 w 3429"/>
                <a:gd name="T75" fmla="*/ 2520 h 3427"/>
                <a:gd name="T76" fmla="*/ 121 w 3429"/>
                <a:gd name="T77" fmla="*/ 2521 h 3427"/>
                <a:gd name="T78" fmla="*/ 26 w 3429"/>
                <a:gd name="T79" fmla="*/ 2618 h 3427"/>
                <a:gd name="T80" fmla="*/ 34 w 3429"/>
                <a:gd name="T81" fmla="*/ 2874 h 3427"/>
                <a:gd name="T82" fmla="*/ 378 w 3429"/>
                <a:gd name="T83" fmla="*/ 3362 h 3427"/>
                <a:gd name="T84" fmla="*/ 852 w 3429"/>
                <a:gd name="T85" fmla="*/ 3427 h 3427"/>
                <a:gd name="T86" fmla="*/ 1012 w 3429"/>
                <a:gd name="T87" fmla="*/ 3369 h 3427"/>
                <a:gd name="T88" fmla="*/ 1013 w 3429"/>
                <a:gd name="T89" fmla="*/ 3266 h 3427"/>
                <a:gd name="T90" fmla="*/ 914 w 3429"/>
                <a:gd name="T91" fmla="*/ 3019 h 3427"/>
                <a:gd name="T92" fmla="*/ 923 w 3429"/>
                <a:gd name="T93" fmla="*/ 2759 h 3427"/>
                <a:gd name="T94" fmla="*/ 1163 w 3429"/>
                <a:gd name="T95" fmla="*/ 2512 h 3427"/>
                <a:gd name="T96" fmla="*/ 1347 w 3429"/>
                <a:gd name="T97" fmla="*/ 2453 h 3427"/>
                <a:gd name="T98" fmla="*/ 1521 w 3429"/>
                <a:gd name="T99" fmla="*/ 2455 h 3427"/>
                <a:gd name="T100" fmla="*/ 1717 w 3429"/>
                <a:gd name="T101" fmla="*/ 2549 h 3427"/>
                <a:gd name="T102" fmla="*/ 1796 w 3429"/>
                <a:gd name="T103" fmla="*/ 2673 h 3427"/>
                <a:gd name="T104" fmla="*/ 1793 w 3429"/>
                <a:gd name="T105" fmla="*/ 3084 h 3427"/>
                <a:gd name="T106" fmla="*/ 1791 w 3429"/>
                <a:gd name="T107" fmla="*/ 3291 h 3427"/>
                <a:gd name="T108" fmla="*/ 1880 w 3429"/>
                <a:gd name="T109" fmla="*/ 3394 h 3427"/>
                <a:gd name="T110" fmla="*/ 2146 w 3429"/>
                <a:gd name="T111" fmla="*/ 3392 h 3427"/>
                <a:gd name="T112" fmla="*/ 2485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6" y="2424"/>
                  </a:moveTo>
                  <a:lnTo>
                    <a:pt x="2908" y="2436"/>
                  </a:lnTo>
                  <a:lnTo>
                    <a:pt x="3063" y="2450"/>
                  </a:lnTo>
                  <a:lnTo>
                    <a:pt x="3131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5" y="2434"/>
                  </a:lnTo>
                  <a:lnTo>
                    <a:pt x="3302" y="2422"/>
                  </a:lnTo>
                  <a:lnTo>
                    <a:pt x="3347" y="2387"/>
                  </a:lnTo>
                  <a:lnTo>
                    <a:pt x="3382" y="2339"/>
                  </a:lnTo>
                  <a:lnTo>
                    <a:pt x="3409" y="2283"/>
                  </a:lnTo>
                  <a:lnTo>
                    <a:pt x="3425" y="2220"/>
                  </a:lnTo>
                  <a:lnTo>
                    <a:pt x="3429" y="2150"/>
                  </a:lnTo>
                  <a:lnTo>
                    <a:pt x="3423" y="2078"/>
                  </a:lnTo>
                  <a:lnTo>
                    <a:pt x="3404" y="2003"/>
                  </a:lnTo>
                  <a:lnTo>
                    <a:pt x="3390" y="1967"/>
                  </a:lnTo>
                  <a:lnTo>
                    <a:pt x="3377" y="1938"/>
                  </a:lnTo>
                  <a:lnTo>
                    <a:pt x="3346" y="1884"/>
                  </a:lnTo>
                  <a:lnTo>
                    <a:pt x="3311" y="1836"/>
                  </a:lnTo>
                  <a:lnTo>
                    <a:pt x="3271" y="1794"/>
                  </a:lnTo>
                  <a:lnTo>
                    <a:pt x="3227" y="1759"/>
                  </a:lnTo>
                  <a:lnTo>
                    <a:pt x="3180" y="1731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60" y="1702"/>
                  </a:lnTo>
                  <a:lnTo>
                    <a:pt x="3038" y="1702"/>
                  </a:lnTo>
                  <a:lnTo>
                    <a:pt x="2996" y="1711"/>
                  </a:lnTo>
                  <a:lnTo>
                    <a:pt x="2976" y="1719"/>
                  </a:lnTo>
                  <a:lnTo>
                    <a:pt x="2944" y="1731"/>
                  </a:lnTo>
                  <a:lnTo>
                    <a:pt x="2900" y="1749"/>
                  </a:lnTo>
                  <a:lnTo>
                    <a:pt x="2823" y="1779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8" y="1837"/>
                  </a:lnTo>
                  <a:lnTo>
                    <a:pt x="2582" y="1827"/>
                  </a:lnTo>
                  <a:lnTo>
                    <a:pt x="2534" y="1800"/>
                  </a:lnTo>
                  <a:lnTo>
                    <a:pt x="2513" y="1779"/>
                  </a:lnTo>
                  <a:lnTo>
                    <a:pt x="2495" y="1757"/>
                  </a:lnTo>
                  <a:lnTo>
                    <a:pt x="2469" y="1705"/>
                  </a:lnTo>
                  <a:lnTo>
                    <a:pt x="2454" y="1643"/>
                  </a:lnTo>
                  <a:lnTo>
                    <a:pt x="2450" y="1573"/>
                  </a:lnTo>
                  <a:lnTo>
                    <a:pt x="2453" y="1534"/>
                  </a:lnTo>
                  <a:lnTo>
                    <a:pt x="2461" y="1451"/>
                  </a:lnTo>
                  <a:lnTo>
                    <a:pt x="2483" y="1284"/>
                  </a:lnTo>
                  <a:lnTo>
                    <a:pt x="2510" y="1118"/>
                  </a:lnTo>
                  <a:lnTo>
                    <a:pt x="2542" y="951"/>
                  </a:lnTo>
                  <a:lnTo>
                    <a:pt x="2560" y="868"/>
                  </a:lnTo>
                  <a:lnTo>
                    <a:pt x="2426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4" y="901"/>
                  </a:lnTo>
                  <a:lnTo>
                    <a:pt x="1761" y="876"/>
                  </a:lnTo>
                  <a:lnTo>
                    <a:pt x="1741" y="850"/>
                  </a:lnTo>
                  <a:lnTo>
                    <a:pt x="1710" y="789"/>
                  </a:lnTo>
                  <a:lnTo>
                    <a:pt x="1695" y="719"/>
                  </a:lnTo>
                  <a:lnTo>
                    <a:pt x="1694" y="644"/>
                  </a:lnTo>
                  <a:lnTo>
                    <a:pt x="1699" y="603"/>
                  </a:lnTo>
                  <a:lnTo>
                    <a:pt x="1712" y="520"/>
                  </a:lnTo>
                  <a:lnTo>
                    <a:pt x="1724" y="375"/>
                  </a:lnTo>
                  <a:lnTo>
                    <a:pt x="1726" y="258"/>
                  </a:lnTo>
                  <a:lnTo>
                    <a:pt x="1717" y="177"/>
                  </a:lnTo>
                  <a:lnTo>
                    <a:pt x="1709" y="153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2" y="52"/>
                  </a:lnTo>
                  <a:lnTo>
                    <a:pt x="1586" y="31"/>
                  </a:lnTo>
                  <a:lnTo>
                    <a:pt x="1546" y="16"/>
                  </a:lnTo>
                  <a:lnTo>
                    <a:pt x="1502" y="5"/>
                  </a:lnTo>
                  <a:lnTo>
                    <a:pt x="1454" y="0"/>
                  </a:lnTo>
                  <a:lnTo>
                    <a:pt x="1430" y="0"/>
                  </a:lnTo>
                  <a:lnTo>
                    <a:pt x="1383" y="1"/>
                  </a:lnTo>
                  <a:lnTo>
                    <a:pt x="1288" y="21"/>
                  </a:lnTo>
                  <a:lnTo>
                    <a:pt x="1241" y="38"/>
                  </a:lnTo>
                  <a:lnTo>
                    <a:pt x="1205" y="55"/>
                  </a:lnTo>
                  <a:lnTo>
                    <a:pt x="1139" y="94"/>
                  </a:lnTo>
                  <a:lnTo>
                    <a:pt x="1083" y="142"/>
                  </a:lnTo>
                  <a:lnTo>
                    <a:pt x="1039" y="194"/>
                  </a:lnTo>
                  <a:lnTo>
                    <a:pt x="1005" y="250"/>
                  </a:lnTo>
                  <a:lnTo>
                    <a:pt x="984" y="309"/>
                  </a:lnTo>
                  <a:lnTo>
                    <a:pt x="977" y="367"/>
                  </a:lnTo>
                  <a:lnTo>
                    <a:pt x="984" y="425"/>
                  </a:lnTo>
                  <a:lnTo>
                    <a:pt x="994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3" y="699"/>
                  </a:lnTo>
                  <a:lnTo>
                    <a:pt x="1102" y="725"/>
                  </a:lnTo>
                  <a:lnTo>
                    <a:pt x="1111" y="773"/>
                  </a:lnTo>
                  <a:lnTo>
                    <a:pt x="1109" y="820"/>
                  </a:lnTo>
                  <a:lnTo>
                    <a:pt x="1095" y="864"/>
                  </a:lnTo>
                  <a:lnTo>
                    <a:pt x="1083" y="883"/>
                  </a:lnTo>
                  <a:lnTo>
                    <a:pt x="1067" y="905"/>
                  </a:lnTo>
                  <a:lnTo>
                    <a:pt x="1022" y="941"/>
                  </a:lnTo>
                  <a:lnTo>
                    <a:pt x="965" y="965"/>
                  </a:lnTo>
                  <a:lnTo>
                    <a:pt x="897" y="978"/>
                  </a:lnTo>
                  <a:lnTo>
                    <a:pt x="859" y="979"/>
                  </a:lnTo>
                  <a:lnTo>
                    <a:pt x="835" y="979"/>
                  </a:lnTo>
                  <a:lnTo>
                    <a:pt x="810" y="977"/>
                  </a:lnTo>
                  <a:lnTo>
                    <a:pt x="723" y="967"/>
                  </a:lnTo>
                  <a:lnTo>
                    <a:pt x="548" y="944"/>
                  </a:lnTo>
                  <a:lnTo>
                    <a:pt x="374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2" y="1456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3" y="1669"/>
                  </a:lnTo>
                  <a:lnTo>
                    <a:pt x="29" y="1706"/>
                  </a:lnTo>
                  <a:lnTo>
                    <a:pt x="41" y="1720"/>
                  </a:lnTo>
                  <a:lnTo>
                    <a:pt x="52" y="1731"/>
                  </a:lnTo>
                  <a:lnTo>
                    <a:pt x="78" y="1745"/>
                  </a:lnTo>
                  <a:lnTo>
                    <a:pt x="108" y="1749"/>
                  </a:lnTo>
                  <a:lnTo>
                    <a:pt x="142" y="1744"/>
                  </a:lnTo>
                  <a:lnTo>
                    <a:pt x="161" y="1737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5"/>
                  </a:lnTo>
                  <a:lnTo>
                    <a:pt x="524" y="1614"/>
                  </a:lnTo>
                  <a:lnTo>
                    <a:pt x="555" y="1615"/>
                  </a:lnTo>
                  <a:lnTo>
                    <a:pt x="617" y="1627"/>
                  </a:lnTo>
                  <a:lnTo>
                    <a:pt x="677" y="1649"/>
                  </a:lnTo>
                  <a:lnTo>
                    <a:pt x="734" y="1682"/>
                  </a:lnTo>
                  <a:lnTo>
                    <a:pt x="788" y="1724"/>
                  </a:lnTo>
                  <a:lnTo>
                    <a:pt x="838" y="1774"/>
                  </a:lnTo>
                  <a:lnTo>
                    <a:pt x="881" y="1832"/>
                  </a:lnTo>
                  <a:lnTo>
                    <a:pt x="919" y="1897"/>
                  </a:lnTo>
                  <a:lnTo>
                    <a:pt x="934" y="1931"/>
                  </a:lnTo>
                  <a:lnTo>
                    <a:pt x="952" y="1977"/>
                  </a:lnTo>
                  <a:lnTo>
                    <a:pt x="973" y="2068"/>
                  </a:lnTo>
                  <a:lnTo>
                    <a:pt x="980" y="2158"/>
                  </a:lnTo>
                  <a:lnTo>
                    <a:pt x="971" y="2244"/>
                  </a:lnTo>
                  <a:lnTo>
                    <a:pt x="950" y="2322"/>
                  </a:lnTo>
                  <a:lnTo>
                    <a:pt x="914" y="2393"/>
                  </a:lnTo>
                  <a:lnTo>
                    <a:pt x="867" y="2451"/>
                  </a:lnTo>
                  <a:lnTo>
                    <a:pt x="807" y="2497"/>
                  </a:lnTo>
                  <a:lnTo>
                    <a:pt x="772" y="2513"/>
                  </a:lnTo>
                  <a:lnTo>
                    <a:pt x="741" y="2524"/>
                  </a:lnTo>
                  <a:lnTo>
                    <a:pt x="653" y="2536"/>
                  </a:lnTo>
                  <a:lnTo>
                    <a:pt x="595" y="2537"/>
                  </a:lnTo>
                  <a:lnTo>
                    <a:pt x="525" y="2535"/>
                  </a:lnTo>
                  <a:lnTo>
                    <a:pt x="362" y="2520"/>
                  </a:lnTo>
                  <a:lnTo>
                    <a:pt x="277" y="2508"/>
                  </a:lnTo>
                  <a:lnTo>
                    <a:pt x="242" y="2504"/>
                  </a:lnTo>
                  <a:lnTo>
                    <a:pt x="178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7" y="2567"/>
                  </a:lnTo>
                  <a:lnTo>
                    <a:pt x="45" y="2582"/>
                  </a:lnTo>
                  <a:lnTo>
                    <a:pt x="26" y="2618"/>
                  </a:lnTo>
                  <a:lnTo>
                    <a:pt x="16" y="2658"/>
                  </a:lnTo>
                  <a:lnTo>
                    <a:pt x="14" y="2704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4" y="3391"/>
                  </a:lnTo>
                  <a:lnTo>
                    <a:pt x="730" y="3414"/>
                  </a:lnTo>
                  <a:lnTo>
                    <a:pt x="818" y="3423"/>
                  </a:lnTo>
                  <a:lnTo>
                    <a:pt x="852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9" y="3384"/>
                  </a:lnTo>
                  <a:lnTo>
                    <a:pt x="1012" y="3369"/>
                  </a:lnTo>
                  <a:lnTo>
                    <a:pt x="1019" y="3355"/>
                  </a:lnTo>
                  <a:lnTo>
                    <a:pt x="1025" y="3328"/>
                  </a:lnTo>
                  <a:lnTo>
                    <a:pt x="1021" y="3289"/>
                  </a:lnTo>
                  <a:lnTo>
                    <a:pt x="1013" y="3266"/>
                  </a:lnTo>
                  <a:lnTo>
                    <a:pt x="973" y="3172"/>
                  </a:lnTo>
                  <a:lnTo>
                    <a:pt x="943" y="3094"/>
                  </a:lnTo>
                  <a:lnTo>
                    <a:pt x="927" y="3050"/>
                  </a:lnTo>
                  <a:lnTo>
                    <a:pt x="914" y="3019"/>
                  </a:lnTo>
                  <a:lnTo>
                    <a:pt x="901" y="2983"/>
                  </a:lnTo>
                  <a:lnTo>
                    <a:pt x="891" y="2909"/>
                  </a:lnTo>
                  <a:lnTo>
                    <a:pt x="898" y="2834"/>
                  </a:lnTo>
                  <a:lnTo>
                    <a:pt x="923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4" y="2562"/>
                  </a:lnTo>
                  <a:lnTo>
                    <a:pt x="1163" y="2512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1" y="2464"/>
                  </a:lnTo>
                  <a:lnTo>
                    <a:pt x="1347" y="2453"/>
                  </a:lnTo>
                  <a:lnTo>
                    <a:pt x="1403" y="2447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69"/>
                  </a:lnTo>
                  <a:lnTo>
                    <a:pt x="1629" y="2489"/>
                  </a:lnTo>
                  <a:lnTo>
                    <a:pt x="1675" y="2516"/>
                  </a:lnTo>
                  <a:lnTo>
                    <a:pt x="1717" y="2549"/>
                  </a:lnTo>
                  <a:lnTo>
                    <a:pt x="1751" y="2588"/>
                  </a:lnTo>
                  <a:lnTo>
                    <a:pt x="1779" y="2630"/>
                  </a:lnTo>
                  <a:lnTo>
                    <a:pt x="1789" y="2654"/>
                  </a:lnTo>
                  <a:lnTo>
                    <a:pt x="1796" y="2673"/>
                  </a:lnTo>
                  <a:lnTo>
                    <a:pt x="1806" y="2721"/>
                  </a:lnTo>
                  <a:lnTo>
                    <a:pt x="1813" y="2808"/>
                  </a:lnTo>
                  <a:lnTo>
                    <a:pt x="1809" y="2943"/>
                  </a:lnTo>
                  <a:lnTo>
                    <a:pt x="1793" y="3084"/>
                  </a:lnTo>
                  <a:lnTo>
                    <a:pt x="1784" y="3150"/>
                  </a:lnTo>
                  <a:lnTo>
                    <a:pt x="1780" y="3181"/>
                  </a:lnTo>
                  <a:lnTo>
                    <a:pt x="1781" y="3239"/>
                  </a:lnTo>
                  <a:lnTo>
                    <a:pt x="1791" y="3291"/>
                  </a:lnTo>
                  <a:lnTo>
                    <a:pt x="1812" y="3334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4"/>
                  </a:lnTo>
                  <a:lnTo>
                    <a:pt x="1925" y="3409"/>
                  </a:lnTo>
                  <a:lnTo>
                    <a:pt x="1977" y="3413"/>
                  </a:lnTo>
                  <a:lnTo>
                    <a:pt x="2005" y="3411"/>
                  </a:lnTo>
                  <a:lnTo>
                    <a:pt x="2146" y="3392"/>
                  </a:lnTo>
                  <a:lnTo>
                    <a:pt x="2427" y="3343"/>
                  </a:lnTo>
                  <a:lnTo>
                    <a:pt x="2567" y="3312"/>
                  </a:lnTo>
                  <a:lnTo>
                    <a:pt x="2536" y="3171"/>
                  </a:lnTo>
                  <a:lnTo>
                    <a:pt x="2485" y="2884"/>
                  </a:lnTo>
                  <a:lnTo>
                    <a:pt x="2466" y="2740"/>
                  </a:lnTo>
                  <a:lnTo>
                    <a:pt x="2462" y="2706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10" y="2533"/>
                  </a:lnTo>
                  <a:lnTo>
                    <a:pt x="2528" y="2510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6" y="2431"/>
                  </a:lnTo>
                  <a:lnTo>
                    <a:pt x="2720" y="2419"/>
                  </a:lnTo>
                  <a:lnTo>
                    <a:pt x="2755" y="2418"/>
                  </a:lnTo>
                  <a:lnTo>
                    <a:pt x="2790" y="2419"/>
                  </a:lnTo>
                  <a:lnTo>
                    <a:pt x="2826" y="242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06">
              <a:extLst>
                <a:ext uri="{FF2B5EF4-FFF2-40B4-BE49-F238E27FC236}">
                  <a16:creationId xmlns:a16="http://schemas.microsoft.com/office/drawing/2014/main" id="{37F4D10E-6749-42F9-A6F1-5A75DFC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797" y="2790533"/>
              <a:ext cx="1952441" cy="1952442"/>
            </a:xfrm>
            <a:custGeom>
              <a:avLst/>
              <a:gdLst>
                <a:gd name="T0" fmla="*/ 3129 w 3429"/>
                <a:gd name="T1" fmla="*/ 2451 h 3426"/>
                <a:gd name="T2" fmla="*/ 3300 w 3429"/>
                <a:gd name="T3" fmla="*/ 2422 h 3426"/>
                <a:gd name="T4" fmla="*/ 3423 w 3429"/>
                <a:gd name="T5" fmla="*/ 2220 h 3426"/>
                <a:gd name="T6" fmla="*/ 3389 w 3429"/>
                <a:gd name="T7" fmla="*/ 1967 h 3426"/>
                <a:gd name="T8" fmla="*/ 3270 w 3429"/>
                <a:gd name="T9" fmla="*/ 1794 h 3426"/>
                <a:gd name="T10" fmla="*/ 3083 w 3429"/>
                <a:gd name="T11" fmla="*/ 1703 h 3426"/>
                <a:gd name="T12" fmla="*/ 2976 w 3429"/>
                <a:gd name="T13" fmla="*/ 1719 h 3426"/>
                <a:gd name="T14" fmla="*/ 2729 w 3429"/>
                <a:gd name="T15" fmla="*/ 1817 h 3426"/>
                <a:gd name="T16" fmla="*/ 2532 w 3429"/>
                <a:gd name="T17" fmla="*/ 1800 h 3426"/>
                <a:gd name="T18" fmla="*/ 2452 w 3429"/>
                <a:gd name="T19" fmla="*/ 1643 h 3426"/>
                <a:gd name="T20" fmla="*/ 2482 w 3429"/>
                <a:gd name="T21" fmla="*/ 1284 h 3426"/>
                <a:gd name="T22" fmla="*/ 2424 w 3429"/>
                <a:gd name="T23" fmla="*/ 898 h 3426"/>
                <a:gd name="T24" fmla="*/ 1903 w 3429"/>
                <a:gd name="T25" fmla="*/ 960 h 3426"/>
                <a:gd name="T26" fmla="*/ 1740 w 3429"/>
                <a:gd name="T27" fmla="*/ 850 h 3426"/>
                <a:gd name="T28" fmla="*/ 1697 w 3429"/>
                <a:gd name="T29" fmla="*/ 603 h 3426"/>
                <a:gd name="T30" fmla="*/ 1716 w 3429"/>
                <a:gd name="T31" fmla="*/ 177 h 3426"/>
                <a:gd name="T32" fmla="*/ 1653 w 3429"/>
                <a:gd name="T33" fmla="*/ 75 h 3426"/>
                <a:gd name="T34" fmla="*/ 1501 w 3429"/>
                <a:gd name="T35" fmla="*/ 6 h 3426"/>
                <a:gd name="T36" fmla="*/ 1287 w 3429"/>
                <a:gd name="T37" fmla="*/ 20 h 3426"/>
                <a:gd name="T38" fmla="*/ 1083 w 3429"/>
                <a:gd name="T39" fmla="*/ 142 h 3426"/>
                <a:gd name="T40" fmla="*/ 975 w 3429"/>
                <a:gd name="T41" fmla="*/ 368 h 3426"/>
                <a:gd name="T42" fmla="*/ 1024 w 3429"/>
                <a:gd name="T43" fmla="*/ 530 h 3426"/>
                <a:gd name="T44" fmla="*/ 1111 w 3429"/>
                <a:gd name="T45" fmla="*/ 773 h 3426"/>
                <a:gd name="T46" fmla="*/ 1065 w 3429"/>
                <a:gd name="T47" fmla="*/ 905 h 3426"/>
                <a:gd name="T48" fmla="*/ 858 w 3429"/>
                <a:gd name="T49" fmla="*/ 979 h 3426"/>
                <a:gd name="T50" fmla="*/ 547 w 3429"/>
                <a:gd name="T51" fmla="*/ 944 h 3426"/>
                <a:gd name="T52" fmla="*/ 95 w 3429"/>
                <a:gd name="T53" fmla="*/ 945 h 3426"/>
                <a:gd name="T54" fmla="*/ 2 w 3429"/>
                <a:gd name="T55" fmla="*/ 1541 h 3426"/>
                <a:gd name="T56" fmla="*/ 29 w 3429"/>
                <a:gd name="T57" fmla="*/ 1706 h 3426"/>
                <a:gd name="T58" fmla="*/ 107 w 3429"/>
                <a:gd name="T59" fmla="*/ 1750 h 3426"/>
                <a:gd name="T60" fmla="*/ 329 w 3429"/>
                <a:gd name="T61" fmla="*/ 1669 h 3426"/>
                <a:gd name="T62" fmla="*/ 493 w 3429"/>
                <a:gd name="T63" fmla="*/ 1616 h 3426"/>
                <a:gd name="T64" fmla="*/ 675 w 3429"/>
                <a:gd name="T65" fmla="*/ 1649 h 3426"/>
                <a:gd name="T66" fmla="*/ 880 w 3429"/>
                <a:gd name="T67" fmla="*/ 1832 h 3426"/>
                <a:gd name="T68" fmla="*/ 972 w 3429"/>
                <a:gd name="T69" fmla="*/ 2068 h 3426"/>
                <a:gd name="T70" fmla="*/ 914 w 3429"/>
                <a:gd name="T71" fmla="*/ 2393 h 3426"/>
                <a:gd name="T72" fmla="*/ 741 w 3429"/>
                <a:gd name="T73" fmla="*/ 2524 h 3426"/>
                <a:gd name="T74" fmla="*/ 361 w 3429"/>
                <a:gd name="T75" fmla="*/ 2521 h 3426"/>
                <a:gd name="T76" fmla="*/ 121 w 3429"/>
                <a:gd name="T77" fmla="*/ 2521 h 3426"/>
                <a:gd name="T78" fmla="*/ 25 w 3429"/>
                <a:gd name="T79" fmla="*/ 2618 h 3426"/>
                <a:gd name="T80" fmla="*/ 34 w 3429"/>
                <a:gd name="T81" fmla="*/ 2874 h 3426"/>
                <a:gd name="T82" fmla="*/ 378 w 3429"/>
                <a:gd name="T83" fmla="*/ 3362 h 3426"/>
                <a:gd name="T84" fmla="*/ 851 w 3429"/>
                <a:gd name="T85" fmla="*/ 3426 h 3426"/>
                <a:gd name="T86" fmla="*/ 1010 w 3429"/>
                <a:gd name="T87" fmla="*/ 3368 h 3426"/>
                <a:gd name="T88" fmla="*/ 1011 w 3429"/>
                <a:gd name="T89" fmla="*/ 3266 h 3426"/>
                <a:gd name="T90" fmla="*/ 913 w 3429"/>
                <a:gd name="T91" fmla="*/ 3019 h 3426"/>
                <a:gd name="T92" fmla="*/ 921 w 3429"/>
                <a:gd name="T93" fmla="*/ 2759 h 3426"/>
                <a:gd name="T94" fmla="*/ 1163 w 3429"/>
                <a:gd name="T95" fmla="*/ 2512 h 3426"/>
                <a:gd name="T96" fmla="*/ 1345 w 3429"/>
                <a:gd name="T97" fmla="*/ 2453 h 3426"/>
                <a:gd name="T98" fmla="*/ 1520 w 3429"/>
                <a:gd name="T99" fmla="*/ 2455 h 3426"/>
                <a:gd name="T100" fmla="*/ 1715 w 3429"/>
                <a:gd name="T101" fmla="*/ 2549 h 3426"/>
                <a:gd name="T102" fmla="*/ 1795 w 3429"/>
                <a:gd name="T103" fmla="*/ 2674 h 3426"/>
                <a:gd name="T104" fmla="*/ 1793 w 3429"/>
                <a:gd name="T105" fmla="*/ 3084 h 3426"/>
                <a:gd name="T106" fmla="*/ 1791 w 3429"/>
                <a:gd name="T107" fmla="*/ 3291 h 3426"/>
                <a:gd name="T108" fmla="*/ 1879 w 3429"/>
                <a:gd name="T109" fmla="*/ 3395 h 3426"/>
                <a:gd name="T110" fmla="*/ 2144 w 3429"/>
                <a:gd name="T111" fmla="*/ 3392 h 3426"/>
                <a:gd name="T112" fmla="*/ 2483 w 3429"/>
                <a:gd name="T113" fmla="*/ 2884 h 3426"/>
                <a:gd name="T114" fmla="*/ 2481 w 3429"/>
                <a:gd name="T115" fmla="*/ 2584 h 3426"/>
                <a:gd name="T116" fmla="*/ 2597 w 3429"/>
                <a:gd name="T117" fmla="*/ 2455 h 3426"/>
                <a:gd name="T118" fmla="*/ 2789 w 3429"/>
                <a:gd name="T119" fmla="*/ 241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6">
                  <a:moveTo>
                    <a:pt x="2824" y="2424"/>
                  </a:moveTo>
                  <a:lnTo>
                    <a:pt x="2907" y="2436"/>
                  </a:lnTo>
                  <a:lnTo>
                    <a:pt x="3062" y="2450"/>
                  </a:lnTo>
                  <a:lnTo>
                    <a:pt x="3129" y="2451"/>
                  </a:lnTo>
                  <a:lnTo>
                    <a:pt x="3193" y="2450"/>
                  </a:lnTo>
                  <a:lnTo>
                    <a:pt x="3262" y="2439"/>
                  </a:lnTo>
                  <a:lnTo>
                    <a:pt x="3274" y="2435"/>
                  </a:lnTo>
                  <a:lnTo>
                    <a:pt x="3300" y="2422"/>
                  </a:lnTo>
                  <a:lnTo>
                    <a:pt x="3346" y="2386"/>
                  </a:lnTo>
                  <a:lnTo>
                    <a:pt x="3382" y="2339"/>
                  </a:lnTo>
                  <a:lnTo>
                    <a:pt x="3408" y="2283"/>
                  </a:lnTo>
                  <a:lnTo>
                    <a:pt x="3423" y="2220"/>
                  </a:lnTo>
                  <a:lnTo>
                    <a:pt x="3429" y="2150"/>
                  </a:lnTo>
                  <a:lnTo>
                    <a:pt x="3421" y="2077"/>
                  </a:lnTo>
                  <a:lnTo>
                    <a:pt x="3404" y="2004"/>
                  </a:lnTo>
                  <a:lnTo>
                    <a:pt x="3389" y="1967"/>
                  </a:lnTo>
                  <a:lnTo>
                    <a:pt x="3376" y="1937"/>
                  </a:lnTo>
                  <a:lnTo>
                    <a:pt x="3346" y="1884"/>
                  </a:lnTo>
                  <a:lnTo>
                    <a:pt x="3309" y="1836"/>
                  </a:lnTo>
                  <a:lnTo>
                    <a:pt x="3270" y="1794"/>
                  </a:lnTo>
                  <a:lnTo>
                    <a:pt x="3225" y="1759"/>
                  </a:lnTo>
                  <a:lnTo>
                    <a:pt x="3180" y="1731"/>
                  </a:lnTo>
                  <a:lnTo>
                    <a:pt x="3132" y="1712"/>
                  </a:lnTo>
                  <a:lnTo>
                    <a:pt x="3083" y="1703"/>
                  </a:lnTo>
                  <a:lnTo>
                    <a:pt x="3058" y="1702"/>
                  </a:lnTo>
                  <a:lnTo>
                    <a:pt x="3037" y="1703"/>
                  </a:lnTo>
                  <a:lnTo>
                    <a:pt x="2995" y="1711"/>
                  </a:lnTo>
                  <a:lnTo>
                    <a:pt x="2976" y="1719"/>
                  </a:lnTo>
                  <a:lnTo>
                    <a:pt x="2942" y="1732"/>
                  </a:lnTo>
                  <a:lnTo>
                    <a:pt x="2898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2" y="1800"/>
                  </a:lnTo>
                  <a:lnTo>
                    <a:pt x="2511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2" y="1643"/>
                  </a:lnTo>
                  <a:lnTo>
                    <a:pt x="2449" y="1573"/>
                  </a:lnTo>
                  <a:lnTo>
                    <a:pt x="2451" y="1534"/>
                  </a:lnTo>
                  <a:lnTo>
                    <a:pt x="2460" y="1451"/>
                  </a:lnTo>
                  <a:lnTo>
                    <a:pt x="2482" y="1284"/>
                  </a:lnTo>
                  <a:lnTo>
                    <a:pt x="2509" y="1117"/>
                  </a:lnTo>
                  <a:lnTo>
                    <a:pt x="2541" y="951"/>
                  </a:lnTo>
                  <a:lnTo>
                    <a:pt x="2560" y="869"/>
                  </a:lnTo>
                  <a:lnTo>
                    <a:pt x="2424" y="898"/>
                  </a:lnTo>
                  <a:lnTo>
                    <a:pt x="2151" y="945"/>
                  </a:lnTo>
                  <a:lnTo>
                    <a:pt x="2015" y="963"/>
                  </a:lnTo>
                  <a:lnTo>
                    <a:pt x="1975" y="966"/>
                  </a:lnTo>
                  <a:lnTo>
                    <a:pt x="1903" y="960"/>
                  </a:lnTo>
                  <a:lnTo>
                    <a:pt x="1838" y="938"/>
                  </a:lnTo>
                  <a:lnTo>
                    <a:pt x="1782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0" y="789"/>
                  </a:lnTo>
                  <a:lnTo>
                    <a:pt x="1694" y="719"/>
                  </a:lnTo>
                  <a:lnTo>
                    <a:pt x="1692" y="644"/>
                  </a:lnTo>
                  <a:lnTo>
                    <a:pt x="1697" y="603"/>
                  </a:lnTo>
                  <a:lnTo>
                    <a:pt x="1710" y="520"/>
                  </a:lnTo>
                  <a:lnTo>
                    <a:pt x="1723" y="375"/>
                  </a:lnTo>
                  <a:lnTo>
                    <a:pt x="1724" y="259"/>
                  </a:lnTo>
                  <a:lnTo>
                    <a:pt x="1716" y="177"/>
                  </a:lnTo>
                  <a:lnTo>
                    <a:pt x="1709" y="154"/>
                  </a:lnTo>
                  <a:lnTo>
                    <a:pt x="1701" y="136"/>
                  </a:lnTo>
                  <a:lnTo>
                    <a:pt x="1680" y="104"/>
                  </a:lnTo>
                  <a:lnTo>
                    <a:pt x="1653" y="75"/>
                  </a:lnTo>
                  <a:lnTo>
                    <a:pt x="1622" y="51"/>
                  </a:lnTo>
                  <a:lnTo>
                    <a:pt x="1586" y="32"/>
                  </a:lnTo>
                  <a:lnTo>
                    <a:pt x="1545" y="16"/>
                  </a:lnTo>
                  <a:lnTo>
                    <a:pt x="1501" y="6"/>
                  </a:lnTo>
                  <a:lnTo>
                    <a:pt x="1454" y="0"/>
                  </a:lnTo>
                  <a:lnTo>
                    <a:pt x="1429" y="0"/>
                  </a:lnTo>
                  <a:lnTo>
                    <a:pt x="1381" y="2"/>
                  </a:lnTo>
                  <a:lnTo>
                    <a:pt x="1287" y="20"/>
                  </a:lnTo>
                  <a:lnTo>
                    <a:pt x="1240" y="38"/>
                  </a:lnTo>
                  <a:lnTo>
                    <a:pt x="1204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7" y="194"/>
                  </a:lnTo>
                  <a:lnTo>
                    <a:pt x="1004" y="251"/>
                  </a:lnTo>
                  <a:lnTo>
                    <a:pt x="983" y="309"/>
                  </a:lnTo>
                  <a:lnTo>
                    <a:pt x="975" y="368"/>
                  </a:lnTo>
                  <a:lnTo>
                    <a:pt x="982" y="425"/>
                  </a:lnTo>
                  <a:lnTo>
                    <a:pt x="993" y="453"/>
                  </a:lnTo>
                  <a:lnTo>
                    <a:pt x="1006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1" y="698"/>
                  </a:lnTo>
                  <a:lnTo>
                    <a:pt x="1101" y="724"/>
                  </a:lnTo>
                  <a:lnTo>
                    <a:pt x="1111" y="773"/>
                  </a:lnTo>
                  <a:lnTo>
                    <a:pt x="1108" y="820"/>
                  </a:lnTo>
                  <a:lnTo>
                    <a:pt x="1094" y="863"/>
                  </a:lnTo>
                  <a:lnTo>
                    <a:pt x="1082" y="883"/>
                  </a:lnTo>
                  <a:lnTo>
                    <a:pt x="1065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6" y="978"/>
                  </a:lnTo>
                  <a:lnTo>
                    <a:pt x="858" y="979"/>
                  </a:lnTo>
                  <a:lnTo>
                    <a:pt x="834" y="978"/>
                  </a:lnTo>
                  <a:lnTo>
                    <a:pt x="808" y="976"/>
                  </a:lnTo>
                  <a:lnTo>
                    <a:pt x="721" y="967"/>
                  </a:lnTo>
                  <a:lnTo>
                    <a:pt x="547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1" y="1456"/>
                  </a:lnTo>
                  <a:lnTo>
                    <a:pt x="2" y="1541"/>
                  </a:lnTo>
                  <a:lnTo>
                    <a:pt x="0" y="1570"/>
                  </a:lnTo>
                  <a:lnTo>
                    <a:pt x="2" y="1623"/>
                  </a:lnTo>
                  <a:lnTo>
                    <a:pt x="11" y="1669"/>
                  </a:lnTo>
                  <a:lnTo>
                    <a:pt x="29" y="1706"/>
                  </a:lnTo>
                  <a:lnTo>
                    <a:pt x="40" y="1721"/>
                  </a:lnTo>
                  <a:lnTo>
                    <a:pt x="51" y="1731"/>
                  </a:lnTo>
                  <a:lnTo>
                    <a:pt x="77" y="1746"/>
                  </a:lnTo>
                  <a:lnTo>
                    <a:pt x="107" y="1750"/>
                  </a:lnTo>
                  <a:lnTo>
                    <a:pt x="142" y="1744"/>
                  </a:lnTo>
                  <a:lnTo>
                    <a:pt x="159" y="1736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1"/>
                  </a:lnTo>
                  <a:lnTo>
                    <a:pt x="406" y="1638"/>
                  </a:lnTo>
                  <a:lnTo>
                    <a:pt x="434" y="1627"/>
                  </a:lnTo>
                  <a:lnTo>
                    <a:pt x="493" y="1616"/>
                  </a:lnTo>
                  <a:lnTo>
                    <a:pt x="523" y="1615"/>
                  </a:lnTo>
                  <a:lnTo>
                    <a:pt x="554" y="1616"/>
                  </a:lnTo>
                  <a:lnTo>
                    <a:pt x="615" y="1627"/>
                  </a:lnTo>
                  <a:lnTo>
                    <a:pt x="675" y="1649"/>
                  </a:lnTo>
                  <a:lnTo>
                    <a:pt x="733" y="1682"/>
                  </a:lnTo>
                  <a:lnTo>
                    <a:pt x="787" y="1724"/>
                  </a:lnTo>
                  <a:lnTo>
                    <a:pt x="836" y="1774"/>
                  </a:lnTo>
                  <a:lnTo>
                    <a:pt x="880" y="1832"/>
                  </a:lnTo>
                  <a:lnTo>
                    <a:pt x="917" y="1897"/>
                  </a:lnTo>
                  <a:lnTo>
                    <a:pt x="932" y="1932"/>
                  </a:lnTo>
                  <a:lnTo>
                    <a:pt x="950" y="1977"/>
                  </a:lnTo>
                  <a:lnTo>
                    <a:pt x="972" y="2068"/>
                  </a:lnTo>
                  <a:lnTo>
                    <a:pt x="979" y="2158"/>
                  </a:lnTo>
                  <a:lnTo>
                    <a:pt x="971" y="2243"/>
                  </a:lnTo>
                  <a:lnTo>
                    <a:pt x="949" y="2322"/>
                  </a:lnTo>
                  <a:lnTo>
                    <a:pt x="914" y="2393"/>
                  </a:lnTo>
                  <a:lnTo>
                    <a:pt x="865" y="2452"/>
                  </a:lnTo>
                  <a:lnTo>
                    <a:pt x="806" y="2497"/>
                  </a:lnTo>
                  <a:lnTo>
                    <a:pt x="771" y="2513"/>
                  </a:lnTo>
                  <a:lnTo>
                    <a:pt x="741" y="2524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3" y="2536"/>
                  </a:lnTo>
                  <a:lnTo>
                    <a:pt x="361" y="2521"/>
                  </a:lnTo>
                  <a:lnTo>
                    <a:pt x="275" y="2508"/>
                  </a:lnTo>
                  <a:lnTo>
                    <a:pt x="241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4" y="2548"/>
                  </a:lnTo>
                  <a:lnTo>
                    <a:pt x="56" y="2567"/>
                  </a:lnTo>
                  <a:lnTo>
                    <a:pt x="43" y="2582"/>
                  </a:lnTo>
                  <a:lnTo>
                    <a:pt x="25" y="2618"/>
                  </a:lnTo>
                  <a:lnTo>
                    <a:pt x="15" y="2658"/>
                  </a:lnTo>
                  <a:lnTo>
                    <a:pt x="12" y="2705"/>
                  </a:lnTo>
                  <a:lnTo>
                    <a:pt x="15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3" y="3391"/>
                  </a:lnTo>
                  <a:lnTo>
                    <a:pt x="729" y="3415"/>
                  </a:lnTo>
                  <a:lnTo>
                    <a:pt x="817" y="3424"/>
                  </a:lnTo>
                  <a:lnTo>
                    <a:pt x="851" y="3426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0" y="3368"/>
                  </a:lnTo>
                  <a:lnTo>
                    <a:pt x="1017" y="3356"/>
                  </a:lnTo>
                  <a:lnTo>
                    <a:pt x="1024" y="3329"/>
                  </a:lnTo>
                  <a:lnTo>
                    <a:pt x="1021" y="3288"/>
                  </a:lnTo>
                  <a:lnTo>
                    <a:pt x="1011" y="3266"/>
                  </a:lnTo>
                  <a:lnTo>
                    <a:pt x="973" y="3172"/>
                  </a:lnTo>
                  <a:lnTo>
                    <a:pt x="943" y="3096"/>
                  </a:lnTo>
                  <a:lnTo>
                    <a:pt x="926" y="3051"/>
                  </a:lnTo>
                  <a:lnTo>
                    <a:pt x="913" y="3019"/>
                  </a:lnTo>
                  <a:lnTo>
                    <a:pt x="899" y="2984"/>
                  </a:lnTo>
                  <a:lnTo>
                    <a:pt x="889" y="2909"/>
                  </a:lnTo>
                  <a:lnTo>
                    <a:pt x="897" y="2833"/>
                  </a:lnTo>
                  <a:lnTo>
                    <a:pt x="921" y="2759"/>
                  </a:lnTo>
                  <a:lnTo>
                    <a:pt x="962" y="2687"/>
                  </a:lnTo>
                  <a:lnTo>
                    <a:pt x="1015" y="2621"/>
                  </a:lnTo>
                  <a:lnTo>
                    <a:pt x="1083" y="2562"/>
                  </a:lnTo>
                  <a:lnTo>
                    <a:pt x="1163" y="2512"/>
                  </a:lnTo>
                  <a:lnTo>
                    <a:pt x="1207" y="2492"/>
                  </a:lnTo>
                  <a:lnTo>
                    <a:pt x="1234" y="2482"/>
                  </a:lnTo>
                  <a:lnTo>
                    <a:pt x="1289" y="2464"/>
                  </a:lnTo>
                  <a:lnTo>
                    <a:pt x="1345" y="2453"/>
                  </a:lnTo>
                  <a:lnTo>
                    <a:pt x="1401" y="2448"/>
                  </a:lnTo>
                  <a:lnTo>
                    <a:pt x="1429" y="2447"/>
                  </a:lnTo>
                  <a:lnTo>
                    <a:pt x="1460" y="2448"/>
                  </a:lnTo>
                  <a:lnTo>
                    <a:pt x="1520" y="2455"/>
                  </a:lnTo>
                  <a:lnTo>
                    <a:pt x="1576" y="2469"/>
                  </a:lnTo>
                  <a:lnTo>
                    <a:pt x="1628" y="2489"/>
                  </a:lnTo>
                  <a:lnTo>
                    <a:pt x="1675" y="2516"/>
                  </a:lnTo>
                  <a:lnTo>
                    <a:pt x="1715" y="2549"/>
                  </a:lnTo>
                  <a:lnTo>
                    <a:pt x="1750" y="2588"/>
                  </a:lnTo>
                  <a:lnTo>
                    <a:pt x="1777" y="2630"/>
                  </a:lnTo>
                  <a:lnTo>
                    <a:pt x="1789" y="2654"/>
                  </a:lnTo>
                  <a:lnTo>
                    <a:pt x="1795" y="2674"/>
                  </a:lnTo>
                  <a:lnTo>
                    <a:pt x="1805" y="2720"/>
                  </a:lnTo>
                  <a:lnTo>
                    <a:pt x="1811" y="2807"/>
                  </a:lnTo>
                  <a:lnTo>
                    <a:pt x="1807" y="2944"/>
                  </a:lnTo>
                  <a:lnTo>
                    <a:pt x="1793" y="3084"/>
                  </a:lnTo>
                  <a:lnTo>
                    <a:pt x="1782" y="3150"/>
                  </a:lnTo>
                  <a:lnTo>
                    <a:pt x="1779" y="3181"/>
                  </a:lnTo>
                  <a:lnTo>
                    <a:pt x="1779" y="3239"/>
                  </a:lnTo>
                  <a:lnTo>
                    <a:pt x="1791" y="3291"/>
                  </a:lnTo>
                  <a:lnTo>
                    <a:pt x="1811" y="3335"/>
                  </a:lnTo>
                  <a:lnTo>
                    <a:pt x="1826" y="3354"/>
                  </a:lnTo>
                  <a:lnTo>
                    <a:pt x="1842" y="3370"/>
                  </a:lnTo>
                  <a:lnTo>
                    <a:pt x="1879" y="3395"/>
                  </a:lnTo>
                  <a:lnTo>
                    <a:pt x="1924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4" y="3392"/>
                  </a:lnTo>
                  <a:lnTo>
                    <a:pt x="2426" y="3342"/>
                  </a:lnTo>
                  <a:lnTo>
                    <a:pt x="2565" y="3311"/>
                  </a:lnTo>
                  <a:lnTo>
                    <a:pt x="2534" y="3170"/>
                  </a:lnTo>
                  <a:lnTo>
                    <a:pt x="2483" y="2884"/>
                  </a:lnTo>
                  <a:lnTo>
                    <a:pt x="2465" y="2741"/>
                  </a:lnTo>
                  <a:lnTo>
                    <a:pt x="2461" y="2707"/>
                  </a:lnTo>
                  <a:lnTo>
                    <a:pt x="2466" y="2643"/>
                  </a:lnTo>
                  <a:lnTo>
                    <a:pt x="2481" y="2584"/>
                  </a:lnTo>
                  <a:lnTo>
                    <a:pt x="2508" y="2533"/>
                  </a:lnTo>
                  <a:lnTo>
                    <a:pt x="2527" y="2511"/>
                  </a:lnTo>
                  <a:lnTo>
                    <a:pt x="2547" y="2489"/>
                  </a:lnTo>
                  <a:lnTo>
                    <a:pt x="2597" y="2455"/>
                  </a:lnTo>
                  <a:lnTo>
                    <a:pt x="2654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89" y="2419"/>
                  </a:lnTo>
                  <a:lnTo>
                    <a:pt x="2824" y="2424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99EF1-751D-465D-96E4-13887A0CA050}"/>
                </a:ext>
              </a:extLst>
            </p:cNvPr>
            <p:cNvGrpSpPr/>
            <p:nvPr/>
          </p:nvGrpSpPr>
          <p:grpSpPr>
            <a:xfrm>
              <a:off x="847208" y="2797388"/>
              <a:ext cx="3401923" cy="2371637"/>
              <a:chOff x="847208" y="2701695"/>
              <a:chExt cx="3401923" cy="2371637"/>
            </a:xfrm>
          </p:grpSpPr>
          <p:sp>
            <p:nvSpPr>
              <p:cNvPr id="10" name="Freeform 35">
                <a:extLst>
                  <a:ext uri="{FF2B5EF4-FFF2-40B4-BE49-F238E27FC236}">
                    <a16:creationId xmlns:a16="http://schemas.microsoft.com/office/drawing/2014/main" id="{157C0E7A-5F6B-4724-9E72-1E69AA165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968" y="3118612"/>
                <a:ext cx="1950163" cy="1954720"/>
              </a:xfrm>
              <a:custGeom>
                <a:avLst/>
                <a:gdLst>
                  <a:gd name="T0" fmla="*/ 3128 w 3427"/>
                  <a:gd name="T1" fmla="*/ 1726 h 3429"/>
                  <a:gd name="T2" fmla="*/ 3299 w 3427"/>
                  <a:gd name="T3" fmla="*/ 1697 h 3429"/>
                  <a:gd name="T4" fmla="*/ 3422 w 3427"/>
                  <a:gd name="T5" fmla="*/ 1494 h 3429"/>
                  <a:gd name="T6" fmla="*/ 3388 w 3427"/>
                  <a:gd name="T7" fmla="*/ 1241 h 3429"/>
                  <a:gd name="T8" fmla="*/ 3269 w 3427"/>
                  <a:gd name="T9" fmla="*/ 1069 h 3429"/>
                  <a:gd name="T10" fmla="*/ 3082 w 3427"/>
                  <a:gd name="T11" fmla="*/ 978 h 3429"/>
                  <a:gd name="T12" fmla="*/ 2973 w 3427"/>
                  <a:gd name="T13" fmla="*/ 993 h 3429"/>
                  <a:gd name="T14" fmla="*/ 2728 w 3427"/>
                  <a:gd name="T15" fmla="*/ 1092 h 3429"/>
                  <a:gd name="T16" fmla="*/ 2531 w 3427"/>
                  <a:gd name="T17" fmla="*/ 1074 h 3429"/>
                  <a:gd name="T18" fmla="*/ 2451 w 3427"/>
                  <a:gd name="T19" fmla="*/ 919 h 3429"/>
                  <a:gd name="T20" fmla="*/ 2482 w 3427"/>
                  <a:gd name="T21" fmla="*/ 547 h 3429"/>
                  <a:gd name="T22" fmla="*/ 2481 w 3427"/>
                  <a:gd name="T23" fmla="*/ 95 h 3429"/>
                  <a:gd name="T24" fmla="*/ 1885 w 3427"/>
                  <a:gd name="T25" fmla="*/ 2 h 3429"/>
                  <a:gd name="T26" fmla="*/ 1704 w 3427"/>
                  <a:gd name="T27" fmla="*/ 41 h 3429"/>
                  <a:gd name="T28" fmla="*/ 1682 w 3427"/>
                  <a:gd name="T29" fmla="*/ 137 h 3429"/>
                  <a:gd name="T30" fmla="*/ 1775 w 3427"/>
                  <a:gd name="T31" fmla="*/ 373 h 3429"/>
                  <a:gd name="T32" fmla="*/ 1805 w 3427"/>
                  <a:gd name="T33" fmla="*/ 593 h 3429"/>
                  <a:gd name="T34" fmla="*/ 1619 w 3427"/>
                  <a:gd name="T35" fmla="*/ 864 h 3429"/>
                  <a:gd name="T36" fmla="*/ 1412 w 3427"/>
                  <a:gd name="T37" fmla="*/ 961 h 3429"/>
                  <a:gd name="T38" fmla="*/ 1272 w 3427"/>
                  <a:gd name="T39" fmla="*/ 979 h 3429"/>
                  <a:gd name="T40" fmla="*/ 1073 w 3427"/>
                  <a:gd name="T41" fmla="*/ 936 h 3429"/>
                  <a:gd name="T42" fmla="*/ 924 w 3427"/>
                  <a:gd name="T43" fmla="*/ 795 h 3429"/>
                  <a:gd name="T44" fmla="*/ 890 w 3427"/>
                  <a:gd name="T45" fmla="*/ 619 h 3429"/>
                  <a:gd name="T46" fmla="*/ 923 w 3427"/>
                  <a:gd name="T47" fmla="*/ 245 h 3429"/>
                  <a:gd name="T48" fmla="*/ 876 w 3427"/>
                  <a:gd name="T49" fmla="*/ 73 h 3429"/>
                  <a:gd name="T50" fmla="*/ 726 w 3427"/>
                  <a:gd name="T51" fmla="*/ 12 h 3429"/>
                  <a:gd name="T52" fmla="*/ 120 w 3427"/>
                  <a:gd name="T53" fmla="*/ 118 h 3429"/>
                  <a:gd name="T54" fmla="*/ 13 w 3427"/>
                  <a:gd name="T55" fmla="*/ 730 h 3429"/>
                  <a:gd name="T56" fmla="*/ 13 w 3427"/>
                  <a:gd name="T57" fmla="*/ 946 h 3429"/>
                  <a:gd name="T58" fmla="*/ 78 w 3427"/>
                  <a:gd name="T59" fmla="*/ 1021 h 3429"/>
                  <a:gd name="T60" fmla="*/ 254 w 3427"/>
                  <a:gd name="T61" fmla="*/ 974 h 3429"/>
                  <a:gd name="T62" fmla="*/ 436 w 3427"/>
                  <a:gd name="T63" fmla="*/ 903 h 3429"/>
                  <a:gd name="T64" fmla="*/ 617 w 3427"/>
                  <a:gd name="T65" fmla="*/ 903 h 3429"/>
                  <a:gd name="T66" fmla="*/ 838 w 3427"/>
                  <a:gd name="T67" fmla="*/ 1049 h 3429"/>
                  <a:gd name="T68" fmla="*/ 952 w 3427"/>
                  <a:gd name="T69" fmla="*/ 1254 h 3429"/>
                  <a:gd name="T70" fmla="*/ 950 w 3427"/>
                  <a:gd name="T71" fmla="*/ 1598 h 3429"/>
                  <a:gd name="T72" fmla="*/ 773 w 3427"/>
                  <a:gd name="T73" fmla="*/ 1790 h 3429"/>
                  <a:gd name="T74" fmla="*/ 524 w 3427"/>
                  <a:gd name="T75" fmla="*/ 1811 h 3429"/>
                  <a:gd name="T76" fmla="*/ 179 w 3427"/>
                  <a:gd name="T77" fmla="*/ 1782 h 3429"/>
                  <a:gd name="T78" fmla="*/ 45 w 3427"/>
                  <a:gd name="T79" fmla="*/ 1858 h 3429"/>
                  <a:gd name="T80" fmla="*/ 16 w 3427"/>
                  <a:gd name="T81" fmla="*/ 2005 h 3429"/>
                  <a:gd name="T82" fmla="*/ 257 w 3427"/>
                  <a:gd name="T83" fmla="*/ 2535 h 3429"/>
                  <a:gd name="T84" fmla="*/ 732 w 3427"/>
                  <a:gd name="T85" fmla="*/ 2462 h 3429"/>
                  <a:gd name="T86" fmla="*/ 921 w 3427"/>
                  <a:gd name="T87" fmla="*/ 2532 h 3429"/>
                  <a:gd name="T88" fmla="*/ 1007 w 3427"/>
                  <a:gd name="T89" fmla="*/ 2709 h 3429"/>
                  <a:gd name="T90" fmla="*/ 977 w 3427"/>
                  <a:gd name="T91" fmla="*/ 3055 h 3429"/>
                  <a:gd name="T92" fmla="*/ 1000 w 3427"/>
                  <a:gd name="T93" fmla="*/ 3293 h 3429"/>
                  <a:gd name="T94" fmla="*/ 1116 w 3427"/>
                  <a:gd name="T95" fmla="*/ 3398 h 3429"/>
                  <a:gd name="T96" fmla="*/ 1271 w 3427"/>
                  <a:gd name="T97" fmla="*/ 3429 h 3429"/>
                  <a:gd name="T98" fmla="*/ 1496 w 3427"/>
                  <a:gd name="T99" fmla="*/ 3374 h 3429"/>
                  <a:gd name="T100" fmla="*/ 1696 w 3427"/>
                  <a:gd name="T101" fmla="*/ 3179 h 3429"/>
                  <a:gd name="T102" fmla="*/ 1708 w 3427"/>
                  <a:gd name="T103" fmla="*/ 2977 h 3429"/>
                  <a:gd name="T104" fmla="*/ 1609 w 3427"/>
                  <a:gd name="T105" fmla="*/ 2730 h 3429"/>
                  <a:gd name="T106" fmla="*/ 1607 w 3427"/>
                  <a:gd name="T107" fmla="*/ 2565 h 3429"/>
                  <a:gd name="T108" fmla="*/ 1737 w 3427"/>
                  <a:gd name="T109" fmla="*/ 2464 h 3429"/>
                  <a:gd name="T110" fmla="*/ 1892 w 3427"/>
                  <a:gd name="T111" fmla="*/ 2453 h 3429"/>
                  <a:gd name="T112" fmla="*/ 2476 w 3427"/>
                  <a:gd name="T113" fmla="*/ 2542 h 3429"/>
                  <a:gd name="T114" fmla="*/ 2463 w 3427"/>
                  <a:gd name="T115" fmla="*/ 2016 h 3429"/>
                  <a:gd name="T116" fmla="*/ 2507 w 3427"/>
                  <a:gd name="T117" fmla="*/ 1808 h 3429"/>
                  <a:gd name="T118" fmla="*/ 2653 w 3427"/>
                  <a:gd name="T119" fmla="*/ 1706 h 3429"/>
                  <a:gd name="T120" fmla="*/ 2823 w 3427"/>
                  <a:gd name="T121" fmla="*/ 1698 h 3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7" h="3429">
                    <a:moveTo>
                      <a:pt x="2823" y="1698"/>
                    </a:moveTo>
                    <a:lnTo>
                      <a:pt x="2906" y="1711"/>
                    </a:lnTo>
                    <a:lnTo>
                      <a:pt x="3060" y="1724"/>
                    </a:lnTo>
                    <a:lnTo>
                      <a:pt x="3128" y="1726"/>
                    </a:lnTo>
                    <a:lnTo>
                      <a:pt x="3192" y="1724"/>
                    </a:lnTo>
                    <a:lnTo>
                      <a:pt x="3261" y="1714"/>
                    </a:lnTo>
                    <a:lnTo>
                      <a:pt x="3272" y="1710"/>
                    </a:lnTo>
                    <a:lnTo>
                      <a:pt x="3299" y="1697"/>
                    </a:lnTo>
                    <a:lnTo>
                      <a:pt x="3344" y="1661"/>
                    </a:lnTo>
                    <a:lnTo>
                      <a:pt x="3381" y="1614"/>
                    </a:lnTo>
                    <a:lnTo>
                      <a:pt x="3407" y="1557"/>
                    </a:lnTo>
                    <a:lnTo>
                      <a:pt x="3422" y="1494"/>
                    </a:lnTo>
                    <a:lnTo>
                      <a:pt x="3427" y="1425"/>
                    </a:lnTo>
                    <a:lnTo>
                      <a:pt x="3420" y="1352"/>
                    </a:lnTo>
                    <a:lnTo>
                      <a:pt x="3401" y="1278"/>
                    </a:lnTo>
                    <a:lnTo>
                      <a:pt x="3388" y="1241"/>
                    </a:lnTo>
                    <a:lnTo>
                      <a:pt x="3375" y="1212"/>
                    </a:lnTo>
                    <a:lnTo>
                      <a:pt x="3344" y="1159"/>
                    </a:lnTo>
                    <a:lnTo>
                      <a:pt x="3308" y="1110"/>
                    </a:lnTo>
                    <a:lnTo>
                      <a:pt x="3269" y="1069"/>
                    </a:lnTo>
                    <a:lnTo>
                      <a:pt x="3224" y="1034"/>
                    </a:lnTo>
                    <a:lnTo>
                      <a:pt x="3179" y="1007"/>
                    </a:lnTo>
                    <a:lnTo>
                      <a:pt x="3131" y="987"/>
                    </a:lnTo>
                    <a:lnTo>
                      <a:pt x="3082" y="978"/>
                    </a:lnTo>
                    <a:lnTo>
                      <a:pt x="3057" y="977"/>
                    </a:lnTo>
                    <a:lnTo>
                      <a:pt x="3036" y="978"/>
                    </a:lnTo>
                    <a:lnTo>
                      <a:pt x="2994" y="986"/>
                    </a:lnTo>
                    <a:lnTo>
                      <a:pt x="2973" y="993"/>
                    </a:lnTo>
                    <a:lnTo>
                      <a:pt x="2941" y="1007"/>
                    </a:lnTo>
                    <a:lnTo>
                      <a:pt x="2896" y="1024"/>
                    </a:lnTo>
                    <a:lnTo>
                      <a:pt x="2819" y="1054"/>
                    </a:lnTo>
                    <a:lnTo>
                      <a:pt x="2728" y="1092"/>
                    </a:lnTo>
                    <a:lnTo>
                      <a:pt x="2697" y="1104"/>
                    </a:lnTo>
                    <a:lnTo>
                      <a:pt x="2635" y="1111"/>
                    </a:lnTo>
                    <a:lnTo>
                      <a:pt x="2579" y="1102"/>
                    </a:lnTo>
                    <a:lnTo>
                      <a:pt x="2531" y="1074"/>
                    </a:lnTo>
                    <a:lnTo>
                      <a:pt x="2510" y="1054"/>
                    </a:lnTo>
                    <a:lnTo>
                      <a:pt x="2492" y="1033"/>
                    </a:lnTo>
                    <a:lnTo>
                      <a:pt x="2467" y="981"/>
                    </a:lnTo>
                    <a:lnTo>
                      <a:pt x="2451" y="919"/>
                    </a:lnTo>
                    <a:lnTo>
                      <a:pt x="2447" y="847"/>
                    </a:lnTo>
                    <a:lnTo>
                      <a:pt x="2450" y="809"/>
                    </a:lnTo>
                    <a:lnTo>
                      <a:pt x="2459" y="722"/>
                    </a:lnTo>
                    <a:lnTo>
                      <a:pt x="2482" y="547"/>
                    </a:lnTo>
                    <a:lnTo>
                      <a:pt x="2511" y="373"/>
                    </a:lnTo>
                    <a:lnTo>
                      <a:pt x="2545" y="200"/>
                    </a:lnTo>
                    <a:lnTo>
                      <a:pt x="2565" y="114"/>
                    </a:lnTo>
                    <a:lnTo>
                      <a:pt x="2481" y="95"/>
                    </a:lnTo>
                    <a:lnTo>
                      <a:pt x="2312" y="62"/>
                    </a:lnTo>
                    <a:lnTo>
                      <a:pt x="2142" y="34"/>
                    </a:lnTo>
                    <a:lnTo>
                      <a:pt x="1971" y="11"/>
                    </a:lnTo>
                    <a:lnTo>
                      <a:pt x="1885" y="2"/>
                    </a:lnTo>
                    <a:lnTo>
                      <a:pt x="1851" y="0"/>
                    </a:lnTo>
                    <a:lnTo>
                      <a:pt x="1791" y="4"/>
                    </a:lnTo>
                    <a:lnTo>
                      <a:pt x="1741" y="18"/>
                    </a:lnTo>
                    <a:lnTo>
                      <a:pt x="1704" y="41"/>
                    </a:lnTo>
                    <a:lnTo>
                      <a:pt x="1691" y="57"/>
                    </a:lnTo>
                    <a:lnTo>
                      <a:pt x="1684" y="70"/>
                    </a:lnTo>
                    <a:lnTo>
                      <a:pt x="1678" y="97"/>
                    </a:lnTo>
                    <a:lnTo>
                      <a:pt x="1682" y="137"/>
                    </a:lnTo>
                    <a:lnTo>
                      <a:pt x="1690" y="160"/>
                    </a:lnTo>
                    <a:lnTo>
                      <a:pt x="1727" y="252"/>
                    </a:lnTo>
                    <a:lnTo>
                      <a:pt x="1757" y="328"/>
                    </a:lnTo>
                    <a:lnTo>
                      <a:pt x="1775" y="373"/>
                    </a:lnTo>
                    <a:lnTo>
                      <a:pt x="1789" y="406"/>
                    </a:lnTo>
                    <a:lnTo>
                      <a:pt x="1802" y="443"/>
                    </a:lnTo>
                    <a:lnTo>
                      <a:pt x="1812" y="517"/>
                    </a:lnTo>
                    <a:lnTo>
                      <a:pt x="1805" y="593"/>
                    </a:lnTo>
                    <a:lnTo>
                      <a:pt x="1780" y="668"/>
                    </a:lnTo>
                    <a:lnTo>
                      <a:pt x="1741" y="739"/>
                    </a:lnTo>
                    <a:lnTo>
                      <a:pt x="1686" y="806"/>
                    </a:lnTo>
                    <a:lnTo>
                      <a:pt x="1619" y="864"/>
                    </a:lnTo>
                    <a:lnTo>
                      <a:pt x="1539" y="913"/>
                    </a:lnTo>
                    <a:lnTo>
                      <a:pt x="1495" y="933"/>
                    </a:lnTo>
                    <a:lnTo>
                      <a:pt x="1467" y="945"/>
                    </a:lnTo>
                    <a:lnTo>
                      <a:pt x="1412" y="961"/>
                    </a:lnTo>
                    <a:lnTo>
                      <a:pt x="1356" y="973"/>
                    </a:lnTo>
                    <a:lnTo>
                      <a:pt x="1300" y="979"/>
                    </a:lnTo>
                    <a:lnTo>
                      <a:pt x="1272" y="979"/>
                    </a:lnTo>
                    <a:lnTo>
                      <a:pt x="1272" y="979"/>
                    </a:lnTo>
                    <a:lnTo>
                      <a:pt x="1241" y="979"/>
                    </a:lnTo>
                    <a:lnTo>
                      <a:pt x="1181" y="971"/>
                    </a:lnTo>
                    <a:lnTo>
                      <a:pt x="1125" y="957"/>
                    </a:lnTo>
                    <a:lnTo>
                      <a:pt x="1073" y="936"/>
                    </a:lnTo>
                    <a:lnTo>
                      <a:pt x="1028" y="909"/>
                    </a:lnTo>
                    <a:lnTo>
                      <a:pt x="986" y="877"/>
                    </a:lnTo>
                    <a:lnTo>
                      <a:pt x="952" y="839"/>
                    </a:lnTo>
                    <a:lnTo>
                      <a:pt x="924" y="795"/>
                    </a:lnTo>
                    <a:lnTo>
                      <a:pt x="914" y="771"/>
                    </a:lnTo>
                    <a:lnTo>
                      <a:pt x="906" y="753"/>
                    </a:lnTo>
                    <a:lnTo>
                      <a:pt x="896" y="706"/>
                    </a:lnTo>
                    <a:lnTo>
                      <a:pt x="890" y="619"/>
                    </a:lnTo>
                    <a:lnTo>
                      <a:pt x="894" y="483"/>
                    </a:lnTo>
                    <a:lnTo>
                      <a:pt x="909" y="341"/>
                    </a:lnTo>
                    <a:lnTo>
                      <a:pt x="919" y="276"/>
                    </a:lnTo>
                    <a:lnTo>
                      <a:pt x="923" y="245"/>
                    </a:lnTo>
                    <a:lnTo>
                      <a:pt x="922" y="188"/>
                    </a:lnTo>
                    <a:lnTo>
                      <a:pt x="912" y="136"/>
                    </a:lnTo>
                    <a:lnTo>
                      <a:pt x="891" y="91"/>
                    </a:lnTo>
                    <a:lnTo>
                      <a:pt x="876" y="73"/>
                    </a:lnTo>
                    <a:lnTo>
                      <a:pt x="861" y="56"/>
                    </a:lnTo>
                    <a:lnTo>
                      <a:pt x="823" y="31"/>
                    </a:lnTo>
                    <a:lnTo>
                      <a:pt x="777" y="17"/>
                    </a:lnTo>
                    <a:lnTo>
                      <a:pt x="726" y="12"/>
                    </a:lnTo>
                    <a:lnTo>
                      <a:pt x="698" y="16"/>
                    </a:lnTo>
                    <a:lnTo>
                      <a:pt x="554" y="34"/>
                    </a:lnTo>
                    <a:lnTo>
                      <a:pt x="264" y="86"/>
                    </a:lnTo>
                    <a:lnTo>
                      <a:pt x="120" y="118"/>
                    </a:lnTo>
                    <a:lnTo>
                      <a:pt x="100" y="204"/>
                    </a:lnTo>
                    <a:lnTo>
                      <a:pt x="65" y="378"/>
                    </a:lnTo>
                    <a:lnTo>
                      <a:pt x="36" y="554"/>
                    </a:lnTo>
                    <a:lnTo>
                      <a:pt x="13" y="730"/>
                    </a:lnTo>
                    <a:lnTo>
                      <a:pt x="4" y="818"/>
                    </a:lnTo>
                    <a:lnTo>
                      <a:pt x="0" y="847"/>
                    </a:lnTo>
                    <a:lnTo>
                      <a:pt x="3" y="899"/>
                    </a:lnTo>
                    <a:lnTo>
                      <a:pt x="13" y="946"/>
                    </a:lnTo>
                    <a:lnTo>
                      <a:pt x="30" y="982"/>
                    </a:lnTo>
                    <a:lnTo>
                      <a:pt x="41" y="996"/>
                    </a:lnTo>
                    <a:lnTo>
                      <a:pt x="52" y="1007"/>
                    </a:lnTo>
                    <a:lnTo>
                      <a:pt x="78" y="1021"/>
                    </a:lnTo>
                    <a:lnTo>
                      <a:pt x="109" y="1025"/>
                    </a:lnTo>
                    <a:lnTo>
                      <a:pt x="143" y="1019"/>
                    </a:lnTo>
                    <a:lnTo>
                      <a:pt x="161" y="1013"/>
                    </a:lnTo>
                    <a:lnTo>
                      <a:pt x="254" y="974"/>
                    </a:lnTo>
                    <a:lnTo>
                      <a:pt x="332" y="943"/>
                    </a:lnTo>
                    <a:lnTo>
                      <a:pt x="376" y="927"/>
                    </a:lnTo>
                    <a:lnTo>
                      <a:pt x="408" y="913"/>
                    </a:lnTo>
                    <a:lnTo>
                      <a:pt x="436" y="903"/>
                    </a:lnTo>
                    <a:lnTo>
                      <a:pt x="494" y="892"/>
                    </a:lnTo>
                    <a:lnTo>
                      <a:pt x="525" y="891"/>
                    </a:lnTo>
                    <a:lnTo>
                      <a:pt x="556" y="892"/>
                    </a:lnTo>
                    <a:lnTo>
                      <a:pt x="617" y="903"/>
                    </a:lnTo>
                    <a:lnTo>
                      <a:pt x="677" y="926"/>
                    </a:lnTo>
                    <a:lnTo>
                      <a:pt x="734" y="958"/>
                    </a:lnTo>
                    <a:lnTo>
                      <a:pt x="788" y="999"/>
                    </a:lnTo>
                    <a:lnTo>
                      <a:pt x="838" y="1049"/>
                    </a:lnTo>
                    <a:lnTo>
                      <a:pt x="882" y="1107"/>
                    </a:lnTo>
                    <a:lnTo>
                      <a:pt x="919" y="1173"/>
                    </a:lnTo>
                    <a:lnTo>
                      <a:pt x="934" y="1208"/>
                    </a:lnTo>
                    <a:lnTo>
                      <a:pt x="952" y="1254"/>
                    </a:lnTo>
                    <a:lnTo>
                      <a:pt x="974" y="1344"/>
                    </a:lnTo>
                    <a:lnTo>
                      <a:pt x="980" y="1434"/>
                    </a:lnTo>
                    <a:lnTo>
                      <a:pt x="972" y="1519"/>
                    </a:lnTo>
                    <a:lnTo>
                      <a:pt x="950" y="1598"/>
                    </a:lnTo>
                    <a:lnTo>
                      <a:pt x="915" y="1668"/>
                    </a:lnTo>
                    <a:lnTo>
                      <a:pt x="867" y="1727"/>
                    </a:lnTo>
                    <a:lnTo>
                      <a:pt x="807" y="1773"/>
                    </a:lnTo>
                    <a:lnTo>
                      <a:pt x="773" y="1790"/>
                    </a:lnTo>
                    <a:lnTo>
                      <a:pt x="742" y="1800"/>
                    </a:lnTo>
                    <a:lnTo>
                      <a:pt x="653" y="1811"/>
                    </a:lnTo>
                    <a:lnTo>
                      <a:pt x="595" y="1812"/>
                    </a:lnTo>
                    <a:lnTo>
                      <a:pt x="524" y="1811"/>
                    </a:lnTo>
                    <a:lnTo>
                      <a:pt x="362" y="1797"/>
                    </a:lnTo>
                    <a:lnTo>
                      <a:pt x="277" y="1784"/>
                    </a:lnTo>
                    <a:lnTo>
                      <a:pt x="243" y="1779"/>
                    </a:lnTo>
                    <a:lnTo>
                      <a:pt x="179" y="1782"/>
                    </a:lnTo>
                    <a:lnTo>
                      <a:pt x="122" y="1797"/>
                    </a:lnTo>
                    <a:lnTo>
                      <a:pt x="75" y="1824"/>
                    </a:lnTo>
                    <a:lnTo>
                      <a:pt x="58" y="1842"/>
                    </a:lnTo>
                    <a:lnTo>
                      <a:pt x="45" y="1858"/>
                    </a:lnTo>
                    <a:lnTo>
                      <a:pt x="26" y="1893"/>
                    </a:lnTo>
                    <a:lnTo>
                      <a:pt x="16" y="1935"/>
                    </a:lnTo>
                    <a:lnTo>
                      <a:pt x="14" y="1980"/>
                    </a:lnTo>
                    <a:lnTo>
                      <a:pt x="16" y="2005"/>
                    </a:lnTo>
                    <a:lnTo>
                      <a:pt x="35" y="2145"/>
                    </a:lnTo>
                    <a:lnTo>
                      <a:pt x="84" y="2427"/>
                    </a:lnTo>
                    <a:lnTo>
                      <a:pt x="116" y="2566"/>
                    </a:lnTo>
                    <a:lnTo>
                      <a:pt x="257" y="2535"/>
                    </a:lnTo>
                    <a:lnTo>
                      <a:pt x="543" y="2484"/>
                    </a:lnTo>
                    <a:lnTo>
                      <a:pt x="687" y="2466"/>
                    </a:lnTo>
                    <a:lnTo>
                      <a:pt x="710" y="2464"/>
                    </a:lnTo>
                    <a:lnTo>
                      <a:pt x="732" y="2462"/>
                    </a:lnTo>
                    <a:lnTo>
                      <a:pt x="764" y="2464"/>
                    </a:lnTo>
                    <a:lnTo>
                      <a:pt x="824" y="2475"/>
                    </a:lnTo>
                    <a:lnTo>
                      <a:pt x="875" y="2498"/>
                    </a:lnTo>
                    <a:lnTo>
                      <a:pt x="921" y="2532"/>
                    </a:lnTo>
                    <a:lnTo>
                      <a:pt x="941" y="2553"/>
                    </a:lnTo>
                    <a:lnTo>
                      <a:pt x="961" y="2579"/>
                    </a:lnTo>
                    <a:lnTo>
                      <a:pt x="990" y="2640"/>
                    </a:lnTo>
                    <a:lnTo>
                      <a:pt x="1007" y="2709"/>
                    </a:lnTo>
                    <a:lnTo>
                      <a:pt x="1008" y="2785"/>
                    </a:lnTo>
                    <a:lnTo>
                      <a:pt x="1003" y="2825"/>
                    </a:lnTo>
                    <a:lnTo>
                      <a:pt x="990" y="2908"/>
                    </a:lnTo>
                    <a:lnTo>
                      <a:pt x="977" y="3055"/>
                    </a:lnTo>
                    <a:lnTo>
                      <a:pt x="976" y="3171"/>
                    </a:lnTo>
                    <a:lnTo>
                      <a:pt x="984" y="3252"/>
                    </a:lnTo>
                    <a:lnTo>
                      <a:pt x="992" y="3275"/>
                    </a:lnTo>
                    <a:lnTo>
                      <a:pt x="1000" y="3293"/>
                    </a:lnTo>
                    <a:lnTo>
                      <a:pt x="1022" y="3325"/>
                    </a:lnTo>
                    <a:lnTo>
                      <a:pt x="1047" y="3353"/>
                    </a:lnTo>
                    <a:lnTo>
                      <a:pt x="1080" y="3377"/>
                    </a:lnTo>
                    <a:lnTo>
                      <a:pt x="1116" y="3398"/>
                    </a:lnTo>
                    <a:lnTo>
                      <a:pt x="1156" y="3413"/>
                    </a:lnTo>
                    <a:lnTo>
                      <a:pt x="1200" y="3424"/>
                    </a:lnTo>
                    <a:lnTo>
                      <a:pt x="1247" y="3429"/>
                    </a:lnTo>
                    <a:lnTo>
                      <a:pt x="1271" y="3429"/>
                    </a:lnTo>
                    <a:lnTo>
                      <a:pt x="1319" y="3428"/>
                    </a:lnTo>
                    <a:lnTo>
                      <a:pt x="1414" y="3408"/>
                    </a:lnTo>
                    <a:lnTo>
                      <a:pt x="1460" y="3390"/>
                    </a:lnTo>
                    <a:lnTo>
                      <a:pt x="1496" y="3374"/>
                    </a:lnTo>
                    <a:lnTo>
                      <a:pt x="1562" y="3334"/>
                    </a:lnTo>
                    <a:lnTo>
                      <a:pt x="1618" y="3288"/>
                    </a:lnTo>
                    <a:lnTo>
                      <a:pt x="1663" y="3235"/>
                    </a:lnTo>
                    <a:lnTo>
                      <a:pt x="1696" y="3179"/>
                    </a:lnTo>
                    <a:lnTo>
                      <a:pt x="1718" y="3120"/>
                    </a:lnTo>
                    <a:lnTo>
                      <a:pt x="1725" y="3062"/>
                    </a:lnTo>
                    <a:lnTo>
                      <a:pt x="1718" y="3004"/>
                    </a:lnTo>
                    <a:lnTo>
                      <a:pt x="1708" y="2977"/>
                    </a:lnTo>
                    <a:lnTo>
                      <a:pt x="1694" y="2944"/>
                    </a:lnTo>
                    <a:lnTo>
                      <a:pt x="1678" y="2899"/>
                    </a:lnTo>
                    <a:lnTo>
                      <a:pt x="1648" y="2822"/>
                    </a:lnTo>
                    <a:lnTo>
                      <a:pt x="1609" y="2730"/>
                    </a:lnTo>
                    <a:lnTo>
                      <a:pt x="1600" y="2705"/>
                    </a:lnTo>
                    <a:lnTo>
                      <a:pt x="1591" y="2655"/>
                    </a:lnTo>
                    <a:lnTo>
                      <a:pt x="1593" y="2609"/>
                    </a:lnTo>
                    <a:lnTo>
                      <a:pt x="1607" y="2565"/>
                    </a:lnTo>
                    <a:lnTo>
                      <a:pt x="1619" y="2545"/>
                    </a:lnTo>
                    <a:lnTo>
                      <a:pt x="1635" y="2524"/>
                    </a:lnTo>
                    <a:lnTo>
                      <a:pt x="1680" y="2488"/>
                    </a:lnTo>
                    <a:lnTo>
                      <a:pt x="1737" y="2464"/>
                    </a:lnTo>
                    <a:lnTo>
                      <a:pt x="1804" y="2451"/>
                    </a:lnTo>
                    <a:lnTo>
                      <a:pt x="1841" y="2450"/>
                    </a:lnTo>
                    <a:lnTo>
                      <a:pt x="1866" y="2450"/>
                    </a:lnTo>
                    <a:lnTo>
                      <a:pt x="1892" y="2453"/>
                    </a:lnTo>
                    <a:lnTo>
                      <a:pt x="1975" y="2461"/>
                    </a:lnTo>
                    <a:lnTo>
                      <a:pt x="2142" y="2483"/>
                    </a:lnTo>
                    <a:lnTo>
                      <a:pt x="2309" y="2510"/>
                    </a:lnTo>
                    <a:lnTo>
                      <a:pt x="2476" y="2542"/>
                    </a:lnTo>
                    <a:lnTo>
                      <a:pt x="2559" y="2561"/>
                    </a:lnTo>
                    <a:lnTo>
                      <a:pt x="2529" y="2425"/>
                    </a:lnTo>
                    <a:lnTo>
                      <a:pt x="2481" y="2152"/>
                    </a:lnTo>
                    <a:lnTo>
                      <a:pt x="2463" y="2016"/>
                    </a:lnTo>
                    <a:lnTo>
                      <a:pt x="2460" y="1981"/>
                    </a:lnTo>
                    <a:lnTo>
                      <a:pt x="2464" y="1917"/>
                    </a:lnTo>
                    <a:lnTo>
                      <a:pt x="2480" y="1859"/>
                    </a:lnTo>
                    <a:lnTo>
                      <a:pt x="2507" y="1808"/>
                    </a:lnTo>
                    <a:lnTo>
                      <a:pt x="2526" y="1785"/>
                    </a:lnTo>
                    <a:lnTo>
                      <a:pt x="2546" y="1764"/>
                    </a:lnTo>
                    <a:lnTo>
                      <a:pt x="2596" y="1729"/>
                    </a:lnTo>
                    <a:lnTo>
                      <a:pt x="2653" y="1706"/>
                    </a:lnTo>
                    <a:lnTo>
                      <a:pt x="2718" y="1694"/>
                    </a:lnTo>
                    <a:lnTo>
                      <a:pt x="2753" y="1693"/>
                    </a:lnTo>
                    <a:lnTo>
                      <a:pt x="2788" y="1694"/>
                    </a:lnTo>
                    <a:lnTo>
                      <a:pt x="2823" y="1698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87">
                <a:extLst>
                  <a:ext uri="{FF2B5EF4-FFF2-40B4-BE49-F238E27FC236}">
                    <a16:creationId xmlns:a16="http://schemas.microsoft.com/office/drawing/2014/main" id="{6B7B138B-0BE9-40DC-B7DF-0967091A2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08" y="2701695"/>
                <a:ext cx="1952442" cy="1952442"/>
              </a:xfrm>
              <a:custGeom>
                <a:avLst/>
                <a:gdLst>
                  <a:gd name="T0" fmla="*/ 3130 w 3429"/>
                  <a:gd name="T1" fmla="*/ 2451 h 3427"/>
                  <a:gd name="T2" fmla="*/ 3301 w 3429"/>
                  <a:gd name="T3" fmla="*/ 2422 h 3427"/>
                  <a:gd name="T4" fmla="*/ 3424 w 3429"/>
                  <a:gd name="T5" fmla="*/ 2220 h 3427"/>
                  <a:gd name="T6" fmla="*/ 3390 w 3429"/>
                  <a:gd name="T7" fmla="*/ 1967 h 3427"/>
                  <a:gd name="T8" fmla="*/ 3271 w 3429"/>
                  <a:gd name="T9" fmla="*/ 1795 h 3427"/>
                  <a:gd name="T10" fmla="*/ 3084 w 3429"/>
                  <a:gd name="T11" fmla="*/ 1703 h 3427"/>
                  <a:gd name="T12" fmla="*/ 2975 w 3429"/>
                  <a:gd name="T13" fmla="*/ 1719 h 3427"/>
                  <a:gd name="T14" fmla="*/ 2729 w 3429"/>
                  <a:gd name="T15" fmla="*/ 1817 h 3427"/>
                  <a:gd name="T16" fmla="*/ 2533 w 3429"/>
                  <a:gd name="T17" fmla="*/ 1800 h 3427"/>
                  <a:gd name="T18" fmla="*/ 2453 w 3429"/>
                  <a:gd name="T19" fmla="*/ 1643 h 3427"/>
                  <a:gd name="T20" fmla="*/ 2483 w 3429"/>
                  <a:gd name="T21" fmla="*/ 1285 h 3427"/>
                  <a:gd name="T22" fmla="*/ 2425 w 3429"/>
                  <a:gd name="T23" fmla="*/ 898 h 3427"/>
                  <a:gd name="T24" fmla="*/ 1903 w 3429"/>
                  <a:gd name="T25" fmla="*/ 960 h 3427"/>
                  <a:gd name="T26" fmla="*/ 1740 w 3429"/>
                  <a:gd name="T27" fmla="*/ 850 h 3427"/>
                  <a:gd name="T28" fmla="*/ 1698 w 3429"/>
                  <a:gd name="T29" fmla="*/ 603 h 3427"/>
                  <a:gd name="T30" fmla="*/ 1717 w 3429"/>
                  <a:gd name="T31" fmla="*/ 177 h 3427"/>
                  <a:gd name="T32" fmla="*/ 1654 w 3429"/>
                  <a:gd name="T33" fmla="*/ 76 h 3427"/>
                  <a:gd name="T34" fmla="*/ 1501 w 3429"/>
                  <a:gd name="T35" fmla="*/ 6 h 3427"/>
                  <a:gd name="T36" fmla="*/ 1288 w 3429"/>
                  <a:gd name="T37" fmla="*/ 22 h 3427"/>
                  <a:gd name="T38" fmla="*/ 1083 w 3429"/>
                  <a:gd name="T39" fmla="*/ 142 h 3427"/>
                  <a:gd name="T40" fmla="*/ 976 w 3429"/>
                  <a:gd name="T41" fmla="*/ 368 h 3427"/>
                  <a:gd name="T42" fmla="*/ 1024 w 3429"/>
                  <a:gd name="T43" fmla="*/ 530 h 3427"/>
                  <a:gd name="T44" fmla="*/ 1110 w 3429"/>
                  <a:gd name="T45" fmla="*/ 773 h 3427"/>
                  <a:gd name="T46" fmla="*/ 1066 w 3429"/>
                  <a:gd name="T47" fmla="*/ 905 h 3427"/>
                  <a:gd name="T48" fmla="*/ 858 w 3429"/>
                  <a:gd name="T49" fmla="*/ 980 h 3427"/>
                  <a:gd name="T50" fmla="*/ 548 w 3429"/>
                  <a:gd name="T51" fmla="*/ 944 h 3427"/>
                  <a:gd name="T52" fmla="*/ 96 w 3429"/>
                  <a:gd name="T53" fmla="*/ 945 h 3427"/>
                  <a:gd name="T54" fmla="*/ 2 w 3429"/>
                  <a:gd name="T55" fmla="*/ 1542 h 3427"/>
                  <a:gd name="T56" fmla="*/ 29 w 3429"/>
                  <a:gd name="T57" fmla="*/ 1707 h 3427"/>
                  <a:gd name="T58" fmla="*/ 108 w 3429"/>
                  <a:gd name="T59" fmla="*/ 1750 h 3427"/>
                  <a:gd name="T60" fmla="*/ 327 w 3429"/>
                  <a:gd name="T61" fmla="*/ 1670 h 3427"/>
                  <a:gd name="T62" fmla="*/ 494 w 3429"/>
                  <a:gd name="T63" fmla="*/ 1616 h 3427"/>
                  <a:gd name="T64" fmla="*/ 676 w 3429"/>
                  <a:gd name="T65" fmla="*/ 1650 h 3427"/>
                  <a:gd name="T66" fmla="*/ 880 w 3429"/>
                  <a:gd name="T67" fmla="*/ 1832 h 3427"/>
                  <a:gd name="T68" fmla="*/ 973 w 3429"/>
                  <a:gd name="T69" fmla="*/ 2068 h 3427"/>
                  <a:gd name="T70" fmla="*/ 913 w 3429"/>
                  <a:gd name="T71" fmla="*/ 2393 h 3427"/>
                  <a:gd name="T72" fmla="*/ 741 w 3429"/>
                  <a:gd name="T73" fmla="*/ 2525 h 3427"/>
                  <a:gd name="T74" fmla="*/ 362 w 3429"/>
                  <a:gd name="T75" fmla="*/ 2521 h 3427"/>
                  <a:gd name="T76" fmla="*/ 121 w 3429"/>
                  <a:gd name="T77" fmla="*/ 2521 h 3427"/>
                  <a:gd name="T78" fmla="*/ 25 w 3429"/>
                  <a:gd name="T79" fmla="*/ 2618 h 3427"/>
                  <a:gd name="T80" fmla="*/ 34 w 3429"/>
                  <a:gd name="T81" fmla="*/ 2874 h 3427"/>
                  <a:gd name="T82" fmla="*/ 379 w 3429"/>
                  <a:gd name="T83" fmla="*/ 3362 h 3427"/>
                  <a:gd name="T84" fmla="*/ 851 w 3429"/>
                  <a:gd name="T85" fmla="*/ 3427 h 3427"/>
                  <a:gd name="T86" fmla="*/ 1011 w 3429"/>
                  <a:gd name="T87" fmla="*/ 3369 h 3427"/>
                  <a:gd name="T88" fmla="*/ 1012 w 3429"/>
                  <a:gd name="T89" fmla="*/ 3266 h 3427"/>
                  <a:gd name="T90" fmla="*/ 913 w 3429"/>
                  <a:gd name="T91" fmla="*/ 3019 h 3427"/>
                  <a:gd name="T92" fmla="*/ 922 w 3429"/>
                  <a:gd name="T93" fmla="*/ 2759 h 3427"/>
                  <a:gd name="T94" fmla="*/ 1163 w 3429"/>
                  <a:gd name="T95" fmla="*/ 2513 h 3427"/>
                  <a:gd name="T96" fmla="*/ 1346 w 3429"/>
                  <a:gd name="T97" fmla="*/ 2453 h 3427"/>
                  <a:gd name="T98" fmla="*/ 1521 w 3429"/>
                  <a:gd name="T99" fmla="*/ 2455 h 3427"/>
                  <a:gd name="T100" fmla="*/ 1716 w 3429"/>
                  <a:gd name="T101" fmla="*/ 2549 h 3427"/>
                  <a:gd name="T102" fmla="*/ 1796 w 3429"/>
                  <a:gd name="T103" fmla="*/ 2674 h 3427"/>
                  <a:gd name="T104" fmla="*/ 1793 w 3429"/>
                  <a:gd name="T105" fmla="*/ 3084 h 3427"/>
                  <a:gd name="T106" fmla="*/ 1790 w 3429"/>
                  <a:gd name="T107" fmla="*/ 3291 h 3427"/>
                  <a:gd name="T108" fmla="*/ 1880 w 3429"/>
                  <a:gd name="T109" fmla="*/ 3396 h 3427"/>
                  <a:gd name="T110" fmla="*/ 2145 w 3429"/>
                  <a:gd name="T111" fmla="*/ 3392 h 3427"/>
                  <a:gd name="T112" fmla="*/ 2484 w 3429"/>
                  <a:gd name="T113" fmla="*/ 2884 h 3427"/>
                  <a:gd name="T114" fmla="*/ 2482 w 3429"/>
                  <a:gd name="T115" fmla="*/ 2585 h 3427"/>
                  <a:gd name="T116" fmla="*/ 2598 w 3429"/>
                  <a:gd name="T117" fmla="*/ 2455 h 3427"/>
                  <a:gd name="T118" fmla="*/ 2790 w 3429"/>
                  <a:gd name="T119" fmla="*/ 2419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29" h="3427">
                    <a:moveTo>
                      <a:pt x="2825" y="2424"/>
                    </a:moveTo>
                    <a:lnTo>
                      <a:pt x="2908" y="2436"/>
                    </a:lnTo>
                    <a:lnTo>
                      <a:pt x="3062" y="2450"/>
                    </a:lnTo>
                    <a:lnTo>
                      <a:pt x="3130" y="2451"/>
                    </a:lnTo>
                    <a:lnTo>
                      <a:pt x="3194" y="2450"/>
                    </a:lnTo>
                    <a:lnTo>
                      <a:pt x="3262" y="2440"/>
                    </a:lnTo>
                    <a:lnTo>
                      <a:pt x="3274" y="2435"/>
                    </a:lnTo>
                    <a:lnTo>
                      <a:pt x="3301" y="2422"/>
                    </a:lnTo>
                    <a:lnTo>
                      <a:pt x="3346" y="2387"/>
                    </a:lnTo>
                    <a:lnTo>
                      <a:pt x="3383" y="2339"/>
                    </a:lnTo>
                    <a:lnTo>
                      <a:pt x="3408" y="2283"/>
                    </a:lnTo>
                    <a:lnTo>
                      <a:pt x="3424" y="2220"/>
                    </a:lnTo>
                    <a:lnTo>
                      <a:pt x="3429" y="2150"/>
                    </a:lnTo>
                    <a:lnTo>
                      <a:pt x="3422" y="2078"/>
                    </a:lnTo>
                    <a:lnTo>
                      <a:pt x="3404" y="2004"/>
                    </a:lnTo>
                    <a:lnTo>
                      <a:pt x="3390" y="1967"/>
                    </a:lnTo>
                    <a:lnTo>
                      <a:pt x="3376" y="1938"/>
                    </a:lnTo>
                    <a:lnTo>
                      <a:pt x="3346" y="1884"/>
                    </a:lnTo>
                    <a:lnTo>
                      <a:pt x="3310" y="1836"/>
                    </a:lnTo>
                    <a:lnTo>
                      <a:pt x="3271" y="1795"/>
                    </a:lnTo>
                    <a:lnTo>
                      <a:pt x="3226" y="1759"/>
                    </a:lnTo>
                    <a:lnTo>
                      <a:pt x="3180" y="1732"/>
                    </a:lnTo>
                    <a:lnTo>
                      <a:pt x="3133" y="1713"/>
                    </a:lnTo>
                    <a:lnTo>
                      <a:pt x="3084" y="1703"/>
                    </a:lnTo>
                    <a:lnTo>
                      <a:pt x="3059" y="1702"/>
                    </a:lnTo>
                    <a:lnTo>
                      <a:pt x="3037" y="1703"/>
                    </a:lnTo>
                    <a:lnTo>
                      <a:pt x="2996" y="1712"/>
                    </a:lnTo>
                    <a:lnTo>
                      <a:pt x="2975" y="1719"/>
                    </a:lnTo>
                    <a:lnTo>
                      <a:pt x="2943" y="1732"/>
                    </a:lnTo>
                    <a:lnTo>
                      <a:pt x="2897" y="1750"/>
                    </a:lnTo>
                    <a:lnTo>
                      <a:pt x="2821" y="1780"/>
                    </a:lnTo>
                    <a:lnTo>
                      <a:pt x="2729" y="1817"/>
                    </a:lnTo>
                    <a:lnTo>
                      <a:pt x="2698" y="1829"/>
                    </a:lnTo>
                    <a:lnTo>
                      <a:pt x="2637" y="1837"/>
                    </a:lnTo>
                    <a:lnTo>
                      <a:pt x="2581" y="1827"/>
                    </a:lnTo>
                    <a:lnTo>
                      <a:pt x="2533" y="1800"/>
                    </a:lnTo>
                    <a:lnTo>
                      <a:pt x="2512" y="1779"/>
                    </a:lnTo>
                    <a:lnTo>
                      <a:pt x="2494" y="1758"/>
                    </a:lnTo>
                    <a:lnTo>
                      <a:pt x="2468" y="1705"/>
                    </a:lnTo>
                    <a:lnTo>
                      <a:pt x="2453" y="1643"/>
                    </a:lnTo>
                    <a:lnTo>
                      <a:pt x="2450" y="1573"/>
                    </a:lnTo>
                    <a:lnTo>
                      <a:pt x="2452" y="1534"/>
                    </a:lnTo>
                    <a:lnTo>
                      <a:pt x="2461" y="1451"/>
                    </a:lnTo>
                    <a:lnTo>
                      <a:pt x="2483" y="1285"/>
                    </a:lnTo>
                    <a:lnTo>
                      <a:pt x="2510" y="1118"/>
                    </a:lnTo>
                    <a:lnTo>
                      <a:pt x="2542" y="952"/>
                    </a:lnTo>
                    <a:lnTo>
                      <a:pt x="2561" y="869"/>
                    </a:lnTo>
                    <a:lnTo>
                      <a:pt x="2425" y="898"/>
                    </a:lnTo>
                    <a:lnTo>
                      <a:pt x="2152" y="945"/>
                    </a:lnTo>
                    <a:lnTo>
                      <a:pt x="2015" y="963"/>
                    </a:lnTo>
                    <a:lnTo>
                      <a:pt x="1976" y="966"/>
                    </a:lnTo>
                    <a:lnTo>
                      <a:pt x="1903" y="960"/>
                    </a:lnTo>
                    <a:lnTo>
                      <a:pt x="1839" y="938"/>
                    </a:lnTo>
                    <a:lnTo>
                      <a:pt x="1783" y="901"/>
                    </a:lnTo>
                    <a:lnTo>
                      <a:pt x="1760" y="876"/>
                    </a:lnTo>
                    <a:lnTo>
                      <a:pt x="1740" y="850"/>
                    </a:lnTo>
                    <a:lnTo>
                      <a:pt x="1711" y="789"/>
                    </a:lnTo>
                    <a:lnTo>
                      <a:pt x="1695" y="719"/>
                    </a:lnTo>
                    <a:lnTo>
                      <a:pt x="1693" y="644"/>
                    </a:lnTo>
                    <a:lnTo>
                      <a:pt x="1698" y="603"/>
                    </a:lnTo>
                    <a:lnTo>
                      <a:pt x="1711" y="520"/>
                    </a:lnTo>
                    <a:lnTo>
                      <a:pt x="1724" y="375"/>
                    </a:lnTo>
                    <a:lnTo>
                      <a:pt x="1725" y="259"/>
                    </a:lnTo>
                    <a:lnTo>
                      <a:pt x="1717" y="177"/>
                    </a:lnTo>
                    <a:lnTo>
                      <a:pt x="1710" y="154"/>
                    </a:lnTo>
                    <a:lnTo>
                      <a:pt x="1701" y="137"/>
                    </a:lnTo>
                    <a:lnTo>
                      <a:pt x="1680" y="105"/>
                    </a:lnTo>
                    <a:lnTo>
                      <a:pt x="1654" y="76"/>
                    </a:lnTo>
                    <a:lnTo>
                      <a:pt x="1621" y="52"/>
                    </a:lnTo>
                    <a:lnTo>
                      <a:pt x="1585" y="32"/>
                    </a:lnTo>
                    <a:lnTo>
                      <a:pt x="1546" y="16"/>
                    </a:lnTo>
                    <a:lnTo>
                      <a:pt x="1501" y="6"/>
                    </a:lnTo>
                    <a:lnTo>
                      <a:pt x="1455" y="0"/>
                    </a:lnTo>
                    <a:lnTo>
                      <a:pt x="1430" y="0"/>
                    </a:lnTo>
                    <a:lnTo>
                      <a:pt x="1382" y="2"/>
                    </a:lnTo>
                    <a:lnTo>
                      <a:pt x="1288" y="22"/>
                    </a:lnTo>
                    <a:lnTo>
                      <a:pt x="1241" y="39"/>
                    </a:lnTo>
                    <a:lnTo>
                      <a:pt x="1205" y="55"/>
                    </a:lnTo>
                    <a:lnTo>
                      <a:pt x="1139" y="95"/>
                    </a:lnTo>
                    <a:lnTo>
                      <a:pt x="1083" y="142"/>
                    </a:lnTo>
                    <a:lnTo>
                      <a:pt x="1038" y="194"/>
                    </a:lnTo>
                    <a:lnTo>
                      <a:pt x="1005" y="251"/>
                    </a:lnTo>
                    <a:lnTo>
                      <a:pt x="984" y="309"/>
                    </a:lnTo>
                    <a:lnTo>
                      <a:pt x="976" y="368"/>
                    </a:lnTo>
                    <a:lnTo>
                      <a:pt x="983" y="425"/>
                    </a:lnTo>
                    <a:lnTo>
                      <a:pt x="993" y="453"/>
                    </a:lnTo>
                    <a:lnTo>
                      <a:pt x="1007" y="485"/>
                    </a:lnTo>
                    <a:lnTo>
                      <a:pt x="1024" y="530"/>
                    </a:lnTo>
                    <a:lnTo>
                      <a:pt x="1054" y="606"/>
                    </a:lnTo>
                    <a:lnTo>
                      <a:pt x="1092" y="700"/>
                    </a:lnTo>
                    <a:lnTo>
                      <a:pt x="1101" y="725"/>
                    </a:lnTo>
                    <a:lnTo>
                      <a:pt x="1110" y="773"/>
                    </a:lnTo>
                    <a:lnTo>
                      <a:pt x="1108" y="820"/>
                    </a:lnTo>
                    <a:lnTo>
                      <a:pt x="1095" y="864"/>
                    </a:lnTo>
                    <a:lnTo>
                      <a:pt x="1082" y="883"/>
                    </a:lnTo>
                    <a:lnTo>
                      <a:pt x="1066" y="905"/>
                    </a:lnTo>
                    <a:lnTo>
                      <a:pt x="1021" y="941"/>
                    </a:lnTo>
                    <a:lnTo>
                      <a:pt x="964" y="965"/>
                    </a:lnTo>
                    <a:lnTo>
                      <a:pt x="897" y="979"/>
                    </a:lnTo>
                    <a:lnTo>
                      <a:pt x="858" y="980"/>
                    </a:lnTo>
                    <a:lnTo>
                      <a:pt x="835" y="979"/>
                    </a:lnTo>
                    <a:lnTo>
                      <a:pt x="809" y="977"/>
                    </a:lnTo>
                    <a:lnTo>
                      <a:pt x="722" y="967"/>
                    </a:lnTo>
                    <a:lnTo>
                      <a:pt x="548" y="944"/>
                    </a:lnTo>
                    <a:lnTo>
                      <a:pt x="373" y="915"/>
                    </a:lnTo>
                    <a:lnTo>
                      <a:pt x="200" y="881"/>
                    </a:lnTo>
                    <a:lnTo>
                      <a:pt x="114" y="862"/>
                    </a:lnTo>
                    <a:lnTo>
                      <a:pt x="96" y="945"/>
                    </a:lnTo>
                    <a:lnTo>
                      <a:pt x="62" y="1114"/>
                    </a:lnTo>
                    <a:lnTo>
                      <a:pt x="33" y="1285"/>
                    </a:lnTo>
                    <a:lnTo>
                      <a:pt x="12" y="1457"/>
                    </a:lnTo>
                    <a:lnTo>
                      <a:pt x="2" y="1542"/>
                    </a:lnTo>
                    <a:lnTo>
                      <a:pt x="0" y="1571"/>
                    </a:lnTo>
                    <a:lnTo>
                      <a:pt x="2" y="1624"/>
                    </a:lnTo>
                    <a:lnTo>
                      <a:pt x="12" y="1669"/>
                    </a:lnTo>
                    <a:lnTo>
                      <a:pt x="29" y="1707"/>
                    </a:lnTo>
                    <a:lnTo>
                      <a:pt x="41" y="1721"/>
                    </a:lnTo>
                    <a:lnTo>
                      <a:pt x="51" y="1731"/>
                    </a:lnTo>
                    <a:lnTo>
                      <a:pt x="78" y="1746"/>
                    </a:lnTo>
                    <a:lnTo>
                      <a:pt x="108" y="1750"/>
                    </a:lnTo>
                    <a:lnTo>
                      <a:pt x="142" y="1744"/>
                    </a:lnTo>
                    <a:lnTo>
                      <a:pt x="160" y="1737"/>
                    </a:lnTo>
                    <a:lnTo>
                      <a:pt x="251" y="1699"/>
                    </a:lnTo>
                    <a:lnTo>
                      <a:pt x="327" y="1670"/>
                    </a:lnTo>
                    <a:lnTo>
                      <a:pt x="373" y="1652"/>
                    </a:lnTo>
                    <a:lnTo>
                      <a:pt x="407" y="1638"/>
                    </a:lnTo>
                    <a:lnTo>
                      <a:pt x="435" y="1628"/>
                    </a:lnTo>
                    <a:lnTo>
                      <a:pt x="494" y="1616"/>
                    </a:lnTo>
                    <a:lnTo>
                      <a:pt x="524" y="1615"/>
                    </a:lnTo>
                    <a:lnTo>
                      <a:pt x="555" y="1616"/>
                    </a:lnTo>
                    <a:lnTo>
                      <a:pt x="616" y="1628"/>
                    </a:lnTo>
                    <a:lnTo>
                      <a:pt x="676" y="1650"/>
                    </a:lnTo>
                    <a:lnTo>
                      <a:pt x="733" y="1683"/>
                    </a:lnTo>
                    <a:lnTo>
                      <a:pt x="787" y="1724"/>
                    </a:lnTo>
                    <a:lnTo>
                      <a:pt x="837" y="1774"/>
                    </a:lnTo>
                    <a:lnTo>
                      <a:pt x="880" y="1832"/>
                    </a:lnTo>
                    <a:lnTo>
                      <a:pt x="918" y="1897"/>
                    </a:lnTo>
                    <a:lnTo>
                      <a:pt x="933" y="1933"/>
                    </a:lnTo>
                    <a:lnTo>
                      <a:pt x="951" y="1977"/>
                    </a:lnTo>
                    <a:lnTo>
                      <a:pt x="973" y="2068"/>
                    </a:lnTo>
                    <a:lnTo>
                      <a:pt x="979" y="2159"/>
                    </a:lnTo>
                    <a:lnTo>
                      <a:pt x="971" y="2244"/>
                    </a:lnTo>
                    <a:lnTo>
                      <a:pt x="949" y="2322"/>
                    </a:lnTo>
                    <a:lnTo>
                      <a:pt x="913" y="2393"/>
                    </a:lnTo>
                    <a:lnTo>
                      <a:pt x="866" y="2452"/>
                    </a:lnTo>
                    <a:lnTo>
                      <a:pt x="807" y="2498"/>
                    </a:lnTo>
                    <a:lnTo>
                      <a:pt x="771" y="2513"/>
                    </a:lnTo>
                    <a:lnTo>
                      <a:pt x="741" y="2525"/>
                    </a:lnTo>
                    <a:lnTo>
                      <a:pt x="652" y="2536"/>
                    </a:lnTo>
                    <a:lnTo>
                      <a:pt x="595" y="2537"/>
                    </a:lnTo>
                    <a:lnTo>
                      <a:pt x="524" y="2536"/>
                    </a:lnTo>
                    <a:lnTo>
                      <a:pt x="362" y="2521"/>
                    </a:lnTo>
                    <a:lnTo>
                      <a:pt x="276" y="2508"/>
                    </a:lnTo>
                    <a:lnTo>
                      <a:pt x="242" y="2504"/>
                    </a:lnTo>
                    <a:lnTo>
                      <a:pt x="177" y="2506"/>
                    </a:lnTo>
                    <a:lnTo>
                      <a:pt x="121" y="2521"/>
                    </a:lnTo>
                    <a:lnTo>
                      <a:pt x="75" y="2548"/>
                    </a:lnTo>
                    <a:lnTo>
                      <a:pt x="56" y="2567"/>
                    </a:lnTo>
                    <a:lnTo>
                      <a:pt x="44" y="2583"/>
                    </a:lnTo>
                    <a:lnTo>
                      <a:pt x="25" y="2618"/>
                    </a:lnTo>
                    <a:lnTo>
                      <a:pt x="15" y="2659"/>
                    </a:lnTo>
                    <a:lnTo>
                      <a:pt x="13" y="2705"/>
                    </a:lnTo>
                    <a:lnTo>
                      <a:pt x="16" y="2729"/>
                    </a:lnTo>
                    <a:lnTo>
                      <a:pt x="34" y="2874"/>
                    </a:lnTo>
                    <a:lnTo>
                      <a:pt x="85" y="3163"/>
                    </a:lnTo>
                    <a:lnTo>
                      <a:pt x="118" y="3307"/>
                    </a:lnTo>
                    <a:lnTo>
                      <a:pt x="204" y="3327"/>
                    </a:lnTo>
                    <a:lnTo>
                      <a:pt x="379" y="3362"/>
                    </a:lnTo>
                    <a:lnTo>
                      <a:pt x="554" y="3391"/>
                    </a:lnTo>
                    <a:lnTo>
                      <a:pt x="730" y="3415"/>
                    </a:lnTo>
                    <a:lnTo>
                      <a:pt x="818" y="3425"/>
                    </a:lnTo>
                    <a:lnTo>
                      <a:pt x="851" y="3427"/>
                    </a:lnTo>
                    <a:lnTo>
                      <a:pt x="912" y="3422"/>
                    </a:lnTo>
                    <a:lnTo>
                      <a:pt x="962" y="3408"/>
                    </a:lnTo>
                    <a:lnTo>
                      <a:pt x="998" y="3384"/>
                    </a:lnTo>
                    <a:lnTo>
                      <a:pt x="1011" y="3369"/>
                    </a:lnTo>
                    <a:lnTo>
                      <a:pt x="1018" y="3356"/>
                    </a:lnTo>
                    <a:lnTo>
                      <a:pt x="1024" y="3329"/>
                    </a:lnTo>
                    <a:lnTo>
                      <a:pt x="1021" y="3289"/>
                    </a:lnTo>
                    <a:lnTo>
                      <a:pt x="1012" y="3266"/>
                    </a:lnTo>
                    <a:lnTo>
                      <a:pt x="974" y="3173"/>
                    </a:lnTo>
                    <a:lnTo>
                      <a:pt x="943" y="3096"/>
                    </a:lnTo>
                    <a:lnTo>
                      <a:pt x="927" y="3052"/>
                    </a:lnTo>
                    <a:lnTo>
                      <a:pt x="913" y="3019"/>
                    </a:lnTo>
                    <a:lnTo>
                      <a:pt x="900" y="2984"/>
                    </a:lnTo>
                    <a:lnTo>
                      <a:pt x="890" y="2909"/>
                    </a:lnTo>
                    <a:lnTo>
                      <a:pt x="898" y="2834"/>
                    </a:lnTo>
                    <a:lnTo>
                      <a:pt x="922" y="2759"/>
                    </a:lnTo>
                    <a:lnTo>
                      <a:pt x="962" y="2687"/>
                    </a:lnTo>
                    <a:lnTo>
                      <a:pt x="1016" y="2621"/>
                    </a:lnTo>
                    <a:lnTo>
                      <a:pt x="1083" y="2562"/>
                    </a:lnTo>
                    <a:lnTo>
                      <a:pt x="1163" y="2513"/>
                    </a:lnTo>
                    <a:lnTo>
                      <a:pt x="1208" y="2492"/>
                    </a:lnTo>
                    <a:lnTo>
                      <a:pt x="1235" y="2482"/>
                    </a:lnTo>
                    <a:lnTo>
                      <a:pt x="1290" y="2464"/>
                    </a:lnTo>
                    <a:lnTo>
                      <a:pt x="1346" y="2453"/>
                    </a:lnTo>
                    <a:lnTo>
                      <a:pt x="1402" y="2448"/>
                    </a:lnTo>
                    <a:lnTo>
                      <a:pt x="1430" y="2447"/>
                    </a:lnTo>
                    <a:lnTo>
                      <a:pt x="1461" y="2448"/>
                    </a:lnTo>
                    <a:lnTo>
                      <a:pt x="1521" y="2455"/>
                    </a:lnTo>
                    <a:lnTo>
                      <a:pt x="1577" y="2470"/>
                    </a:lnTo>
                    <a:lnTo>
                      <a:pt x="1629" y="2490"/>
                    </a:lnTo>
                    <a:lnTo>
                      <a:pt x="1675" y="2516"/>
                    </a:lnTo>
                    <a:lnTo>
                      <a:pt x="1716" y="2549"/>
                    </a:lnTo>
                    <a:lnTo>
                      <a:pt x="1751" y="2588"/>
                    </a:lnTo>
                    <a:lnTo>
                      <a:pt x="1778" y="2631"/>
                    </a:lnTo>
                    <a:lnTo>
                      <a:pt x="1788" y="2654"/>
                    </a:lnTo>
                    <a:lnTo>
                      <a:pt x="1796" y="2674"/>
                    </a:lnTo>
                    <a:lnTo>
                      <a:pt x="1806" y="2721"/>
                    </a:lnTo>
                    <a:lnTo>
                      <a:pt x="1812" y="2808"/>
                    </a:lnTo>
                    <a:lnTo>
                      <a:pt x="1808" y="2945"/>
                    </a:lnTo>
                    <a:lnTo>
                      <a:pt x="1793" y="3084"/>
                    </a:lnTo>
                    <a:lnTo>
                      <a:pt x="1783" y="3150"/>
                    </a:lnTo>
                    <a:lnTo>
                      <a:pt x="1779" y="3181"/>
                    </a:lnTo>
                    <a:lnTo>
                      <a:pt x="1780" y="3239"/>
                    </a:lnTo>
                    <a:lnTo>
                      <a:pt x="1790" y="3291"/>
                    </a:lnTo>
                    <a:lnTo>
                      <a:pt x="1812" y="3335"/>
                    </a:lnTo>
                    <a:lnTo>
                      <a:pt x="1827" y="3354"/>
                    </a:lnTo>
                    <a:lnTo>
                      <a:pt x="1842" y="3371"/>
                    </a:lnTo>
                    <a:lnTo>
                      <a:pt x="1880" y="3396"/>
                    </a:lnTo>
                    <a:lnTo>
                      <a:pt x="1925" y="3410"/>
                    </a:lnTo>
                    <a:lnTo>
                      <a:pt x="1976" y="3414"/>
                    </a:lnTo>
                    <a:lnTo>
                      <a:pt x="2004" y="3411"/>
                    </a:lnTo>
                    <a:lnTo>
                      <a:pt x="2145" y="3392"/>
                    </a:lnTo>
                    <a:lnTo>
                      <a:pt x="2427" y="3343"/>
                    </a:lnTo>
                    <a:lnTo>
                      <a:pt x="2566" y="3313"/>
                    </a:lnTo>
                    <a:lnTo>
                      <a:pt x="2535" y="3171"/>
                    </a:lnTo>
                    <a:lnTo>
                      <a:pt x="2484" y="2884"/>
                    </a:lnTo>
                    <a:lnTo>
                      <a:pt x="2465" y="2741"/>
                    </a:lnTo>
                    <a:lnTo>
                      <a:pt x="2462" y="2707"/>
                    </a:lnTo>
                    <a:lnTo>
                      <a:pt x="2466" y="2643"/>
                    </a:lnTo>
                    <a:lnTo>
                      <a:pt x="2482" y="2585"/>
                    </a:lnTo>
                    <a:lnTo>
                      <a:pt x="2509" y="2533"/>
                    </a:lnTo>
                    <a:lnTo>
                      <a:pt x="2527" y="2511"/>
                    </a:lnTo>
                    <a:lnTo>
                      <a:pt x="2548" y="2489"/>
                    </a:lnTo>
                    <a:lnTo>
                      <a:pt x="2598" y="2455"/>
                    </a:lnTo>
                    <a:lnTo>
                      <a:pt x="2655" y="2431"/>
                    </a:lnTo>
                    <a:lnTo>
                      <a:pt x="2720" y="2420"/>
                    </a:lnTo>
                    <a:lnTo>
                      <a:pt x="2755" y="2419"/>
                    </a:lnTo>
                    <a:lnTo>
                      <a:pt x="2790" y="2419"/>
                    </a:lnTo>
                    <a:lnTo>
                      <a:pt x="2825" y="2424"/>
                    </a:lnTo>
                    <a:close/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687">
              <a:extLst>
                <a:ext uri="{FF2B5EF4-FFF2-40B4-BE49-F238E27FC236}">
                  <a16:creationId xmlns:a16="http://schemas.microsoft.com/office/drawing/2014/main" id="{08D298B4-E5A4-4775-911F-95621D02AF7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5107" y="3216067"/>
              <a:ext cx="1952442" cy="1952441"/>
            </a:xfrm>
            <a:custGeom>
              <a:avLst/>
              <a:gdLst>
                <a:gd name="T0" fmla="*/ 3130 w 3429"/>
                <a:gd name="T1" fmla="*/ 2451 h 3427"/>
                <a:gd name="T2" fmla="*/ 3301 w 3429"/>
                <a:gd name="T3" fmla="*/ 2422 h 3427"/>
                <a:gd name="T4" fmla="*/ 3424 w 3429"/>
                <a:gd name="T5" fmla="*/ 2220 h 3427"/>
                <a:gd name="T6" fmla="*/ 3390 w 3429"/>
                <a:gd name="T7" fmla="*/ 1967 h 3427"/>
                <a:gd name="T8" fmla="*/ 3271 w 3429"/>
                <a:gd name="T9" fmla="*/ 1795 h 3427"/>
                <a:gd name="T10" fmla="*/ 3084 w 3429"/>
                <a:gd name="T11" fmla="*/ 1703 h 3427"/>
                <a:gd name="T12" fmla="*/ 2975 w 3429"/>
                <a:gd name="T13" fmla="*/ 1719 h 3427"/>
                <a:gd name="T14" fmla="*/ 2729 w 3429"/>
                <a:gd name="T15" fmla="*/ 1817 h 3427"/>
                <a:gd name="T16" fmla="*/ 2533 w 3429"/>
                <a:gd name="T17" fmla="*/ 1800 h 3427"/>
                <a:gd name="T18" fmla="*/ 2453 w 3429"/>
                <a:gd name="T19" fmla="*/ 1643 h 3427"/>
                <a:gd name="T20" fmla="*/ 2483 w 3429"/>
                <a:gd name="T21" fmla="*/ 1285 h 3427"/>
                <a:gd name="T22" fmla="*/ 2425 w 3429"/>
                <a:gd name="T23" fmla="*/ 898 h 3427"/>
                <a:gd name="T24" fmla="*/ 1903 w 3429"/>
                <a:gd name="T25" fmla="*/ 960 h 3427"/>
                <a:gd name="T26" fmla="*/ 1740 w 3429"/>
                <a:gd name="T27" fmla="*/ 850 h 3427"/>
                <a:gd name="T28" fmla="*/ 1698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1 w 3429"/>
                <a:gd name="T35" fmla="*/ 6 h 3427"/>
                <a:gd name="T36" fmla="*/ 1288 w 3429"/>
                <a:gd name="T37" fmla="*/ 22 h 3427"/>
                <a:gd name="T38" fmla="*/ 1083 w 3429"/>
                <a:gd name="T39" fmla="*/ 142 h 3427"/>
                <a:gd name="T40" fmla="*/ 976 w 3429"/>
                <a:gd name="T41" fmla="*/ 368 h 3427"/>
                <a:gd name="T42" fmla="*/ 1024 w 3429"/>
                <a:gd name="T43" fmla="*/ 530 h 3427"/>
                <a:gd name="T44" fmla="*/ 1110 w 3429"/>
                <a:gd name="T45" fmla="*/ 773 h 3427"/>
                <a:gd name="T46" fmla="*/ 1066 w 3429"/>
                <a:gd name="T47" fmla="*/ 905 h 3427"/>
                <a:gd name="T48" fmla="*/ 858 w 3429"/>
                <a:gd name="T49" fmla="*/ 980 h 3427"/>
                <a:gd name="T50" fmla="*/ 548 w 3429"/>
                <a:gd name="T51" fmla="*/ 944 h 3427"/>
                <a:gd name="T52" fmla="*/ 96 w 3429"/>
                <a:gd name="T53" fmla="*/ 945 h 3427"/>
                <a:gd name="T54" fmla="*/ 2 w 3429"/>
                <a:gd name="T55" fmla="*/ 1542 h 3427"/>
                <a:gd name="T56" fmla="*/ 29 w 3429"/>
                <a:gd name="T57" fmla="*/ 1707 h 3427"/>
                <a:gd name="T58" fmla="*/ 108 w 3429"/>
                <a:gd name="T59" fmla="*/ 1750 h 3427"/>
                <a:gd name="T60" fmla="*/ 327 w 3429"/>
                <a:gd name="T61" fmla="*/ 1670 h 3427"/>
                <a:gd name="T62" fmla="*/ 494 w 3429"/>
                <a:gd name="T63" fmla="*/ 1616 h 3427"/>
                <a:gd name="T64" fmla="*/ 676 w 3429"/>
                <a:gd name="T65" fmla="*/ 1650 h 3427"/>
                <a:gd name="T66" fmla="*/ 880 w 3429"/>
                <a:gd name="T67" fmla="*/ 1832 h 3427"/>
                <a:gd name="T68" fmla="*/ 973 w 3429"/>
                <a:gd name="T69" fmla="*/ 2068 h 3427"/>
                <a:gd name="T70" fmla="*/ 913 w 3429"/>
                <a:gd name="T71" fmla="*/ 2393 h 3427"/>
                <a:gd name="T72" fmla="*/ 741 w 3429"/>
                <a:gd name="T73" fmla="*/ 2525 h 3427"/>
                <a:gd name="T74" fmla="*/ 362 w 3429"/>
                <a:gd name="T75" fmla="*/ 2521 h 3427"/>
                <a:gd name="T76" fmla="*/ 121 w 3429"/>
                <a:gd name="T77" fmla="*/ 2521 h 3427"/>
                <a:gd name="T78" fmla="*/ 25 w 3429"/>
                <a:gd name="T79" fmla="*/ 2618 h 3427"/>
                <a:gd name="T80" fmla="*/ 34 w 3429"/>
                <a:gd name="T81" fmla="*/ 2874 h 3427"/>
                <a:gd name="T82" fmla="*/ 379 w 3429"/>
                <a:gd name="T83" fmla="*/ 3362 h 3427"/>
                <a:gd name="T84" fmla="*/ 851 w 3429"/>
                <a:gd name="T85" fmla="*/ 3427 h 3427"/>
                <a:gd name="T86" fmla="*/ 1011 w 3429"/>
                <a:gd name="T87" fmla="*/ 3369 h 3427"/>
                <a:gd name="T88" fmla="*/ 1012 w 3429"/>
                <a:gd name="T89" fmla="*/ 3266 h 3427"/>
                <a:gd name="T90" fmla="*/ 913 w 3429"/>
                <a:gd name="T91" fmla="*/ 3019 h 3427"/>
                <a:gd name="T92" fmla="*/ 922 w 3429"/>
                <a:gd name="T93" fmla="*/ 2759 h 3427"/>
                <a:gd name="T94" fmla="*/ 1163 w 3429"/>
                <a:gd name="T95" fmla="*/ 2513 h 3427"/>
                <a:gd name="T96" fmla="*/ 1346 w 3429"/>
                <a:gd name="T97" fmla="*/ 2453 h 3427"/>
                <a:gd name="T98" fmla="*/ 1521 w 3429"/>
                <a:gd name="T99" fmla="*/ 2455 h 3427"/>
                <a:gd name="T100" fmla="*/ 1716 w 3429"/>
                <a:gd name="T101" fmla="*/ 2549 h 3427"/>
                <a:gd name="T102" fmla="*/ 1796 w 3429"/>
                <a:gd name="T103" fmla="*/ 2674 h 3427"/>
                <a:gd name="T104" fmla="*/ 1793 w 3429"/>
                <a:gd name="T105" fmla="*/ 3084 h 3427"/>
                <a:gd name="T106" fmla="*/ 1790 w 3429"/>
                <a:gd name="T107" fmla="*/ 3291 h 3427"/>
                <a:gd name="T108" fmla="*/ 1880 w 3429"/>
                <a:gd name="T109" fmla="*/ 3396 h 3427"/>
                <a:gd name="T110" fmla="*/ 2145 w 3429"/>
                <a:gd name="T111" fmla="*/ 3392 h 3427"/>
                <a:gd name="T112" fmla="*/ 2484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5" y="2424"/>
                  </a:moveTo>
                  <a:lnTo>
                    <a:pt x="2908" y="2436"/>
                  </a:lnTo>
                  <a:lnTo>
                    <a:pt x="3062" y="2450"/>
                  </a:lnTo>
                  <a:lnTo>
                    <a:pt x="3130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4" y="2435"/>
                  </a:lnTo>
                  <a:lnTo>
                    <a:pt x="3301" y="2422"/>
                  </a:lnTo>
                  <a:lnTo>
                    <a:pt x="3346" y="2387"/>
                  </a:lnTo>
                  <a:lnTo>
                    <a:pt x="3383" y="2339"/>
                  </a:lnTo>
                  <a:lnTo>
                    <a:pt x="3408" y="2283"/>
                  </a:lnTo>
                  <a:lnTo>
                    <a:pt x="3424" y="2220"/>
                  </a:lnTo>
                  <a:lnTo>
                    <a:pt x="3429" y="2150"/>
                  </a:lnTo>
                  <a:lnTo>
                    <a:pt x="3422" y="2078"/>
                  </a:lnTo>
                  <a:lnTo>
                    <a:pt x="3404" y="2004"/>
                  </a:lnTo>
                  <a:lnTo>
                    <a:pt x="3390" y="1967"/>
                  </a:lnTo>
                  <a:lnTo>
                    <a:pt x="3376" y="1938"/>
                  </a:lnTo>
                  <a:lnTo>
                    <a:pt x="3346" y="1884"/>
                  </a:lnTo>
                  <a:lnTo>
                    <a:pt x="3310" y="1836"/>
                  </a:lnTo>
                  <a:lnTo>
                    <a:pt x="3271" y="1795"/>
                  </a:lnTo>
                  <a:lnTo>
                    <a:pt x="3226" y="1759"/>
                  </a:lnTo>
                  <a:lnTo>
                    <a:pt x="3180" y="1732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59" y="1702"/>
                  </a:lnTo>
                  <a:lnTo>
                    <a:pt x="3037" y="1703"/>
                  </a:lnTo>
                  <a:lnTo>
                    <a:pt x="2996" y="1712"/>
                  </a:lnTo>
                  <a:lnTo>
                    <a:pt x="2975" y="1719"/>
                  </a:lnTo>
                  <a:lnTo>
                    <a:pt x="2943" y="1732"/>
                  </a:lnTo>
                  <a:lnTo>
                    <a:pt x="2897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3" y="1800"/>
                  </a:lnTo>
                  <a:lnTo>
                    <a:pt x="2512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3" y="1643"/>
                  </a:lnTo>
                  <a:lnTo>
                    <a:pt x="2450" y="1573"/>
                  </a:lnTo>
                  <a:lnTo>
                    <a:pt x="2452" y="1534"/>
                  </a:lnTo>
                  <a:lnTo>
                    <a:pt x="2461" y="1451"/>
                  </a:lnTo>
                  <a:lnTo>
                    <a:pt x="2483" y="1285"/>
                  </a:lnTo>
                  <a:lnTo>
                    <a:pt x="2510" y="1118"/>
                  </a:lnTo>
                  <a:lnTo>
                    <a:pt x="2542" y="952"/>
                  </a:lnTo>
                  <a:lnTo>
                    <a:pt x="2561" y="869"/>
                  </a:lnTo>
                  <a:lnTo>
                    <a:pt x="2425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3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1" y="789"/>
                  </a:lnTo>
                  <a:lnTo>
                    <a:pt x="1695" y="719"/>
                  </a:lnTo>
                  <a:lnTo>
                    <a:pt x="1693" y="644"/>
                  </a:lnTo>
                  <a:lnTo>
                    <a:pt x="1698" y="603"/>
                  </a:lnTo>
                  <a:lnTo>
                    <a:pt x="1711" y="520"/>
                  </a:lnTo>
                  <a:lnTo>
                    <a:pt x="1724" y="375"/>
                  </a:lnTo>
                  <a:lnTo>
                    <a:pt x="1725" y="259"/>
                  </a:lnTo>
                  <a:lnTo>
                    <a:pt x="1717" y="177"/>
                  </a:lnTo>
                  <a:lnTo>
                    <a:pt x="1710" y="154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1" y="52"/>
                  </a:lnTo>
                  <a:lnTo>
                    <a:pt x="1585" y="32"/>
                  </a:lnTo>
                  <a:lnTo>
                    <a:pt x="1546" y="16"/>
                  </a:lnTo>
                  <a:lnTo>
                    <a:pt x="1501" y="6"/>
                  </a:lnTo>
                  <a:lnTo>
                    <a:pt x="1455" y="0"/>
                  </a:lnTo>
                  <a:lnTo>
                    <a:pt x="1430" y="0"/>
                  </a:lnTo>
                  <a:lnTo>
                    <a:pt x="1382" y="2"/>
                  </a:lnTo>
                  <a:lnTo>
                    <a:pt x="1288" y="22"/>
                  </a:lnTo>
                  <a:lnTo>
                    <a:pt x="1241" y="39"/>
                  </a:lnTo>
                  <a:lnTo>
                    <a:pt x="1205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8" y="194"/>
                  </a:lnTo>
                  <a:lnTo>
                    <a:pt x="1005" y="251"/>
                  </a:lnTo>
                  <a:lnTo>
                    <a:pt x="984" y="309"/>
                  </a:lnTo>
                  <a:lnTo>
                    <a:pt x="976" y="368"/>
                  </a:lnTo>
                  <a:lnTo>
                    <a:pt x="983" y="425"/>
                  </a:lnTo>
                  <a:lnTo>
                    <a:pt x="993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2" y="700"/>
                  </a:lnTo>
                  <a:lnTo>
                    <a:pt x="1101" y="725"/>
                  </a:lnTo>
                  <a:lnTo>
                    <a:pt x="1110" y="773"/>
                  </a:lnTo>
                  <a:lnTo>
                    <a:pt x="1108" y="820"/>
                  </a:lnTo>
                  <a:lnTo>
                    <a:pt x="1095" y="864"/>
                  </a:lnTo>
                  <a:lnTo>
                    <a:pt x="1082" y="883"/>
                  </a:lnTo>
                  <a:lnTo>
                    <a:pt x="1066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7" y="979"/>
                  </a:lnTo>
                  <a:lnTo>
                    <a:pt x="858" y="980"/>
                  </a:lnTo>
                  <a:lnTo>
                    <a:pt x="835" y="979"/>
                  </a:lnTo>
                  <a:lnTo>
                    <a:pt x="809" y="977"/>
                  </a:lnTo>
                  <a:lnTo>
                    <a:pt x="722" y="967"/>
                  </a:lnTo>
                  <a:lnTo>
                    <a:pt x="548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2"/>
                  </a:lnTo>
                  <a:lnTo>
                    <a:pt x="96" y="945"/>
                  </a:lnTo>
                  <a:lnTo>
                    <a:pt x="62" y="1114"/>
                  </a:lnTo>
                  <a:lnTo>
                    <a:pt x="33" y="1285"/>
                  </a:lnTo>
                  <a:lnTo>
                    <a:pt x="12" y="1457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2" y="1669"/>
                  </a:lnTo>
                  <a:lnTo>
                    <a:pt x="29" y="1707"/>
                  </a:lnTo>
                  <a:lnTo>
                    <a:pt x="41" y="1721"/>
                  </a:lnTo>
                  <a:lnTo>
                    <a:pt x="51" y="1731"/>
                  </a:lnTo>
                  <a:lnTo>
                    <a:pt x="78" y="1746"/>
                  </a:lnTo>
                  <a:lnTo>
                    <a:pt x="108" y="1750"/>
                  </a:lnTo>
                  <a:lnTo>
                    <a:pt x="142" y="1744"/>
                  </a:lnTo>
                  <a:lnTo>
                    <a:pt x="160" y="1737"/>
                  </a:lnTo>
                  <a:lnTo>
                    <a:pt x="251" y="1699"/>
                  </a:lnTo>
                  <a:lnTo>
                    <a:pt x="327" y="1670"/>
                  </a:lnTo>
                  <a:lnTo>
                    <a:pt x="373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6"/>
                  </a:lnTo>
                  <a:lnTo>
                    <a:pt x="524" y="1615"/>
                  </a:lnTo>
                  <a:lnTo>
                    <a:pt x="555" y="1616"/>
                  </a:lnTo>
                  <a:lnTo>
                    <a:pt x="616" y="1628"/>
                  </a:lnTo>
                  <a:lnTo>
                    <a:pt x="676" y="1650"/>
                  </a:lnTo>
                  <a:lnTo>
                    <a:pt x="733" y="1683"/>
                  </a:lnTo>
                  <a:lnTo>
                    <a:pt x="787" y="1724"/>
                  </a:lnTo>
                  <a:lnTo>
                    <a:pt x="837" y="1774"/>
                  </a:lnTo>
                  <a:lnTo>
                    <a:pt x="880" y="1832"/>
                  </a:lnTo>
                  <a:lnTo>
                    <a:pt x="918" y="1897"/>
                  </a:lnTo>
                  <a:lnTo>
                    <a:pt x="933" y="1933"/>
                  </a:lnTo>
                  <a:lnTo>
                    <a:pt x="951" y="1977"/>
                  </a:lnTo>
                  <a:lnTo>
                    <a:pt x="973" y="2068"/>
                  </a:lnTo>
                  <a:lnTo>
                    <a:pt x="979" y="2159"/>
                  </a:lnTo>
                  <a:lnTo>
                    <a:pt x="971" y="2244"/>
                  </a:lnTo>
                  <a:lnTo>
                    <a:pt x="949" y="2322"/>
                  </a:lnTo>
                  <a:lnTo>
                    <a:pt x="913" y="2393"/>
                  </a:lnTo>
                  <a:lnTo>
                    <a:pt x="866" y="2452"/>
                  </a:lnTo>
                  <a:lnTo>
                    <a:pt x="807" y="2498"/>
                  </a:lnTo>
                  <a:lnTo>
                    <a:pt x="771" y="2513"/>
                  </a:lnTo>
                  <a:lnTo>
                    <a:pt x="741" y="2525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4" y="2536"/>
                  </a:lnTo>
                  <a:lnTo>
                    <a:pt x="362" y="2521"/>
                  </a:lnTo>
                  <a:lnTo>
                    <a:pt x="276" y="2508"/>
                  </a:lnTo>
                  <a:lnTo>
                    <a:pt x="242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6" y="2567"/>
                  </a:lnTo>
                  <a:lnTo>
                    <a:pt x="44" y="2583"/>
                  </a:lnTo>
                  <a:lnTo>
                    <a:pt x="25" y="2618"/>
                  </a:lnTo>
                  <a:lnTo>
                    <a:pt x="15" y="2659"/>
                  </a:lnTo>
                  <a:lnTo>
                    <a:pt x="13" y="2705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5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9" y="3362"/>
                  </a:lnTo>
                  <a:lnTo>
                    <a:pt x="554" y="3391"/>
                  </a:lnTo>
                  <a:lnTo>
                    <a:pt x="730" y="3415"/>
                  </a:lnTo>
                  <a:lnTo>
                    <a:pt x="818" y="3425"/>
                  </a:lnTo>
                  <a:lnTo>
                    <a:pt x="851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1" y="3369"/>
                  </a:lnTo>
                  <a:lnTo>
                    <a:pt x="1018" y="3356"/>
                  </a:lnTo>
                  <a:lnTo>
                    <a:pt x="1024" y="3329"/>
                  </a:lnTo>
                  <a:lnTo>
                    <a:pt x="1021" y="3289"/>
                  </a:lnTo>
                  <a:lnTo>
                    <a:pt x="1012" y="3266"/>
                  </a:lnTo>
                  <a:lnTo>
                    <a:pt x="974" y="3173"/>
                  </a:lnTo>
                  <a:lnTo>
                    <a:pt x="943" y="3096"/>
                  </a:lnTo>
                  <a:lnTo>
                    <a:pt x="927" y="3052"/>
                  </a:lnTo>
                  <a:lnTo>
                    <a:pt x="913" y="3019"/>
                  </a:lnTo>
                  <a:lnTo>
                    <a:pt x="900" y="2984"/>
                  </a:lnTo>
                  <a:lnTo>
                    <a:pt x="890" y="2909"/>
                  </a:lnTo>
                  <a:lnTo>
                    <a:pt x="898" y="2834"/>
                  </a:lnTo>
                  <a:lnTo>
                    <a:pt x="922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3" y="2562"/>
                  </a:lnTo>
                  <a:lnTo>
                    <a:pt x="1163" y="2513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0" y="2464"/>
                  </a:lnTo>
                  <a:lnTo>
                    <a:pt x="1346" y="2453"/>
                  </a:lnTo>
                  <a:lnTo>
                    <a:pt x="1402" y="2448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70"/>
                  </a:lnTo>
                  <a:lnTo>
                    <a:pt x="1629" y="2490"/>
                  </a:lnTo>
                  <a:lnTo>
                    <a:pt x="1675" y="2516"/>
                  </a:lnTo>
                  <a:lnTo>
                    <a:pt x="1716" y="2549"/>
                  </a:lnTo>
                  <a:lnTo>
                    <a:pt x="1751" y="2588"/>
                  </a:lnTo>
                  <a:lnTo>
                    <a:pt x="1778" y="2631"/>
                  </a:lnTo>
                  <a:lnTo>
                    <a:pt x="1788" y="2654"/>
                  </a:lnTo>
                  <a:lnTo>
                    <a:pt x="1796" y="2674"/>
                  </a:lnTo>
                  <a:lnTo>
                    <a:pt x="1806" y="2721"/>
                  </a:lnTo>
                  <a:lnTo>
                    <a:pt x="1812" y="2808"/>
                  </a:lnTo>
                  <a:lnTo>
                    <a:pt x="1808" y="2945"/>
                  </a:lnTo>
                  <a:lnTo>
                    <a:pt x="1793" y="3084"/>
                  </a:lnTo>
                  <a:lnTo>
                    <a:pt x="1783" y="3150"/>
                  </a:lnTo>
                  <a:lnTo>
                    <a:pt x="1779" y="3181"/>
                  </a:lnTo>
                  <a:lnTo>
                    <a:pt x="1780" y="3239"/>
                  </a:lnTo>
                  <a:lnTo>
                    <a:pt x="1790" y="3291"/>
                  </a:lnTo>
                  <a:lnTo>
                    <a:pt x="1812" y="3335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6"/>
                  </a:lnTo>
                  <a:lnTo>
                    <a:pt x="1925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5" y="3392"/>
                  </a:lnTo>
                  <a:lnTo>
                    <a:pt x="2427" y="3343"/>
                  </a:lnTo>
                  <a:lnTo>
                    <a:pt x="2566" y="3313"/>
                  </a:lnTo>
                  <a:lnTo>
                    <a:pt x="2535" y="3171"/>
                  </a:lnTo>
                  <a:lnTo>
                    <a:pt x="2484" y="2884"/>
                  </a:lnTo>
                  <a:lnTo>
                    <a:pt x="2465" y="2741"/>
                  </a:lnTo>
                  <a:lnTo>
                    <a:pt x="2462" y="2707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09" y="2533"/>
                  </a:lnTo>
                  <a:lnTo>
                    <a:pt x="2527" y="2511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5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90" y="2419"/>
                  </a:lnTo>
                  <a:lnTo>
                    <a:pt x="2825" y="2424"/>
                  </a:lnTo>
                  <a:close/>
                </a:path>
              </a:pathLst>
            </a:custGeom>
            <a:solidFill>
              <a:srgbClr val="CE6BFF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795121FA-9CD6-401A-B53D-63D736F1C827}"/>
              </a:ext>
            </a:extLst>
          </p:cNvPr>
          <p:cNvSpPr>
            <a:spLocks/>
          </p:cNvSpPr>
          <p:nvPr/>
        </p:nvSpPr>
        <p:spPr bwMode="auto">
          <a:xfrm>
            <a:off x="2231310" y="2222625"/>
            <a:ext cx="653399" cy="654161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0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reeform 706">
            <a:extLst>
              <a:ext uri="{FF2B5EF4-FFF2-40B4-BE49-F238E27FC236}">
                <a16:creationId xmlns:a16="http://schemas.microsoft.com/office/drawing/2014/main" id="{79B977EC-644D-489B-A383-159B49A62F80}"/>
              </a:ext>
            </a:extLst>
          </p:cNvPr>
          <p:cNvSpPr>
            <a:spLocks/>
          </p:cNvSpPr>
          <p:nvPr/>
        </p:nvSpPr>
        <p:spPr bwMode="auto">
          <a:xfrm>
            <a:off x="2902855" y="3649313"/>
            <a:ext cx="653399" cy="653399"/>
          </a:xfrm>
          <a:custGeom>
            <a:avLst/>
            <a:gdLst>
              <a:gd name="T0" fmla="*/ 3129 w 3429"/>
              <a:gd name="T1" fmla="*/ 2451 h 3426"/>
              <a:gd name="T2" fmla="*/ 3300 w 3429"/>
              <a:gd name="T3" fmla="*/ 2422 h 3426"/>
              <a:gd name="T4" fmla="*/ 3423 w 3429"/>
              <a:gd name="T5" fmla="*/ 2220 h 3426"/>
              <a:gd name="T6" fmla="*/ 3389 w 3429"/>
              <a:gd name="T7" fmla="*/ 1967 h 3426"/>
              <a:gd name="T8" fmla="*/ 3270 w 3429"/>
              <a:gd name="T9" fmla="*/ 1794 h 3426"/>
              <a:gd name="T10" fmla="*/ 3083 w 3429"/>
              <a:gd name="T11" fmla="*/ 1703 h 3426"/>
              <a:gd name="T12" fmla="*/ 2976 w 3429"/>
              <a:gd name="T13" fmla="*/ 1719 h 3426"/>
              <a:gd name="T14" fmla="*/ 2729 w 3429"/>
              <a:gd name="T15" fmla="*/ 1817 h 3426"/>
              <a:gd name="T16" fmla="*/ 2532 w 3429"/>
              <a:gd name="T17" fmla="*/ 1800 h 3426"/>
              <a:gd name="T18" fmla="*/ 2452 w 3429"/>
              <a:gd name="T19" fmla="*/ 1643 h 3426"/>
              <a:gd name="T20" fmla="*/ 2482 w 3429"/>
              <a:gd name="T21" fmla="*/ 1284 h 3426"/>
              <a:gd name="T22" fmla="*/ 2424 w 3429"/>
              <a:gd name="T23" fmla="*/ 898 h 3426"/>
              <a:gd name="T24" fmla="*/ 1903 w 3429"/>
              <a:gd name="T25" fmla="*/ 960 h 3426"/>
              <a:gd name="T26" fmla="*/ 1740 w 3429"/>
              <a:gd name="T27" fmla="*/ 850 h 3426"/>
              <a:gd name="T28" fmla="*/ 1697 w 3429"/>
              <a:gd name="T29" fmla="*/ 603 h 3426"/>
              <a:gd name="T30" fmla="*/ 1716 w 3429"/>
              <a:gd name="T31" fmla="*/ 177 h 3426"/>
              <a:gd name="T32" fmla="*/ 1653 w 3429"/>
              <a:gd name="T33" fmla="*/ 75 h 3426"/>
              <a:gd name="T34" fmla="*/ 1501 w 3429"/>
              <a:gd name="T35" fmla="*/ 6 h 3426"/>
              <a:gd name="T36" fmla="*/ 1287 w 3429"/>
              <a:gd name="T37" fmla="*/ 20 h 3426"/>
              <a:gd name="T38" fmla="*/ 1083 w 3429"/>
              <a:gd name="T39" fmla="*/ 142 h 3426"/>
              <a:gd name="T40" fmla="*/ 975 w 3429"/>
              <a:gd name="T41" fmla="*/ 368 h 3426"/>
              <a:gd name="T42" fmla="*/ 1024 w 3429"/>
              <a:gd name="T43" fmla="*/ 530 h 3426"/>
              <a:gd name="T44" fmla="*/ 1111 w 3429"/>
              <a:gd name="T45" fmla="*/ 773 h 3426"/>
              <a:gd name="T46" fmla="*/ 1065 w 3429"/>
              <a:gd name="T47" fmla="*/ 905 h 3426"/>
              <a:gd name="T48" fmla="*/ 858 w 3429"/>
              <a:gd name="T49" fmla="*/ 979 h 3426"/>
              <a:gd name="T50" fmla="*/ 547 w 3429"/>
              <a:gd name="T51" fmla="*/ 944 h 3426"/>
              <a:gd name="T52" fmla="*/ 95 w 3429"/>
              <a:gd name="T53" fmla="*/ 945 h 3426"/>
              <a:gd name="T54" fmla="*/ 2 w 3429"/>
              <a:gd name="T55" fmla="*/ 1541 h 3426"/>
              <a:gd name="T56" fmla="*/ 29 w 3429"/>
              <a:gd name="T57" fmla="*/ 1706 h 3426"/>
              <a:gd name="T58" fmla="*/ 107 w 3429"/>
              <a:gd name="T59" fmla="*/ 1750 h 3426"/>
              <a:gd name="T60" fmla="*/ 329 w 3429"/>
              <a:gd name="T61" fmla="*/ 1669 h 3426"/>
              <a:gd name="T62" fmla="*/ 493 w 3429"/>
              <a:gd name="T63" fmla="*/ 1616 h 3426"/>
              <a:gd name="T64" fmla="*/ 675 w 3429"/>
              <a:gd name="T65" fmla="*/ 1649 h 3426"/>
              <a:gd name="T66" fmla="*/ 880 w 3429"/>
              <a:gd name="T67" fmla="*/ 1832 h 3426"/>
              <a:gd name="T68" fmla="*/ 972 w 3429"/>
              <a:gd name="T69" fmla="*/ 2068 h 3426"/>
              <a:gd name="T70" fmla="*/ 914 w 3429"/>
              <a:gd name="T71" fmla="*/ 2393 h 3426"/>
              <a:gd name="T72" fmla="*/ 741 w 3429"/>
              <a:gd name="T73" fmla="*/ 2524 h 3426"/>
              <a:gd name="T74" fmla="*/ 361 w 3429"/>
              <a:gd name="T75" fmla="*/ 2521 h 3426"/>
              <a:gd name="T76" fmla="*/ 121 w 3429"/>
              <a:gd name="T77" fmla="*/ 2521 h 3426"/>
              <a:gd name="T78" fmla="*/ 25 w 3429"/>
              <a:gd name="T79" fmla="*/ 2618 h 3426"/>
              <a:gd name="T80" fmla="*/ 34 w 3429"/>
              <a:gd name="T81" fmla="*/ 2874 h 3426"/>
              <a:gd name="T82" fmla="*/ 378 w 3429"/>
              <a:gd name="T83" fmla="*/ 3362 h 3426"/>
              <a:gd name="T84" fmla="*/ 851 w 3429"/>
              <a:gd name="T85" fmla="*/ 3426 h 3426"/>
              <a:gd name="T86" fmla="*/ 1010 w 3429"/>
              <a:gd name="T87" fmla="*/ 3368 h 3426"/>
              <a:gd name="T88" fmla="*/ 1011 w 3429"/>
              <a:gd name="T89" fmla="*/ 3266 h 3426"/>
              <a:gd name="T90" fmla="*/ 913 w 3429"/>
              <a:gd name="T91" fmla="*/ 3019 h 3426"/>
              <a:gd name="T92" fmla="*/ 921 w 3429"/>
              <a:gd name="T93" fmla="*/ 2759 h 3426"/>
              <a:gd name="T94" fmla="*/ 1163 w 3429"/>
              <a:gd name="T95" fmla="*/ 2512 h 3426"/>
              <a:gd name="T96" fmla="*/ 1345 w 3429"/>
              <a:gd name="T97" fmla="*/ 2453 h 3426"/>
              <a:gd name="T98" fmla="*/ 1520 w 3429"/>
              <a:gd name="T99" fmla="*/ 2455 h 3426"/>
              <a:gd name="T100" fmla="*/ 1715 w 3429"/>
              <a:gd name="T101" fmla="*/ 2549 h 3426"/>
              <a:gd name="T102" fmla="*/ 1795 w 3429"/>
              <a:gd name="T103" fmla="*/ 2674 h 3426"/>
              <a:gd name="T104" fmla="*/ 1793 w 3429"/>
              <a:gd name="T105" fmla="*/ 3084 h 3426"/>
              <a:gd name="T106" fmla="*/ 1791 w 3429"/>
              <a:gd name="T107" fmla="*/ 3291 h 3426"/>
              <a:gd name="T108" fmla="*/ 1879 w 3429"/>
              <a:gd name="T109" fmla="*/ 3395 h 3426"/>
              <a:gd name="T110" fmla="*/ 2144 w 3429"/>
              <a:gd name="T111" fmla="*/ 3392 h 3426"/>
              <a:gd name="T112" fmla="*/ 2483 w 3429"/>
              <a:gd name="T113" fmla="*/ 2884 h 3426"/>
              <a:gd name="T114" fmla="*/ 2481 w 3429"/>
              <a:gd name="T115" fmla="*/ 2584 h 3426"/>
              <a:gd name="T116" fmla="*/ 2597 w 3429"/>
              <a:gd name="T117" fmla="*/ 2455 h 3426"/>
              <a:gd name="T118" fmla="*/ 2789 w 3429"/>
              <a:gd name="T119" fmla="*/ 2419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6">
                <a:moveTo>
                  <a:pt x="2824" y="2424"/>
                </a:moveTo>
                <a:lnTo>
                  <a:pt x="2907" y="2436"/>
                </a:lnTo>
                <a:lnTo>
                  <a:pt x="3062" y="2450"/>
                </a:lnTo>
                <a:lnTo>
                  <a:pt x="3129" y="2451"/>
                </a:lnTo>
                <a:lnTo>
                  <a:pt x="3193" y="2450"/>
                </a:lnTo>
                <a:lnTo>
                  <a:pt x="3262" y="2439"/>
                </a:lnTo>
                <a:lnTo>
                  <a:pt x="3274" y="2435"/>
                </a:lnTo>
                <a:lnTo>
                  <a:pt x="3300" y="2422"/>
                </a:lnTo>
                <a:lnTo>
                  <a:pt x="3346" y="2386"/>
                </a:lnTo>
                <a:lnTo>
                  <a:pt x="3382" y="2339"/>
                </a:lnTo>
                <a:lnTo>
                  <a:pt x="3408" y="2283"/>
                </a:lnTo>
                <a:lnTo>
                  <a:pt x="3423" y="2220"/>
                </a:lnTo>
                <a:lnTo>
                  <a:pt x="3429" y="2150"/>
                </a:lnTo>
                <a:lnTo>
                  <a:pt x="3421" y="2077"/>
                </a:lnTo>
                <a:lnTo>
                  <a:pt x="3404" y="2004"/>
                </a:lnTo>
                <a:lnTo>
                  <a:pt x="3389" y="1967"/>
                </a:lnTo>
                <a:lnTo>
                  <a:pt x="3376" y="1937"/>
                </a:lnTo>
                <a:lnTo>
                  <a:pt x="3346" y="1884"/>
                </a:lnTo>
                <a:lnTo>
                  <a:pt x="3309" y="1836"/>
                </a:lnTo>
                <a:lnTo>
                  <a:pt x="3270" y="1794"/>
                </a:lnTo>
                <a:lnTo>
                  <a:pt x="3225" y="1759"/>
                </a:lnTo>
                <a:lnTo>
                  <a:pt x="3180" y="1731"/>
                </a:lnTo>
                <a:lnTo>
                  <a:pt x="3132" y="1712"/>
                </a:lnTo>
                <a:lnTo>
                  <a:pt x="3083" y="1703"/>
                </a:lnTo>
                <a:lnTo>
                  <a:pt x="3058" y="1702"/>
                </a:lnTo>
                <a:lnTo>
                  <a:pt x="3037" y="1703"/>
                </a:lnTo>
                <a:lnTo>
                  <a:pt x="2995" y="1711"/>
                </a:lnTo>
                <a:lnTo>
                  <a:pt x="2976" y="1719"/>
                </a:lnTo>
                <a:lnTo>
                  <a:pt x="2942" y="1732"/>
                </a:lnTo>
                <a:lnTo>
                  <a:pt x="2898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2" y="1800"/>
                </a:lnTo>
                <a:lnTo>
                  <a:pt x="2511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2" y="1643"/>
                </a:lnTo>
                <a:lnTo>
                  <a:pt x="2449" y="1573"/>
                </a:lnTo>
                <a:lnTo>
                  <a:pt x="2451" y="1534"/>
                </a:lnTo>
                <a:lnTo>
                  <a:pt x="2460" y="1451"/>
                </a:lnTo>
                <a:lnTo>
                  <a:pt x="2482" y="1284"/>
                </a:lnTo>
                <a:lnTo>
                  <a:pt x="2509" y="1117"/>
                </a:lnTo>
                <a:lnTo>
                  <a:pt x="2541" y="951"/>
                </a:lnTo>
                <a:lnTo>
                  <a:pt x="2560" y="869"/>
                </a:lnTo>
                <a:lnTo>
                  <a:pt x="2424" y="898"/>
                </a:lnTo>
                <a:lnTo>
                  <a:pt x="2151" y="945"/>
                </a:lnTo>
                <a:lnTo>
                  <a:pt x="2015" y="963"/>
                </a:lnTo>
                <a:lnTo>
                  <a:pt x="1975" y="966"/>
                </a:lnTo>
                <a:lnTo>
                  <a:pt x="1903" y="960"/>
                </a:lnTo>
                <a:lnTo>
                  <a:pt x="1838" y="938"/>
                </a:lnTo>
                <a:lnTo>
                  <a:pt x="1782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0" y="789"/>
                </a:lnTo>
                <a:lnTo>
                  <a:pt x="1694" y="719"/>
                </a:lnTo>
                <a:lnTo>
                  <a:pt x="1692" y="644"/>
                </a:lnTo>
                <a:lnTo>
                  <a:pt x="1697" y="603"/>
                </a:lnTo>
                <a:lnTo>
                  <a:pt x="1710" y="520"/>
                </a:lnTo>
                <a:lnTo>
                  <a:pt x="1723" y="375"/>
                </a:lnTo>
                <a:lnTo>
                  <a:pt x="1724" y="259"/>
                </a:lnTo>
                <a:lnTo>
                  <a:pt x="1716" y="177"/>
                </a:lnTo>
                <a:lnTo>
                  <a:pt x="1709" y="154"/>
                </a:lnTo>
                <a:lnTo>
                  <a:pt x="1701" y="136"/>
                </a:lnTo>
                <a:lnTo>
                  <a:pt x="1680" y="104"/>
                </a:lnTo>
                <a:lnTo>
                  <a:pt x="1653" y="75"/>
                </a:lnTo>
                <a:lnTo>
                  <a:pt x="1622" y="51"/>
                </a:lnTo>
                <a:lnTo>
                  <a:pt x="1586" y="32"/>
                </a:lnTo>
                <a:lnTo>
                  <a:pt x="1545" y="16"/>
                </a:lnTo>
                <a:lnTo>
                  <a:pt x="1501" y="6"/>
                </a:lnTo>
                <a:lnTo>
                  <a:pt x="1454" y="0"/>
                </a:lnTo>
                <a:lnTo>
                  <a:pt x="1429" y="0"/>
                </a:lnTo>
                <a:lnTo>
                  <a:pt x="1381" y="2"/>
                </a:lnTo>
                <a:lnTo>
                  <a:pt x="1287" y="20"/>
                </a:lnTo>
                <a:lnTo>
                  <a:pt x="1240" y="38"/>
                </a:lnTo>
                <a:lnTo>
                  <a:pt x="1204" y="55"/>
                </a:lnTo>
                <a:lnTo>
                  <a:pt x="1139" y="95"/>
                </a:lnTo>
                <a:lnTo>
                  <a:pt x="1083" y="142"/>
                </a:lnTo>
                <a:lnTo>
                  <a:pt x="1037" y="194"/>
                </a:lnTo>
                <a:lnTo>
                  <a:pt x="1004" y="251"/>
                </a:lnTo>
                <a:lnTo>
                  <a:pt x="983" y="309"/>
                </a:lnTo>
                <a:lnTo>
                  <a:pt x="975" y="368"/>
                </a:lnTo>
                <a:lnTo>
                  <a:pt x="982" y="425"/>
                </a:lnTo>
                <a:lnTo>
                  <a:pt x="993" y="453"/>
                </a:lnTo>
                <a:lnTo>
                  <a:pt x="1006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1" y="698"/>
                </a:lnTo>
                <a:lnTo>
                  <a:pt x="1101" y="724"/>
                </a:lnTo>
                <a:lnTo>
                  <a:pt x="1111" y="773"/>
                </a:lnTo>
                <a:lnTo>
                  <a:pt x="1108" y="820"/>
                </a:lnTo>
                <a:lnTo>
                  <a:pt x="1094" y="863"/>
                </a:lnTo>
                <a:lnTo>
                  <a:pt x="1082" y="883"/>
                </a:lnTo>
                <a:lnTo>
                  <a:pt x="1065" y="905"/>
                </a:lnTo>
                <a:lnTo>
                  <a:pt x="1021" y="941"/>
                </a:lnTo>
                <a:lnTo>
                  <a:pt x="964" y="965"/>
                </a:lnTo>
                <a:lnTo>
                  <a:pt x="896" y="978"/>
                </a:lnTo>
                <a:lnTo>
                  <a:pt x="858" y="979"/>
                </a:lnTo>
                <a:lnTo>
                  <a:pt x="834" y="978"/>
                </a:lnTo>
                <a:lnTo>
                  <a:pt x="808" y="976"/>
                </a:lnTo>
                <a:lnTo>
                  <a:pt x="721" y="967"/>
                </a:lnTo>
                <a:lnTo>
                  <a:pt x="547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1" y="1456"/>
                </a:lnTo>
                <a:lnTo>
                  <a:pt x="2" y="1541"/>
                </a:lnTo>
                <a:lnTo>
                  <a:pt x="0" y="1570"/>
                </a:lnTo>
                <a:lnTo>
                  <a:pt x="2" y="1623"/>
                </a:lnTo>
                <a:lnTo>
                  <a:pt x="11" y="1669"/>
                </a:lnTo>
                <a:lnTo>
                  <a:pt x="29" y="1706"/>
                </a:lnTo>
                <a:lnTo>
                  <a:pt x="40" y="1721"/>
                </a:lnTo>
                <a:lnTo>
                  <a:pt x="51" y="1731"/>
                </a:lnTo>
                <a:lnTo>
                  <a:pt x="77" y="1746"/>
                </a:lnTo>
                <a:lnTo>
                  <a:pt x="107" y="1750"/>
                </a:lnTo>
                <a:lnTo>
                  <a:pt x="142" y="1744"/>
                </a:lnTo>
                <a:lnTo>
                  <a:pt x="159" y="1736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1"/>
                </a:lnTo>
                <a:lnTo>
                  <a:pt x="406" y="1638"/>
                </a:lnTo>
                <a:lnTo>
                  <a:pt x="434" y="1627"/>
                </a:lnTo>
                <a:lnTo>
                  <a:pt x="493" y="1616"/>
                </a:lnTo>
                <a:lnTo>
                  <a:pt x="523" y="1615"/>
                </a:lnTo>
                <a:lnTo>
                  <a:pt x="554" y="1616"/>
                </a:lnTo>
                <a:lnTo>
                  <a:pt x="615" y="1627"/>
                </a:lnTo>
                <a:lnTo>
                  <a:pt x="675" y="1649"/>
                </a:lnTo>
                <a:lnTo>
                  <a:pt x="733" y="1682"/>
                </a:lnTo>
                <a:lnTo>
                  <a:pt x="787" y="1724"/>
                </a:lnTo>
                <a:lnTo>
                  <a:pt x="836" y="1774"/>
                </a:lnTo>
                <a:lnTo>
                  <a:pt x="880" y="1832"/>
                </a:lnTo>
                <a:lnTo>
                  <a:pt x="917" y="1897"/>
                </a:lnTo>
                <a:lnTo>
                  <a:pt x="932" y="1932"/>
                </a:lnTo>
                <a:lnTo>
                  <a:pt x="950" y="1977"/>
                </a:lnTo>
                <a:lnTo>
                  <a:pt x="972" y="2068"/>
                </a:lnTo>
                <a:lnTo>
                  <a:pt x="979" y="2158"/>
                </a:lnTo>
                <a:lnTo>
                  <a:pt x="971" y="2243"/>
                </a:lnTo>
                <a:lnTo>
                  <a:pt x="949" y="2322"/>
                </a:lnTo>
                <a:lnTo>
                  <a:pt x="914" y="2393"/>
                </a:lnTo>
                <a:lnTo>
                  <a:pt x="865" y="2452"/>
                </a:lnTo>
                <a:lnTo>
                  <a:pt x="806" y="2497"/>
                </a:lnTo>
                <a:lnTo>
                  <a:pt x="771" y="2513"/>
                </a:lnTo>
                <a:lnTo>
                  <a:pt x="741" y="2524"/>
                </a:lnTo>
                <a:lnTo>
                  <a:pt x="652" y="2536"/>
                </a:lnTo>
                <a:lnTo>
                  <a:pt x="595" y="2537"/>
                </a:lnTo>
                <a:lnTo>
                  <a:pt x="523" y="2536"/>
                </a:lnTo>
                <a:lnTo>
                  <a:pt x="361" y="2521"/>
                </a:lnTo>
                <a:lnTo>
                  <a:pt x="275" y="2508"/>
                </a:lnTo>
                <a:lnTo>
                  <a:pt x="241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4" y="2548"/>
                </a:lnTo>
                <a:lnTo>
                  <a:pt x="56" y="2567"/>
                </a:lnTo>
                <a:lnTo>
                  <a:pt x="43" y="2582"/>
                </a:lnTo>
                <a:lnTo>
                  <a:pt x="25" y="2618"/>
                </a:lnTo>
                <a:lnTo>
                  <a:pt x="15" y="2658"/>
                </a:lnTo>
                <a:lnTo>
                  <a:pt x="12" y="2705"/>
                </a:lnTo>
                <a:lnTo>
                  <a:pt x="15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3" y="3391"/>
                </a:lnTo>
                <a:lnTo>
                  <a:pt x="729" y="3415"/>
                </a:lnTo>
                <a:lnTo>
                  <a:pt x="817" y="3424"/>
                </a:lnTo>
                <a:lnTo>
                  <a:pt x="851" y="3426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0" y="3368"/>
                </a:lnTo>
                <a:lnTo>
                  <a:pt x="1017" y="3356"/>
                </a:lnTo>
                <a:lnTo>
                  <a:pt x="1024" y="3329"/>
                </a:lnTo>
                <a:lnTo>
                  <a:pt x="1021" y="3288"/>
                </a:lnTo>
                <a:lnTo>
                  <a:pt x="1011" y="3266"/>
                </a:lnTo>
                <a:lnTo>
                  <a:pt x="973" y="3172"/>
                </a:lnTo>
                <a:lnTo>
                  <a:pt x="943" y="3096"/>
                </a:lnTo>
                <a:lnTo>
                  <a:pt x="926" y="3051"/>
                </a:lnTo>
                <a:lnTo>
                  <a:pt x="913" y="3019"/>
                </a:lnTo>
                <a:lnTo>
                  <a:pt x="899" y="2984"/>
                </a:lnTo>
                <a:lnTo>
                  <a:pt x="889" y="2909"/>
                </a:lnTo>
                <a:lnTo>
                  <a:pt x="897" y="2833"/>
                </a:lnTo>
                <a:lnTo>
                  <a:pt x="921" y="2759"/>
                </a:lnTo>
                <a:lnTo>
                  <a:pt x="962" y="2687"/>
                </a:lnTo>
                <a:lnTo>
                  <a:pt x="1015" y="2621"/>
                </a:lnTo>
                <a:lnTo>
                  <a:pt x="1083" y="2562"/>
                </a:lnTo>
                <a:lnTo>
                  <a:pt x="1163" y="2512"/>
                </a:lnTo>
                <a:lnTo>
                  <a:pt x="1207" y="2492"/>
                </a:lnTo>
                <a:lnTo>
                  <a:pt x="1234" y="2482"/>
                </a:lnTo>
                <a:lnTo>
                  <a:pt x="1289" y="2464"/>
                </a:lnTo>
                <a:lnTo>
                  <a:pt x="1345" y="2453"/>
                </a:lnTo>
                <a:lnTo>
                  <a:pt x="1401" y="2448"/>
                </a:lnTo>
                <a:lnTo>
                  <a:pt x="1429" y="2447"/>
                </a:lnTo>
                <a:lnTo>
                  <a:pt x="1460" y="2448"/>
                </a:lnTo>
                <a:lnTo>
                  <a:pt x="1520" y="2455"/>
                </a:lnTo>
                <a:lnTo>
                  <a:pt x="1576" y="2469"/>
                </a:lnTo>
                <a:lnTo>
                  <a:pt x="1628" y="2489"/>
                </a:lnTo>
                <a:lnTo>
                  <a:pt x="1675" y="2516"/>
                </a:lnTo>
                <a:lnTo>
                  <a:pt x="1715" y="2549"/>
                </a:lnTo>
                <a:lnTo>
                  <a:pt x="1750" y="2588"/>
                </a:lnTo>
                <a:lnTo>
                  <a:pt x="1777" y="2630"/>
                </a:lnTo>
                <a:lnTo>
                  <a:pt x="1789" y="2654"/>
                </a:lnTo>
                <a:lnTo>
                  <a:pt x="1795" y="2674"/>
                </a:lnTo>
                <a:lnTo>
                  <a:pt x="1805" y="2720"/>
                </a:lnTo>
                <a:lnTo>
                  <a:pt x="1811" y="2807"/>
                </a:lnTo>
                <a:lnTo>
                  <a:pt x="1807" y="2944"/>
                </a:lnTo>
                <a:lnTo>
                  <a:pt x="1793" y="3084"/>
                </a:lnTo>
                <a:lnTo>
                  <a:pt x="1782" y="3150"/>
                </a:lnTo>
                <a:lnTo>
                  <a:pt x="1779" y="3181"/>
                </a:lnTo>
                <a:lnTo>
                  <a:pt x="1779" y="3239"/>
                </a:lnTo>
                <a:lnTo>
                  <a:pt x="1791" y="3291"/>
                </a:lnTo>
                <a:lnTo>
                  <a:pt x="1811" y="3335"/>
                </a:lnTo>
                <a:lnTo>
                  <a:pt x="1826" y="3354"/>
                </a:lnTo>
                <a:lnTo>
                  <a:pt x="1842" y="3370"/>
                </a:lnTo>
                <a:lnTo>
                  <a:pt x="1879" y="3395"/>
                </a:lnTo>
                <a:lnTo>
                  <a:pt x="1924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4" y="3392"/>
                </a:lnTo>
                <a:lnTo>
                  <a:pt x="2426" y="3342"/>
                </a:lnTo>
                <a:lnTo>
                  <a:pt x="2565" y="3311"/>
                </a:lnTo>
                <a:lnTo>
                  <a:pt x="2534" y="3170"/>
                </a:lnTo>
                <a:lnTo>
                  <a:pt x="2483" y="2884"/>
                </a:lnTo>
                <a:lnTo>
                  <a:pt x="2465" y="2741"/>
                </a:lnTo>
                <a:lnTo>
                  <a:pt x="2461" y="2707"/>
                </a:lnTo>
                <a:lnTo>
                  <a:pt x="2466" y="2643"/>
                </a:lnTo>
                <a:lnTo>
                  <a:pt x="2481" y="2584"/>
                </a:lnTo>
                <a:lnTo>
                  <a:pt x="2508" y="2533"/>
                </a:lnTo>
                <a:lnTo>
                  <a:pt x="2527" y="2511"/>
                </a:lnTo>
                <a:lnTo>
                  <a:pt x="2547" y="2489"/>
                </a:lnTo>
                <a:lnTo>
                  <a:pt x="2597" y="2455"/>
                </a:lnTo>
                <a:lnTo>
                  <a:pt x="2654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89" y="2419"/>
                </a:lnTo>
                <a:lnTo>
                  <a:pt x="2824" y="24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CBFA3-5E0A-4C75-961E-504C4A67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6425" y="2222501"/>
            <a:ext cx="4191000" cy="2080212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066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5" name="Freeform 687">
            <a:extLst>
              <a:ext uri="{FF2B5EF4-FFF2-40B4-BE49-F238E27FC236}">
                <a16:creationId xmlns:a16="http://schemas.microsoft.com/office/drawing/2014/main" id="{42ED6056-1910-49D6-A8AB-6A740BE7FE73}"/>
              </a:ext>
            </a:extLst>
          </p:cNvPr>
          <p:cNvSpPr>
            <a:spLocks/>
          </p:cNvSpPr>
          <p:nvPr/>
        </p:nvSpPr>
        <p:spPr bwMode="auto">
          <a:xfrm>
            <a:off x="1743155" y="1844984"/>
            <a:ext cx="2335864" cy="2270481"/>
          </a:xfrm>
          <a:custGeom>
            <a:avLst/>
            <a:gdLst>
              <a:gd name="T0" fmla="*/ 3130 w 3429"/>
              <a:gd name="T1" fmla="*/ 2451 h 3427"/>
              <a:gd name="T2" fmla="*/ 3301 w 3429"/>
              <a:gd name="T3" fmla="*/ 2422 h 3427"/>
              <a:gd name="T4" fmla="*/ 3424 w 3429"/>
              <a:gd name="T5" fmla="*/ 2220 h 3427"/>
              <a:gd name="T6" fmla="*/ 3390 w 3429"/>
              <a:gd name="T7" fmla="*/ 1967 h 3427"/>
              <a:gd name="T8" fmla="*/ 3271 w 3429"/>
              <a:gd name="T9" fmla="*/ 1795 h 3427"/>
              <a:gd name="T10" fmla="*/ 3084 w 3429"/>
              <a:gd name="T11" fmla="*/ 1703 h 3427"/>
              <a:gd name="T12" fmla="*/ 2975 w 3429"/>
              <a:gd name="T13" fmla="*/ 1719 h 3427"/>
              <a:gd name="T14" fmla="*/ 2729 w 3429"/>
              <a:gd name="T15" fmla="*/ 1817 h 3427"/>
              <a:gd name="T16" fmla="*/ 2533 w 3429"/>
              <a:gd name="T17" fmla="*/ 1800 h 3427"/>
              <a:gd name="T18" fmla="*/ 2453 w 3429"/>
              <a:gd name="T19" fmla="*/ 1643 h 3427"/>
              <a:gd name="T20" fmla="*/ 2483 w 3429"/>
              <a:gd name="T21" fmla="*/ 1285 h 3427"/>
              <a:gd name="T22" fmla="*/ 2425 w 3429"/>
              <a:gd name="T23" fmla="*/ 898 h 3427"/>
              <a:gd name="T24" fmla="*/ 1903 w 3429"/>
              <a:gd name="T25" fmla="*/ 960 h 3427"/>
              <a:gd name="T26" fmla="*/ 1740 w 3429"/>
              <a:gd name="T27" fmla="*/ 850 h 3427"/>
              <a:gd name="T28" fmla="*/ 1698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1 w 3429"/>
              <a:gd name="T35" fmla="*/ 6 h 3427"/>
              <a:gd name="T36" fmla="*/ 1288 w 3429"/>
              <a:gd name="T37" fmla="*/ 22 h 3427"/>
              <a:gd name="T38" fmla="*/ 1083 w 3429"/>
              <a:gd name="T39" fmla="*/ 142 h 3427"/>
              <a:gd name="T40" fmla="*/ 976 w 3429"/>
              <a:gd name="T41" fmla="*/ 368 h 3427"/>
              <a:gd name="T42" fmla="*/ 1024 w 3429"/>
              <a:gd name="T43" fmla="*/ 530 h 3427"/>
              <a:gd name="T44" fmla="*/ 1110 w 3429"/>
              <a:gd name="T45" fmla="*/ 773 h 3427"/>
              <a:gd name="T46" fmla="*/ 1066 w 3429"/>
              <a:gd name="T47" fmla="*/ 905 h 3427"/>
              <a:gd name="T48" fmla="*/ 858 w 3429"/>
              <a:gd name="T49" fmla="*/ 980 h 3427"/>
              <a:gd name="T50" fmla="*/ 548 w 3429"/>
              <a:gd name="T51" fmla="*/ 944 h 3427"/>
              <a:gd name="T52" fmla="*/ 96 w 3429"/>
              <a:gd name="T53" fmla="*/ 945 h 3427"/>
              <a:gd name="T54" fmla="*/ 2 w 3429"/>
              <a:gd name="T55" fmla="*/ 1542 h 3427"/>
              <a:gd name="T56" fmla="*/ 29 w 3429"/>
              <a:gd name="T57" fmla="*/ 1707 h 3427"/>
              <a:gd name="T58" fmla="*/ 108 w 3429"/>
              <a:gd name="T59" fmla="*/ 1750 h 3427"/>
              <a:gd name="T60" fmla="*/ 327 w 3429"/>
              <a:gd name="T61" fmla="*/ 1670 h 3427"/>
              <a:gd name="T62" fmla="*/ 494 w 3429"/>
              <a:gd name="T63" fmla="*/ 1616 h 3427"/>
              <a:gd name="T64" fmla="*/ 676 w 3429"/>
              <a:gd name="T65" fmla="*/ 1650 h 3427"/>
              <a:gd name="T66" fmla="*/ 880 w 3429"/>
              <a:gd name="T67" fmla="*/ 1832 h 3427"/>
              <a:gd name="T68" fmla="*/ 973 w 3429"/>
              <a:gd name="T69" fmla="*/ 2068 h 3427"/>
              <a:gd name="T70" fmla="*/ 913 w 3429"/>
              <a:gd name="T71" fmla="*/ 2393 h 3427"/>
              <a:gd name="T72" fmla="*/ 741 w 3429"/>
              <a:gd name="T73" fmla="*/ 2525 h 3427"/>
              <a:gd name="T74" fmla="*/ 362 w 3429"/>
              <a:gd name="T75" fmla="*/ 2521 h 3427"/>
              <a:gd name="T76" fmla="*/ 121 w 3429"/>
              <a:gd name="T77" fmla="*/ 2521 h 3427"/>
              <a:gd name="T78" fmla="*/ 25 w 3429"/>
              <a:gd name="T79" fmla="*/ 2618 h 3427"/>
              <a:gd name="T80" fmla="*/ 34 w 3429"/>
              <a:gd name="T81" fmla="*/ 2874 h 3427"/>
              <a:gd name="T82" fmla="*/ 379 w 3429"/>
              <a:gd name="T83" fmla="*/ 3362 h 3427"/>
              <a:gd name="T84" fmla="*/ 851 w 3429"/>
              <a:gd name="T85" fmla="*/ 3427 h 3427"/>
              <a:gd name="T86" fmla="*/ 1011 w 3429"/>
              <a:gd name="T87" fmla="*/ 3369 h 3427"/>
              <a:gd name="T88" fmla="*/ 1012 w 3429"/>
              <a:gd name="T89" fmla="*/ 3266 h 3427"/>
              <a:gd name="T90" fmla="*/ 913 w 3429"/>
              <a:gd name="T91" fmla="*/ 3019 h 3427"/>
              <a:gd name="T92" fmla="*/ 922 w 3429"/>
              <a:gd name="T93" fmla="*/ 2759 h 3427"/>
              <a:gd name="T94" fmla="*/ 1163 w 3429"/>
              <a:gd name="T95" fmla="*/ 2513 h 3427"/>
              <a:gd name="T96" fmla="*/ 1346 w 3429"/>
              <a:gd name="T97" fmla="*/ 2453 h 3427"/>
              <a:gd name="T98" fmla="*/ 1521 w 3429"/>
              <a:gd name="T99" fmla="*/ 2455 h 3427"/>
              <a:gd name="T100" fmla="*/ 1716 w 3429"/>
              <a:gd name="T101" fmla="*/ 2549 h 3427"/>
              <a:gd name="T102" fmla="*/ 1796 w 3429"/>
              <a:gd name="T103" fmla="*/ 2674 h 3427"/>
              <a:gd name="T104" fmla="*/ 1793 w 3429"/>
              <a:gd name="T105" fmla="*/ 3084 h 3427"/>
              <a:gd name="T106" fmla="*/ 1790 w 3429"/>
              <a:gd name="T107" fmla="*/ 3291 h 3427"/>
              <a:gd name="T108" fmla="*/ 1880 w 3429"/>
              <a:gd name="T109" fmla="*/ 3396 h 3427"/>
              <a:gd name="T110" fmla="*/ 2145 w 3429"/>
              <a:gd name="T111" fmla="*/ 3392 h 3427"/>
              <a:gd name="T112" fmla="*/ 2484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5" y="2424"/>
                </a:moveTo>
                <a:lnTo>
                  <a:pt x="2908" y="2436"/>
                </a:lnTo>
                <a:lnTo>
                  <a:pt x="3062" y="2450"/>
                </a:lnTo>
                <a:lnTo>
                  <a:pt x="3130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4" y="2435"/>
                </a:lnTo>
                <a:lnTo>
                  <a:pt x="3301" y="2422"/>
                </a:lnTo>
                <a:lnTo>
                  <a:pt x="3346" y="2387"/>
                </a:lnTo>
                <a:lnTo>
                  <a:pt x="3383" y="2339"/>
                </a:lnTo>
                <a:lnTo>
                  <a:pt x="3408" y="2283"/>
                </a:lnTo>
                <a:lnTo>
                  <a:pt x="3424" y="2220"/>
                </a:lnTo>
                <a:lnTo>
                  <a:pt x="3429" y="2150"/>
                </a:lnTo>
                <a:lnTo>
                  <a:pt x="3422" y="2078"/>
                </a:lnTo>
                <a:lnTo>
                  <a:pt x="3404" y="2004"/>
                </a:lnTo>
                <a:lnTo>
                  <a:pt x="3390" y="1967"/>
                </a:lnTo>
                <a:lnTo>
                  <a:pt x="3376" y="1938"/>
                </a:lnTo>
                <a:lnTo>
                  <a:pt x="3346" y="1884"/>
                </a:lnTo>
                <a:lnTo>
                  <a:pt x="3310" y="1836"/>
                </a:lnTo>
                <a:lnTo>
                  <a:pt x="3271" y="1795"/>
                </a:lnTo>
                <a:lnTo>
                  <a:pt x="3226" y="1759"/>
                </a:lnTo>
                <a:lnTo>
                  <a:pt x="3180" y="1732"/>
                </a:lnTo>
                <a:lnTo>
                  <a:pt x="3133" y="1713"/>
                </a:lnTo>
                <a:lnTo>
                  <a:pt x="3084" y="1703"/>
                </a:lnTo>
                <a:lnTo>
                  <a:pt x="3059" y="1702"/>
                </a:lnTo>
                <a:lnTo>
                  <a:pt x="3037" y="1703"/>
                </a:lnTo>
                <a:lnTo>
                  <a:pt x="2996" y="1712"/>
                </a:lnTo>
                <a:lnTo>
                  <a:pt x="2975" y="1719"/>
                </a:lnTo>
                <a:lnTo>
                  <a:pt x="2943" y="1732"/>
                </a:lnTo>
                <a:lnTo>
                  <a:pt x="2897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3" y="1800"/>
                </a:lnTo>
                <a:lnTo>
                  <a:pt x="2512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3" y="1643"/>
                </a:lnTo>
                <a:lnTo>
                  <a:pt x="2450" y="1573"/>
                </a:lnTo>
                <a:lnTo>
                  <a:pt x="2452" y="1534"/>
                </a:lnTo>
                <a:lnTo>
                  <a:pt x="2461" y="1451"/>
                </a:lnTo>
                <a:lnTo>
                  <a:pt x="2483" y="1285"/>
                </a:lnTo>
                <a:lnTo>
                  <a:pt x="2510" y="1118"/>
                </a:lnTo>
                <a:lnTo>
                  <a:pt x="2542" y="952"/>
                </a:lnTo>
                <a:lnTo>
                  <a:pt x="2561" y="869"/>
                </a:lnTo>
                <a:lnTo>
                  <a:pt x="2425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3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1" y="789"/>
                </a:lnTo>
                <a:lnTo>
                  <a:pt x="1695" y="719"/>
                </a:lnTo>
                <a:lnTo>
                  <a:pt x="1693" y="644"/>
                </a:lnTo>
                <a:lnTo>
                  <a:pt x="1698" y="603"/>
                </a:lnTo>
                <a:lnTo>
                  <a:pt x="1711" y="520"/>
                </a:lnTo>
                <a:lnTo>
                  <a:pt x="1724" y="375"/>
                </a:lnTo>
                <a:lnTo>
                  <a:pt x="1725" y="259"/>
                </a:lnTo>
                <a:lnTo>
                  <a:pt x="1717" y="177"/>
                </a:lnTo>
                <a:lnTo>
                  <a:pt x="1710" y="154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1" y="52"/>
                </a:lnTo>
                <a:lnTo>
                  <a:pt x="1585" y="32"/>
                </a:lnTo>
                <a:lnTo>
                  <a:pt x="1546" y="16"/>
                </a:lnTo>
                <a:lnTo>
                  <a:pt x="1501" y="6"/>
                </a:lnTo>
                <a:lnTo>
                  <a:pt x="1455" y="0"/>
                </a:lnTo>
                <a:lnTo>
                  <a:pt x="1430" y="0"/>
                </a:lnTo>
                <a:lnTo>
                  <a:pt x="1382" y="2"/>
                </a:lnTo>
                <a:lnTo>
                  <a:pt x="1288" y="22"/>
                </a:lnTo>
                <a:lnTo>
                  <a:pt x="1241" y="39"/>
                </a:lnTo>
                <a:lnTo>
                  <a:pt x="1205" y="55"/>
                </a:lnTo>
                <a:lnTo>
                  <a:pt x="1139" y="95"/>
                </a:lnTo>
                <a:lnTo>
                  <a:pt x="1083" y="142"/>
                </a:lnTo>
                <a:lnTo>
                  <a:pt x="1038" y="194"/>
                </a:lnTo>
                <a:lnTo>
                  <a:pt x="1005" y="251"/>
                </a:lnTo>
                <a:lnTo>
                  <a:pt x="984" y="309"/>
                </a:lnTo>
                <a:lnTo>
                  <a:pt x="976" y="368"/>
                </a:lnTo>
                <a:lnTo>
                  <a:pt x="983" y="425"/>
                </a:lnTo>
                <a:lnTo>
                  <a:pt x="993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2" y="700"/>
                </a:lnTo>
                <a:lnTo>
                  <a:pt x="1101" y="725"/>
                </a:lnTo>
                <a:lnTo>
                  <a:pt x="1110" y="773"/>
                </a:lnTo>
                <a:lnTo>
                  <a:pt x="1108" y="820"/>
                </a:lnTo>
                <a:lnTo>
                  <a:pt x="1095" y="864"/>
                </a:lnTo>
                <a:lnTo>
                  <a:pt x="1082" y="883"/>
                </a:lnTo>
                <a:lnTo>
                  <a:pt x="1066" y="905"/>
                </a:lnTo>
                <a:lnTo>
                  <a:pt x="1021" y="941"/>
                </a:lnTo>
                <a:lnTo>
                  <a:pt x="964" y="965"/>
                </a:lnTo>
                <a:lnTo>
                  <a:pt x="897" y="979"/>
                </a:lnTo>
                <a:lnTo>
                  <a:pt x="858" y="980"/>
                </a:lnTo>
                <a:lnTo>
                  <a:pt x="835" y="979"/>
                </a:lnTo>
                <a:lnTo>
                  <a:pt x="809" y="977"/>
                </a:lnTo>
                <a:lnTo>
                  <a:pt x="722" y="967"/>
                </a:lnTo>
                <a:lnTo>
                  <a:pt x="548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2"/>
                </a:lnTo>
                <a:lnTo>
                  <a:pt x="96" y="945"/>
                </a:lnTo>
                <a:lnTo>
                  <a:pt x="62" y="1114"/>
                </a:lnTo>
                <a:lnTo>
                  <a:pt x="33" y="1285"/>
                </a:lnTo>
                <a:lnTo>
                  <a:pt x="12" y="1457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2" y="1669"/>
                </a:lnTo>
                <a:lnTo>
                  <a:pt x="29" y="1707"/>
                </a:lnTo>
                <a:lnTo>
                  <a:pt x="41" y="1721"/>
                </a:lnTo>
                <a:lnTo>
                  <a:pt x="51" y="1731"/>
                </a:lnTo>
                <a:lnTo>
                  <a:pt x="78" y="1746"/>
                </a:lnTo>
                <a:lnTo>
                  <a:pt x="108" y="1750"/>
                </a:lnTo>
                <a:lnTo>
                  <a:pt x="142" y="1744"/>
                </a:lnTo>
                <a:lnTo>
                  <a:pt x="160" y="1737"/>
                </a:lnTo>
                <a:lnTo>
                  <a:pt x="251" y="1699"/>
                </a:lnTo>
                <a:lnTo>
                  <a:pt x="327" y="1670"/>
                </a:lnTo>
                <a:lnTo>
                  <a:pt x="373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6"/>
                </a:lnTo>
                <a:lnTo>
                  <a:pt x="524" y="1615"/>
                </a:lnTo>
                <a:lnTo>
                  <a:pt x="555" y="1616"/>
                </a:lnTo>
                <a:lnTo>
                  <a:pt x="616" y="1628"/>
                </a:lnTo>
                <a:lnTo>
                  <a:pt x="676" y="1650"/>
                </a:lnTo>
                <a:lnTo>
                  <a:pt x="733" y="1683"/>
                </a:lnTo>
                <a:lnTo>
                  <a:pt x="787" y="1724"/>
                </a:lnTo>
                <a:lnTo>
                  <a:pt x="837" y="1774"/>
                </a:lnTo>
                <a:lnTo>
                  <a:pt x="880" y="1832"/>
                </a:lnTo>
                <a:lnTo>
                  <a:pt x="918" y="1897"/>
                </a:lnTo>
                <a:lnTo>
                  <a:pt x="933" y="1933"/>
                </a:lnTo>
                <a:lnTo>
                  <a:pt x="951" y="1977"/>
                </a:lnTo>
                <a:lnTo>
                  <a:pt x="973" y="2068"/>
                </a:lnTo>
                <a:lnTo>
                  <a:pt x="979" y="2159"/>
                </a:lnTo>
                <a:lnTo>
                  <a:pt x="971" y="2244"/>
                </a:lnTo>
                <a:lnTo>
                  <a:pt x="949" y="2322"/>
                </a:lnTo>
                <a:lnTo>
                  <a:pt x="913" y="2393"/>
                </a:lnTo>
                <a:lnTo>
                  <a:pt x="866" y="2452"/>
                </a:lnTo>
                <a:lnTo>
                  <a:pt x="807" y="2498"/>
                </a:lnTo>
                <a:lnTo>
                  <a:pt x="771" y="2513"/>
                </a:lnTo>
                <a:lnTo>
                  <a:pt x="741" y="2525"/>
                </a:lnTo>
                <a:lnTo>
                  <a:pt x="652" y="2536"/>
                </a:lnTo>
                <a:lnTo>
                  <a:pt x="595" y="2537"/>
                </a:lnTo>
                <a:lnTo>
                  <a:pt x="524" y="2536"/>
                </a:lnTo>
                <a:lnTo>
                  <a:pt x="362" y="2521"/>
                </a:lnTo>
                <a:lnTo>
                  <a:pt x="276" y="2508"/>
                </a:lnTo>
                <a:lnTo>
                  <a:pt x="242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5" y="2548"/>
                </a:lnTo>
                <a:lnTo>
                  <a:pt x="56" y="2567"/>
                </a:lnTo>
                <a:lnTo>
                  <a:pt x="44" y="2583"/>
                </a:lnTo>
                <a:lnTo>
                  <a:pt x="25" y="2618"/>
                </a:lnTo>
                <a:lnTo>
                  <a:pt x="15" y="2659"/>
                </a:lnTo>
                <a:lnTo>
                  <a:pt x="13" y="2705"/>
                </a:lnTo>
                <a:lnTo>
                  <a:pt x="16" y="2729"/>
                </a:lnTo>
                <a:lnTo>
                  <a:pt x="34" y="2874"/>
                </a:lnTo>
                <a:lnTo>
                  <a:pt x="85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9" y="3362"/>
                </a:lnTo>
                <a:lnTo>
                  <a:pt x="554" y="3391"/>
                </a:lnTo>
                <a:lnTo>
                  <a:pt x="730" y="3415"/>
                </a:lnTo>
                <a:lnTo>
                  <a:pt x="818" y="3425"/>
                </a:lnTo>
                <a:lnTo>
                  <a:pt x="851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1" y="3369"/>
                </a:lnTo>
                <a:lnTo>
                  <a:pt x="1018" y="3356"/>
                </a:lnTo>
                <a:lnTo>
                  <a:pt x="1024" y="3329"/>
                </a:lnTo>
                <a:lnTo>
                  <a:pt x="1021" y="3289"/>
                </a:lnTo>
                <a:lnTo>
                  <a:pt x="1012" y="3266"/>
                </a:lnTo>
                <a:lnTo>
                  <a:pt x="974" y="3173"/>
                </a:lnTo>
                <a:lnTo>
                  <a:pt x="943" y="3096"/>
                </a:lnTo>
                <a:lnTo>
                  <a:pt x="927" y="3052"/>
                </a:lnTo>
                <a:lnTo>
                  <a:pt x="913" y="3019"/>
                </a:lnTo>
                <a:lnTo>
                  <a:pt x="900" y="2984"/>
                </a:lnTo>
                <a:lnTo>
                  <a:pt x="890" y="2909"/>
                </a:lnTo>
                <a:lnTo>
                  <a:pt x="898" y="2834"/>
                </a:lnTo>
                <a:lnTo>
                  <a:pt x="922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3" y="2562"/>
                </a:lnTo>
                <a:lnTo>
                  <a:pt x="1163" y="2513"/>
                </a:lnTo>
                <a:lnTo>
                  <a:pt x="1208" y="2492"/>
                </a:lnTo>
                <a:lnTo>
                  <a:pt x="1235" y="2482"/>
                </a:lnTo>
                <a:lnTo>
                  <a:pt x="1290" y="2464"/>
                </a:lnTo>
                <a:lnTo>
                  <a:pt x="1346" y="2453"/>
                </a:lnTo>
                <a:lnTo>
                  <a:pt x="1402" y="2448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70"/>
                </a:lnTo>
                <a:lnTo>
                  <a:pt x="1629" y="2490"/>
                </a:lnTo>
                <a:lnTo>
                  <a:pt x="1675" y="2516"/>
                </a:lnTo>
                <a:lnTo>
                  <a:pt x="1716" y="2549"/>
                </a:lnTo>
                <a:lnTo>
                  <a:pt x="1751" y="2588"/>
                </a:lnTo>
                <a:lnTo>
                  <a:pt x="1778" y="2631"/>
                </a:lnTo>
                <a:lnTo>
                  <a:pt x="1788" y="2654"/>
                </a:lnTo>
                <a:lnTo>
                  <a:pt x="1796" y="2674"/>
                </a:lnTo>
                <a:lnTo>
                  <a:pt x="1806" y="2721"/>
                </a:lnTo>
                <a:lnTo>
                  <a:pt x="1812" y="2808"/>
                </a:lnTo>
                <a:lnTo>
                  <a:pt x="1808" y="2945"/>
                </a:lnTo>
                <a:lnTo>
                  <a:pt x="1793" y="3084"/>
                </a:lnTo>
                <a:lnTo>
                  <a:pt x="1783" y="3150"/>
                </a:lnTo>
                <a:lnTo>
                  <a:pt x="1779" y="3181"/>
                </a:lnTo>
                <a:lnTo>
                  <a:pt x="1780" y="3239"/>
                </a:lnTo>
                <a:lnTo>
                  <a:pt x="1790" y="3291"/>
                </a:lnTo>
                <a:lnTo>
                  <a:pt x="1812" y="3335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6"/>
                </a:lnTo>
                <a:lnTo>
                  <a:pt x="1925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5" y="3392"/>
                </a:lnTo>
                <a:lnTo>
                  <a:pt x="2427" y="3343"/>
                </a:lnTo>
                <a:lnTo>
                  <a:pt x="2566" y="3313"/>
                </a:lnTo>
                <a:lnTo>
                  <a:pt x="2535" y="3171"/>
                </a:lnTo>
                <a:lnTo>
                  <a:pt x="2484" y="2884"/>
                </a:lnTo>
                <a:lnTo>
                  <a:pt x="2465" y="2741"/>
                </a:lnTo>
                <a:lnTo>
                  <a:pt x="2462" y="2707"/>
                </a:lnTo>
                <a:lnTo>
                  <a:pt x="2466" y="2643"/>
                </a:lnTo>
                <a:lnTo>
                  <a:pt x="2482" y="2585"/>
                </a:lnTo>
                <a:lnTo>
                  <a:pt x="2509" y="2533"/>
                </a:lnTo>
                <a:lnTo>
                  <a:pt x="2527" y="2511"/>
                </a:lnTo>
                <a:lnTo>
                  <a:pt x="2548" y="2489"/>
                </a:lnTo>
                <a:lnTo>
                  <a:pt x="2598" y="2455"/>
                </a:lnTo>
                <a:lnTo>
                  <a:pt x="2655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90" y="2419"/>
                </a:lnTo>
                <a:lnTo>
                  <a:pt x="2825" y="2424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cherm zonder foto - zwart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0BD3A9-F722-4265-9E03-B34C3E1DCA2F}"/>
              </a:ext>
            </a:extLst>
          </p:cNvPr>
          <p:cNvCxnSpPr>
            <a:cxnSpLocks/>
          </p:cNvCxnSpPr>
          <p:nvPr/>
        </p:nvCxnSpPr>
        <p:spPr>
          <a:xfrm flipH="1">
            <a:off x="10082463" y="0"/>
            <a:ext cx="2109539" cy="5857719"/>
          </a:xfrm>
          <a:prstGeom prst="line">
            <a:avLst/>
          </a:prstGeom>
          <a:ln w="19050">
            <a:solidFill>
              <a:srgbClr val="44C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AC07A-E668-4A72-B5A6-E09B816F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pic>
        <p:nvPicPr>
          <p:cNvPr id="10" name="Picture 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867221F-33D0-4AC9-AC30-9CE97437D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8000" y="6092675"/>
            <a:ext cx="1646548" cy="508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5">
            <a:extLst>
              <a:ext uri="{FF2B5EF4-FFF2-40B4-BE49-F238E27FC236}">
                <a16:creationId xmlns:a16="http://schemas.microsoft.com/office/drawing/2014/main" id="{1516E836-3A77-4D20-96A4-806783228564}"/>
              </a:ext>
            </a:extLst>
          </p:cNvPr>
          <p:cNvSpPr>
            <a:spLocks/>
          </p:cNvSpPr>
          <p:nvPr/>
        </p:nvSpPr>
        <p:spPr bwMode="auto">
          <a:xfrm>
            <a:off x="1743156" y="2084363"/>
            <a:ext cx="2335864" cy="2270481"/>
          </a:xfrm>
          <a:custGeom>
            <a:avLst/>
            <a:gdLst>
              <a:gd name="T0" fmla="*/ 3128 w 3427"/>
              <a:gd name="T1" fmla="*/ 1726 h 3429"/>
              <a:gd name="T2" fmla="*/ 3299 w 3427"/>
              <a:gd name="T3" fmla="*/ 1697 h 3429"/>
              <a:gd name="T4" fmla="*/ 3422 w 3427"/>
              <a:gd name="T5" fmla="*/ 1494 h 3429"/>
              <a:gd name="T6" fmla="*/ 3388 w 3427"/>
              <a:gd name="T7" fmla="*/ 1241 h 3429"/>
              <a:gd name="T8" fmla="*/ 3269 w 3427"/>
              <a:gd name="T9" fmla="*/ 1069 h 3429"/>
              <a:gd name="T10" fmla="*/ 3082 w 3427"/>
              <a:gd name="T11" fmla="*/ 978 h 3429"/>
              <a:gd name="T12" fmla="*/ 2973 w 3427"/>
              <a:gd name="T13" fmla="*/ 993 h 3429"/>
              <a:gd name="T14" fmla="*/ 2728 w 3427"/>
              <a:gd name="T15" fmla="*/ 1092 h 3429"/>
              <a:gd name="T16" fmla="*/ 2531 w 3427"/>
              <a:gd name="T17" fmla="*/ 1074 h 3429"/>
              <a:gd name="T18" fmla="*/ 2451 w 3427"/>
              <a:gd name="T19" fmla="*/ 919 h 3429"/>
              <a:gd name="T20" fmla="*/ 2482 w 3427"/>
              <a:gd name="T21" fmla="*/ 547 h 3429"/>
              <a:gd name="T22" fmla="*/ 2481 w 3427"/>
              <a:gd name="T23" fmla="*/ 95 h 3429"/>
              <a:gd name="T24" fmla="*/ 1885 w 3427"/>
              <a:gd name="T25" fmla="*/ 2 h 3429"/>
              <a:gd name="T26" fmla="*/ 1704 w 3427"/>
              <a:gd name="T27" fmla="*/ 41 h 3429"/>
              <a:gd name="T28" fmla="*/ 1682 w 3427"/>
              <a:gd name="T29" fmla="*/ 137 h 3429"/>
              <a:gd name="T30" fmla="*/ 1775 w 3427"/>
              <a:gd name="T31" fmla="*/ 373 h 3429"/>
              <a:gd name="T32" fmla="*/ 1805 w 3427"/>
              <a:gd name="T33" fmla="*/ 593 h 3429"/>
              <a:gd name="T34" fmla="*/ 1619 w 3427"/>
              <a:gd name="T35" fmla="*/ 864 h 3429"/>
              <a:gd name="T36" fmla="*/ 1412 w 3427"/>
              <a:gd name="T37" fmla="*/ 961 h 3429"/>
              <a:gd name="T38" fmla="*/ 1272 w 3427"/>
              <a:gd name="T39" fmla="*/ 979 h 3429"/>
              <a:gd name="T40" fmla="*/ 1073 w 3427"/>
              <a:gd name="T41" fmla="*/ 936 h 3429"/>
              <a:gd name="T42" fmla="*/ 924 w 3427"/>
              <a:gd name="T43" fmla="*/ 795 h 3429"/>
              <a:gd name="T44" fmla="*/ 890 w 3427"/>
              <a:gd name="T45" fmla="*/ 619 h 3429"/>
              <a:gd name="T46" fmla="*/ 923 w 3427"/>
              <a:gd name="T47" fmla="*/ 245 h 3429"/>
              <a:gd name="T48" fmla="*/ 876 w 3427"/>
              <a:gd name="T49" fmla="*/ 73 h 3429"/>
              <a:gd name="T50" fmla="*/ 726 w 3427"/>
              <a:gd name="T51" fmla="*/ 12 h 3429"/>
              <a:gd name="T52" fmla="*/ 120 w 3427"/>
              <a:gd name="T53" fmla="*/ 118 h 3429"/>
              <a:gd name="T54" fmla="*/ 13 w 3427"/>
              <a:gd name="T55" fmla="*/ 730 h 3429"/>
              <a:gd name="T56" fmla="*/ 13 w 3427"/>
              <a:gd name="T57" fmla="*/ 946 h 3429"/>
              <a:gd name="T58" fmla="*/ 78 w 3427"/>
              <a:gd name="T59" fmla="*/ 1021 h 3429"/>
              <a:gd name="T60" fmla="*/ 254 w 3427"/>
              <a:gd name="T61" fmla="*/ 974 h 3429"/>
              <a:gd name="T62" fmla="*/ 436 w 3427"/>
              <a:gd name="T63" fmla="*/ 903 h 3429"/>
              <a:gd name="T64" fmla="*/ 617 w 3427"/>
              <a:gd name="T65" fmla="*/ 903 h 3429"/>
              <a:gd name="T66" fmla="*/ 838 w 3427"/>
              <a:gd name="T67" fmla="*/ 1049 h 3429"/>
              <a:gd name="T68" fmla="*/ 952 w 3427"/>
              <a:gd name="T69" fmla="*/ 1254 h 3429"/>
              <a:gd name="T70" fmla="*/ 950 w 3427"/>
              <a:gd name="T71" fmla="*/ 1598 h 3429"/>
              <a:gd name="T72" fmla="*/ 773 w 3427"/>
              <a:gd name="T73" fmla="*/ 1790 h 3429"/>
              <a:gd name="T74" fmla="*/ 524 w 3427"/>
              <a:gd name="T75" fmla="*/ 1811 h 3429"/>
              <a:gd name="T76" fmla="*/ 179 w 3427"/>
              <a:gd name="T77" fmla="*/ 1782 h 3429"/>
              <a:gd name="T78" fmla="*/ 45 w 3427"/>
              <a:gd name="T79" fmla="*/ 1858 h 3429"/>
              <a:gd name="T80" fmla="*/ 16 w 3427"/>
              <a:gd name="T81" fmla="*/ 2005 h 3429"/>
              <a:gd name="T82" fmla="*/ 257 w 3427"/>
              <a:gd name="T83" fmla="*/ 2535 h 3429"/>
              <a:gd name="T84" fmla="*/ 732 w 3427"/>
              <a:gd name="T85" fmla="*/ 2462 h 3429"/>
              <a:gd name="T86" fmla="*/ 921 w 3427"/>
              <a:gd name="T87" fmla="*/ 2532 h 3429"/>
              <a:gd name="T88" fmla="*/ 1007 w 3427"/>
              <a:gd name="T89" fmla="*/ 2709 h 3429"/>
              <a:gd name="T90" fmla="*/ 977 w 3427"/>
              <a:gd name="T91" fmla="*/ 3055 h 3429"/>
              <a:gd name="T92" fmla="*/ 1000 w 3427"/>
              <a:gd name="T93" fmla="*/ 3293 h 3429"/>
              <a:gd name="T94" fmla="*/ 1116 w 3427"/>
              <a:gd name="T95" fmla="*/ 3398 h 3429"/>
              <a:gd name="T96" fmla="*/ 1271 w 3427"/>
              <a:gd name="T97" fmla="*/ 3429 h 3429"/>
              <a:gd name="T98" fmla="*/ 1496 w 3427"/>
              <a:gd name="T99" fmla="*/ 3374 h 3429"/>
              <a:gd name="T100" fmla="*/ 1696 w 3427"/>
              <a:gd name="T101" fmla="*/ 3179 h 3429"/>
              <a:gd name="T102" fmla="*/ 1708 w 3427"/>
              <a:gd name="T103" fmla="*/ 2977 h 3429"/>
              <a:gd name="T104" fmla="*/ 1609 w 3427"/>
              <a:gd name="T105" fmla="*/ 2730 h 3429"/>
              <a:gd name="T106" fmla="*/ 1607 w 3427"/>
              <a:gd name="T107" fmla="*/ 2565 h 3429"/>
              <a:gd name="T108" fmla="*/ 1737 w 3427"/>
              <a:gd name="T109" fmla="*/ 2464 h 3429"/>
              <a:gd name="T110" fmla="*/ 1892 w 3427"/>
              <a:gd name="T111" fmla="*/ 2453 h 3429"/>
              <a:gd name="T112" fmla="*/ 2476 w 3427"/>
              <a:gd name="T113" fmla="*/ 2542 h 3429"/>
              <a:gd name="T114" fmla="*/ 2463 w 3427"/>
              <a:gd name="T115" fmla="*/ 2016 h 3429"/>
              <a:gd name="T116" fmla="*/ 2507 w 3427"/>
              <a:gd name="T117" fmla="*/ 1808 h 3429"/>
              <a:gd name="T118" fmla="*/ 2653 w 3427"/>
              <a:gd name="T119" fmla="*/ 1706 h 3429"/>
              <a:gd name="T120" fmla="*/ 2823 w 3427"/>
              <a:gd name="T121" fmla="*/ 169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7" h="3429">
                <a:moveTo>
                  <a:pt x="2823" y="1698"/>
                </a:moveTo>
                <a:lnTo>
                  <a:pt x="2906" y="1711"/>
                </a:lnTo>
                <a:lnTo>
                  <a:pt x="3060" y="1724"/>
                </a:lnTo>
                <a:lnTo>
                  <a:pt x="3128" y="1726"/>
                </a:lnTo>
                <a:lnTo>
                  <a:pt x="3192" y="1724"/>
                </a:lnTo>
                <a:lnTo>
                  <a:pt x="3261" y="1714"/>
                </a:lnTo>
                <a:lnTo>
                  <a:pt x="3272" y="1710"/>
                </a:lnTo>
                <a:lnTo>
                  <a:pt x="3299" y="1697"/>
                </a:lnTo>
                <a:lnTo>
                  <a:pt x="3344" y="1661"/>
                </a:lnTo>
                <a:lnTo>
                  <a:pt x="3381" y="1614"/>
                </a:lnTo>
                <a:lnTo>
                  <a:pt x="3407" y="1557"/>
                </a:lnTo>
                <a:lnTo>
                  <a:pt x="3422" y="1494"/>
                </a:lnTo>
                <a:lnTo>
                  <a:pt x="3427" y="1425"/>
                </a:lnTo>
                <a:lnTo>
                  <a:pt x="3420" y="1352"/>
                </a:lnTo>
                <a:lnTo>
                  <a:pt x="3401" y="1278"/>
                </a:lnTo>
                <a:lnTo>
                  <a:pt x="3388" y="1241"/>
                </a:lnTo>
                <a:lnTo>
                  <a:pt x="3375" y="1212"/>
                </a:lnTo>
                <a:lnTo>
                  <a:pt x="3344" y="1159"/>
                </a:lnTo>
                <a:lnTo>
                  <a:pt x="3308" y="1110"/>
                </a:lnTo>
                <a:lnTo>
                  <a:pt x="3269" y="1069"/>
                </a:lnTo>
                <a:lnTo>
                  <a:pt x="3224" y="1034"/>
                </a:lnTo>
                <a:lnTo>
                  <a:pt x="3179" y="1007"/>
                </a:lnTo>
                <a:lnTo>
                  <a:pt x="3131" y="987"/>
                </a:lnTo>
                <a:lnTo>
                  <a:pt x="3082" y="978"/>
                </a:lnTo>
                <a:lnTo>
                  <a:pt x="3057" y="977"/>
                </a:lnTo>
                <a:lnTo>
                  <a:pt x="3036" y="978"/>
                </a:lnTo>
                <a:lnTo>
                  <a:pt x="2994" y="986"/>
                </a:lnTo>
                <a:lnTo>
                  <a:pt x="2973" y="993"/>
                </a:lnTo>
                <a:lnTo>
                  <a:pt x="2941" y="1007"/>
                </a:lnTo>
                <a:lnTo>
                  <a:pt x="2896" y="1024"/>
                </a:lnTo>
                <a:lnTo>
                  <a:pt x="2819" y="1054"/>
                </a:lnTo>
                <a:lnTo>
                  <a:pt x="2728" y="1092"/>
                </a:lnTo>
                <a:lnTo>
                  <a:pt x="2697" y="1104"/>
                </a:lnTo>
                <a:lnTo>
                  <a:pt x="2635" y="1111"/>
                </a:lnTo>
                <a:lnTo>
                  <a:pt x="2579" y="1102"/>
                </a:lnTo>
                <a:lnTo>
                  <a:pt x="2531" y="1074"/>
                </a:lnTo>
                <a:lnTo>
                  <a:pt x="2510" y="1054"/>
                </a:lnTo>
                <a:lnTo>
                  <a:pt x="2492" y="1033"/>
                </a:lnTo>
                <a:lnTo>
                  <a:pt x="2467" y="981"/>
                </a:lnTo>
                <a:lnTo>
                  <a:pt x="2451" y="919"/>
                </a:lnTo>
                <a:lnTo>
                  <a:pt x="2447" y="847"/>
                </a:lnTo>
                <a:lnTo>
                  <a:pt x="2450" y="809"/>
                </a:lnTo>
                <a:lnTo>
                  <a:pt x="2459" y="722"/>
                </a:lnTo>
                <a:lnTo>
                  <a:pt x="2482" y="547"/>
                </a:lnTo>
                <a:lnTo>
                  <a:pt x="2511" y="373"/>
                </a:lnTo>
                <a:lnTo>
                  <a:pt x="2545" y="200"/>
                </a:lnTo>
                <a:lnTo>
                  <a:pt x="2565" y="114"/>
                </a:lnTo>
                <a:lnTo>
                  <a:pt x="2481" y="95"/>
                </a:lnTo>
                <a:lnTo>
                  <a:pt x="2312" y="62"/>
                </a:lnTo>
                <a:lnTo>
                  <a:pt x="2142" y="34"/>
                </a:lnTo>
                <a:lnTo>
                  <a:pt x="1971" y="11"/>
                </a:lnTo>
                <a:lnTo>
                  <a:pt x="1885" y="2"/>
                </a:lnTo>
                <a:lnTo>
                  <a:pt x="1851" y="0"/>
                </a:lnTo>
                <a:lnTo>
                  <a:pt x="1791" y="4"/>
                </a:lnTo>
                <a:lnTo>
                  <a:pt x="1741" y="18"/>
                </a:lnTo>
                <a:lnTo>
                  <a:pt x="1704" y="41"/>
                </a:lnTo>
                <a:lnTo>
                  <a:pt x="1691" y="57"/>
                </a:lnTo>
                <a:lnTo>
                  <a:pt x="1684" y="70"/>
                </a:lnTo>
                <a:lnTo>
                  <a:pt x="1678" y="97"/>
                </a:lnTo>
                <a:lnTo>
                  <a:pt x="1682" y="137"/>
                </a:lnTo>
                <a:lnTo>
                  <a:pt x="1690" y="160"/>
                </a:lnTo>
                <a:lnTo>
                  <a:pt x="1727" y="252"/>
                </a:lnTo>
                <a:lnTo>
                  <a:pt x="1757" y="328"/>
                </a:lnTo>
                <a:lnTo>
                  <a:pt x="1775" y="373"/>
                </a:lnTo>
                <a:lnTo>
                  <a:pt x="1789" y="406"/>
                </a:lnTo>
                <a:lnTo>
                  <a:pt x="1802" y="443"/>
                </a:lnTo>
                <a:lnTo>
                  <a:pt x="1812" y="517"/>
                </a:lnTo>
                <a:lnTo>
                  <a:pt x="1805" y="593"/>
                </a:lnTo>
                <a:lnTo>
                  <a:pt x="1780" y="668"/>
                </a:lnTo>
                <a:lnTo>
                  <a:pt x="1741" y="739"/>
                </a:lnTo>
                <a:lnTo>
                  <a:pt x="1686" y="806"/>
                </a:lnTo>
                <a:lnTo>
                  <a:pt x="1619" y="864"/>
                </a:lnTo>
                <a:lnTo>
                  <a:pt x="1539" y="913"/>
                </a:lnTo>
                <a:lnTo>
                  <a:pt x="1495" y="933"/>
                </a:lnTo>
                <a:lnTo>
                  <a:pt x="1467" y="945"/>
                </a:lnTo>
                <a:lnTo>
                  <a:pt x="1412" y="961"/>
                </a:lnTo>
                <a:lnTo>
                  <a:pt x="1356" y="973"/>
                </a:lnTo>
                <a:lnTo>
                  <a:pt x="1300" y="979"/>
                </a:lnTo>
                <a:lnTo>
                  <a:pt x="1272" y="979"/>
                </a:lnTo>
                <a:lnTo>
                  <a:pt x="1272" y="979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7"/>
                </a:lnTo>
                <a:lnTo>
                  <a:pt x="1073" y="936"/>
                </a:lnTo>
                <a:lnTo>
                  <a:pt x="1028" y="909"/>
                </a:lnTo>
                <a:lnTo>
                  <a:pt x="986" y="877"/>
                </a:lnTo>
                <a:lnTo>
                  <a:pt x="952" y="839"/>
                </a:lnTo>
                <a:lnTo>
                  <a:pt x="924" y="795"/>
                </a:lnTo>
                <a:lnTo>
                  <a:pt x="914" y="771"/>
                </a:lnTo>
                <a:lnTo>
                  <a:pt x="906" y="753"/>
                </a:lnTo>
                <a:lnTo>
                  <a:pt x="896" y="706"/>
                </a:lnTo>
                <a:lnTo>
                  <a:pt x="890" y="619"/>
                </a:lnTo>
                <a:lnTo>
                  <a:pt x="894" y="483"/>
                </a:lnTo>
                <a:lnTo>
                  <a:pt x="909" y="341"/>
                </a:lnTo>
                <a:lnTo>
                  <a:pt x="919" y="276"/>
                </a:lnTo>
                <a:lnTo>
                  <a:pt x="923" y="245"/>
                </a:lnTo>
                <a:lnTo>
                  <a:pt x="922" y="188"/>
                </a:lnTo>
                <a:lnTo>
                  <a:pt x="912" y="136"/>
                </a:lnTo>
                <a:lnTo>
                  <a:pt x="891" y="91"/>
                </a:lnTo>
                <a:lnTo>
                  <a:pt x="876" y="73"/>
                </a:lnTo>
                <a:lnTo>
                  <a:pt x="861" y="56"/>
                </a:lnTo>
                <a:lnTo>
                  <a:pt x="823" y="31"/>
                </a:lnTo>
                <a:lnTo>
                  <a:pt x="777" y="17"/>
                </a:lnTo>
                <a:lnTo>
                  <a:pt x="726" y="12"/>
                </a:lnTo>
                <a:lnTo>
                  <a:pt x="698" y="16"/>
                </a:lnTo>
                <a:lnTo>
                  <a:pt x="554" y="34"/>
                </a:lnTo>
                <a:lnTo>
                  <a:pt x="264" y="86"/>
                </a:lnTo>
                <a:lnTo>
                  <a:pt x="120" y="118"/>
                </a:lnTo>
                <a:lnTo>
                  <a:pt x="100" y="204"/>
                </a:lnTo>
                <a:lnTo>
                  <a:pt x="65" y="378"/>
                </a:lnTo>
                <a:lnTo>
                  <a:pt x="36" y="554"/>
                </a:lnTo>
                <a:lnTo>
                  <a:pt x="13" y="730"/>
                </a:lnTo>
                <a:lnTo>
                  <a:pt x="4" y="818"/>
                </a:lnTo>
                <a:lnTo>
                  <a:pt x="0" y="847"/>
                </a:lnTo>
                <a:lnTo>
                  <a:pt x="3" y="899"/>
                </a:lnTo>
                <a:lnTo>
                  <a:pt x="13" y="946"/>
                </a:lnTo>
                <a:lnTo>
                  <a:pt x="30" y="982"/>
                </a:lnTo>
                <a:lnTo>
                  <a:pt x="41" y="996"/>
                </a:lnTo>
                <a:lnTo>
                  <a:pt x="52" y="1007"/>
                </a:lnTo>
                <a:lnTo>
                  <a:pt x="78" y="1021"/>
                </a:lnTo>
                <a:lnTo>
                  <a:pt x="109" y="1025"/>
                </a:lnTo>
                <a:lnTo>
                  <a:pt x="143" y="1019"/>
                </a:lnTo>
                <a:lnTo>
                  <a:pt x="161" y="1013"/>
                </a:lnTo>
                <a:lnTo>
                  <a:pt x="254" y="974"/>
                </a:lnTo>
                <a:lnTo>
                  <a:pt x="332" y="943"/>
                </a:lnTo>
                <a:lnTo>
                  <a:pt x="376" y="927"/>
                </a:lnTo>
                <a:lnTo>
                  <a:pt x="408" y="913"/>
                </a:lnTo>
                <a:lnTo>
                  <a:pt x="436" y="903"/>
                </a:lnTo>
                <a:lnTo>
                  <a:pt x="494" y="892"/>
                </a:lnTo>
                <a:lnTo>
                  <a:pt x="525" y="891"/>
                </a:lnTo>
                <a:lnTo>
                  <a:pt x="556" y="892"/>
                </a:lnTo>
                <a:lnTo>
                  <a:pt x="617" y="903"/>
                </a:lnTo>
                <a:lnTo>
                  <a:pt x="677" y="926"/>
                </a:lnTo>
                <a:lnTo>
                  <a:pt x="734" y="958"/>
                </a:lnTo>
                <a:lnTo>
                  <a:pt x="788" y="999"/>
                </a:lnTo>
                <a:lnTo>
                  <a:pt x="838" y="1049"/>
                </a:lnTo>
                <a:lnTo>
                  <a:pt x="882" y="1107"/>
                </a:lnTo>
                <a:lnTo>
                  <a:pt x="919" y="1173"/>
                </a:lnTo>
                <a:lnTo>
                  <a:pt x="934" y="1208"/>
                </a:lnTo>
                <a:lnTo>
                  <a:pt x="952" y="1254"/>
                </a:lnTo>
                <a:lnTo>
                  <a:pt x="974" y="1344"/>
                </a:lnTo>
                <a:lnTo>
                  <a:pt x="980" y="1434"/>
                </a:lnTo>
                <a:lnTo>
                  <a:pt x="972" y="1519"/>
                </a:lnTo>
                <a:lnTo>
                  <a:pt x="950" y="1598"/>
                </a:lnTo>
                <a:lnTo>
                  <a:pt x="915" y="1668"/>
                </a:lnTo>
                <a:lnTo>
                  <a:pt x="867" y="1727"/>
                </a:lnTo>
                <a:lnTo>
                  <a:pt x="807" y="1773"/>
                </a:lnTo>
                <a:lnTo>
                  <a:pt x="773" y="1790"/>
                </a:lnTo>
                <a:lnTo>
                  <a:pt x="742" y="1800"/>
                </a:lnTo>
                <a:lnTo>
                  <a:pt x="653" y="1811"/>
                </a:lnTo>
                <a:lnTo>
                  <a:pt x="595" y="1812"/>
                </a:lnTo>
                <a:lnTo>
                  <a:pt x="524" y="1811"/>
                </a:lnTo>
                <a:lnTo>
                  <a:pt x="362" y="1797"/>
                </a:lnTo>
                <a:lnTo>
                  <a:pt x="277" y="1784"/>
                </a:lnTo>
                <a:lnTo>
                  <a:pt x="243" y="1779"/>
                </a:lnTo>
                <a:lnTo>
                  <a:pt x="179" y="1782"/>
                </a:lnTo>
                <a:lnTo>
                  <a:pt x="122" y="1797"/>
                </a:lnTo>
                <a:lnTo>
                  <a:pt x="75" y="1824"/>
                </a:lnTo>
                <a:lnTo>
                  <a:pt x="58" y="1842"/>
                </a:lnTo>
                <a:lnTo>
                  <a:pt x="45" y="1858"/>
                </a:lnTo>
                <a:lnTo>
                  <a:pt x="26" y="1893"/>
                </a:lnTo>
                <a:lnTo>
                  <a:pt x="16" y="1935"/>
                </a:lnTo>
                <a:lnTo>
                  <a:pt x="14" y="1980"/>
                </a:lnTo>
                <a:lnTo>
                  <a:pt x="16" y="2005"/>
                </a:lnTo>
                <a:lnTo>
                  <a:pt x="35" y="2145"/>
                </a:lnTo>
                <a:lnTo>
                  <a:pt x="84" y="2427"/>
                </a:lnTo>
                <a:lnTo>
                  <a:pt x="116" y="2566"/>
                </a:lnTo>
                <a:lnTo>
                  <a:pt x="257" y="2535"/>
                </a:lnTo>
                <a:lnTo>
                  <a:pt x="543" y="2484"/>
                </a:lnTo>
                <a:lnTo>
                  <a:pt x="687" y="2466"/>
                </a:lnTo>
                <a:lnTo>
                  <a:pt x="710" y="2464"/>
                </a:lnTo>
                <a:lnTo>
                  <a:pt x="732" y="2462"/>
                </a:lnTo>
                <a:lnTo>
                  <a:pt x="764" y="2464"/>
                </a:lnTo>
                <a:lnTo>
                  <a:pt x="824" y="2475"/>
                </a:lnTo>
                <a:lnTo>
                  <a:pt x="875" y="2498"/>
                </a:lnTo>
                <a:lnTo>
                  <a:pt x="921" y="2532"/>
                </a:lnTo>
                <a:lnTo>
                  <a:pt x="941" y="2553"/>
                </a:lnTo>
                <a:lnTo>
                  <a:pt x="961" y="2579"/>
                </a:lnTo>
                <a:lnTo>
                  <a:pt x="990" y="2640"/>
                </a:lnTo>
                <a:lnTo>
                  <a:pt x="1007" y="2709"/>
                </a:lnTo>
                <a:lnTo>
                  <a:pt x="1008" y="2785"/>
                </a:lnTo>
                <a:lnTo>
                  <a:pt x="1003" y="2825"/>
                </a:lnTo>
                <a:lnTo>
                  <a:pt x="990" y="2908"/>
                </a:lnTo>
                <a:lnTo>
                  <a:pt x="977" y="3055"/>
                </a:lnTo>
                <a:lnTo>
                  <a:pt x="976" y="3171"/>
                </a:lnTo>
                <a:lnTo>
                  <a:pt x="984" y="3252"/>
                </a:lnTo>
                <a:lnTo>
                  <a:pt x="992" y="3275"/>
                </a:lnTo>
                <a:lnTo>
                  <a:pt x="1000" y="3293"/>
                </a:lnTo>
                <a:lnTo>
                  <a:pt x="1022" y="3325"/>
                </a:lnTo>
                <a:lnTo>
                  <a:pt x="1047" y="3353"/>
                </a:lnTo>
                <a:lnTo>
                  <a:pt x="1080" y="3377"/>
                </a:lnTo>
                <a:lnTo>
                  <a:pt x="1116" y="3398"/>
                </a:lnTo>
                <a:lnTo>
                  <a:pt x="1156" y="3413"/>
                </a:lnTo>
                <a:lnTo>
                  <a:pt x="1200" y="3424"/>
                </a:lnTo>
                <a:lnTo>
                  <a:pt x="1247" y="3429"/>
                </a:lnTo>
                <a:lnTo>
                  <a:pt x="1271" y="3429"/>
                </a:lnTo>
                <a:lnTo>
                  <a:pt x="1319" y="3428"/>
                </a:lnTo>
                <a:lnTo>
                  <a:pt x="1414" y="3408"/>
                </a:lnTo>
                <a:lnTo>
                  <a:pt x="1460" y="3390"/>
                </a:lnTo>
                <a:lnTo>
                  <a:pt x="1496" y="3374"/>
                </a:lnTo>
                <a:lnTo>
                  <a:pt x="1562" y="3334"/>
                </a:lnTo>
                <a:lnTo>
                  <a:pt x="1618" y="3288"/>
                </a:lnTo>
                <a:lnTo>
                  <a:pt x="1663" y="3235"/>
                </a:lnTo>
                <a:lnTo>
                  <a:pt x="1696" y="3179"/>
                </a:lnTo>
                <a:lnTo>
                  <a:pt x="1718" y="3120"/>
                </a:lnTo>
                <a:lnTo>
                  <a:pt x="1725" y="3062"/>
                </a:lnTo>
                <a:lnTo>
                  <a:pt x="1718" y="3004"/>
                </a:lnTo>
                <a:lnTo>
                  <a:pt x="1708" y="2977"/>
                </a:lnTo>
                <a:lnTo>
                  <a:pt x="1694" y="2944"/>
                </a:lnTo>
                <a:lnTo>
                  <a:pt x="1678" y="2899"/>
                </a:lnTo>
                <a:lnTo>
                  <a:pt x="1648" y="2822"/>
                </a:lnTo>
                <a:lnTo>
                  <a:pt x="1609" y="2730"/>
                </a:lnTo>
                <a:lnTo>
                  <a:pt x="1600" y="2705"/>
                </a:lnTo>
                <a:lnTo>
                  <a:pt x="1591" y="2655"/>
                </a:lnTo>
                <a:lnTo>
                  <a:pt x="1593" y="2609"/>
                </a:lnTo>
                <a:lnTo>
                  <a:pt x="1607" y="2565"/>
                </a:lnTo>
                <a:lnTo>
                  <a:pt x="1619" y="2545"/>
                </a:lnTo>
                <a:lnTo>
                  <a:pt x="1635" y="2524"/>
                </a:lnTo>
                <a:lnTo>
                  <a:pt x="1680" y="2488"/>
                </a:lnTo>
                <a:lnTo>
                  <a:pt x="1737" y="2464"/>
                </a:lnTo>
                <a:lnTo>
                  <a:pt x="1804" y="2451"/>
                </a:lnTo>
                <a:lnTo>
                  <a:pt x="1841" y="2450"/>
                </a:lnTo>
                <a:lnTo>
                  <a:pt x="1866" y="2450"/>
                </a:lnTo>
                <a:lnTo>
                  <a:pt x="1892" y="2453"/>
                </a:lnTo>
                <a:lnTo>
                  <a:pt x="1975" y="2461"/>
                </a:lnTo>
                <a:lnTo>
                  <a:pt x="2142" y="2483"/>
                </a:lnTo>
                <a:lnTo>
                  <a:pt x="2309" y="2510"/>
                </a:lnTo>
                <a:lnTo>
                  <a:pt x="2476" y="2542"/>
                </a:lnTo>
                <a:lnTo>
                  <a:pt x="2559" y="2561"/>
                </a:lnTo>
                <a:lnTo>
                  <a:pt x="2529" y="2425"/>
                </a:lnTo>
                <a:lnTo>
                  <a:pt x="2481" y="2152"/>
                </a:lnTo>
                <a:lnTo>
                  <a:pt x="2463" y="2016"/>
                </a:lnTo>
                <a:lnTo>
                  <a:pt x="2460" y="1981"/>
                </a:lnTo>
                <a:lnTo>
                  <a:pt x="2464" y="1917"/>
                </a:lnTo>
                <a:lnTo>
                  <a:pt x="2480" y="1859"/>
                </a:lnTo>
                <a:lnTo>
                  <a:pt x="2507" y="1808"/>
                </a:lnTo>
                <a:lnTo>
                  <a:pt x="2526" y="1785"/>
                </a:lnTo>
                <a:lnTo>
                  <a:pt x="2546" y="1764"/>
                </a:lnTo>
                <a:lnTo>
                  <a:pt x="2596" y="1729"/>
                </a:lnTo>
                <a:lnTo>
                  <a:pt x="2653" y="1706"/>
                </a:lnTo>
                <a:lnTo>
                  <a:pt x="2718" y="1694"/>
                </a:lnTo>
                <a:lnTo>
                  <a:pt x="2753" y="1693"/>
                </a:lnTo>
                <a:lnTo>
                  <a:pt x="2788" y="1694"/>
                </a:lnTo>
                <a:lnTo>
                  <a:pt x="2823" y="1698"/>
                </a:lnTo>
                <a:close/>
              </a:path>
            </a:pathLst>
          </a:custGeom>
          <a:solidFill>
            <a:srgbClr val="FF82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E739CED0-7444-4B7E-8C2F-86953A142856}"/>
              </a:ext>
            </a:extLst>
          </p:cNvPr>
          <p:cNvSpPr>
            <a:spLocks/>
          </p:cNvSpPr>
          <p:nvPr/>
        </p:nvSpPr>
        <p:spPr bwMode="auto">
          <a:xfrm>
            <a:off x="1753900" y="1951708"/>
            <a:ext cx="2293314" cy="2270435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7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99BEAFFC-E777-42A2-8C75-2377E1C6DC3B}"/>
              </a:ext>
            </a:extLst>
          </p:cNvPr>
          <p:cNvSpPr>
            <a:spLocks/>
          </p:cNvSpPr>
          <p:nvPr/>
        </p:nvSpPr>
        <p:spPr bwMode="auto">
          <a:xfrm>
            <a:off x="1743155" y="1844983"/>
            <a:ext cx="2335864" cy="2270481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rgbClr val="009A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:a16="http://schemas.microsoft.com/office/drawing/2014/main" id="{6DFD5A5D-82EC-44AB-BAE2-E03BEBB2D89F}"/>
              </a:ext>
            </a:extLst>
          </p:cNvPr>
          <p:cNvSpPr>
            <a:spLocks/>
          </p:cNvSpPr>
          <p:nvPr/>
        </p:nvSpPr>
        <p:spPr bwMode="auto">
          <a:xfrm>
            <a:off x="1743155" y="1844984"/>
            <a:ext cx="2335864" cy="2270481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rgbClr val="44C8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86344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D5831ABE-2C8A-476D-A367-B63E772ABF77}"/>
              </a:ext>
            </a:extLst>
          </p:cNvPr>
          <p:cNvSpPr>
            <a:spLocks/>
          </p:cNvSpPr>
          <p:nvPr/>
        </p:nvSpPr>
        <p:spPr bwMode="auto">
          <a:xfrm>
            <a:off x="1743154" y="2123280"/>
            <a:ext cx="2335863" cy="2361256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rgbClr val="CE6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scherm zonder foto - zwart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04853C-7F70-4FAC-A15B-782A17E76395}"/>
              </a:ext>
            </a:extLst>
          </p:cNvPr>
          <p:cNvGrpSpPr>
            <a:grpSpLocks noChangeAspect="1"/>
          </p:cNvGrpSpPr>
          <p:nvPr/>
        </p:nvGrpSpPr>
        <p:grpSpPr>
          <a:xfrm>
            <a:off x="9629545" y="9828"/>
            <a:ext cx="2578903" cy="6767547"/>
            <a:chOff x="9207611" y="-2332195"/>
            <a:chExt cx="2984419" cy="8191875"/>
          </a:xfrm>
        </p:grpSpPr>
        <p:sp>
          <p:nvSpPr>
            <p:cNvPr id="14" name="Vrije vorm 39">
              <a:extLst>
                <a:ext uri="{FF2B5EF4-FFF2-40B4-BE49-F238E27FC236}">
                  <a16:creationId xmlns:a16="http://schemas.microsoft.com/office/drawing/2014/main" id="{9885091E-5CA5-4288-A92C-F5E0A17E770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39">
              <a:extLst>
                <a:ext uri="{FF2B5EF4-FFF2-40B4-BE49-F238E27FC236}">
                  <a16:creationId xmlns:a16="http://schemas.microsoft.com/office/drawing/2014/main" id="{A59476DD-7BB4-458A-87F1-E61F9339462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39">
              <a:extLst>
                <a:ext uri="{FF2B5EF4-FFF2-40B4-BE49-F238E27FC236}">
                  <a16:creationId xmlns:a16="http://schemas.microsoft.com/office/drawing/2014/main" id="{14D60407-9F95-4EF6-B47C-3C8373BC115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 39">
              <a:extLst>
                <a:ext uri="{FF2B5EF4-FFF2-40B4-BE49-F238E27FC236}">
                  <a16:creationId xmlns:a16="http://schemas.microsoft.com/office/drawing/2014/main" id="{7A130767-3119-4616-BF5E-B6C99933A8F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 39">
              <a:extLst>
                <a:ext uri="{FF2B5EF4-FFF2-40B4-BE49-F238E27FC236}">
                  <a16:creationId xmlns:a16="http://schemas.microsoft.com/office/drawing/2014/main" id="{ADF5938A-D135-42EB-A280-D80F0A246116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 39">
              <a:extLst>
                <a:ext uri="{FF2B5EF4-FFF2-40B4-BE49-F238E27FC236}">
                  <a16:creationId xmlns:a16="http://schemas.microsoft.com/office/drawing/2014/main" id="{9C2BC61F-F527-4F17-A928-C637ACAD11F4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AC07A-E668-4A72-B5A6-E09B816F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978" y="5938335"/>
            <a:ext cx="1749353" cy="897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653B7D0-65C6-43B0-8261-238E9DB1D367}"/>
              </a:ext>
            </a:extLst>
          </p:cNvPr>
          <p:cNvGrpSpPr/>
          <p:nvPr/>
        </p:nvGrpSpPr>
        <p:grpSpPr>
          <a:xfrm>
            <a:off x="3" y="6760261"/>
            <a:ext cx="12192014" cy="90141"/>
            <a:chOff x="3" y="6760261"/>
            <a:chExt cx="12192014" cy="901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29494-D128-4463-84C2-73CF0313373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79F20B-F6F1-4EBE-9621-EA985A10457C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Picture 22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FCAEF580-1B53-4501-9B6E-40DB29B26F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553" y="6095052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033824"/>
            <a:ext cx="10937445" cy="50618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rgbClr val="44C8F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rgbClr val="EC008C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7288CB-334C-4C93-B067-F2BA61D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1026706"/>
            <a:ext cx="4126753" cy="5061883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14F04A54-B590-4A5D-9790-503C3E0E22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795" y="1033824"/>
            <a:ext cx="6649926" cy="506188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>
                <a:solidFill>
                  <a:schemeClr val="tx1"/>
                </a:solidFill>
              </a:defRPr>
            </a:lvl1pPr>
            <a:lvl2pPr marL="268288" marR="0" indent="-2571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>
                <a:solidFill>
                  <a:schemeClr val="tx1"/>
                </a:solidFill>
              </a:defRPr>
            </a:lvl2pPr>
            <a:lvl3pPr marL="671513" marR="0" indent="-220663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90000"/>
              <a:buFont typeface="LucidaGrande" charset="0"/>
              <a:buChar char="▶︎"/>
              <a:tabLst/>
              <a:defRPr>
                <a:solidFill>
                  <a:schemeClr val="tx1"/>
                </a:solidFill>
              </a:defRPr>
            </a:lvl3pPr>
            <a:lvl4pPr marL="1073150" marR="0" indent="-2190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4pPr>
            <a:lvl5pPr marL="1476375" marR="0" indent="-2317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Klik om de tekststijl van het model te bewerken</a:t>
            </a:r>
          </a:p>
          <a:p>
            <a:pPr marL="268288" marR="0" lvl="1" indent="-2571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Tweede niveau</a:t>
            </a:r>
          </a:p>
          <a:p>
            <a:pPr marL="671513" marR="0" lvl="2" indent="-220663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90000"/>
              <a:buFont typeface="LucidaGrande" charset="0"/>
              <a:buChar char="▶︎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Derde niveau</a:t>
            </a:r>
          </a:p>
          <a:p>
            <a:pPr marL="1073150" marR="0" lvl="3" indent="-2190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Vierde niveau</a:t>
            </a:r>
          </a:p>
          <a:p>
            <a:pPr marL="1476375" marR="0" lvl="4" indent="-2317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Vijfde niveau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2D7419BB-FB2C-4A01-A4A7-1B708DBA44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CFF58D2-D675-42A2-B450-DB5410FE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C98B-5A0A-41EC-AC1E-3FC4D2A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814520-2763-48A6-ABFE-DCA71B8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158240"/>
            <a:ext cx="10881041" cy="515440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2E0E8F57-0476-480C-9398-0166F6B63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5069560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58F80C01-64BB-4A33-BCA0-B62CE91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63"/>
            <a:ext cx="7267073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871A7-54A4-4917-9EF3-C2A38BC8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titel 2">
            <a:extLst>
              <a:ext uri="{FF2B5EF4-FFF2-40B4-BE49-F238E27FC236}">
                <a16:creationId xmlns:a16="http://schemas.microsoft.com/office/drawing/2014/main" id="{12378ED9-D154-4408-9145-53F865863E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5351"/>
            <a:ext cx="5654841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706190EA-146C-4A8A-8AD4-20D532A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63"/>
            <a:ext cx="8827168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62BC7E-502E-4DB7-A66F-A915F5D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rgbClr val="44C8F5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2DFD19-C9E7-446B-B27D-3B1E9B887B8D}"/>
              </a:ext>
            </a:extLst>
          </p:cNvPr>
          <p:cNvGrpSpPr/>
          <p:nvPr/>
        </p:nvGrpSpPr>
        <p:grpSpPr>
          <a:xfrm>
            <a:off x="3" y="6760261"/>
            <a:ext cx="12192014" cy="90141"/>
            <a:chOff x="3" y="6760261"/>
            <a:chExt cx="12192014" cy="901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793AE8-CD32-4441-9912-F0C6C81F9F6E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689D6-62BF-4CFC-8928-3F3EBD3A61C4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98" r:id="rId2"/>
    <p:sldLayoutId id="2147483696" r:id="rId3"/>
    <p:sldLayoutId id="2147483799" r:id="rId4"/>
    <p:sldLayoutId id="2147483706" r:id="rId5"/>
    <p:sldLayoutId id="2147483709" r:id="rId6"/>
    <p:sldLayoutId id="2147483729" r:id="rId7"/>
    <p:sldLayoutId id="2147483721" r:id="rId8"/>
    <p:sldLayoutId id="2147483725" r:id="rId9"/>
    <p:sldLayoutId id="2147483720" r:id="rId10"/>
    <p:sldLayoutId id="2147483700" r:id="rId11"/>
    <p:sldLayoutId id="2147483710" r:id="rId12"/>
    <p:sldLayoutId id="2147483705" r:id="rId13"/>
    <p:sldLayoutId id="2147483704" r:id="rId14"/>
    <p:sldLayoutId id="2147483718" r:id="rId15"/>
    <p:sldLayoutId id="2147483711" r:id="rId16"/>
    <p:sldLayoutId id="2147483708" r:id="rId17"/>
    <p:sldLayoutId id="2147483712" r:id="rId18"/>
    <p:sldLayoutId id="2147483723" r:id="rId19"/>
    <p:sldLayoutId id="2147483713" r:id="rId20"/>
    <p:sldLayoutId id="2147483791" r:id="rId21"/>
    <p:sldLayoutId id="2147483722" r:id="rId22"/>
    <p:sldLayoutId id="2147483802" r:id="rId23"/>
    <p:sldLayoutId id="2147483724" r:id="rId24"/>
    <p:sldLayoutId id="2147483765" r:id="rId25"/>
    <p:sldLayoutId id="2147483789" r:id="rId26"/>
    <p:sldLayoutId id="2147483800" r:id="rId27"/>
    <p:sldLayoutId id="214748380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</p:sldLayoutIdLst>
  <p:hf hdr="0" ftr="0" dt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44C8F5"/>
        </a:buClr>
        <a:buSzPct val="90000"/>
        <a:buFont typeface="LucidaGrande" charset="0"/>
        <a:buChar char="▶︎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EC008C"/>
        </a:buClr>
        <a:buFont typeface="Arial"/>
        <a:buChar char="•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7150-D7BA-447C-B2A0-34590DCC3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 HITLAB</a:t>
            </a:r>
            <a:endParaRPr lang="en-15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0228B-72C4-4273-AB2C-90EC547C66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EABA8-78D8-4E57-8B05-3AE2BE1CB1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47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proefpersoon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kijkt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vlak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beelscherm</a:t>
            </a:r>
            <a:r>
              <a:rPr lang="en-US" dirty="0">
                <a:sym typeface="Wingdings" panose="05000000000000000000" pitchFamily="2" charset="2"/>
              </a:rPr>
              <a:t> met stimuli)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Data </a:t>
            </a:r>
            <a:r>
              <a:rPr lang="en-US" dirty="0" err="1">
                <a:sym typeface="Wingdings" panose="05000000000000000000" pitchFamily="2" charset="2"/>
              </a:rPr>
              <a:t>makkelijk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analyseren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oogbewegingen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zelfde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coordinaten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Heatmaps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Area of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Aantal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seconden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object </a:t>
            </a:r>
            <a:r>
              <a:rPr lang="en-US" dirty="0" err="1">
                <a:sym typeface="Wingdings" panose="05000000000000000000" pitchFamily="2" charset="2"/>
              </a:rPr>
              <a:t>gekeken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710712" cy="341050"/>
          </a:xfrm>
        </p:spPr>
        <p:txBody>
          <a:bodyPr/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F24-5BF3-4498-A1F4-471C5C1322C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 descr="A picture containing text, indoor, electronics&#10;&#10;Description automatically generated">
            <a:extLst>
              <a:ext uri="{FF2B5EF4-FFF2-40B4-BE49-F238E27FC236}">
                <a16:creationId xmlns:a16="http://schemas.microsoft.com/office/drawing/2014/main" id="{657D9B25-1CA8-4AC5-9979-AFEE6925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40" y="1033823"/>
            <a:ext cx="3381908" cy="1902323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3F9E77-A632-4473-A412-2F79D3CF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13" y="3605674"/>
            <a:ext cx="4594362" cy="26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722350" cy="50618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Mobiele</a:t>
            </a:r>
            <a:r>
              <a:rPr lang="en-US" dirty="0"/>
              <a:t> trackers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proefpersoon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bril</a:t>
            </a:r>
            <a:r>
              <a:rPr lang="en-US" dirty="0"/>
              <a:t> op, </a:t>
            </a:r>
            <a:r>
              <a:rPr lang="en-US" dirty="0" err="1"/>
              <a:t>beweegt</a:t>
            </a:r>
            <a:r>
              <a:rPr lang="en-US" dirty="0"/>
              <a:t> in 3D </a:t>
            </a:r>
            <a:r>
              <a:rPr lang="en-US" dirty="0" err="1"/>
              <a:t>omgeving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oogbeweging</a:t>
            </a:r>
            <a:r>
              <a:rPr lang="en-US" dirty="0"/>
              <a:t> </a:t>
            </a:r>
            <a:r>
              <a:rPr lang="en-US" dirty="0" err="1"/>
              <a:t>coordinaten</a:t>
            </a:r>
            <a:r>
              <a:rPr lang="en-US" dirty="0"/>
              <a:t> =/= 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Hoe </a:t>
            </a:r>
            <a:r>
              <a:rPr lang="en-US" dirty="0" err="1"/>
              <a:t>plotten</a:t>
            </a:r>
            <a:r>
              <a:rPr lang="en-US" dirty="0"/>
              <a:t>? Elke </a:t>
            </a:r>
            <a:r>
              <a:rPr lang="en-US" dirty="0" err="1"/>
              <a:t>datapunt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eigen </a:t>
            </a:r>
            <a:r>
              <a:rPr lang="en-US" dirty="0" err="1"/>
              <a:t>referentieframe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57263" lvl="2" indent="-285750">
              <a:buFont typeface="Arial" panose="020B0604020202020204" pitchFamily="34" charset="0"/>
              <a:buChar char="•"/>
            </a:pPr>
            <a:r>
              <a:rPr lang="en-US" dirty="0"/>
              <a:t>Video </a:t>
            </a:r>
            <a:r>
              <a:rPr lang="en-US" dirty="0" err="1"/>
              <a:t>voetballer</a:t>
            </a:r>
            <a:r>
              <a:rPr lang="en-US" dirty="0"/>
              <a:t> met </a:t>
            </a:r>
            <a:r>
              <a:rPr lang="en-US" dirty="0" err="1"/>
              <a:t>mobiele</a:t>
            </a:r>
            <a:r>
              <a:rPr lang="en-US" dirty="0"/>
              <a:t> eyetracker </a:t>
            </a:r>
            <a:r>
              <a:rPr lang="en-US" dirty="0" err="1"/>
              <a:t>hitlab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351"/>
            <a:ext cx="4083626" cy="335852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</p:spPr>
        <p:txBody>
          <a:bodyPr wrap="none" anchor="b">
            <a:normAutofit/>
          </a:bodyPr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D9C63F24-5BF3-4498-A1F4-471C5C1322C7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9" name="Picture 8" descr="A pair of black glasses&#10;&#10;Description automatically generated with medium confidence">
            <a:extLst>
              <a:ext uri="{FF2B5EF4-FFF2-40B4-BE49-F238E27FC236}">
                <a16:creationId xmlns:a16="http://schemas.microsoft.com/office/drawing/2014/main" id="{51AA9892-5580-49A8-83DB-A8DDD3FF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2" y="10699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40328D2-4DDF-4B26-821E-C062ABFD4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02" b="4"/>
          <a:stretch/>
        </p:blipFill>
        <p:spPr>
          <a:xfrm>
            <a:off x="5973510" y="3393558"/>
            <a:ext cx="6043573" cy="3242261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722350" cy="50618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</a:t>
            </a:r>
            <a:r>
              <a:rPr lang="en-US" dirty="0" err="1"/>
              <a:t>referentieframe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Datapunten</a:t>
            </a:r>
            <a:r>
              <a:rPr lang="en-US" dirty="0"/>
              <a:t> </a:t>
            </a:r>
            <a:r>
              <a:rPr lang="en-US" dirty="0" err="1"/>
              <a:t>omrekenen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applicatie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351"/>
            <a:ext cx="4083626" cy="335852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oplossing</a:t>
            </a: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</p:spPr>
        <p:txBody>
          <a:bodyPr wrap="none" anchor="b">
            <a:normAutofit/>
          </a:bodyPr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D9C63F24-5BF3-4498-A1F4-471C5C1322C7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58010"/>
      </p:ext>
    </p:extLst>
  </p:cSld>
  <p:clrMapOvr>
    <a:masterClrMapping/>
  </p:clrMapOvr>
</p:sld>
</file>

<file path=ppt/theme/theme1.xml><?xml version="1.0" encoding="utf-8"?>
<a:theme xmlns:a="http://schemas.openxmlformats.org/drawingml/2006/main" name="HITLAB_PP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C8F5"/>
      </a:accent1>
      <a:accent2>
        <a:srgbClr val="EC008C"/>
      </a:accent2>
      <a:accent3>
        <a:srgbClr val="009A93"/>
      </a:accent3>
      <a:accent4>
        <a:srgbClr val="FFED00"/>
      </a:accent4>
      <a:accent5>
        <a:srgbClr val="CE6BFF"/>
      </a:accent5>
      <a:accent6>
        <a:srgbClr val="FF8200"/>
      </a:accent6>
      <a:hlink>
        <a:srgbClr val="00339F"/>
      </a:hlink>
      <a:folHlink>
        <a:srgbClr val="7030A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ITLAB_PPtheme" id="{71031E47-8E13-4AFE-BBF8-2A37FC017941}" vid="{D24E81C5-C4AC-498B-9849-5CA4DDB765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0452390-5f05-4e43-b8a3-77d3a1d17756">
      <UserInfo>
        <DisplayName>D'Haese Thibault</DisplayName>
        <AccountId>68</AccountId>
        <AccountType/>
      </UserInfo>
      <UserInfo>
        <DisplayName>d'Hooge Arthur</DisplayName>
        <AccountId>69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9BFF63BB22442B7C71C34B7B6171E" ma:contentTypeVersion="13" ma:contentTypeDescription="Een nieuw document maken." ma:contentTypeScope="" ma:versionID="985ce3a06adba751b7d970e638d67e5b">
  <xsd:schema xmlns:xsd="http://www.w3.org/2001/XMLSchema" xmlns:xs="http://www.w3.org/2001/XMLSchema" xmlns:p="http://schemas.microsoft.com/office/2006/metadata/properties" xmlns:ns2="61aa194f-c50a-4271-9d2a-77f837884740" xmlns:ns3="f0452390-5f05-4e43-b8a3-77d3a1d17756" targetNamespace="http://schemas.microsoft.com/office/2006/metadata/properties" ma:root="true" ma:fieldsID="29169d66db14057551a23f091d9315d5" ns2:_="" ns3:_="">
    <xsd:import namespace="61aa194f-c50a-4271-9d2a-77f837884740"/>
    <xsd:import namespace="f0452390-5f05-4e43-b8a3-77d3a1d177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a194f-c50a-4271-9d2a-77f837884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52390-5f05-4e43-b8a3-77d3a1d17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0D9D16-D0D6-4B2D-96E3-265FDFCDC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796D07-A34E-42F3-A978-EB7DBCBACF71}">
  <ds:schemaRefs>
    <ds:schemaRef ds:uri="f0452390-5f05-4e43-b8a3-77d3a1d1775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AFB3D1-D24B-4674-B90D-DBE737AEAD32}">
  <ds:schemaRefs>
    <ds:schemaRef ds:uri="61aa194f-c50a-4271-9d2a-77f837884740"/>
    <ds:schemaRef ds:uri="f0452390-5f05-4e43-b8a3-77d3a1d17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HITLAB_PPtheme</Template>
  <TotalTime>230</TotalTime>
  <Words>94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LucidaGrande</vt:lpstr>
      <vt:lpstr>Trebuchet MS</vt:lpstr>
      <vt:lpstr>Verdana</vt:lpstr>
      <vt:lpstr>HITLAB_PPtheme</vt:lpstr>
      <vt:lpstr>PowerPoint Presentation</vt:lpstr>
      <vt:lpstr>Oogbeweginsdata analyseren</vt:lpstr>
      <vt:lpstr>Oogbeweginsdata analyseren</vt:lpstr>
      <vt:lpstr>Oogbeweginsdata analyseren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Symeonidou Athanasia</dc:creator>
  <cp:lastModifiedBy>d'Hooge Arthur</cp:lastModifiedBy>
  <cp:revision>3</cp:revision>
  <dcterms:created xsi:type="dcterms:W3CDTF">2021-03-08T11:16:26Z</dcterms:created>
  <dcterms:modified xsi:type="dcterms:W3CDTF">2022-06-07T13:39:09Z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0x0101009349BFF63BB22442B7C71C34B7B6171E</vt:lpwstr>
  </property>
</Properties>
</file>