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c0/vLPIsmnfpifth9fsj+EvG6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NL"/>
              <a:t>We are marsonality</a:t>
            </a:r>
            <a:endParaRPr/>
          </a:p>
        </p:txBody>
      </p:sp>
      <p:sp>
        <p:nvSpPr>
          <p:cNvPr id="101" name="Google Shape;10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b="1" i="0" lang="nl-NL" sz="1800" u="none" strike="noStrike">
                <a:solidFill>
                  <a:srgbClr val="000000"/>
                </a:solidFill>
                <a:latin typeface="Arial"/>
                <a:ea typeface="Arial"/>
                <a:cs typeface="Arial"/>
                <a:sym typeface="Arial"/>
              </a:rPr>
              <a:t>(</a:t>
            </a:r>
            <a:r>
              <a:rPr b="1" lang="nl-NL" sz="1800">
                <a:solidFill>
                  <a:srgbClr val="000000"/>
                </a:solidFill>
                <a:latin typeface="Arial"/>
                <a:ea typeface="Arial"/>
                <a:cs typeface="Arial"/>
                <a:sym typeface="Arial"/>
              </a:rPr>
              <a:t>K</a:t>
            </a:r>
            <a:r>
              <a:rPr b="1" i="0" lang="nl-NL" sz="1800" u="none" strike="noStrike">
                <a:solidFill>
                  <a:srgbClr val="000000"/>
                </a:solidFill>
                <a:latin typeface="Arial"/>
                <a:ea typeface="Arial"/>
                <a:cs typeface="Arial"/>
                <a:sym typeface="Arial"/>
              </a:rPr>
              <a:t>)</a:t>
            </a:r>
            <a:endParaRPr/>
          </a:p>
          <a:p>
            <a:pPr indent="0" lvl="0" marL="0" rtl="0" algn="l">
              <a:lnSpc>
                <a:spcPct val="100000"/>
              </a:lnSpc>
              <a:spcBef>
                <a:spcPts val="0"/>
              </a:spcBef>
              <a:spcAft>
                <a:spcPts val="0"/>
              </a:spcAft>
              <a:buSzPts val="1400"/>
              <a:buNone/>
            </a:pPr>
            <a:r>
              <a:rPr b="0" i="0" lang="nl-NL" sz="1800" u="none" strike="noStrike">
                <a:solidFill>
                  <a:srgbClr val="000000"/>
                </a:solidFill>
                <a:latin typeface="Arial"/>
                <a:ea typeface="Arial"/>
                <a:cs typeface="Arial"/>
                <a:sym typeface="Arial"/>
              </a:rPr>
              <a:t>If you are curious about how our company will pay off as an investment, then we are happy to point out that this research into the human psyche will be closely tied in with intrinsic need to learn more about ourselves as a species, as well as expanding the abilities of our brains through development and adjustment of our human traits. </a:t>
            </a:r>
            <a:endParaRPr/>
          </a:p>
          <a:p>
            <a:pPr indent="0" lvl="0" marL="0" rtl="0" algn="l">
              <a:lnSpc>
                <a:spcPct val="100000"/>
              </a:lnSpc>
              <a:spcBef>
                <a:spcPts val="0"/>
              </a:spcBef>
              <a:spcAft>
                <a:spcPts val="0"/>
              </a:spcAft>
              <a:buSzPts val="1400"/>
              <a:buNone/>
            </a:pPr>
            <a:r>
              <a:t/>
            </a:r>
            <a:endParaRPr b="0" i="0" sz="180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nl-NL" sz="1800" u="none" strike="noStrike">
                <a:solidFill>
                  <a:srgbClr val="000000"/>
                </a:solidFill>
                <a:latin typeface="Arial"/>
                <a:ea typeface="Arial"/>
                <a:cs typeface="Arial"/>
                <a:sym typeface="Arial"/>
              </a:rPr>
              <a:t>(</a:t>
            </a:r>
            <a:r>
              <a:rPr b="1" lang="nl-NL" sz="1800">
                <a:solidFill>
                  <a:srgbClr val="000000"/>
                </a:solidFill>
                <a:latin typeface="Arial"/>
                <a:ea typeface="Arial"/>
                <a:cs typeface="Arial"/>
                <a:sym typeface="Arial"/>
              </a:rPr>
              <a:t>K</a:t>
            </a:r>
            <a:r>
              <a:rPr b="1" i="0" lang="nl-NL" sz="1800" u="none" strike="noStrike">
                <a:solidFill>
                  <a:srgbClr val="000000"/>
                </a:solidFill>
                <a:latin typeface="Arial"/>
                <a:ea typeface="Arial"/>
                <a:cs typeface="Arial"/>
                <a:sym typeface="Arial"/>
              </a:rPr>
              <a:t>)</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b="0" i="0" lang="nl-NL" sz="1800" u="none" strike="noStrike">
                <a:solidFill>
                  <a:srgbClr val="000000"/>
                </a:solidFill>
                <a:latin typeface="Arial"/>
                <a:ea typeface="Arial"/>
                <a:cs typeface="Arial"/>
                <a:sym typeface="Arial"/>
              </a:rPr>
              <a:t>There is no end to perfection, and the more we learn the more we want to know, so our business model is guaranteed to have an exponential growth given an initial investment. We plan to invest heavily into research of the human psyche and how it will adjust on the new planet as well as development of features, mods and more extensive profiles for additional traits.</a:t>
            </a:r>
            <a:br>
              <a:rPr lang="nl-NL" sz="2800"/>
            </a:b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SzPts val="1400"/>
              <a:buNone/>
            </a:pPr>
            <a:r>
              <a:rPr b="1" i="0" lang="nl-NL" sz="1200" u="none" strike="noStrike">
                <a:solidFill>
                  <a:srgbClr val="000000"/>
                </a:solidFill>
                <a:latin typeface="Arial"/>
                <a:ea typeface="Arial"/>
                <a:cs typeface="Arial"/>
                <a:sym typeface="Arial"/>
              </a:rPr>
              <a:t>(</a:t>
            </a:r>
            <a:r>
              <a:rPr b="1" lang="nl-NL" sz="1200">
                <a:solidFill>
                  <a:srgbClr val="000000"/>
                </a:solidFill>
                <a:latin typeface="Arial"/>
                <a:ea typeface="Arial"/>
                <a:cs typeface="Arial"/>
                <a:sym typeface="Arial"/>
              </a:rPr>
              <a:t>JB</a:t>
            </a:r>
            <a:r>
              <a:rPr b="1" i="0" lang="nl-NL" sz="1200" u="none" strike="noStrike">
                <a:solidFill>
                  <a:srgbClr val="000000"/>
                </a:solidFill>
                <a:latin typeface="Arial"/>
                <a:ea typeface="Arial"/>
                <a:cs typeface="Arial"/>
                <a:sym typeface="Arial"/>
              </a:rPr>
              <a:t>)</a:t>
            </a:r>
            <a:endParaRPr sz="1500"/>
          </a:p>
          <a:p>
            <a:pPr indent="0" lvl="0" marL="0" rtl="0" algn="l">
              <a:lnSpc>
                <a:spcPct val="100000"/>
              </a:lnSpc>
              <a:spcBef>
                <a:spcPts val="0"/>
              </a:spcBef>
              <a:spcAft>
                <a:spcPts val="0"/>
              </a:spcAft>
              <a:buSzPts val="1400"/>
              <a:buNone/>
            </a:pPr>
            <a:r>
              <a:rPr b="0" i="0" lang="nl-NL" sz="1500" u="none" strike="noStrike">
                <a:solidFill>
                  <a:srgbClr val="000000"/>
                </a:solidFill>
                <a:latin typeface="Arial"/>
                <a:ea typeface="Arial"/>
                <a:cs typeface="Arial"/>
                <a:sym typeface="Arial"/>
              </a:rPr>
              <a:t>The limited knowledge we have on traits will give us a head start on our research to expand on what our brains and bodies are capable of. </a:t>
            </a:r>
            <a:endParaRPr sz="1500"/>
          </a:p>
          <a:p>
            <a:pPr indent="0" lvl="0" marL="0" rtl="0" algn="l">
              <a:lnSpc>
                <a:spcPct val="100000"/>
              </a:lnSpc>
              <a:spcBef>
                <a:spcPts val="0"/>
              </a:spcBef>
              <a:spcAft>
                <a:spcPts val="0"/>
              </a:spcAft>
              <a:buSzPts val="1400"/>
              <a:buNone/>
            </a:pPr>
            <a:br>
              <a:rPr b="0" i="0" lang="nl-NL" sz="1500" u="none" strike="noStrike">
                <a:solidFill>
                  <a:srgbClr val="000000"/>
                </a:solidFill>
                <a:latin typeface="Arial"/>
                <a:ea typeface="Arial"/>
                <a:cs typeface="Arial"/>
                <a:sym typeface="Arial"/>
              </a:rPr>
            </a:br>
            <a:r>
              <a:rPr b="0" i="0" lang="nl-NL" sz="1500" u="none" strike="noStrike">
                <a:solidFill>
                  <a:srgbClr val="000000"/>
                </a:solidFill>
                <a:latin typeface="Arial"/>
                <a:ea typeface="Arial"/>
                <a:cs typeface="Arial"/>
                <a:sym typeface="Arial"/>
              </a:rPr>
              <a:t>With the help of research and development we will be able to see if these traits are adjustable on a genetic level. Imagine the possibilities and height we could reach then!</a:t>
            </a:r>
            <a:endParaRPr sz="2100"/>
          </a:p>
          <a:p>
            <a:pPr indent="0" lvl="0" marL="0" rtl="0" algn="l">
              <a:lnSpc>
                <a:spcPct val="100000"/>
              </a:lnSpc>
              <a:spcBef>
                <a:spcPts val="0"/>
              </a:spcBef>
              <a:spcAft>
                <a:spcPts val="0"/>
              </a:spcAft>
              <a:buSzPts val="1400"/>
              <a:buNone/>
            </a:pPr>
            <a:br>
              <a:rPr lang="nl-NL" sz="2100"/>
            </a:br>
            <a:r>
              <a:rPr b="0" i="0" lang="nl-NL" sz="1500" u="none" strike="noStrike">
                <a:solidFill>
                  <a:srgbClr val="000000"/>
                </a:solidFill>
                <a:latin typeface="Arial"/>
                <a:ea typeface="Arial"/>
                <a:cs typeface="Arial"/>
                <a:sym typeface="Arial"/>
              </a:rPr>
              <a:t>Eventually the company will look into </a:t>
            </a:r>
            <a:r>
              <a:rPr lang="nl-NL" sz="1500">
                <a:solidFill>
                  <a:srgbClr val="000000"/>
                </a:solidFill>
                <a:latin typeface="Arial"/>
                <a:ea typeface="Arial"/>
                <a:cs typeface="Arial"/>
                <a:sym typeface="Arial"/>
              </a:rPr>
              <a:t>acquiring</a:t>
            </a:r>
            <a:r>
              <a:rPr b="0" i="0" lang="nl-NL" sz="1500" u="none" strike="noStrike">
                <a:solidFill>
                  <a:srgbClr val="000000"/>
                </a:solidFill>
                <a:latin typeface="Arial"/>
                <a:ea typeface="Arial"/>
                <a:cs typeface="Arial"/>
                <a:sym typeface="Arial"/>
              </a:rPr>
              <a:t> smaller companies to have </a:t>
            </a:r>
            <a:r>
              <a:rPr lang="nl-NL" sz="1500">
                <a:solidFill>
                  <a:srgbClr val="000000"/>
                </a:solidFill>
                <a:latin typeface="Arial"/>
                <a:ea typeface="Arial"/>
                <a:cs typeface="Arial"/>
                <a:sym typeface="Arial"/>
              </a:rPr>
              <a:t>multiple </a:t>
            </a:r>
            <a:r>
              <a:rPr b="0" i="0" lang="nl-NL" sz="1500" u="none" strike="noStrike">
                <a:solidFill>
                  <a:srgbClr val="000000"/>
                </a:solidFill>
                <a:latin typeface="Arial"/>
                <a:ea typeface="Arial"/>
                <a:cs typeface="Arial"/>
                <a:sym typeface="Arial"/>
              </a:rPr>
              <a:t>departments of focus.</a:t>
            </a:r>
            <a:endParaRPr sz="2100"/>
          </a:p>
          <a:p>
            <a:pPr indent="0" lvl="0" marL="0" rtl="0" algn="l">
              <a:lnSpc>
                <a:spcPct val="100000"/>
              </a:lnSpc>
              <a:spcBef>
                <a:spcPts val="0"/>
              </a:spcBef>
              <a:spcAft>
                <a:spcPts val="0"/>
              </a:spcAft>
              <a:buClr>
                <a:schemeClr val="dk1"/>
              </a:buClr>
              <a:buSzPts val="1200"/>
              <a:buFont typeface="Calibri"/>
              <a:buNone/>
            </a:pPr>
            <a:r>
              <a:t/>
            </a:r>
            <a:endParaRPr/>
          </a:p>
        </p:txBody>
      </p:sp>
      <p:sp>
        <p:nvSpPr>
          <p:cNvPr id="178" name="Google Shape;1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200"/>
              <a:buFont typeface="Calibri"/>
              <a:buNone/>
            </a:pPr>
            <a:r>
              <a:rPr b="1" i="0" lang="nl-NL"/>
              <a:t>(TUUR)</a:t>
            </a:r>
            <a:endParaRPr/>
          </a:p>
          <a:p>
            <a:pPr indent="0" lvl="0" marL="0" marR="0" rtl="0" algn="l">
              <a:lnSpc>
                <a:spcPct val="100000"/>
              </a:lnSpc>
              <a:spcBef>
                <a:spcPts val="0"/>
              </a:spcBef>
              <a:spcAft>
                <a:spcPts val="0"/>
              </a:spcAft>
              <a:buClr>
                <a:srgbClr val="FEFEFE"/>
              </a:buClr>
              <a:buSzPts val="1200"/>
              <a:buFont typeface="Calibri"/>
              <a:buNone/>
            </a:pPr>
            <a:r>
              <a:rPr lang="nl-NL">
                <a:solidFill>
                  <a:srgbClr val="FEFEFE"/>
                </a:solidFill>
              </a:rPr>
              <a:t>MARS IS FUTURE, WE WANT YOU TO BE PART OF IT, THANKS FOR YOUR ATTENTION</a:t>
            </a:r>
            <a:endParaRPr b="1">
              <a:solidFill>
                <a:srgbClr val="FEFEFE"/>
              </a:solidFill>
            </a:endParaRPr>
          </a:p>
          <a:p>
            <a:pPr indent="0" lvl="0" marL="0" rtl="0" algn="l">
              <a:lnSpc>
                <a:spcPct val="100000"/>
              </a:lnSpc>
              <a:spcBef>
                <a:spcPts val="0"/>
              </a:spcBef>
              <a:spcAft>
                <a:spcPts val="0"/>
              </a:spcAft>
              <a:buClr>
                <a:schemeClr val="lt1"/>
              </a:buClr>
              <a:buSzPts val="1200"/>
              <a:buFont typeface="Calibri"/>
              <a:buNone/>
            </a:pPr>
            <a:r>
              <a:t/>
            </a:r>
            <a:endParaRPr b="1" i="0"/>
          </a:p>
        </p:txBody>
      </p:sp>
      <p:sp>
        <p:nvSpPr>
          <p:cNvPr id="188" name="Google Shape;18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nl-NL"/>
              <a:t>We as Marsonality help curious and insecure people to become a better version of themself by giving them the opportunity to change their personality.</a:t>
            </a:r>
            <a:endParaRPr/>
          </a:p>
        </p:txBody>
      </p:sp>
      <p:sp>
        <p:nvSpPr>
          <p:cNvPr id="110" name="Google Shape;11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nl-NL" sz="600"/>
              <a:t>Story</a:t>
            </a:r>
            <a:endParaRPr sz="600"/>
          </a:p>
          <a:p>
            <a:pPr indent="0" lvl="0" marL="0" rtl="0" algn="l">
              <a:lnSpc>
                <a:spcPct val="100000"/>
              </a:lnSpc>
              <a:spcBef>
                <a:spcPts val="0"/>
              </a:spcBef>
              <a:spcAft>
                <a:spcPts val="0"/>
              </a:spcAft>
              <a:buSzPts val="1400"/>
              <a:buNone/>
            </a:pPr>
            <a:r>
              <a:t/>
            </a:r>
            <a:endParaRPr b="0" sz="600"/>
          </a:p>
          <a:p>
            <a:pPr indent="0" lvl="0" marL="0" rtl="0" algn="l">
              <a:lnSpc>
                <a:spcPct val="100000"/>
              </a:lnSpc>
              <a:spcBef>
                <a:spcPts val="0"/>
              </a:spcBef>
              <a:spcAft>
                <a:spcPts val="0"/>
              </a:spcAft>
              <a:buSzPts val="1400"/>
              <a:buNone/>
            </a:pPr>
            <a:r>
              <a:rPr b="1" i="0" lang="nl-NL" u="none" strike="noStrike">
                <a:solidFill>
                  <a:srgbClr val="000000"/>
                </a:solidFill>
                <a:latin typeface="Arial"/>
                <a:ea typeface="Arial"/>
                <a:cs typeface="Arial"/>
                <a:sym typeface="Arial"/>
              </a:rPr>
              <a:t>(TUUR) </a:t>
            </a:r>
            <a:r>
              <a:rPr b="0" i="0" lang="nl-NL" u="none" strike="noStrike">
                <a:solidFill>
                  <a:srgbClr val="000000"/>
                </a:solidFill>
                <a:latin typeface="Arial"/>
                <a:ea typeface="Arial"/>
                <a:cs typeface="Arial"/>
                <a:sym typeface="Arial"/>
              </a:rPr>
              <a:t>Meet Bob.</a:t>
            </a:r>
            <a:endParaRPr sz="600"/>
          </a:p>
          <a:p>
            <a:pPr indent="-228600" lvl="0" marL="457200" rtl="0" algn="l">
              <a:lnSpc>
                <a:spcPct val="100000"/>
              </a:lnSpc>
              <a:spcBef>
                <a:spcPts val="0"/>
              </a:spcBef>
              <a:spcAft>
                <a:spcPts val="0"/>
              </a:spcAft>
              <a:buSzPts val="1400"/>
              <a:buNone/>
            </a:pPr>
            <a:r>
              <a:rPr b="0" i="0" lang="nl-NL" sz="1800" u="none" strike="noStrike">
                <a:solidFill>
                  <a:srgbClr val="000000"/>
                </a:solidFill>
                <a:latin typeface="Arial"/>
                <a:ea typeface="Arial"/>
                <a:cs typeface="Arial"/>
                <a:sym typeface="Arial"/>
              </a:rPr>
              <a:t>It is 2051, Bob is quietly watching the News and discovers a commercial for traveling to Mars in exactly 1 year. A colony there has been preparing to expand their settlement. </a:t>
            </a:r>
            <a:endParaRPr/>
          </a:p>
          <a:p>
            <a:pPr indent="-228600" lvl="0" marL="457200" rtl="0" algn="l">
              <a:lnSpc>
                <a:spcPct val="100000"/>
              </a:lnSpc>
              <a:spcBef>
                <a:spcPts val="0"/>
              </a:spcBef>
              <a:spcAft>
                <a:spcPts val="0"/>
              </a:spcAft>
              <a:buSzPts val="1400"/>
              <a:buNone/>
            </a:pPr>
            <a:r>
              <a:rPr b="0" i="0" lang="nl-NL" sz="1800" u="none" strike="noStrike">
                <a:solidFill>
                  <a:srgbClr val="000000"/>
                </a:solidFill>
                <a:latin typeface="Arial"/>
                <a:ea typeface="Arial"/>
                <a:cs typeface="Arial"/>
                <a:sym typeface="Arial"/>
              </a:rPr>
              <a:t>As curious as he is, he decides to seize this opportunity and embark on a new life.</a:t>
            </a:r>
            <a:endParaRPr/>
          </a:p>
          <a:p>
            <a:pPr indent="-228600" lvl="0" marL="457200" rtl="0" algn="l">
              <a:lnSpc>
                <a:spcPct val="100000"/>
              </a:lnSpc>
              <a:spcBef>
                <a:spcPts val="0"/>
              </a:spcBef>
              <a:spcAft>
                <a:spcPts val="0"/>
              </a:spcAft>
              <a:buSzPts val="1400"/>
              <a:buNone/>
            </a:pPr>
            <a:br>
              <a:rPr lang="nl-NL"/>
            </a:br>
            <a:r>
              <a:rPr b="0" i="0" lang="nl-NL" sz="1800" u="none" strike="noStrike">
                <a:solidFill>
                  <a:srgbClr val="000000"/>
                </a:solidFill>
                <a:latin typeface="Arial"/>
                <a:ea typeface="Arial"/>
                <a:cs typeface="Arial"/>
                <a:sym typeface="Arial"/>
              </a:rPr>
              <a:t>Eventually the time comes, Bob heads off on a high-speed rocket flight to the space station where he has himself officially identified as a Martian.</a:t>
            </a:r>
            <a:endParaRPr/>
          </a:p>
          <a:p>
            <a:pPr indent="-228600" lvl="0" marL="457200" rtl="0" algn="l">
              <a:lnSpc>
                <a:spcPct val="100000"/>
              </a:lnSpc>
              <a:spcBef>
                <a:spcPts val="0"/>
              </a:spcBef>
              <a:spcAft>
                <a:spcPts val="0"/>
              </a:spcAft>
              <a:buSzPts val="1400"/>
              <a:buNone/>
            </a:pPr>
            <a:br>
              <a:rPr lang="nl-NL"/>
            </a:br>
            <a:r>
              <a:rPr b="0" i="0" lang="nl-NL" sz="1800" u="none" strike="noStrike">
                <a:solidFill>
                  <a:srgbClr val="000000"/>
                </a:solidFill>
                <a:latin typeface="Arial"/>
                <a:ea typeface="Arial"/>
                <a:cs typeface="Arial"/>
                <a:sym typeface="Arial"/>
              </a:rPr>
              <a:t>Soon it becomes clear to Bob that it will take a lot of effort and perseverance to get to know all that is new and therefore unknown.</a:t>
            </a:r>
            <a:endParaRPr/>
          </a:p>
          <a:p>
            <a:pPr indent="-228600" lvl="0" marL="457200" rtl="0" algn="l">
              <a:lnSpc>
                <a:spcPct val="100000"/>
              </a:lnSpc>
              <a:spcBef>
                <a:spcPts val="0"/>
              </a:spcBef>
              <a:spcAft>
                <a:spcPts val="0"/>
              </a:spcAft>
              <a:buSzPts val="1400"/>
              <a:buNone/>
            </a:pPr>
            <a:br>
              <a:rPr lang="nl-NL"/>
            </a:br>
            <a:r>
              <a:rPr b="0" i="0" lang="nl-NL" sz="1800" u="none" strike="noStrike">
                <a:solidFill>
                  <a:srgbClr val="000000"/>
                </a:solidFill>
                <a:latin typeface="Arial"/>
                <a:ea typeface="Arial"/>
                <a:cs typeface="Arial"/>
                <a:sym typeface="Arial"/>
              </a:rPr>
              <a:t>After a few days, Bob begins to lose courage, feeling alone, different and "too little" because all the other residents are much more intelligent. Looking for a job is not easy either, the only available and relatively well-paying job is working in mines, but Bob has a great fear of small spaces... He must and will find a way to solve all these problems because he wants to stay on Mars!</a:t>
            </a:r>
            <a:endParaRPr/>
          </a:p>
          <a:p>
            <a:pPr indent="0" lvl="0" marL="0" rtl="0" algn="l">
              <a:lnSpc>
                <a:spcPct val="100000"/>
              </a:lnSpc>
              <a:spcBef>
                <a:spcPts val="0"/>
              </a:spcBef>
              <a:spcAft>
                <a:spcPts val="0"/>
              </a:spcAft>
              <a:buSzPts val="1400"/>
              <a:buNone/>
            </a:pPr>
            <a:r>
              <a:t/>
            </a:r>
            <a:endParaRPr b="1" sz="600"/>
          </a:p>
        </p:txBody>
      </p:sp>
      <p:sp>
        <p:nvSpPr>
          <p:cNvPr id="119" name="Google Shape;1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200"/>
              <a:buFont typeface="Calibri"/>
              <a:buNone/>
            </a:pPr>
            <a:r>
              <a:rPr b="1" lang="nl-NL"/>
              <a:t>(JASPER)</a:t>
            </a:r>
            <a:endParaRPr/>
          </a:p>
          <a:p>
            <a:pPr indent="0" lvl="0" marL="0" rtl="0" algn="l">
              <a:lnSpc>
                <a:spcPct val="100000"/>
              </a:lnSpc>
              <a:spcBef>
                <a:spcPts val="0"/>
              </a:spcBef>
              <a:spcAft>
                <a:spcPts val="0"/>
              </a:spcAft>
              <a:buClr>
                <a:schemeClr val="lt1"/>
              </a:buClr>
              <a:buSzPts val="1200"/>
              <a:buFont typeface="Calibri"/>
              <a:buNone/>
            </a:pPr>
            <a:r>
              <a:rPr b="0" lang="nl-NL" sz="1800"/>
              <a:t>We are not ready for mars, and neither are you… </a:t>
            </a:r>
            <a:endParaRPr sz="1800"/>
          </a:p>
          <a:p>
            <a:pPr indent="0" lvl="0" marL="0" rtl="0" algn="l">
              <a:lnSpc>
                <a:spcPct val="100000"/>
              </a:lnSpc>
              <a:spcBef>
                <a:spcPts val="0"/>
              </a:spcBef>
              <a:spcAft>
                <a:spcPts val="0"/>
              </a:spcAft>
              <a:buClr>
                <a:schemeClr val="lt1"/>
              </a:buClr>
              <a:buSzPts val="1200"/>
              <a:buFont typeface="Calibri"/>
              <a:buNone/>
            </a:pPr>
            <a:r>
              <a:t/>
            </a:r>
            <a:endParaRPr b="0"/>
          </a:p>
          <a:p>
            <a:pPr indent="0" lvl="0" marL="0" rtl="0" algn="l">
              <a:lnSpc>
                <a:spcPct val="100000"/>
              </a:lnSpc>
              <a:spcBef>
                <a:spcPts val="0"/>
              </a:spcBef>
              <a:spcAft>
                <a:spcPts val="0"/>
              </a:spcAft>
              <a:buClr>
                <a:schemeClr val="lt1"/>
              </a:buClr>
              <a:buSzPts val="1200"/>
              <a:buFont typeface="Calibri"/>
              <a:buNone/>
            </a:pPr>
            <a:r>
              <a:rPr b="0" i="1" lang="nl-NL"/>
              <a:t>NEXT SLIDE</a:t>
            </a:r>
            <a:endParaRPr/>
          </a:p>
          <a:p>
            <a:pPr indent="0" lvl="0" marL="0" rtl="0" algn="l">
              <a:lnSpc>
                <a:spcPct val="100000"/>
              </a:lnSpc>
              <a:spcBef>
                <a:spcPts val="0"/>
              </a:spcBef>
              <a:spcAft>
                <a:spcPts val="0"/>
              </a:spcAft>
              <a:buClr>
                <a:schemeClr val="lt1"/>
              </a:buClr>
              <a:buSzPts val="1200"/>
              <a:buFont typeface="Calibri"/>
              <a:buNone/>
            </a:pPr>
            <a:r>
              <a:t/>
            </a:r>
            <a:endParaRPr b="0" i="1"/>
          </a:p>
          <a:p>
            <a:pPr indent="0" lvl="0" marL="0" rtl="0" algn="l">
              <a:lnSpc>
                <a:spcPct val="100000"/>
              </a:lnSpc>
              <a:spcBef>
                <a:spcPts val="0"/>
              </a:spcBef>
              <a:spcAft>
                <a:spcPts val="0"/>
              </a:spcAft>
              <a:buClr>
                <a:schemeClr val="lt1"/>
              </a:buClr>
              <a:buSzPts val="1200"/>
              <a:buFont typeface="Calibri"/>
              <a:buNone/>
            </a:pPr>
            <a:r>
              <a:t/>
            </a:r>
            <a:endParaRPr b="1" i="1"/>
          </a:p>
        </p:txBody>
      </p:sp>
      <p:sp>
        <p:nvSpPr>
          <p:cNvPr id="128" name="Google Shape;12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i="1" lang="nl-NL"/>
              <a:t>(JASPER)</a:t>
            </a:r>
            <a:endParaRPr>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nl-NL" sz="1500">
                <a:latin typeface="Arial"/>
                <a:ea typeface="Arial"/>
                <a:cs typeface="Arial"/>
                <a:sym typeface="Arial"/>
              </a:rPr>
              <a:t>Just imagine, when you land on Mars, you are bombarded with the new experience of the new world. New biome, new air, new people, laws and technologies. </a:t>
            </a:r>
            <a:endParaRPr sz="1500">
              <a:latin typeface="Arial"/>
              <a:ea typeface="Arial"/>
              <a:cs typeface="Arial"/>
              <a:sym typeface="Arial"/>
            </a:endParaRPr>
          </a:p>
          <a:p>
            <a:pPr indent="0" lvl="0" marL="0" rtl="0" algn="l">
              <a:spcBef>
                <a:spcPts val="0"/>
              </a:spcBef>
              <a:spcAft>
                <a:spcPts val="0"/>
              </a:spcAft>
              <a:buSzPts val="1100"/>
              <a:buNone/>
            </a:pPr>
            <a:r>
              <a:rPr lang="nl-NL" sz="1500">
                <a:latin typeface="Arial"/>
                <a:ea typeface="Arial"/>
                <a:cs typeface="Arial"/>
                <a:sym typeface="Arial"/>
              </a:rPr>
              <a:t>The pressure will be overwhelming and potentially damaging to the mental health of simple Earthlings on Mars.</a:t>
            </a:r>
            <a:endParaRPr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nl-NL" sz="1500">
                <a:latin typeface="Arial"/>
                <a:ea typeface="Arial"/>
                <a:cs typeface="Arial"/>
                <a:sym typeface="Arial"/>
              </a:rPr>
              <a:t>The new world requires people to be at their best, keeping up with the growth of technology. Unfortunately, humanity does not always succeed as efficiently as we wish.</a:t>
            </a:r>
            <a:endParaRPr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nl-NL" sz="1500">
                <a:latin typeface="Arial"/>
                <a:ea typeface="Arial"/>
                <a:cs typeface="Arial"/>
                <a:sym typeface="Arial"/>
              </a:rPr>
              <a:t>We, simple humans with emotions and feelings, have trouble enough regulating our reactions to new undiscovered things, even in our own homes.</a:t>
            </a:r>
            <a:endParaRPr sz="1500">
              <a:latin typeface="Arial"/>
              <a:ea typeface="Arial"/>
              <a:cs typeface="Arial"/>
              <a:sym typeface="Arial"/>
            </a:endParaRPr>
          </a:p>
          <a:p>
            <a:pPr indent="0" lvl="0" marL="0" rtl="0" algn="l">
              <a:spcBef>
                <a:spcPts val="0"/>
              </a:spcBef>
              <a:spcAft>
                <a:spcPts val="0"/>
              </a:spcAft>
              <a:buSzPts val="1100"/>
              <a:buNone/>
            </a:pPr>
            <a:r>
              <a:t/>
            </a:r>
            <a:endParaRPr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nl-NL" sz="1500">
                <a:latin typeface="Arial"/>
                <a:ea typeface="Arial"/>
                <a:cs typeface="Arial"/>
                <a:sym typeface="Arial"/>
              </a:rPr>
              <a:t>So, in a nutshell: </a:t>
            </a:r>
            <a:endParaRPr sz="1500">
              <a:latin typeface="Arial"/>
              <a:ea typeface="Arial"/>
              <a:cs typeface="Arial"/>
              <a:sym typeface="Arial"/>
            </a:endParaRPr>
          </a:p>
          <a:p>
            <a:pPr indent="0" lvl="0" marL="0" rtl="0" algn="l">
              <a:spcBef>
                <a:spcPts val="0"/>
              </a:spcBef>
              <a:spcAft>
                <a:spcPts val="0"/>
              </a:spcAft>
              <a:buSzPts val="1100"/>
              <a:buNone/>
            </a:pPr>
            <a:r>
              <a:rPr lang="nl-NL" sz="1500">
                <a:latin typeface="Arial"/>
                <a:ea typeface="Arial"/>
                <a:cs typeface="Arial"/>
                <a:sym typeface="Arial"/>
              </a:rPr>
              <a:t>Moving to a new planet is a great challenge for our simple minds and bodies. This needs an ingenious invention to make it more bearable.</a:t>
            </a:r>
            <a:endParaRPr sz="1400">
              <a:solidFill>
                <a:srgbClr val="000000"/>
              </a:solidFill>
              <a:latin typeface="Arial"/>
              <a:ea typeface="Arial"/>
              <a:cs typeface="Arial"/>
              <a:sym typeface="Arial"/>
            </a:endParaRPr>
          </a:p>
        </p:txBody>
      </p:sp>
      <p:sp>
        <p:nvSpPr>
          <p:cNvPr id="135" name="Google Shape;13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200"/>
              <a:buFont typeface="Calibri"/>
              <a:buNone/>
            </a:pPr>
            <a:r>
              <a:rPr b="1" i="0" lang="nl-NL"/>
              <a:t>(</a:t>
            </a:r>
            <a:r>
              <a:rPr b="1" lang="nl-NL"/>
              <a:t>Daan</a:t>
            </a:r>
            <a:r>
              <a:rPr b="1" i="0" lang="nl-NL"/>
              <a:t>)</a:t>
            </a:r>
            <a:endParaRPr/>
          </a:p>
          <a:p>
            <a:pPr indent="0" lvl="0" marL="0" rtl="0" algn="l">
              <a:lnSpc>
                <a:spcPct val="100000"/>
              </a:lnSpc>
              <a:spcBef>
                <a:spcPts val="0"/>
              </a:spcBef>
              <a:spcAft>
                <a:spcPts val="0"/>
              </a:spcAft>
              <a:buClr>
                <a:schemeClr val="lt1"/>
              </a:buClr>
              <a:buSzPts val="1200"/>
              <a:buFont typeface="Calibri"/>
              <a:buNone/>
            </a:pPr>
            <a:r>
              <a:t/>
            </a:r>
            <a:endParaRPr b="0" i="0"/>
          </a:p>
          <a:p>
            <a:pPr indent="0" lvl="0" marL="0" rtl="0" algn="l">
              <a:lnSpc>
                <a:spcPct val="100000"/>
              </a:lnSpc>
              <a:spcBef>
                <a:spcPts val="0"/>
              </a:spcBef>
              <a:spcAft>
                <a:spcPts val="0"/>
              </a:spcAft>
              <a:buClr>
                <a:schemeClr val="lt1"/>
              </a:buClr>
              <a:buSzPts val="1200"/>
              <a:buFont typeface="Calibri"/>
              <a:buNone/>
            </a:pPr>
            <a:r>
              <a:rPr b="1" i="0" lang="nl-NL"/>
              <a:t>The you in you, can be better</a:t>
            </a:r>
            <a:r>
              <a:rPr b="0" i="0" lang="nl-NL"/>
              <a:t> </a:t>
            </a:r>
            <a:r>
              <a:rPr b="1" i="0" lang="nl-NL"/>
              <a:t>and we will accomplish this with </a:t>
            </a:r>
            <a:r>
              <a:rPr b="0" i="0" lang="nl-NL" sz="1800" u="none" strike="noStrike">
                <a:solidFill>
                  <a:srgbClr val="000000"/>
                </a:solidFill>
                <a:latin typeface="Arial"/>
                <a:ea typeface="Arial"/>
                <a:cs typeface="Arial"/>
                <a:sym typeface="Arial"/>
              </a:rPr>
              <a:t>a futuristic development where software combined with hardware takes control of a person's character attributes.</a:t>
            </a:r>
            <a:endParaRPr/>
          </a:p>
          <a:p>
            <a:pPr indent="0" lvl="0" marL="0" rtl="0" algn="l">
              <a:lnSpc>
                <a:spcPct val="100000"/>
              </a:lnSpc>
              <a:spcBef>
                <a:spcPts val="0"/>
              </a:spcBef>
              <a:spcAft>
                <a:spcPts val="0"/>
              </a:spcAft>
              <a:buClr>
                <a:schemeClr val="lt1"/>
              </a:buClr>
              <a:buSzPts val="1800"/>
              <a:buFont typeface="Calibri"/>
              <a:buNone/>
            </a:pPr>
            <a:r>
              <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b="0" i="1" lang="nl-NL" sz="1800" u="none" strike="noStrike">
                <a:solidFill>
                  <a:srgbClr val="000000"/>
                </a:solidFill>
                <a:latin typeface="Arial"/>
                <a:ea typeface="Arial"/>
                <a:cs typeface="Arial"/>
                <a:sym typeface="Arial"/>
              </a:rPr>
              <a:t>NEXT SLIDE</a:t>
            </a:r>
            <a:endParaRPr/>
          </a:p>
          <a:p>
            <a:pPr indent="0" lvl="0" marL="0" rtl="0" algn="l">
              <a:lnSpc>
                <a:spcPct val="100000"/>
              </a:lnSpc>
              <a:spcBef>
                <a:spcPts val="0"/>
              </a:spcBef>
              <a:spcAft>
                <a:spcPts val="0"/>
              </a:spcAft>
              <a:buClr>
                <a:schemeClr val="lt1"/>
              </a:buClr>
              <a:buSzPts val="1200"/>
              <a:buFont typeface="Calibri"/>
              <a:buNone/>
            </a:pPr>
            <a:r>
              <a:t/>
            </a:r>
            <a:endParaRPr b="0" i="1"/>
          </a:p>
        </p:txBody>
      </p:sp>
      <p:sp>
        <p:nvSpPr>
          <p:cNvPr id="145" name="Google Shape;14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b="1" i="0" lang="nl-NL" sz="1800" u="none" strike="noStrike">
                <a:solidFill>
                  <a:srgbClr val="000000"/>
                </a:solidFill>
                <a:latin typeface="Arial"/>
                <a:ea typeface="Arial"/>
                <a:cs typeface="Arial"/>
                <a:sym typeface="Arial"/>
              </a:rPr>
              <a:t>(</a:t>
            </a:r>
            <a:r>
              <a:rPr b="1" lang="nl-NL" sz="1800">
                <a:solidFill>
                  <a:srgbClr val="000000"/>
                </a:solidFill>
                <a:latin typeface="Arial"/>
                <a:ea typeface="Arial"/>
                <a:cs typeface="Arial"/>
                <a:sym typeface="Arial"/>
              </a:rPr>
              <a:t>Daan</a:t>
            </a:r>
            <a:r>
              <a:rPr b="1" i="0" lang="nl-NL" sz="1800" u="none" strike="noStrike">
                <a:solidFill>
                  <a:srgbClr val="000000"/>
                </a:solidFill>
                <a:latin typeface="Arial"/>
                <a:ea typeface="Arial"/>
                <a:cs typeface="Arial"/>
                <a:sym typeface="Arial"/>
              </a:rPr>
              <a:t>)</a:t>
            </a:r>
            <a:endParaRPr/>
          </a:p>
          <a:p>
            <a:pPr indent="0" lvl="0" marL="0" rtl="0" algn="l">
              <a:lnSpc>
                <a:spcPct val="100000"/>
              </a:lnSpc>
              <a:spcBef>
                <a:spcPts val="0"/>
              </a:spcBef>
              <a:spcAft>
                <a:spcPts val="0"/>
              </a:spcAft>
              <a:buSzPts val="1400"/>
              <a:buNone/>
            </a:pPr>
            <a:r>
              <a:rPr b="0" i="0" lang="nl-NL" sz="1800" u="none" strike="noStrike">
                <a:solidFill>
                  <a:srgbClr val="000000"/>
                </a:solidFill>
                <a:latin typeface="Arial"/>
                <a:ea typeface="Arial"/>
                <a:cs typeface="Arial"/>
                <a:sym typeface="Arial"/>
              </a:rPr>
              <a:t>We as Marsonality want to be able to provide every inhabitant of Mars with a "chip" giving them knowledge of who they actually are through an initial scan. </a:t>
            </a:r>
            <a:r>
              <a:rPr lang="nl-NL" sz="1800">
                <a:latin typeface="Arial"/>
                <a:ea typeface="Arial"/>
                <a:cs typeface="Arial"/>
                <a:sym typeface="Arial"/>
              </a:rPr>
              <a:t>This chip will be injected into the back of the head when opening an account with us.</a:t>
            </a:r>
            <a:r>
              <a:rPr b="0" i="0" lang="nl-NL" sz="1800" u="none" strike="noStrike">
                <a:solidFill>
                  <a:srgbClr val="000000"/>
                </a:solidFill>
                <a:latin typeface="Arial"/>
                <a:ea typeface="Arial"/>
                <a:cs typeface="Arial"/>
                <a:sym typeface="Arial"/>
              </a:rPr>
              <a:t> </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lang="nl-NL" sz="1800">
                <a:solidFill>
                  <a:srgbClr val="000000"/>
                </a:solidFill>
                <a:latin typeface="Arial"/>
                <a:ea typeface="Arial"/>
                <a:cs typeface="Arial"/>
                <a:sym typeface="Arial"/>
              </a:rPr>
              <a:t>Now y</a:t>
            </a:r>
            <a:r>
              <a:rPr b="0" i="0" lang="nl-NL" sz="1800" u="none" strike="noStrike">
                <a:solidFill>
                  <a:srgbClr val="000000"/>
                </a:solidFill>
                <a:latin typeface="Arial"/>
                <a:ea typeface="Arial"/>
                <a:cs typeface="Arial"/>
                <a:sym typeface="Arial"/>
              </a:rPr>
              <a:t>ou finally find out about your character in depth.</a:t>
            </a:r>
            <a:r>
              <a:rPr lang="nl-NL"/>
              <a:t> </a:t>
            </a:r>
            <a:r>
              <a:rPr b="0" i="0" lang="nl-NL" sz="1800" u="none" strike="noStrike">
                <a:solidFill>
                  <a:srgbClr val="000000"/>
                </a:solidFill>
                <a:latin typeface="Arial"/>
                <a:ea typeface="Arial"/>
                <a:cs typeface="Arial"/>
                <a:sym typeface="Arial"/>
              </a:rPr>
              <a:t>After this, it may turn out that you are not satisfied with certain traits and want them gone? Or maybe you want more of them?</a:t>
            </a:r>
            <a:endParaRPr/>
          </a:p>
          <a:p>
            <a:pPr indent="0" lvl="0" marL="0" rtl="0" algn="l">
              <a:lnSpc>
                <a:spcPct val="100000"/>
              </a:lnSpc>
              <a:spcBef>
                <a:spcPts val="0"/>
              </a:spcBef>
              <a:spcAft>
                <a:spcPts val="0"/>
              </a:spcAft>
              <a:buSzPts val="1400"/>
              <a:buNone/>
            </a:pPr>
            <a:r>
              <a:rPr b="0" i="0" lang="nl-NL" sz="1800" u="none" strike="noStrike">
                <a:solidFill>
                  <a:srgbClr val="000000"/>
                </a:solidFill>
                <a:latin typeface="Arial"/>
                <a:ea typeface="Arial"/>
                <a:cs typeface="Arial"/>
                <a:sym typeface="Arial"/>
              </a:rPr>
              <a:t>This is possible with the software that we create and we will now explain how it generally works.</a:t>
            </a: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152" name="Google Shape;15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b="1" i="0" lang="nl-NL" sz="1800" u="none" strike="noStrike">
                <a:solidFill>
                  <a:srgbClr val="000000"/>
                </a:solidFill>
                <a:latin typeface="Arial"/>
                <a:ea typeface="Arial"/>
                <a:cs typeface="Arial"/>
                <a:sym typeface="Arial"/>
              </a:rPr>
              <a:t>(</a:t>
            </a:r>
            <a:r>
              <a:rPr b="1" lang="nl-NL" sz="1800">
                <a:solidFill>
                  <a:srgbClr val="000000"/>
                </a:solidFill>
                <a:latin typeface="Arial"/>
                <a:ea typeface="Arial"/>
                <a:cs typeface="Arial"/>
                <a:sym typeface="Arial"/>
              </a:rPr>
              <a:t>JB</a:t>
            </a:r>
            <a:r>
              <a:rPr b="1" i="0" lang="nl-NL" sz="1800" u="none" strike="noStrike">
                <a:solidFill>
                  <a:srgbClr val="000000"/>
                </a:solidFill>
                <a:latin typeface="Arial"/>
                <a:ea typeface="Arial"/>
                <a:cs typeface="Arial"/>
                <a:sym typeface="Arial"/>
              </a:rPr>
              <a:t>)</a:t>
            </a:r>
            <a:endParaRPr/>
          </a:p>
          <a:p>
            <a:pPr indent="0" lvl="0" marL="0" rtl="0" algn="l">
              <a:lnSpc>
                <a:spcPct val="100000"/>
              </a:lnSpc>
              <a:spcBef>
                <a:spcPts val="0"/>
              </a:spcBef>
              <a:spcAft>
                <a:spcPts val="0"/>
              </a:spcAft>
              <a:buClr>
                <a:schemeClr val="dk1"/>
              </a:buClr>
              <a:buSzPts val="1100"/>
              <a:buFont typeface="Arial"/>
              <a:buNone/>
            </a:pPr>
            <a:r>
              <a:rPr lang="nl-NL" sz="1400">
                <a:latin typeface="Arial"/>
                <a:ea typeface="Arial"/>
                <a:cs typeface="Arial"/>
                <a:sym typeface="Arial"/>
              </a:rPr>
              <a:t>Each resident can sign up with us to create a </a:t>
            </a:r>
            <a:r>
              <a:rPr b="1" lang="nl-NL" sz="1400">
                <a:latin typeface="Arial"/>
                <a:ea typeface="Arial"/>
                <a:cs typeface="Arial"/>
                <a:sym typeface="Arial"/>
              </a:rPr>
              <a:t>basic profile</a:t>
            </a:r>
            <a:r>
              <a:rPr lang="nl-NL" sz="1400">
                <a:latin typeface="Arial"/>
                <a:ea typeface="Arial"/>
                <a:cs typeface="Arial"/>
                <a:sym typeface="Arial"/>
              </a:rPr>
              <a: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nl-NL" sz="1400">
                <a:latin typeface="Arial"/>
                <a:ea typeface="Arial"/>
                <a:cs typeface="Arial"/>
                <a:sym typeface="Arial"/>
              </a:rPr>
              <a:t>Hereby the person gets the opportunity to </a:t>
            </a:r>
            <a:r>
              <a:rPr lang="nl-NL" sz="1400">
                <a:latin typeface="Arial"/>
                <a:ea typeface="Arial"/>
                <a:cs typeface="Arial"/>
                <a:sym typeface="Arial"/>
              </a:rPr>
              <a:t>consult</a:t>
            </a:r>
            <a:r>
              <a:rPr lang="nl-NL" sz="1400">
                <a:latin typeface="Arial"/>
                <a:ea typeface="Arial"/>
                <a:cs typeface="Arial"/>
                <a:sym typeface="Arial"/>
              </a:rPr>
              <a:t> their personal dashboard linked to his/her/theirs MarsID through their interactive device.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nl-NL" sz="1400">
                <a:latin typeface="Arial"/>
                <a:ea typeface="Arial"/>
                <a:cs typeface="Arial"/>
                <a:sym typeface="Arial"/>
              </a:rPr>
              <a:t>If desired, one can purchase multiple profiles which contain a number of fixed "locks" that are parallel to the number of personal traits they can customize.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nl-NL" sz="1400">
                <a:latin typeface="Arial"/>
                <a:ea typeface="Arial"/>
                <a:cs typeface="Arial"/>
                <a:sym typeface="Arial"/>
              </a:rPr>
              <a:t>Please note that profiles can only be purchased in ascending order, starting with one unlockable trait and getting more unlocks with more profiles you purchase, we do this to keep people from getting too hungry for more.</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nl-NL" sz="1400">
                <a:latin typeface="Arial"/>
                <a:ea typeface="Arial"/>
                <a:cs typeface="Arial"/>
                <a:sym typeface="Arial"/>
              </a:rPr>
              <a:t>Simply 1 more personal attribute can have an immense impact on a person. </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Calibri"/>
              <a:buNone/>
            </a:pPr>
            <a:r>
              <a:t/>
            </a:r>
            <a:endParaRPr sz="1300"/>
          </a:p>
          <a:p>
            <a:pPr indent="0" lvl="0" marL="0" rtl="0" algn="l">
              <a:lnSpc>
                <a:spcPct val="100000"/>
              </a:lnSpc>
              <a:spcBef>
                <a:spcPts val="0"/>
              </a:spcBef>
              <a:spcAft>
                <a:spcPts val="0"/>
              </a:spcAft>
              <a:buClr>
                <a:schemeClr val="dk1"/>
              </a:buClr>
              <a:buSzPts val="1200"/>
              <a:buFont typeface="Calibri"/>
              <a:buNone/>
            </a:pPr>
            <a:r>
              <a:t/>
            </a:r>
            <a:endParaRPr sz="1300"/>
          </a:p>
          <a:p>
            <a:pPr indent="0" lvl="0" marL="0" rtl="0" algn="l">
              <a:lnSpc>
                <a:spcPct val="100000"/>
              </a:lnSpc>
              <a:spcBef>
                <a:spcPts val="0"/>
              </a:spcBef>
              <a:spcAft>
                <a:spcPts val="0"/>
              </a:spcAft>
              <a:buSzPts val="1400"/>
              <a:buNone/>
            </a:pPr>
            <a:r>
              <a:t/>
            </a:r>
            <a:endParaRPr b="0" i="0" sz="16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b="1" i="0" lang="nl-NL" sz="1600" u="none" strike="noStrike">
                <a:solidFill>
                  <a:srgbClr val="000000"/>
                </a:solidFill>
                <a:latin typeface="Arial"/>
                <a:ea typeface="Arial"/>
                <a:cs typeface="Arial"/>
                <a:sym typeface="Arial"/>
              </a:rPr>
              <a:t>(</a:t>
            </a:r>
            <a:r>
              <a:rPr b="1" lang="nl-NL" sz="1600">
                <a:solidFill>
                  <a:srgbClr val="000000"/>
                </a:solidFill>
                <a:latin typeface="Arial"/>
                <a:ea typeface="Arial"/>
                <a:cs typeface="Arial"/>
                <a:sym typeface="Arial"/>
              </a:rPr>
              <a:t>K</a:t>
            </a:r>
            <a:r>
              <a:rPr b="1" i="0" lang="nl-NL" sz="1600" u="none" strike="noStrike">
                <a:solidFill>
                  <a:srgbClr val="000000"/>
                </a:solidFill>
                <a:latin typeface="Arial"/>
                <a:ea typeface="Arial"/>
                <a:cs typeface="Arial"/>
                <a:sym typeface="Arial"/>
              </a:rPr>
              <a:t>)</a:t>
            </a:r>
            <a:endParaRPr/>
          </a:p>
          <a:p>
            <a:pPr indent="0" lvl="0" marL="0" rtl="0" algn="l">
              <a:lnSpc>
                <a:spcPct val="100000"/>
              </a:lnSpc>
              <a:spcBef>
                <a:spcPts val="0"/>
              </a:spcBef>
              <a:spcAft>
                <a:spcPts val="0"/>
              </a:spcAft>
              <a:buClr>
                <a:schemeClr val="dk1"/>
              </a:buClr>
              <a:buSzPts val="1100"/>
              <a:buFont typeface="Arial"/>
              <a:buNone/>
            </a:pPr>
            <a:r>
              <a:rPr lang="nl-NL" sz="1200">
                <a:latin typeface="Arial"/>
                <a:ea typeface="Arial"/>
                <a:cs typeface="Arial"/>
                <a:sym typeface="Arial"/>
              </a:rPr>
              <a:t>But what if you want to go back to the original version of yourself?</a:t>
            </a:r>
            <a:endParaRPr/>
          </a:p>
          <a:p>
            <a:pPr indent="0" lvl="0" marL="0" rtl="0" algn="l">
              <a:lnSpc>
                <a:spcPct val="100000"/>
              </a:lnSpc>
              <a:spcBef>
                <a:spcPts val="0"/>
              </a:spcBef>
              <a:spcAft>
                <a:spcPts val="0"/>
              </a:spcAft>
              <a:buClr>
                <a:schemeClr val="dk1"/>
              </a:buClr>
              <a:buSzPts val="1100"/>
              <a:buFont typeface="Arial"/>
              <a:buNone/>
            </a:pPr>
            <a:r>
              <a:rPr lang="nl-NL" sz="1200">
                <a:latin typeface="Arial"/>
                <a:ea typeface="Arial"/>
                <a:cs typeface="Arial"/>
                <a:sym typeface="Arial"/>
              </a:rPr>
              <a:t>That is possible, we keep your initial first personality scan as a return point. </a:t>
            </a:r>
            <a:endParaRPr/>
          </a:p>
          <a:p>
            <a:pPr indent="0" lvl="0" marL="0" rtl="0" algn="l">
              <a:lnSpc>
                <a:spcPct val="100000"/>
              </a:lnSpc>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nl-NL" sz="1200">
                <a:latin typeface="Arial"/>
                <a:ea typeface="Arial"/>
                <a:cs typeface="Arial"/>
                <a:sym typeface="Arial"/>
              </a:rPr>
              <a:t>You may wonder if one can just change personalities at any time, well no one can do.</a:t>
            </a:r>
            <a:endParaRPr/>
          </a:p>
          <a:p>
            <a:pPr indent="0" lvl="0" marL="0" rtl="0" algn="l">
              <a:lnSpc>
                <a:spcPct val="100000"/>
              </a:lnSpc>
              <a:spcBef>
                <a:spcPts val="0"/>
              </a:spcBef>
              <a:spcAft>
                <a:spcPts val="0"/>
              </a:spcAft>
              <a:buClr>
                <a:schemeClr val="dk1"/>
              </a:buClr>
              <a:buSzPts val="1100"/>
              <a:buFont typeface="Arial"/>
              <a:buNone/>
            </a:pPr>
            <a:r>
              <a:rPr lang="nl-NL" sz="1200">
                <a:latin typeface="Arial"/>
                <a:ea typeface="Arial"/>
                <a:cs typeface="Arial"/>
                <a:sym typeface="Arial"/>
              </a:rPr>
              <a:t>When one configures a profile,meaning, they pick the traits and lock them in, there is a cooldown period of 24 sol before changing them, and changing between profiles has a cooldown period of 5 sol.</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br>
              <a:rPr lang="nl-NL" sz="2400"/>
            </a:br>
            <a:endParaRPr/>
          </a:p>
          <a:p>
            <a:pPr indent="0" lvl="0" marL="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161" name="Google Shape;16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147bd668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6147bd668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r>
              <a:rPr b="1" i="0" lang="nl-NL" sz="1800" u="none" strike="noStrike">
                <a:solidFill>
                  <a:srgbClr val="000000"/>
                </a:solidFill>
                <a:latin typeface="Arial"/>
                <a:ea typeface="Arial"/>
                <a:cs typeface="Arial"/>
                <a:sym typeface="Arial"/>
              </a:rPr>
              <a:t>(</a:t>
            </a:r>
            <a:r>
              <a:rPr b="1" lang="nl-NL" sz="1800">
                <a:solidFill>
                  <a:srgbClr val="000000"/>
                </a:solidFill>
                <a:latin typeface="Arial"/>
                <a:ea typeface="Arial"/>
                <a:cs typeface="Arial"/>
                <a:sym typeface="Arial"/>
              </a:rPr>
              <a:t>Daan</a:t>
            </a:r>
            <a:r>
              <a:rPr b="1" i="0" lang="nl-NL" sz="1800" u="none" strike="noStrike">
                <a:solidFill>
                  <a:srgbClr val="000000"/>
                </a:solidFill>
                <a:latin typeface="Arial"/>
                <a:ea typeface="Arial"/>
                <a:cs typeface="Arial"/>
                <a:sym typeface="Arial"/>
              </a:rPr>
              <a:t>)</a:t>
            </a:r>
            <a:endParaRPr/>
          </a:p>
          <a:p>
            <a:pPr indent="0" lvl="0" marL="0" rtl="0" algn="l">
              <a:lnSpc>
                <a:spcPct val="100000"/>
              </a:lnSpc>
              <a:spcBef>
                <a:spcPts val="0"/>
              </a:spcBef>
              <a:spcAft>
                <a:spcPts val="0"/>
              </a:spcAft>
              <a:buClr>
                <a:schemeClr val="dk1"/>
              </a:buClr>
              <a:buSzPts val="1100"/>
              <a:buFont typeface="Arial"/>
              <a:buNone/>
            </a:pPr>
            <a:r>
              <a:rPr lang="nl-NL" sz="1500">
                <a:latin typeface="Arial"/>
                <a:ea typeface="Arial"/>
                <a:cs typeface="Arial"/>
                <a:sym typeface="Arial"/>
              </a:rPr>
              <a:t>When someone decides they want to leave Mars, to go live somewhere else or just to go on a holiday, they will have to deactivate their chip at the space station. We intend to let the users do this themselves via the software on their wristband.</a:t>
            </a:r>
            <a:endParaRPr sz="15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nl-NL" sz="1500">
                <a:latin typeface="Arial"/>
                <a:ea typeface="Arial"/>
                <a:cs typeface="Arial"/>
                <a:sym typeface="Arial"/>
              </a:rPr>
              <a:t>If someone were to try to leave Mars without deactivating, the chip would deactivate on its own when leaving of the planet. Also, our software would notify us and the user would be warned that if this happens more than once, they will be fined 50 marscoins.</a:t>
            </a:r>
            <a:endParaRPr sz="2000">
              <a:solidFill>
                <a:srgbClr val="000000"/>
              </a:solidFill>
              <a:latin typeface="Arial"/>
              <a:ea typeface="Arial"/>
              <a:cs typeface="Arial"/>
              <a:sym typeface="Arial"/>
            </a:endParaRPr>
          </a:p>
          <a:p>
            <a:pPr indent="0" lvl="0" marL="0" rtl="0" algn="l">
              <a:lnSpc>
                <a:spcPct val="100000"/>
              </a:lnSpc>
              <a:spcBef>
                <a:spcPts val="0"/>
              </a:spcBef>
              <a:spcAft>
                <a:spcPts val="0"/>
              </a:spcAft>
              <a:buSzPts val="1400"/>
              <a:buNone/>
            </a:pPr>
            <a:br>
              <a:rPr lang="nl-NL" sz="2800"/>
            </a:br>
            <a:endParaRPr/>
          </a:p>
          <a:p>
            <a:pPr indent="0" lvl="0" marL="0" rtl="0" algn="l">
              <a:lnSpc>
                <a:spcPct val="100000"/>
              </a:lnSpc>
              <a:spcBef>
                <a:spcPts val="0"/>
              </a:spcBef>
              <a:spcAft>
                <a:spcPts val="0"/>
              </a:spcAft>
              <a:buClr>
                <a:schemeClr val="dk1"/>
              </a:buClr>
              <a:buSzPts val="1200"/>
              <a:buFont typeface="Calibri"/>
              <a:buNone/>
            </a:pPr>
            <a:r>
              <a:t/>
            </a:r>
            <a:endParaRPr/>
          </a:p>
        </p:txBody>
      </p:sp>
      <p:sp>
        <p:nvSpPr>
          <p:cNvPr id="170" name="Google Shape;170;g16147bd668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nl-N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inhoud" type="obj">
  <p:cSld name="OBJECT">
    <p:spTree>
      <p:nvGrpSpPr>
        <p:cNvPr id="15" name="Shape 15"/>
        <p:cNvGrpSpPr/>
        <p:nvPr/>
      </p:nvGrpSpPr>
      <p:grpSpPr>
        <a:xfrm>
          <a:off x="0" y="0"/>
          <a:ext cx="0" cy="0"/>
          <a:chOff x="0" y="0"/>
          <a:chExt cx="0" cy="0"/>
        </a:xfrm>
      </p:grpSpPr>
      <p:sp>
        <p:nvSpPr>
          <p:cNvPr id="16" name="Google Shape;16;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8" name="Google Shape;18;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4" name="Shape 74"/>
        <p:cNvGrpSpPr/>
        <p:nvPr/>
      </p:nvGrpSpPr>
      <p:grpSpPr>
        <a:xfrm>
          <a:off x="0" y="0"/>
          <a:ext cx="0" cy="0"/>
          <a:chOff x="0" y="0"/>
          <a:chExt cx="0" cy="0"/>
        </a:xfrm>
      </p:grpSpPr>
      <p:sp>
        <p:nvSpPr>
          <p:cNvPr id="75" name="Google Shape;75;p2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7" name="Google Shape;77;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80" name="Shape 80"/>
        <p:cNvGrpSpPr/>
        <p:nvPr/>
      </p:nvGrpSpPr>
      <p:grpSpPr>
        <a:xfrm>
          <a:off x="0" y="0"/>
          <a:ext cx="0" cy="0"/>
          <a:chOff x="0" y="0"/>
          <a:chExt cx="0" cy="0"/>
        </a:xfrm>
      </p:grpSpPr>
      <p:sp>
        <p:nvSpPr>
          <p:cNvPr id="81" name="Google Shape;81;p26"/>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3" name="Google Shape;83;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6"/>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bg>
      <p:bgPr>
        <a:solidFill>
          <a:schemeClr val="accent2"/>
        </a:solidFill>
      </p:bgPr>
    </p:bg>
    <p:spTree>
      <p:nvGrpSpPr>
        <p:cNvPr id="92" name="Shape 92"/>
        <p:cNvGrpSpPr/>
        <p:nvPr/>
      </p:nvGrpSpPr>
      <p:grpSpPr>
        <a:xfrm>
          <a:off x="0" y="0"/>
          <a:ext cx="0" cy="0"/>
          <a:chOff x="0" y="0"/>
          <a:chExt cx="0" cy="0"/>
        </a:xfrm>
      </p:grpSpPr>
      <p:sp>
        <p:nvSpPr>
          <p:cNvPr id="93" name="Google Shape;93;p1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95" name="Google Shape;95;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8"/>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21" name="Shape 21"/>
        <p:cNvGrpSpPr/>
        <p:nvPr/>
      </p:nvGrpSpPr>
      <p:grpSpPr>
        <a:xfrm>
          <a:off x="0" y="0"/>
          <a:ext cx="0" cy="0"/>
          <a:chOff x="0" y="0"/>
          <a:chExt cx="0" cy="0"/>
        </a:xfrm>
      </p:grpSpPr>
      <p:sp>
        <p:nvSpPr>
          <p:cNvPr id="22" name="Google Shape;22;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4" name="Google Shape;24;p15"/>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5" name="Google Shape;25;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28" name="Shape 28"/>
        <p:cNvGrpSpPr/>
        <p:nvPr/>
      </p:nvGrpSpPr>
      <p:grpSpPr>
        <a:xfrm>
          <a:off x="0" y="0"/>
          <a:ext cx="0" cy="0"/>
          <a:chOff x="0" y="0"/>
          <a:chExt cx="0" cy="0"/>
        </a:xfrm>
      </p:grpSpPr>
      <p:sp>
        <p:nvSpPr>
          <p:cNvPr id="29" name="Google Shape;29;p19"/>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9"/>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p:nvPr>
            <p:ph idx="2" type="pic"/>
          </p:nvPr>
        </p:nvSpPr>
        <p:spPr>
          <a:xfrm>
            <a:off x="6095999" y="0"/>
            <a:ext cx="6102097" cy="6858000"/>
          </a:xfrm>
          <a:prstGeom prst="rect">
            <a:avLst/>
          </a:prstGeom>
          <a:solidFill>
            <a:srgbClr val="BFBFBF"/>
          </a:solidFill>
          <a:ln>
            <a:noFill/>
          </a:ln>
        </p:spPr>
      </p:sp>
      <p:sp>
        <p:nvSpPr>
          <p:cNvPr id="32" name="Google Shape;32;p19"/>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3" name="Google Shape;33;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bg>
      <p:bgPr>
        <a:solidFill>
          <a:schemeClr val="accent2"/>
        </a:solidFill>
      </p:bgPr>
    </p:bg>
    <p:spTree>
      <p:nvGrpSpPr>
        <p:cNvPr id="36" name="Shape 36"/>
        <p:cNvGrpSpPr/>
        <p:nvPr/>
      </p:nvGrpSpPr>
      <p:grpSpPr>
        <a:xfrm>
          <a:off x="0" y="0"/>
          <a:ext cx="0" cy="0"/>
          <a:chOff x="0" y="0"/>
          <a:chExt cx="0" cy="0"/>
        </a:xfrm>
      </p:grpSpPr>
      <p:sp>
        <p:nvSpPr>
          <p:cNvPr id="37" name="Google Shape;37;p1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9" name="Google Shape;39;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bg>
      <p:bgPr>
        <a:solidFill>
          <a:schemeClr val="accent1"/>
        </a:solidFill>
      </p:bgPr>
    </p:bg>
    <p:spTree>
      <p:nvGrpSpPr>
        <p:cNvPr id="42" name="Shape 42"/>
        <p:cNvGrpSpPr/>
        <p:nvPr/>
      </p:nvGrpSpPr>
      <p:grpSpPr>
        <a:xfrm>
          <a:off x="0" y="0"/>
          <a:ext cx="0" cy="0"/>
          <a:chOff x="0" y="0"/>
          <a:chExt cx="0" cy="0"/>
        </a:xfrm>
      </p:grpSpPr>
      <p:sp>
        <p:nvSpPr>
          <p:cNvPr id="43" name="Google Shape;43;p20"/>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5" name="Google Shape;45;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8" name="Shape 48"/>
        <p:cNvGrpSpPr/>
        <p:nvPr/>
      </p:nvGrpSpPr>
      <p:grpSpPr>
        <a:xfrm>
          <a:off x="0" y="0"/>
          <a:ext cx="0" cy="0"/>
          <a:chOff x="0" y="0"/>
          <a:chExt cx="0" cy="0"/>
        </a:xfrm>
      </p:grpSpPr>
      <p:sp>
        <p:nvSpPr>
          <p:cNvPr id="49" name="Google Shape;49;p21"/>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21"/>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21"/>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21"/>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
        <p:nvSpPr>
          <p:cNvPr id="56" name="Google Shape;56;p2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57" name="Shape 57"/>
        <p:cNvGrpSpPr/>
        <p:nvPr/>
      </p:nvGrpSpPr>
      <p:grpSpPr>
        <a:xfrm>
          <a:off x="0" y="0"/>
          <a:ext cx="0" cy="0"/>
          <a:chOff x="0" y="0"/>
          <a:chExt cx="0" cy="0"/>
        </a:xfrm>
      </p:grpSpPr>
      <p:sp>
        <p:nvSpPr>
          <p:cNvPr id="58" name="Google Shape;58;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62" name="Shape 62"/>
        <p:cNvGrpSpPr/>
        <p:nvPr/>
      </p:nvGrpSpPr>
      <p:grpSpPr>
        <a:xfrm>
          <a:off x="0" y="0"/>
          <a:ext cx="0" cy="0"/>
          <a:chOff x="0" y="0"/>
          <a:chExt cx="0" cy="0"/>
        </a:xfrm>
      </p:grpSpPr>
      <p:sp>
        <p:nvSpPr>
          <p:cNvPr id="63" name="Google Shape;63;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66" name="Shape 66"/>
        <p:cNvGrpSpPr/>
        <p:nvPr/>
      </p:nvGrpSpPr>
      <p:grpSpPr>
        <a:xfrm>
          <a:off x="0" y="0"/>
          <a:ext cx="0" cy="0"/>
          <a:chOff x="0" y="0"/>
          <a:chExt cx="0" cy="0"/>
        </a:xfrm>
      </p:grpSpPr>
      <p:sp>
        <p:nvSpPr>
          <p:cNvPr id="67" name="Google Shape;67;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12" name="Google Shape;12;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3"/>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9" name="Google Shape;89;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90" name="Google Shape;90;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91" name="Google Shape;91;p16"/>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3.png"/><Relationship Id="rId5"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16.jp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jpg"/><Relationship Id="rId4" Type="http://schemas.openxmlformats.org/officeDocument/2006/relationships/image" Target="../media/image3.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7.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20.png"/><Relationship Id="rId5"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Afbeelding met zitten, donker, zwart, nachthemel&#10;&#10;Automatisch gegenereerde beschrijving" id="103" name="Google Shape;103;p1"/>
          <p:cNvPicPr preferRelativeResize="0"/>
          <p:nvPr/>
        </p:nvPicPr>
        <p:blipFill rotWithShape="1">
          <a:blip r:embed="rId3">
            <a:alphaModFix/>
          </a:blip>
          <a:srcRect b="10000" l="0" r="0" t="0"/>
          <a:stretch/>
        </p:blipFill>
        <p:spPr>
          <a:xfrm>
            <a:off x="0" y="0"/>
            <a:ext cx="12191980" cy="6857990"/>
          </a:xfrm>
          <a:prstGeom prst="rect">
            <a:avLst/>
          </a:prstGeom>
          <a:noFill/>
          <a:ln>
            <a:noFill/>
          </a:ln>
        </p:spPr>
      </p:pic>
      <p:sp>
        <p:nvSpPr>
          <p:cNvPr id="104" name="Google Shape;104;p1"/>
          <p:cNvSpPr txBox="1"/>
          <p:nvPr>
            <p:ph type="title"/>
          </p:nvPr>
        </p:nvSpPr>
        <p:spPr>
          <a:xfrm>
            <a:off x="311621" y="2778894"/>
            <a:ext cx="3331464" cy="1300211"/>
          </a:xfrm>
          <a:prstGeom prst="rect">
            <a:avLst/>
          </a:prstGeom>
          <a:noFill/>
          <a:ln>
            <a:noFill/>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lt1"/>
              </a:buClr>
              <a:buSzPts val="6600"/>
              <a:buFont typeface="Gill Sans"/>
              <a:buNone/>
            </a:pPr>
            <a:r>
              <a:rPr lang="nl-NL" sz="6600">
                <a:solidFill>
                  <a:schemeClr val="lt1"/>
                </a:solidFill>
              </a:rPr>
              <a:t>MARS</a:t>
            </a:r>
            <a:endParaRPr/>
          </a:p>
        </p:txBody>
      </p:sp>
      <p:sp>
        <p:nvSpPr>
          <p:cNvPr id="105" name="Google Shape;105;p1"/>
          <p:cNvSpPr txBox="1"/>
          <p:nvPr/>
        </p:nvSpPr>
        <p:spPr>
          <a:xfrm>
            <a:off x="8860536" y="2778889"/>
            <a:ext cx="3331464" cy="1300211"/>
          </a:xfrm>
          <a:prstGeom prst="rect">
            <a:avLst/>
          </a:prstGeom>
          <a:noFill/>
          <a:ln>
            <a:noFill/>
          </a:ln>
        </p:spPr>
        <p:txBody>
          <a:bodyPr anchorCtr="0" anchor="ctr" bIns="182875" lIns="182875" spcFirstLastPara="1" rIns="182875" wrap="square" tIns="182875">
            <a:normAutofit/>
          </a:bodyPr>
          <a:lstStyle/>
          <a:p>
            <a:pPr indent="0" lvl="0" marL="0" marR="0" rtl="0" algn="ctr">
              <a:lnSpc>
                <a:spcPct val="90000"/>
              </a:lnSpc>
              <a:spcBef>
                <a:spcPts val="0"/>
              </a:spcBef>
              <a:spcAft>
                <a:spcPts val="0"/>
              </a:spcAft>
              <a:buClr>
                <a:schemeClr val="lt1"/>
              </a:buClr>
              <a:buSzPts val="6600"/>
              <a:buFont typeface="Gill Sans"/>
              <a:buNone/>
            </a:pPr>
            <a:r>
              <a:rPr b="0" i="0" lang="nl-NL" sz="6600" u="none" cap="none" strike="noStrike">
                <a:solidFill>
                  <a:schemeClr val="lt1"/>
                </a:solidFill>
                <a:latin typeface="Gill Sans"/>
                <a:ea typeface="Gill Sans"/>
                <a:cs typeface="Gill Sans"/>
                <a:sym typeface="Gill Sans"/>
              </a:rPr>
              <a:t>NALITY</a:t>
            </a:r>
            <a:endParaRPr b="0" i="0" sz="6600" u="none" cap="none" strike="noStrike">
              <a:solidFill>
                <a:schemeClr val="lt1"/>
              </a:solidFill>
              <a:latin typeface="Gill Sans"/>
              <a:ea typeface="Gill Sans"/>
              <a:cs typeface="Gill Sans"/>
              <a:sym typeface="Gill Sans"/>
            </a:endParaRPr>
          </a:p>
        </p:txBody>
      </p:sp>
      <p:pic>
        <p:nvPicPr>
          <p:cNvPr descr="Afbeelding met zwart, plant, donker, sluiten&#10;&#10;Automatisch gegenereerde beschrijving" id="106" name="Google Shape;106;p1"/>
          <p:cNvPicPr preferRelativeResize="0"/>
          <p:nvPr/>
        </p:nvPicPr>
        <p:blipFill rotWithShape="1">
          <a:blip r:embed="rId4">
            <a:alphaModFix/>
          </a:blip>
          <a:srcRect b="0" l="0" r="0" t="0"/>
          <a:stretch/>
        </p:blipFill>
        <p:spPr>
          <a:xfrm>
            <a:off x="3222519" y="876299"/>
            <a:ext cx="5892805" cy="58928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10"/>
          <p:cNvSpPr txBox="1"/>
          <p:nvPr/>
        </p:nvSpPr>
        <p:spPr>
          <a:xfrm>
            <a:off x="204537" y="257155"/>
            <a:ext cx="2418347" cy="847920"/>
          </a:xfrm>
          <a:prstGeom prst="rect">
            <a:avLst/>
          </a:prstGeom>
          <a:blipFill rotWithShape="1">
            <a:blip r:embed="rId3">
              <a:alphaModFix/>
            </a:blip>
            <a:stretch>
              <a:fillRect b="0" l="0" r="0" t="0"/>
            </a:stretch>
          </a:blipFill>
          <a:ln cap="sq" cmpd="sng" w="38100">
            <a:solidFill>
              <a:srgbClr val="FFFFFF"/>
            </a:solidFill>
            <a:prstDash val="solid"/>
            <a:miter lim="800000"/>
            <a:headEnd len="sm" w="sm" type="none"/>
            <a:tailEnd len="sm" w="sm" type="none"/>
          </a:ln>
        </p:spPr>
        <p:txBody>
          <a:bodyPr anchorCtr="1" anchor="ctr" bIns="182875" lIns="274300" spcFirstLastPara="1" rIns="274300" wrap="square" tIns="182875">
            <a:normAutofit/>
          </a:bodyPr>
          <a:lstStyle/>
          <a:p>
            <a:pPr indent="0" lvl="0" marL="0" marR="0" rtl="0" algn="ctr">
              <a:lnSpc>
                <a:spcPct val="90000"/>
              </a:lnSpc>
              <a:spcBef>
                <a:spcPts val="0"/>
              </a:spcBef>
              <a:spcAft>
                <a:spcPts val="0"/>
              </a:spcAft>
              <a:buClr>
                <a:srgbClr val="FFFFFF"/>
              </a:buClr>
              <a:buSzPts val="2800"/>
              <a:buFont typeface="Gill Sans"/>
              <a:buNone/>
            </a:pPr>
            <a:r>
              <a:rPr b="0" i="0" lang="nl-NL" sz="2800" u="none" cap="none" strike="noStrike">
                <a:solidFill>
                  <a:srgbClr val="FFFFFF"/>
                </a:solidFill>
                <a:latin typeface="Gill Sans"/>
                <a:ea typeface="Gill Sans"/>
                <a:cs typeface="Gill Sans"/>
                <a:sym typeface="Gill Sans"/>
              </a:rPr>
              <a:t>VALUE</a:t>
            </a:r>
            <a:endParaRPr b="0" i="0" sz="2800" u="none" cap="none" strike="noStrike">
              <a:solidFill>
                <a:srgbClr val="FFFFFF"/>
              </a:solidFill>
              <a:latin typeface="Gill Sans"/>
              <a:ea typeface="Gill Sans"/>
              <a:cs typeface="Gill Sans"/>
              <a:sym typeface="Gill Sans"/>
            </a:endParaRPr>
          </a:p>
        </p:txBody>
      </p:sp>
      <p:sp>
        <p:nvSpPr>
          <p:cNvPr id="181" name="Google Shape;181;p10"/>
          <p:cNvSpPr txBox="1"/>
          <p:nvPr/>
        </p:nvSpPr>
        <p:spPr>
          <a:xfrm>
            <a:off x="2622885" y="2196791"/>
            <a:ext cx="6794248" cy="123220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Investment: research</a:t>
            </a:r>
            <a:endParaRPr/>
          </a:p>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Business model </a:t>
            </a:r>
            <a:endParaRPr b="0" i="0" sz="1400" u="none" cap="none" strike="noStrike">
              <a:solidFill>
                <a:srgbClr val="000000"/>
              </a:solidFill>
              <a:latin typeface="Arial"/>
              <a:ea typeface="Arial"/>
              <a:cs typeface="Arial"/>
              <a:sym typeface="Arial"/>
            </a:endParaRPr>
          </a:p>
        </p:txBody>
      </p:sp>
      <p:pic>
        <p:nvPicPr>
          <p:cNvPr id="182" name="Google Shape;182;p10"/>
          <p:cNvPicPr preferRelativeResize="0"/>
          <p:nvPr/>
        </p:nvPicPr>
        <p:blipFill rotWithShape="1">
          <a:blip r:embed="rId4">
            <a:alphaModFix/>
          </a:blip>
          <a:srcRect b="0" l="0" r="0" t="0"/>
          <a:stretch/>
        </p:blipFill>
        <p:spPr>
          <a:xfrm>
            <a:off x="1235221" y="3429000"/>
            <a:ext cx="3042732" cy="2864621"/>
          </a:xfrm>
          <a:prstGeom prst="snip2DiagRect">
            <a:avLst>
              <a:gd fmla="val 27099" name="adj1"/>
              <a:gd fmla="val 0"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83" name="Google Shape;183;p10"/>
          <p:cNvPicPr preferRelativeResize="0"/>
          <p:nvPr/>
        </p:nvPicPr>
        <p:blipFill rotWithShape="1">
          <a:blip r:embed="rId5">
            <a:alphaModFix/>
          </a:blip>
          <a:srcRect b="0" l="0" r="0" t="0"/>
          <a:stretch/>
        </p:blipFill>
        <p:spPr>
          <a:xfrm>
            <a:off x="4591793" y="4861310"/>
            <a:ext cx="2438400" cy="1624584"/>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
        <p:nvSpPr>
          <p:cNvPr id="184" name="Google Shape;184;p10"/>
          <p:cNvSpPr txBox="1"/>
          <p:nvPr/>
        </p:nvSpPr>
        <p:spPr>
          <a:xfrm>
            <a:off x="4591793" y="3658942"/>
            <a:ext cx="6400800" cy="861774"/>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Limited knowledge</a:t>
            </a:r>
            <a:endParaRPr b="0" i="0" sz="1800" u="none" cap="none" strike="noStrike">
              <a:solidFill>
                <a:schemeClr val="lt1"/>
              </a:solidFill>
              <a:latin typeface="Gill Sans"/>
              <a:ea typeface="Gill Sans"/>
              <a:cs typeface="Gill Sans"/>
              <a:sym typeface="Gill Sans"/>
            </a:endParaRPr>
          </a:p>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R &amp; D</a:t>
            </a:r>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500"/>
                                        <p:tgtEl>
                                          <p:spTgt spid="18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500"/>
                                        <p:tgtEl>
                                          <p:spTgt spid="181">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12"/>
          <p:cNvSpPr txBox="1"/>
          <p:nvPr>
            <p:ph type="ctrTitle"/>
          </p:nvPr>
        </p:nvSpPr>
        <p:spPr>
          <a:xfrm>
            <a:off x="1600200" y="2386744"/>
            <a:ext cx="8991600" cy="1645920"/>
          </a:xfrm>
          <a:prstGeom prst="rect">
            <a:avLst/>
          </a:prstGeom>
          <a:blipFill rotWithShape="1">
            <a:blip r:embed="rId3">
              <a:alphaModFix/>
            </a:blip>
            <a:stretch>
              <a:fillRect b="0" l="0" r="0" t="0"/>
            </a:stretch>
          </a:blipFill>
          <a:ln cap="flat" cmpd="sng" w="9525">
            <a:solidFill>
              <a:schemeClr val="lt1"/>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chemeClr val="lt1"/>
              </a:buClr>
              <a:buSzPts val="3800"/>
              <a:buFont typeface="Gill Sans"/>
              <a:buNone/>
            </a:pPr>
            <a:r>
              <a:rPr lang="nl-NL">
                <a:solidFill>
                  <a:schemeClr val="lt1"/>
                </a:solidFill>
              </a:rPr>
              <a:t>END</a:t>
            </a:r>
            <a:endParaRPr/>
          </a:p>
        </p:txBody>
      </p:sp>
      <p:sp>
        <p:nvSpPr>
          <p:cNvPr id="191" name="Google Shape;191;p12"/>
          <p:cNvSpPr txBox="1"/>
          <p:nvPr>
            <p:ph idx="1" type="subTitle"/>
          </p:nvPr>
        </p:nvSpPr>
        <p:spPr>
          <a:xfrm>
            <a:off x="2147697" y="4343019"/>
            <a:ext cx="7896606"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9BAFB5"/>
              </a:buClr>
              <a:buSzPts val="2000"/>
              <a:buNone/>
            </a:pPr>
            <a:r>
              <a:rPr lang="nl-NL">
                <a:solidFill>
                  <a:srgbClr val="FEFEFE"/>
                </a:solidFill>
              </a:rPr>
              <a:t>MARS IS FUTURE, WE WANT YOU TO BE PART OF IT</a:t>
            </a:r>
            <a:endParaRPr b="1">
              <a:solidFill>
                <a:srgbClr val="FEFEFE"/>
              </a:solidFill>
            </a:endParaRPr>
          </a:p>
        </p:txBody>
      </p:sp>
      <p:sp>
        <p:nvSpPr>
          <p:cNvPr id="192" name="Google Shape;192;p12"/>
          <p:cNvSpPr txBox="1"/>
          <p:nvPr/>
        </p:nvSpPr>
        <p:spPr>
          <a:xfrm>
            <a:off x="3047011" y="5192623"/>
            <a:ext cx="6097978" cy="542969"/>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FFFF"/>
              </a:buClr>
              <a:buSzPts val="3200"/>
              <a:buFont typeface="Gill Sans"/>
              <a:buNone/>
            </a:pPr>
            <a:r>
              <a:rPr b="1" i="0" lang="nl-NL" sz="3200" u="none" cap="none" strike="noStrike">
                <a:solidFill>
                  <a:srgbClr val="FFFFFF"/>
                </a:solidFill>
                <a:latin typeface="Gill Sans"/>
                <a:ea typeface="Gill Sans"/>
                <a:cs typeface="Gill Sans"/>
                <a:sym typeface="Gill Sans"/>
              </a:rPr>
              <a:t>ARE THERE QUESTIONS?</a:t>
            </a:r>
            <a:endParaRPr/>
          </a:p>
        </p:txBody>
      </p:sp>
      <p:pic>
        <p:nvPicPr>
          <p:cNvPr id="193" name="Google Shape;193;p12"/>
          <p:cNvPicPr preferRelativeResize="0"/>
          <p:nvPr/>
        </p:nvPicPr>
        <p:blipFill rotWithShape="1">
          <a:blip r:embed="rId4">
            <a:alphaModFix/>
          </a:blip>
          <a:srcRect b="0" l="0" r="0" t="0"/>
          <a:stretch/>
        </p:blipFill>
        <p:spPr>
          <a:xfrm>
            <a:off x="4381747" y="483256"/>
            <a:ext cx="3428505" cy="1903488"/>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500"/>
                                        <p:tgtEl>
                                          <p:spTgt spid="191">
                                            <p:txEl>
                                              <p:pRg end="0" st="0"/>
                                            </p:txEl>
                                          </p:spTgt>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192"/>
                                        </p:tgtEl>
                                        <p:attrNameLst>
                                          <p:attrName>style.visibility</p:attrName>
                                        </p:attrNameLst>
                                      </p:cBhvr>
                                      <p:to>
                                        <p:strVal val="visible"/>
                                      </p:to>
                                    </p:set>
                                    <p:animEffect filter="fade" transition="in">
                                      <p:cBhvr>
                                        <p:cTn dur="5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Afbeelding met zitten, donker, zwart, nachthemel&#10;&#10;Automatisch gegenereerde beschrijving" id="112" name="Google Shape;112;p2"/>
          <p:cNvPicPr preferRelativeResize="0"/>
          <p:nvPr/>
        </p:nvPicPr>
        <p:blipFill rotWithShape="1">
          <a:blip r:embed="rId3">
            <a:alphaModFix/>
          </a:blip>
          <a:srcRect b="10000" l="0" r="0" t="0"/>
          <a:stretch/>
        </p:blipFill>
        <p:spPr>
          <a:xfrm>
            <a:off x="0" y="0"/>
            <a:ext cx="12191980" cy="6857990"/>
          </a:xfrm>
          <a:prstGeom prst="rect">
            <a:avLst/>
          </a:prstGeom>
          <a:noFill/>
          <a:ln>
            <a:noFill/>
          </a:ln>
        </p:spPr>
      </p:pic>
      <p:sp>
        <p:nvSpPr>
          <p:cNvPr id="113" name="Google Shape;113;p2"/>
          <p:cNvSpPr txBox="1"/>
          <p:nvPr>
            <p:ph type="title"/>
          </p:nvPr>
        </p:nvSpPr>
        <p:spPr>
          <a:xfrm>
            <a:off x="311621" y="2778894"/>
            <a:ext cx="3331464" cy="1300211"/>
          </a:xfrm>
          <a:prstGeom prst="rect">
            <a:avLst/>
          </a:prstGeom>
          <a:noFill/>
          <a:ln>
            <a:noFill/>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chemeClr val="lt1"/>
              </a:buClr>
              <a:buSzPts val="6600"/>
              <a:buFont typeface="Gill Sans"/>
              <a:buNone/>
            </a:pPr>
            <a:r>
              <a:rPr lang="nl-NL" sz="6600">
                <a:solidFill>
                  <a:schemeClr val="lt1"/>
                </a:solidFill>
              </a:rPr>
              <a:t>MARS</a:t>
            </a:r>
            <a:endParaRPr/>
          </a:p>
        </p:txBody>
      </p:sp>
      <p:sp>
        <p:nvSpPr>
          <p:cNvPr id="114" name="Google Shape;114;p2"/>
          <p:cNvSpPr txBox="1"/>
          <p:nvPr/>
        </p:nvSpPr>
        <p:spPr>
          <a:xfrm>
            <a:off x="8860536" y="2778889"/>
            <a:ext cx="3331464" cy="1300211"/>
          </a:xfrm>
          <a:prstGeom prst="rect">
            <a:avLst/>
          </a:prstGeom>
          <a:noFill/>
          <a:ln>
            <a:noFill/>
          </a:ln>
        </p:spPr>
        <p:txBody>
          <a:bodyPr anchorCtr="0" anchor="ctr" bIns="182875" lIns="182875" spcFirstLastPara="1" rIns="182875" wrap="square" tIns="182875">
            <a:normAutofit/>
          </a:bodyPr>
          <a:lstStyle/>
          <a:p>
            <a:pPr indent="0" lvl="0" marL="0" marR="0" rtl="0" algn="ctr">
              <a:lnSpc>
                <a:spcPct val="90000"/>
              </a:lnSpc>
              <a:spcBef>
                <a:spcPts val="0"/>
              </a:spcBef>
              <a:spcAft>
                <a:spcPts val="0"/>
              </a:spcAft>
              <a:buClr>
                <a:schemeClr val="lt1"/>
              </a:buClr>
              <a:buSzPts val="6600"/>
              <a:buFont typeface="Gill Sans"/>
              <a:buNone/>
            </a:pPr>
            <a:r>
              <a:rPr b="0" i="0" lang="nl-NL" sz="6600" u="none" cap="none" strike="noStrike">
                <a:solidFill>
                  <a:schemeClr val="lt1"/>
                </a:solidFill>
                <a:latin typeface="Gill Sans"/>
                <a:ea typeface="Gill Sans"/>
                <a:cs typeface="Gill Sans"/>
                <a:sym typeface="Gill Sans"/>
              </a:rPr>
              <a:t>NALITY</a:t>
            </a:r>
            <a:endParaRPr b="0" i="0" sz="6600" u="none" cap="none" strike="noStrike">
              <a:solidFill>
                <a:schemeClr val="lt1"/>
              </a:solidFill>
              <a:latin typeface="Gill Sans"/>
              <a:ea typeface="Gill Sans"/>
              <a:cs typeface="Gill Sans"/>
              <a:sym typeface="Gill Sans"/>
            </a:endParaRPr>
          </a:p>
        </p:txBody>
      </p:sp>
      <p:pic>
        <p:nvPicPr>
          <p:cNvPr descr="Afbeelding met zwart, plant, donker, sluiten&#10;&#10;Automatisch gegenereerde beschrijving" id="115" name="Google Shape;115;p2"/>
          <p:cNvPicPr preferRelativeResize="0"/>
          <p:nvPr/>
        </p:nvPicPr>
        <p:blipFill rotWithShape="1">
          <a:blip r:embed="rId4">
            <a:alphaModFix/>
          </a:blip>
          <a:srcRect b="0" l="0" r="0" t="0"/>
          <a:stretch/>
        </p:blipFill>
        <p:spPr>
          <a:xfrm rot="-9590927">
            <a:off x="3162294" y="876299"/>
            <a:ext cx="5892805" cy="58928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3"/>
          <p:cNvSpPr txBox="1"/>
          <p:nvPr>
            <p:ph idx="1" type="body"/>
          </p:nvPr>
        </p:nvSpPr>
        <p:spPr>
          <a:xfrm>
            <a:off x="2622884" y="1835255"/>
            <a:ext cx="10173323" cy="4547937"/>
          </a:xfrm>
          <a:prstGeom prst="rect">
            <a:avLst/>
          </a:prstGeom>
          <a:noFill/>
          <a:ln>
            <a:noFill/>
          </a:ln>
        </p:spPr>
        <p:txBody>
          <a:bodyPr anchorCtr="0" anchor="t" bIns="45700" lIns="91425" spcFirstLastPara="1" rIns="91425" wrap="square" tIns="45700">
            <a:normAutofit/>
          </a:bodyPr>
          <a:lstStyle/>
          <a:p>
            <a:pPr indent="-114300" lvl="0" marL="228600" rtl="0" algn="l">
              <a:lnSpc>
                <a:spcPct val="100000"/>
              </a:lnSpc>
              <a:spcBef>
                <a:spcPts val="0"/>
              </a:spcBef>
              <a:spcAft>
                <a:spcPts val="0"/>
              </a:spcAft>
              <a:buSzPts val="1800"/>
              <a:buNone/>
            </a:pPr>
            <a:r>
              <a:t/>
            </a:r>
            <a:endParaRPr>
              <a:solidFill>
                <a:schemeClr val="lt1"/>
              </a:solidFill>
            </a:endParaRPr>
          </a:p>
          <a:p>
            <a:pPr indent="-228600" lvl="0" marL="228600" rtl="0" algn="l">
              <a:lnSpc>
                <a:spcPct val="100000"/>
              </a:lnSpc>
              <a:spcBef>
                <a:spcPts val="1000"/>
              </a:spcBef>
              <a:spcAft>
                <a:spcPts val="0"/>
              </a:spcAft>
              <a:buSzPts val="1800"/>
              <a:buChar char="•"/>
            </a:pPr>
            <a:r>
              <a:rPr lang="nl-NL">
                <a:solidFill>
                  <a:schemeClr val="lt1"/>
                </a:solidFill>
              </a:rPr>
              <a:t>Commercial: colony on Mars</a:t>
            </a:r>
            <a:endParaRPr/>
          </a:p>
          <a:p>
            <a:pPr indent="-228600" lvl="0" marL="228600" rtl="0" algn="l">
              <a:lnSpc>
                <a:spcPct val="100000"/>
              </a:lnSpc>
              <a:spcBef>
                <a:spcPts val="1000"/>
              </a:spcBef>
              <a:spcAft>
                <a:spcPts val="0"/>
              </a:spcAft>
              <a:buSzPts val="1800"/>
              <a:buChar char="•"/>
            </a:pPr>
            <a:r>
              <a:rPr lang="nl-NL">
                <a:solidFill>
                  <a:schemeClr val="lt1"/>
                </a:solidFill>
              </a:rPr>
              <a:t>Effort and perseverance</a:t>
            </a:r>
            <a:endParaRPr/>
          </a:p>
          <a:p>
            <a:pPr indent="-228600" lvl="0" marL="228600" rtl="0" algn="l">
              <a:lnSpc>
                <a:spcPct val="100000"/>
              </a:lnSpc>
              <a:spcBef>
                <a:spcPts val="1000"/>
              </a:spcBef>
              <a:spcAft>
                <a:spcPts val="0"/>
              </a:spcAft>
              <a:buSzPts val="1800"/>
              <a:buChar char="•"/>
            </a:pPr>
            <a:r>
              <a:rPr lang="nl-NL">
                <a:solidFill>
                  <a:schemeClr val="lt1"/>
                </a:solidFill>
              </a:rPr>
              <a:t>Loss of courage, feeling alone, … Job?</a:t>
            </a:r>
            <a:endParaRPr/>
          </a:p>
          <a:p>
            <a:pPr indent="-228600" lvl="0" marL="228600" rtl="0" algn="l">
              <a:lnSpc>
                <a:spcPct val="100000"/>
              </a:lnSpc>
              <a:spcBef>
                <a:spcPts val="1000"/>
              </a:spcBef>
              <a:spcAft>
                <a:spcPts val="0"/>
              </a:spcAft>
              <a:buSzPts val="1800"/>
              <a:buChar char="•"/>
            </a:pPr>
            <a:r>
              <a:rPr lang="nl-NL">
                <a:solidFill>
                  <a:schemeClr val="lt1"/>
                </a:solidFill>
              </a:rPr>
              <a:t>Find a solution!</a:t>
            </a:r>
            <a:endParaRPr/>
          </a:p>
        </p:txBody>
      </p:sp>
      <p:sp>
        <p:nvSpPr>
          <p:cNvPr id="122" name="Google Shape;122;p3"/>
          <p:cNvSpPr txBox="1"/>
          <p:nvPr/>
        </p:nvSpPr>
        <p:spPr>
          <a:xfrm>
            <a:off x="204537" y="257155"/>
            <a:ext cx="2418347" cy="847920"/>
          </a:xfrm>
          <a:prstGeom prst="rect">
            <a:avLst/>
          </a:prstGeom>
          <a:blipFill rotWithShape="1">
            <a:blip r:embed="rId3">
              <a:alphaModFix/>
            </a:blip>
            <a:stretch>
              <a:fillRect b="0" l="0" r="0" t="0"/>
            </a:stretch>
          </a:blipFill>
          <a:ln cap="sq" cmpd="sng" w="38100">
            <a:solidFill>
              <a:srgbClr val="FFFFFF"/>
            </a:solidFill>
            <a:prstDash val="solid"/>
            <a:miter lim="800000"/>
            <a:headEnd len="sm" w="sm" type="none"/>
            <a:tailEnd len="sm" w="sm" type="none"/>
          </a:ln>
        </p:spPr>
        <p:txBody>
          <a:bodyPr anchorCtr="1" anchor="ctr" bIns="182875" lIns="274300" spcFirstLastPara="1" rIns="274300" wrap="square" tIns="182875">
            <a:normAutofit/>
          </a:bodyPr>
          <a:lstStyle/>
          <a:p>
            <a:pPr indent="0" lvl="0" marL="0" marR="0" rtl="0" algn="ctr">
              <a:lnSpc>
                <a:spcPct val="90000"/>
              </a:lnSpc>
              <a:spcBef>
                <a:spcPts val="0"/>
              </a:spcBef>
              <a:spcAft>
                <a:spcPts val="0"/>
              </a:spcAft>
              <a:buClr>
                <a:srgbClr val="FFFFFF"/>
              </a:buClr>
              <a:buSzPts val="2800"/>
              <a:buFont typeface="Gill Sans"/>
              <a:buNone/>
            </a:pPr>
            <a:r>
              <a:rPr b="0" i="0" lang="nl-NL" sz="2800" u="none" cap="none" strike="noStrike">
                <a:solidFill>
                  <a:srgbClr val="FFFFFF"/>
                </a:solidFill>
                <a:latin typeface="Gill Sans"/>
                <a:ea typeface="Gill Sans"/>
                <a:cs typeface="Gill Sans"/>
                <a:sym typeface="Gill Sans"/>
              </a:rPr>
              <a:t>MEET BOB</a:t>
            </a:r>
            <a:endParaRPr b="0" i="0" sz="2800" u="none" cap="none" strike="noStrike">
              <a:solidFill>
                <a:srgbClr val="FFFFFF"/>
              </a:solidFill>
              <a:latin typeface="Gill Sans"/>
              <a:ea typeface="Gill Sans"/>
              <a:cs typeface="Gill Sans"/>
              <a:sym typeface="Gill Sans"/>
            </a:endParaRPr>
          </a:p>
        </p:txBody>
      </p:sp>
      <p:pic>
        <p:nvPicPr>
          <p:cNvPr id="123" name="Google Shape;123;p3"/>
          <p:cNvPicPr preferRelativeResize="0"/>
          <p:nvPr/>
        </p:nvPicPr>
        <p:blipFill rotWithShape="1">
          <a:blip r:embed="rId4">
            <a:alphaModFix/>
          </a:blip>
          <a:srcRect b="0" l="0" r="0" t="0"/>
          <a:stretch/>
        </p:blipFill>
        <p:spPr>
          <a:xfrm>
            <a:off x="8336906" y="2862878"/>
            <a:ext cx="3655826" cy="1880720"/>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313"/>
              </a:srgbClr>
            </a:outerShdw>
          </a:effectLst>
        </p:spPr>
      </p:pic>
      <p:pic>
        <p:nvPicPr>
          <p:cNvPr id="124" name="Google Shape;124;p3"/>
          <p:cNvPicPr preferRelativeResize="0"/>
          <p:nvPr/>
        </p:nvPicPr>
        <p:blipFill rotWithShape="1">
          <a:blip r:embed="rId5">
            <a:alphaModFix/>
          </a:blip>
          <a:srcRect b="0" l="0" r="0" t="0"/>
          <a:stretch/>
        </p:blipFill>
        <p:spPr>
          <a:xfrm>
            <a:off x="9070086" y="1105075"/>
            <a:ext cx="2922646" cy="1857248"/>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313"/>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4"/>
          <p:cNvSpPr txBox="1"/>
          <p:nvPr>
            <p:ph type="ctrTitle"/>
          </p:nvPr>
        </p:nvSpPr>
        <p:spPr>
          <a:xfrm>
            <a:off x="1600200" y="2386744"/>
            <a:ext cx="8991600" cy="1645920"/>
          </a:xfrm>
          <a:prstGeom prst="rect">
            <a:avLst/>
          </a:prstGeom>
          <a:blipFill rotWithShape="1">
            <a:blip r:embed="rId3">
              <a:alphaModFix/>
            </a:blip>
            <a:stretch>
              <a:fillRect b="0" l="0" r="0" t="0"/>
            </a:stretch>
          </a:blipFill>
          <a:ln cap="flat" cmpd="sng" w="9525">
            <a:solidFill>
              <a:schemeClr val="lt1"/>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chemeClr val="lt1"/>
              </a:buClr>
              <a:buSzPts val="3800"/>
              <a:buFont typeface="Gill Sans"/>
              <a:buNone/>
            </a:pPr>
            <a:r>
              <a:rPr lang="nl-NL">
                <a:solidFill>
                  <a:schemeClr val="lt1"/>
                </a:solidFill>
              </a:rPr>
              <a:t>THE PROBLEM</a:t>
            </a:r>
            <a:endParaRPr/>
          </a:p>
        </p:txBody>
      </p:sp>
      <p:sp>
        <p:nvSpPr>
          <p:cNvPr id="131" name="Google Shape;131;p4"/>
          <p:cNvSpPr txBox="1"/>
          <p:nvPr>
            <p:ph idx="1" type="subTitle"/>
          </p:nvPr>
        </p:nvSpPr>
        <p:spPr>
          <a:xfrm>
            <a:off x="2147697" y="4343019"/>
            <a:ext cx="7896606"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b="1" lang="nl-NL"/>
              <a:t>WE ARE NOT READY FOR MARS</a:t>
            </a:r>
            <a:endParaRPr/>
          </a:p>
          <a:p>
            <a:pPr indent="0" lvl="0" marL="0" rtl="0" algn="ctr">
              <a:lnSpc>
                <a:spcPct val="100000"/>
              </a:lnSpc>
              <a:spcBef>
                <a:spcPts val="1000"/>
              </a:spcBef>
              <a:spcAft>
                <a:spcPts val="0"/>
              </a:spcAft>
              <a:buSzPts val="2000"/>
              <a:buNone/>
            </a:pPr>
            <a:r>
              <a:rPr lang="nl-NL"/>
              <a:t>and neither are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500"/>
                                        <p:tgtEl>
                                          <p:spTgt spid="13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500"/>
                                        <p:tgtEl>
                                          <p:spTgt spid="13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5"/>
          <p:cNvSpPr txBox="1"/>
          <p:nvPr>
            <p:ph idx="1" type="body"/>
          </p:nvPr>
        </p:nvSpPr>
        <p:spPr>
          <a:xfrm>
            <a:off x="1029462" y="790193"/>
            <a:ext cx="10400538" cy="5505831"/>
          </a:xfrm>
          <a:prstGeom prst="rect">
            <a:avLst/>
          </a:prstGeom>
          <a:noFill/>
          <a:ln>
            <a:noFill/>
          </a:ln>
        </p:spPr>
        <p:txBody>
          <a:bodyPr anchorCtr="0" anchor="t" bIns="45700" lIns="91425" spcFirstLastPara="1" rIns="91425" wrap="square" tIns="45700">
            <a:normAutofit/>
          </a:bodyPr>
          <a:lstStyle/>
          <a:p>
            <a:pPr indent="-114300" lvl="0" marL="228600" rtl="0" algn="l">
              <a:lnSpc>
                <a:spcPct val="100000"/>
              </a:lnSpc>
              <a:spcBef>
                <a:spcPts val="0"/>
              </a:spcBef>
              <a:spcAft>
                <a:spcPts val="0"/>
              </a:spcAft>
              <a:buSzPts val="1800"/>
              <a:buNone/>
            </a:pPr>
            <a:r>
              <a:t/>
            </a:r>
            <a:endParaRPr/>
          </a:p>
          <a:p>
            <a:pPr indent="-114300" lvl="0" marL="228600" rtl="0" algn="l">
              <a:lnSpc>
                <a:spcPct val="100000"/>
              </a:lnSpc>
              <a:spcBef>
                <a:spcPts val="1000"/>
              </a:spcBef>
              <a:spcAft>
                <a:spcPts val="0"/>
              </a:spcAft>
              <a:buSzPts val="1800"/>
              <a:buNone/>
            </a:pPr>
            <a:r>
              <a:t/>
            </a:r>
            <a:endParaRPr/>
          </a:p>
        </p:txBody>
      </p:sp>
      <p:sp>
        <p:nvSpPr>
          <p:cNvPr id="138" name="Google Shape;138;p5"/>
          <p:cNvSpPr txBox="1"/>
          <p:nvPr/>
        </p:nvSpPr>
        <p:spPr>
          <a:xfrm>
            <a:off x="2622884" y="2196791"/>
            <a:ext cx="10173323" cy="45479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Bombarded with the new world &gt; pressure</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The best</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Simple humans</a:t>
            </a:r>
            <a:endParaRPr b="0" i="0" sz="1400" u="none" cap="none" strike="noStrike">
              <a:solidFill>
                <a:srgbClr val="000000"/>
              </a:solidFill>
              <a:latin typeface="Arial"/>
              <a:ea typeface="Arial"/>
              <a:cs typeface="Arial"/>
              <a:sym typeface="Arial"/>
            </a:endParaRPr>
          </a:p>
        </p:txBody>
      </p:sp>
      <p:pic>
        <p:nvPicPr>
          <p:cNvPr id="139" name="Google Shape;139;p5"/>
          <p:cNvPicPr preferRelativeResize="0"/>
          <p:nvPr/>
        </p:nvPicPr>
        <p:blipFill rotWithShape="1">
          <a:blip r:embed="rId4">
            <a:alphaModFix/>
          </a:blip>
          <a:srcRect b="0" l="0" r="0" t="0"/>
          <a:stretch/>
        </p:blipFill>
        <p:spPr>
          <a:xfrm>
            <a:off x="7975343" y="2196791"/>
            <a:ext cx="4101844" cy="2461106"/>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313"/>
              </a:srgbClr>
            </a:outerShdw>
          </a:effectLst>
        </p:spPr>
      </p:pic>
      <p:pic>
        <p:nvPicPr>
          <p:cNvPr id="140" name="Google Shape;140;p5"/>
          <p:cNvPicPr preferRelativeResize="0"/>
          <p:nvPr/>
        </p:nvPicPr>
        <p:blipFill rotWithShape="1">
          <a:blip r:embed="rId5">
            <a:alphaModFix/>
          </a:blip>
          <a:srcRect b="0" l="0" r="0" t="0"/>
          <a:stretch/>
        </p:blipFill>
        <p:spPr>
          <a:xfrm>
            <a:off x="7547126" y="1052581"/>
            <a:ext cx="856433" cy="970063"/>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313"/>
              </a:srgbClr>
            </a:outerShdw>
          </a:effectLst>
        </p:spPr>
      </p:pic>
      <p:sp>
        <p:nvSpPr>
          <p:cNvPr id="141" name="Google Shape;141;p5"/>
          <p:cNvSpPr txBox="1"/>
          <p:nvPr/>
        </p:nvSpPr>
        <p:spPr>
          <a:xfrm>
            <a:off x="204537" y="257155"/>
            <a:ext cx="2418347" cy="847920"/>
          </a:xfrm>
          <a:prstGeom prst="rect">
            <a:avLst/>
          </a:prstGeom>
          <a:blipFill rotWithShape="1">
            <a:blip r:embed="rId3">
              <a:alphaModFix/>
            </a:blip>
            <a:stretch>
              <a:fillRect b="0" l="0" r="0" t="0"/>
            </a:stretch>
          </a:blipFill>
          <a:ln cap="sq" cmpd="sng" w="38100">
            <a:solidFill>
              <a:srgbClr val="FFFFFF"/>
            </a:solidFill>
            <a:prstDash val="solid"/>
            <a:miter lim="800000"/>
            <a:headEnd len="sm" w="sm" type="none"/>
            <a:tailEnd len="sm" w="sm" type="none"/>
          </a:ln>
        </p:spPr>
        <p:txBody>
          <a:bodyPr anchorCtr="1" anchor="ctr" bIns="182875" lIns="274300" spcFirstLastPara="1" rIns="274300" wrap="square" tIns="182875">
            <a:normAutofit fontScale="77500" lnSpcReduction="20000"/>
          </a:bodyPr>
          <a:lstStyle/>
          <a:p>
            <a:pPr indent="0" lvl="0" marL="0" marR="0" rtl="0" algn="ctr">
              <a:lnSpc>
                <a:spcPct val="90000"/>
              </a:lnSpc>
              <a:spcBef>
                <a:spcPts val="0"/>
              </a:spcBef>
              <a:spcAft>
                <a:spcPts val="0"/>
              </a:spcAft>
              <a:buClr>
                <a:srgbClr val="FFFFFF"/>
              </a:buClr>
              <a:buSzPct val="100000"/>
              <a:buFont typeface="Gill Sans"/>
              <a:buNone/>
            </a:pPr>
            <a:r>
              <a:rPr b="0" i="0" lang="nl-NL" sz="2800" u="none" cap="none" strike="noStrike">
                <a:solidFill>
                  <a:srgbClr val="FFFFFF"/>
                </a:solidFill>
                <a:latin typeface="Gill Sans"/>
                <a:ea typeface="Gill Sans"/>
                <a:cs typeface="Gill Sans"/>
                <a:sym typeface="Gill Sans"/>
              </a:rPr>
              <a:t>THE PROBLEM</a:t>
            </a:r>
            <a:endParaRPr b="0" i="0" sz="2800" u="none" cap="none" strike="noStrike">
              <a:solidFill>
                <a:srgbClr val="FFFFF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500"/>
                                        <p:tgtEl>
                                          <p:spTgt spid="13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500"/>
                                        <p:tgtEl>
                                          <p:spTgt spid="138">
                                            <p:txEl>
                                              <p:pRg end="2" st="2"/>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6"/>
          <p:cNvSpPr txBox="1"/>
          <p:nvPr>
            <p:ph type="ctrTitle"/>
          </p:nvPr>
        </p:nvSpPr>
        <p:spPr>
          <a:xfrm>
            <a:off x="1600200" y="2386744"/>
            <a:ext cx="8991600" cy="1645920"/>
          </a:xfrm>
          <a:prstGeom prst="rect">
            <a:avLst/>
          </a:prstGeom>
          <a:blipFill rotWithShape="1">
            <a:blip r:embed="rId3">
              <a:alphaModFix/>
            </a:blip>
            <a:stretch>
              <a:fillRect b="0" l="0" r="0" t="0"/>
            </a:stretch>
          </a:blipFill>
          <a:ln cap="flat" cmpd="sng" w="9525">
            <a:solidFill>
              <a:schemeClr val="lt1"/>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chemeClr val="lt1"/>
              </a:buClr>
              <a:buSzPts val="3800"/>
              <a:buFont typeface="Gill Sans"/>
              <a:buNone/>
            </a:pPr>
            <a:r>
              <a:rPr lang="nl-NL">
                <a:solidFill>
                  <a:schemeClr val="lt1"/>
                </a:solidFill>
              </a:rPr>
              <a:t>THE SOLUTION</a:t>
            </a:r>
            <a:endParaRPr/>
          </a:p>
        </p:txBody>
      </p:sp>
      <p:sp>
        <p:nvSpPr>
          <p:cNvPr id="148" name="Google Shape;148;p6"/>
          <p:cNvSpPr txBox="1"/>
          <p:nvPr>
            <p:ph idx="1" type="subTitle"/>
          </p:nvPr>
        </p:nvSpPr>
        <p:spPr>
          <a:xfrm>
            <a:off x="2147697" y="4343019"/>
            <a:ext cx="7896606" cy="1239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9BAFB5"/>
              </a:buClr>
              <a:buSzPts val="2000"/>
              <a:buNone/>
            </a:pPr>
            <a:r>
              <a:rPr lang="nl-NL">
                <a:solidFill>
                  <a:srgbClr val="FEFEFE"/>
                </a:solidFill>
              </a:rPr>
              <a:t>THE “YOU” IN YOU, CAN BE BETTER</a:t>
            </a:r>
            <a:endParaRPr/>
          </a:p>
          <a:p>
            <a:pPr indent="0" lvl="0" marL="0" rtl="0" algn="ctr">
              <a:lnSpc>
                <a:spcPct val="100000"/>
              </a:lnSpc>
              <a:spcBef>
                <a:spcPts val="1000"/>
              </a:spcBef>
              <a:spcAft>
                <a:spcPts val="0"/>
              </a:spcAft>
              <a:buClr>
                <a:srgbClr val="9BAFB5"/>
              </a:buClr>
              <a:buSzPts val="2000"/>
              <a:buNone/>
            </a:pPr>
            <a:r>
              <a:rPr b="1" lang="nl-NL">
                <a:solidFill>
                  <a:srgbClr val="FEFEFE"/>
                </a:solidFill>
              </a:rPr>
              <a:t>there’s no need for shortcomings</a:t>
            </a:r>
            <a:endParaRPr b="1">
              <a:solidFill>
                <a:srgbClr val="FEFEF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7"/>
          <p:cNvSpPr txBox="1"/>
          <p:nvPr/>
        </p:nvSpPr>
        <p:spPr>
          <a:xfrm>
            <a:off x="204537" y="257155"/>
            <a:ext cx="2418347" cy="847920"/>
          </a:xfrm>
          <a:prstGeom prst="rect">
            <a:avLst/>
          </a:prstGeom>
          <a:blipFill rotWithShape="1">
            <a:blip r:embed="rId3">
              <a:alphaModFix/>
            </a:blip>
            <a:stretch>
              <a:fillRect b="0" l="0" r="0" t="0"/>
            </a:stretch>
          </a:blipFill>
          <a:ln cap="sq" cmpd="sng" w="38100">
            <a:solidFill>
              <a:srgbClr val="FFFFFF"/>
            </a:solidFill>
            <a:prstDash val="solid"/>
            <a:miter lim="800000"/>
            <a:headEnd len="sm" w="sm" type="none"/>
            <a:tailEnd len="sm" w="sm" type="none"/>
          </a:ln>
        </p:spPr>
        <p:txBody>
          <a:bodyPr anchorCtr="1" anchor="ctr" bIns="182875" lIns="274300" spcFirstLastPara="1" rIns="274300" wrap="square" tIns="182875">
            <a:normAutofit fontScale="77500" lnSpcReduction="20000"/>
          </a:bodyPr>
          <a:lstStyle/>
          <a:p>
            <a:pPr indent="0" lvl="0" marL="0" marR="0" rtl="0" algn="ctr">
              <a:lnSpc>
                <a:spcPct val="90000"/>
              </a:lnSpc>
              <a:spcBef>
                <a:spcPts val="0"/>
              </a:spcBef>
              <a:spcAft>
                <a:spcPts val="0"/>
              </a:spcAft>
              <a:buClr>
                <a:srgbClr val="FFFFFF"/>
              </a:buClr>
              <a:buSzPct val="100000"/>
              <a:buFont typeface="Gill Sans"/>
              <a:buNone/>
            </a:pPr>
            <a:r>
              <a:rPr b="0" i="0" lang="nl-NL" sz="2800" u="none" cap="none" strike="noStrike">
                <a:solidFill>
                  <a:srgbClr val="FFFFFF"/>
                </a:solidFill>
                <a:latin typeface="Gill Sans"/>
                <a:ea typeface="Gill Sans"/>
                <a:cs typeface="Gill Sans"/>
                <a:sym typeface="Gill Sans"/>
              </a:rPr>
              <a:t>THE SOLUTION</a:t>
            </a:r>
            <a:endParaRPr b="0" i="0" sz="2800" u="none" cap="none" strike="noStrike">
              <a:solidFill>
                <a:srgbClr val="FFFFFF"/>
              </a:solidFill>
              <a:latin typeface="Gill Sans"/>
              <a:ea typeface="Gill Sans"/>
              <a:cs typeface="Gill Sans"/>
              <a:sym typeface="Gill Sans"/>
            </a:endParaRPr>
          </a:p>
        </p:txBody>
      </p:sp>
      <p:pic>
        <p:nvPicPr>
          <p:cNvPr id="155" name="Google Shape;155;p7"/>
          <p:cNvPicPr preferRelativeResize="0"/>
          <p:nvPr/>
        </p:nvPicPr>
        <p:blipFill rotWithShape="1">
          <a:blip r:embed="rId4">
            <a:alphaModFix/>
          </a:blip>
          <a:srcRect b="0" l="0" r="0" t="0"/>
          <a:stretch/>
        </p:blipFill>
        <p:spPr>
          <a:xfrm>
            <a:off x="9725659" y="1698988"/>
            <a:ext cx="1503844" cy="1420569"/>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313"/>
              </a:srgbClr>
            </a:outerShdw>
          </a:effectLst>
        </p:spPr>
      </p:pic>
      <p:sp>
        <p:nvSpPr>
          <p:cNvPr id="156" name="Google Shape;156;p7"/>
          <p:cNvSpPr txBox="1"/>
          <p:nvPr/>
        </p:nvSpPr>
        <p:spPr>
          <a:xfrm>
            <a:off x="2622885" y="2196791"/>
            <a:ext cx="4811188" cy="45479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A “chip”</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Initial scan, in depth character</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Satisfied?</a:t>
            </a:r>
            <a:endParaRPr b="0" i="0" sz="1400" u="none" cap="none" strike="noStrike">
              <a:solidFill>
                <a:srgbClr val="000000"/>
              </a:solidFill>
              <a:latin typeface="Arial"/>
              <a:ea typeface="Arial"/>
              <a:cs typeface="Arial"/>
              <a:sym typeface="Arial"/>
            </a:endParaRPr>
          </a:p>
          <a:p>
            <a:pPr indent="-114300" lvl="0" marL="228600" marR="0" rtl="0" algn="l">
              <a:lnSpc>
                <a:spcPct val="100000"/>
              </a:lnSpc>
              <a:spcBef>
                <a:spcPts val="1000"/>
              </a:spcBef>
              <a:spcAft>
                <a:spcPts val="0"/>
              </a:spcAft>
              <a:buClr>
                <a:schemeClr val="accent2"/>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Afbeelding met zwemmen, watersport&#10;&#10;Automatisch gegenereerde beschrijving" id="157" name="Google Shape;157;p7"/>
          <p:cNvPicPr preferRelativeResize="0"/>
          <p:nvPr/>
        </p:nvPicPr>
        <p:blipFill rotWithShape="1">
          <a:blip r:embed="rId5">
            <a:alphaModFix/>
          </a:blip>
          <a:srcRect b="0" l="0" r="0" t="0"/>
          <a:stretch/>
        </p:blipFill>
        <p:spPr>
          <a:xfrm>
            <a:off x="8081691" y="3344360"/>
            <a:ext cx="2974848" cy="1569233"/>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8"/>
          <p:cNvSpPr txBox="1"/>
          <p:nvPr/>
        </p:nvSpPr>
        <p:spPr>
          <a:xfrm>
            <a:off x="204537" y="257155"/>
            <a:ext cx="2418347" cy="847920"/>
          </a:xfrm>
          <a:prstGeom prst="rect">
            <a:avLst/>
          </a:prstGeom>
          <a:blipFill rotWithShape="1">
            <a:blip r:embed="rId3">
              <a:alphaModFix/>
            </a:blip>
            <a:stretch>
              <a:fillRect b="0" l="0" r="0" t="0"/>
            </a:stretch>
          </a:blipFill>
          <a:ln cap="sq" cmpd="sng" w="38100">
            <a:solidFill>
              <a:srgbClr val="FFFFFF"/>
            </a:solidFill>
            <a:prstDash val="solid"/>
            <a:miter lim="800000"/>
            <a:headEnd len="sm" w="sm" type="none"/>
            <a:tailEnd len="sm" w="sm" type="none"/>
          </a:ln>
        </p:spPr>
        <p:txBody>
          <a:bodyPr anchorCtr="1" anchor="ctr" bIns="182875" lIns="274300" spcFirstLastPara="1" rIns="274300" wrap="square" tIns="182875">
            <a:normAutofit fontScale="77500" lnSpcReduction="20000"/>
          </a:bodyPr>
          <a:lstStyle/>
          <a:p>
            <a:pPr indent="0" lvl="0" marL="0" marR="0" rtl="0" algn="ctr">
              <a:lnSpc>
                <a:spcPct val="90000"/>
              </a:lnSpc>
              <a:spcBef>
                <a:spcPts val="0"/>
              </a:spcBef>
              <a:spcAft>
                <a:spcPts val="0"/>
              </a:spcAft>
              <a:buClr>
                <a:srgbClr val="FFFFFF"/>
              </a:buClr>
              <a:buSzPct val="100000"/>
              <a:buFont typeface="Gill Sans"/>
              <a:buNone/>
            </a:pPr>
            <a:r>
              <a:rPr b="0" i="0" lang="nl-NL" sz="2800" u="none" cap="none" strike="noStrike">
                <a:solidFill>
                  <a:srgbClr val="FFFFFF"/>
                </a:solidFill>
                <a:latin typeface="Gill Sans"/>
                <a:ea typeface="Gill Sans"/>
                <a:cs typeface="Gill Sans"/>
                <a:sym typeface="Gill Sans"/>
              </a:rPr>
              <a:t>THE SOLUTION</a:t>
            </a:r>
            <a:endParaRPr b="0" i="0" sz="2800" u="none" cap="none" strike="noStrike">
              <a:solidFill>
                <a:srgbClr val="FFFFFF"/>
              </a:solidFill>
              <a:latin typeface="Gill Sans"/>
              <a:ea typeface="Gill Sans"/>
              <a:cs typeface="Gill Sans"/>
              <a:sym typeface="Gill Sans"/>
            </a:endParaRPr>
          </a:p>
        </p:txBody>
      </p:sp>
      <p:sp>
        <p:nvSpPr>
          <p:cNvPr id="164" name="Google Shape;164;p8"/>
          <p:cNvSpPr txBox="1"/>
          <p:nvPr/>
        </p:nvSpPr>
        <p:spPr>
          <a:xfrm>
            <a:off x="2622884" y="2196791"/>
            <a:ext cx="10173323" cy="45479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Basic profile (dashboard x interactive device)</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Purchase profiles (locks)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Hungry?</a:t>
            </a:r>
            <a:endParaRPr/>
          </a:p>
          <a:p>
            <a:pPr indent="-114300" lvl="0" marL="228600" marR="0" rtl="0" algn="l">
              <a:lnSpc>
                <a:spcPct val="100000"/>
              </a:lnSpc>
              <a:spcBef>
                <a:spcPts val="1000"/>
              </a:spcBef>
              <a:spcAft>
                <a:spcPts val="0"/>
              </a:spcAft>
              <a:buClr>
                <a:schemeClr val="accent2"/>
              </a:buClr>
              <a:buSzPts val="1800"/>
              <a:buFont typeface="Arial"/>
              <a:buNone/>
            </a:pPr>
            <a:r>
              <a:t/>
            </a:r>
            <a:endParaRPr b="0" i="0" sz="1800" u="none" cap="none" strike="noStrike">
              <a:solidFill>
                <a:schemeClr val="lt1"/>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Original you</a:t>
            </a:r>
            <a:endParaRPr b="0" i="0" sz="1800" u="none" cap="none" strike="noStrike">
              <a:solidFill>
                <a:schemeClr val="lt1"/>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Cooldowns</a:t>
            </a:r>
            <a:endParaRPr b="0" i="0" sz="1800" u="none" cap="none" strike="noStrike">
              <a:solidFill>
                <a:schemeClr val="lt1"/>
              </a:solidFill>
              <a:latin typeface="Gill Sans"/>
              <a:ea typeface="Gill Sans"/>
              <a:cs typeface="Gill Sans"/>
              <a:sym typeface="Gill Sans"/>
            </a:endParaRPr>
          </a:p>
          <a:p>
            <a:pPr indent="-114300" lvl="0" marL="228600" marR="0" rtl="0" algn="l">
              <a:lnSpc>
                <a:spcPct val="100000"/>
              </a:lnSpc>
              <a:spcBef>
                <a:spcPts val="1000"/>
              </a:spcBef>
              <a:spcAft>
                <a:spcPts val="0"/>
              </a:spcAft>
              <a:buClr>
                <a:schemeClr val="accent2"/>
              </a:buClr>
              <a:buSzPts val="1800"/>
              <a:buFont typeface="Arial"/>
              <a:buNone/>
            </a:pPr>
            <a:r>
              <a:t/>
            </a:r>
            <a:endParaRPr b="0" i="0" sz="1400" u="none" cap="none" strike="noStrike">
              <a:solidFill>
                <a:srgbClr val="000000"/>
              </a:solidFill>
              <a:latin typeface="Arial"/>
              <a:ea typeface="Arial"/>
              <a:cs typeface="Arial"/>
              <a:sym typeface="Arial"/>
            </a:endParaRPr>
          </a:p>
          <a:p>
            <a:pPr indent="-114300" lvl="0" marL="228600" marR="0" rtl="0" algn="l">
              <a:lnSpc>
                <a:spcPct val="100000"/>
              </a:lnSpc>
              <a:spcBef>
                <a:spcPts val="1000"/>
              </a:spcBef>
              <a:spcAft>
                <a:spcPts val="0"/>
              </a:spcAft>
              <a:buClr>
                <a:schemeClr val="accent2"/>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165" name="Google Shape;165;p8"/>
          <p:cNvPicPr preferRelativeResize="0"/>
          <p:nvPr/>
        </p:nvPicPr>
        <p:blipFill rotWithShape="1">
          <a:blip r:embed="rId4">
            <a:alphaModFix/>
          </a:blip>
          <a:srcRect b="0" l="0" r="0" t="0"/>
          <a:stretch/>
        </p:blipFill>
        <p:spPr>
          <a:xfrm>
            <a:off x="7827264" y="1105075"/>
            <a:ext cx="3995928" cy="1925237"/>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pic>
        <p:nvPicPr>
          <p:cNvPr id="166" name="Google Shape;166;p8"/>
          <p:cNvPicPr preferRelativeResize="0"/>
          <p:nvPr/>
        </p:nvPicPr>
        <p:blipFill rotWithShape="1">
          <a:blip r:embed="rId5">
            <a:alphaModFix/>
          </a:blip>
          <a:srcRect b="0" l="0" r="0" t="0"/>
          <a:stretch/>
        </p:blipFill>
        <p:spPr>
          <a:xfrm>
            <a:off x="6940296" y="3265333"/>
            <a:ext cx="1999488" cy="1124712"/>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500"/>
                                        <p:tgtEl>
                                          <p:spTgt spid="1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animEffect filter="fade" transition="in">
                                      <p:cBhvr>
                                        <p:cTn dur="500"/>
                                        <p:tgtEl>
                                          <p:spTgt spid="1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animEffect filter="fade" transition="in">
                                      <p:cBhvr>
                                        <p:cTn dur="500"/>
                                        <p:tgtEl>
                                          <p:spTgt spid="16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animEffect filter="fade" transition="in">
                                      <p:cBhvr>
                                        <p:cTn dur="500"/>
                                        <p:tgtEl>
                                          <p:spTgt spid="16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animEffect filter="fade" transition="in">
                                      <p:cBhvr>
                                        <p:cTn dur="500"/>
                                        <p:tgtEl>
                                          <p:spTgt spid="16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animEffect filter="fade" transition="in">
                                      <p:cBhvr>
                                        <p:cTn dur="500"/>
                                        <p:tgtEl>
                                          <p:spTgt spid="164">
                                            <p:txEl>
                                              <p:pRg end="7" st="7"/>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16147bd668f_0_0"/>
          <p:cNvSpPr txBox="1"/>
          <p:nvPr/>
        </p:nvSpPr>
        <p:spPr>
          <a:xfrm>
            <a:off x="204537" y="257155"/>
            <a:ext cx="2418300" cy="847800"/>
          </a:xfrm>
          <a:prstGeom prst="rect">
            <a:avLst/>
          </a:prstGeom>
          <a:blipFill rotWithShape="1">
            <a:blip r:embed="rId3">
              <a:alphaModFix/>
            </a:blip>
            <a:stretch>
              <a:fillRect b="0" l="0" r="0" t="0"/>
            </a:stretch>
          </a:blipFill>
          <a:ln cap="sq" cmpd="sng" w="38100">
            <a:solidFill>
              <a:srgbClr val="FFFFFF"/>
            </a:solidFill>
            <a:prstDash val="solid"/>
            <a:miter lim="800000"/>
            <a:headEnd len="sm" w="sm" type="none"/>
            <a:tailEnd len="sm" w="sm" type="none"/>
          </a:ln>
        </p:spPr>
        <p:txBody>
          <a:bodyPr anchorCtr="1" anchor="ctr" bIns="182875" lIns="274300" spcFirstLastPara="1" rIns="274300" wrap="square" tIns="182875">
            <a:normAutofit fontScale="77500" lnSpcReduction="20000"/>
          </a:bodyPr>
          <a:lstStyle/>
          <a:p>
            <a:pPr indent="0" lvl="0" marL="0" marR="0" rtl="0" algn="ctr">
              <a:lnSpc>
                <a:spcPct val="90000"/>
              </a:lnSpc>
              <a:spcBef>
                <a:spcPts val="0"/>
              </a:spcBef>
              <a:spcAft>
                <a:spcPts val="0"/>
              </a:spcAft>
              <a:buClr>
                <a:srgbClr val="FFFFFF"/>
              </a:buClr>
              <a:buSzPct val="100000"/>
              <a:buFont typeface="Gill Sans"/>
              <a:buNone/>
            </a:pPr>
            <a:r>
              <a:rPr b="0" i="0" lang="nl-NL" sz="2800" u="none" cap="none" strike="noStrike">
                <a:solidFill>
                  <a:srgbClr val="FFFFFF"/>
                </a:solidFill>
                <a:latin typeface="Gill Sans"/>
                <a:ea typeface="Gill Sans"/>
                <a:cs typeface="Gill Sans"/>
                <a:sym typeface="Gill Sans"/>
              </a:rPr>
              <a:t>THE SOLUTION</a:t>
            </a:r>
            <a:endParaRPr b="0" i="0" sz="2800" u="none" cap="none" strike="noStrike">
              <a:solidFill>
                <a:srgbClr val="FFFFFF"/>
              </a:solidFill>
              <a:latin typeface="Gill Sans"/>
              <a:ea typeface="Gill Sans"/>
              <a:cs typeface="Gill Sans"/>
              <a:sym typeface="Gill Sans"/>
            </a:endParaRPr>
          </a:p>
        </p:txBody>
      </p:sp>
      <p:sp>
        <p:nvSpPr>
          <p:cNvPr id="173" name="Google Shape;173;g16147bd668f_0_0"/>
          <p:cNvSpPr txBox="1"/>
          <p:nvPr/>
        </p:nvSpPr>
        <p:spPr>
          <a:xfrm>
            <a:off x="2622884" y="2196791"/>
            <a:ext cx="10173300" cy="45480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Leaving Mars</a:t>
            </a:r>
            <a:endParaRPr b="0" i="0" sz="1400" u="none" cap="none" strike="noStrike">
              <a:solidFill>
                <a:srgbClr val="000000"/>
              </a:solidFill>
              <a:latin typeface="Arial"/>
              <a:ea typeface="Arial"/>
              <a:cs typeface="Arial"/>
              <a:sym typeface="Arial"/>
            </a:endParaRPr>
          </a:p>
          <a:p>
            <a:pPr indent="-228600" lvl="0" marL="228600" marR="0" rtl="0" algn="l">
              <a:lnSpc>
                <a:spcPct val="100000"/>
              </a:lnSpc>
              <a:spcBef>
                <a:spcPts val="1000"/>
              </a:spcBef>
              <a:spcAft>
                <a:spcPts val="0"/>
              </a:spcAft>
              <a:buClr>
                <a:schemeClr val="accent2"/>
              </a:buClr>
              <a:buSzPts val="1800"/>
              <a:buFont typeface="Arial"/>
              <a:buChar char="•"/>
            </a:pPr>
            <a:r>
              <a:rPr b="0" i="0" lang="nl-NL" sz="1800" u="none" cap="none" strike="noStrike">
                <a:solidFill>
                  <a:schemeClr val="lt1"/>
                </a:solidFill>
                <a:latin typeface="Gill Sans"/>
                <a:ea typeface="Gill Sans"/>
                <a:cs typeface="Gill Sans"/>
                <a:sym typeface="Gill Sans"/>
              </a:rPr>
              <a:t>Deactivating</a:t>
            </a:r>
            <a:endParaRPr b="0" i="0" sz="1400" u="none" cap="none" strike="noStrike">
              <a:solidFill>
                <a:srgbClr val="000000"/>
              </a:solidFill>
              <a:latin typeface="Arial"/>
              <a:ea typeface="Arial"/>
              <a:cs typeface="Arial"/>
              <a:sym typeface="Arial"/>
            </a:endParaRPr>
          </a:p>
        </p:txBody>
      </p:sp>
      <p:pic>
        <p:nvPicPr>
          <p:cNvPr descr="Afbeelding met tekst, zonsondergang&#10;&#10;Automatisch gegenereerde beschrijving" id="174" name="Google Shape;174;g16147bd668f_0_0"/>
          <p:cNvPicPr preferRelativeResize="0"/>
          <p:nvPr/>
        </p:nvPicPr>
        <p:blipFill rotWithShape="1">
          <a:blip r:embed="rId4">
            <a:alphaModFix/>
          </a:blip>
          <a:srcRect b="0" l="25714" r="0" t="5841"/>
          <a:stretch/>
        </p:blipFill>
        <p:spPr>
          <a:xfrm>
            <a:off x="7709534" y="3859480"/>
            <a:ext cx="4275117" cy="2746085"/>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k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k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2022-10-02T14:12:21Z</dcterms:created>
  <dc:creator>tuur delacroix</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