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7ffac786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7ffac786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7ffac786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7ffac786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ffac786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7ffac786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ffac786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7ffac786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7ffac786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7ffac786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7ffac786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7ffac786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7ffac786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7ffac786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7ffac786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7ffac786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7ffac786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7ffac786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Air Quality Monitoring Dashboard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28850" y="3224700"/>
            <a:ext cx="61701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6"/>
              <a:t>Web Application Programming</a:t>
            </a:r>
            <a:endParaRPr sz="2916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6"/>
              <a:t>Final Project Presentation</a:t>
            </a:r>
            <a:endParaRPr sz="2916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Byambasuren Tuvshinjargal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202355673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Upcoming features/</a:t>
            </a:r>
            <a:r>
              <a:rPr lang="en">
                <a:solidFill>
                  <a:schemeClr val="accent5"/>
                </a:solidFill>
              </a:rPr>
              <a:t>improvisation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9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Translation: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Add multi-language support.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API Updates: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Fix and enhance chart functionality.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UI/UX Upgrades: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Refresh design and improve user experience.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Additional Info: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Include more relevant data for users.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Hover Effects: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Make the interface more interactive and responsive.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Unit Conversion: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Add options to toggle between Celsius and Fahrenheit.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Overview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Air Quality Monitoring Dashboard is a responsive app that shows real-time weather and air quality data to help users make informed choices.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objectives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Monitor temperature, humidity, wind speed, and visibility.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Track air quality metrics (PM2.5, PM10, CO2, etc.).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 data visualization through charts.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Features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98300" y="1342975"/>
            <a:ext cx="865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Weather: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Real-time temperature, humidity, wind speed, visibility, and "feels like" temperature.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AQI: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Levels with pollutant details (PM2.5, PM10, CO2).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Visuals: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Line, bar, and doughnut charts for trends and comparisons.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Search: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Find data by city or current location.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Technologies used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HTML5, CSS3, JavaScript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Chart.js for interactive charts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OpenWeather API for weather and air quality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Utilities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Moment.js for date and time formatting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Hosting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GitHub Pages or local hosting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0400"/>
            <a:ext cx="4099226" cy="201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46870" l="0" r="74696" t="11628"/>
          <a:stretch/>
        </p:blipFill>
        <p:spPr>
          <a:xfrm>
            <a:off x="4892950" y="1091388"/>
            <a:ext cx="3787315" cy="32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63" y="330800"/>
            <a:ext cx="8700477" cy="44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63" y="330800"/>
            <a:ext cx="8700477" cy="44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75" y="330800"/>
            <a:ext cx="8700477" cy="445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75" y="605351"/>
            <a:ext cx="5077901" cy="400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250" y="264950"/>
            <a:ext cx="2954325" cy="2249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250" y="2571740"/>
            <a:ext cx="2954326" cy="232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0" y="336950"/>
            <a:ext cx="8104300" cy="43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