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ffac786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ffac786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7ffac786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7ffac786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ffac786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7ffac786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ffac786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ffac786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7ffac786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7ffac786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7ffac786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7ffac786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7ffac786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7ffac786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ffac786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ffac786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ffac786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ffac786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Air Quality Monitoring Dashboard</a:t>
            </a:r>
            <a:endParaRPr sz="4500">
              <a:solidFill>
                <a:schemeClr val="accent5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28850" y="3224700"/>
            <a:ext cx="61701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6"/>
              <a:t>Web Application Programming</a:t>
            </a:r>
            <a:endParaRPr sz="2916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6"/>
              <a:t>Final Project Presentation</a:t>
            </a:r>
            <a:endParaRPr sz="2916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Byambasuren Tuvshinjargal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202355673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Upcoming features/</a:t>
            </a:r>
            <a:r>
              <a:rPr lang="en">
                <a:solidFill>
                  <a:schemeClr val="accent5"/>
                </a:solidFill>
              </a:rPr>
              <a:t>improvisation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9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Translation: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Add multi-language support.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API Updates: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Fix and enhance chart functionality.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UI/UX Upgrades: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Refresh design and improve user experience.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Additional Info: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Include more relevant data for users.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Hover Effects: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Make the interface more interactive and responsive.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Unit Conversion: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Add options to toggle between Celsius and Fahrenheit.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Overview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Air Quality Monitoring Dashboard is a responsive app that shows real-time weather and air quality data to help users make informed choices.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objectives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Monitor temperature, humidity, wind speed, and visibility.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Track air quality metrics (PM2.5, PM10, CO2, etc.).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 data visualization through charts.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98300" y="1342975"/>
            <a:ext cx="865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Weather: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Real-time temperature, humidity, wind speed, visibility, and "feels like" temperature.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AQI: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Levels with pollutant details (PM2.5, PM10, CO2).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Visuals: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Line, bar, and doughnut charts for trends and comparisons.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Search: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Find data by city or current location.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Technologies used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HTML5, CSS3, JavaScript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Chart.js for interactive charts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OpenWeather API for weather and air quality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Utilities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Moment.js for date and time formatting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Hosting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GitHub Pages or local hosting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0400"/>
            <a:ext cx="4099226" cy="2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26" y="1170125"/>
            <a:ext cx="4428274" cy="285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6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8779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275" y="761249"/>
            <a:ext cx="5698875" cy="1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 b="0" l="0" r="50298" t="0"/>
          <a:stretch/>
        </p:blipFill>
        <p:spPr>
          <a:xfrm>
            <a:off x="3283488" y="2415100"/>
            <a:ext cx="5214449" cy="20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25" y="152400"/>
            <a:ext cx="3890173" cy="2150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425" y="2455092"/>
            <a:ext cx="3260582" cy="2536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75" y="303850"/>
            <a:ext cx="4796624" cy="45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5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