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Open Sauce" charset="1" panose="00000500000000000000"/>
      <p:regular r:id="rId10"/>
    </p:embeddedFont>
    <p:embeddedFont>
      <p:font typeface="Open Sauce Medium" charset="1" panose="000006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709722" y="4263643"/>
            <a:ext cx="5286305" cy="319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6"/>
              </a:lnSpc>
            </a:pPr>
            <a:r>
              <a:rPr lang="en-US" sz="18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Top 10 Ranked universities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950948">
            <a:off x="-2669950" y="6007972"/>
            <a:ext cx="20843800" cy="12430485"/>
          </a:xfrm>
          <a:custGeom>
            <a:avLst/>
            <a:gdLst/>
            <a:ahLst/>
            <a:cxnLst/>
            <a:rect r="r" b="b" t="t" l="l"/>
            <a:pathLst>
              <a:path h="12430485" w="20843800">
                <a:moveTo>
                  <a:pt x="0" y="0"/>
                </a:moveTo>
                <a:lnTo>
                  <a:pt x="20843800" y="0"/>
                </a:lnTo>
                <a:lnTo>
                  <a:pt x="20843800" y="12430485"/>
                </a:lnTo>
                <a:lnTo>
                  <a:pt x="0" y="124304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H="true" flipV="true">
            <a:off x="7198763" y="4273168"/>
            <a:ext cx="15156557" cy="0"/>
          </a:xfrm>
          <a:prstGeom prst="line">
            <a:avLst/>
          </a:prstGeom>
          <a:ln cap="flat" w="76200">
            <a:solidFill>
              <a:srgbClr val="C23A9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0" y="3720163"/>
            <a:ext cx="9540889" cy="6339194"/>
          </a:xfrm>
          <a:custGeom>
            <a:avLst/>
            <a:gdLst/>
            <a:ahLst/>
            <a:cxnLst/>
            <a:rect r="r" b="b" t="t" l="l"/>
            <a:pathLst>
              <a:path h="6339194" w="9540889">
                <a:moveTo>
                  <a:pt x="0" y="0"/>
                </a:moveTo>
                <a:lnTo>
                  <a:pt x="9540889" y="0"/>
                </a:lnTo>
                <a:lnTo>
                  <a:pt x="9540889" y="6339194"/>
                </a:lnTo>
                <a:lnTo>
                  <a:pt x="0" y="63391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5004" y="3244955"/>
            <a:ext cx="11749046" cy="32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2"/>
              </a:lnSpc>
            </a:pPr>
            <a:r>
              <a:rPr lang="en-US" sz="2275" spc="25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TOP 10 COUNTRIES BY AVERAGE UNIVERSITY SCORE:"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144000" y="3986446"/>
            <a:ext cx="9327643" cy="6300554"/>
          </a:xfrm>
          <a:custGeom>
            <a:avLst/>
            <a:gdLst/>
            <a:ahLst/>
            <a:cxnLst/>
            <a:rect r="r" b="b" t="t" l="l"/>
            <a:pathLst>
              <a:path h="6300554" w="9327643">
                <a:moveTo>
                  <a:pt x="0" y="0"/>
                </a:moveTo>
                <a:lnTo>
                  <a:pt x="9327643" y="0"/>
                </a:lnTo>
                <a:lnTo>
                  <a:pt x="9327643" y="6300554"/>
                </a:lnTo>
                <a:lnTo>
                  <a:pt x="0" y="63005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50" t="0" r="-85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057170" y="3203695"/>
            <a:ext cx="2938857" cy="5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9"/>
              </a:lnSpc>
              <a:spcBef>
                <a:spcPct val="0"/>
              </a:spcBef>
            </a:pPr>
            <a:r>
              <a:rPr lang="en-US" sz="3699" spc="418">
                <a:solidFill>
                  <a:srgbClr val="000000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TOP 10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50948">
            <a:off x="-2669950" y="6007972"/>
            <a:ext cx="20843800" cy="12430485"/>
          </a:xfrm>
          <a:custGeom>
            <a:avLst/>
            <a:gdLst/>
            <a:ahLst/>
            <a:cxnLst/>
            <a:rect r="r" b="b" t="t" l="l"/>
            <a:pathLst>
              <a:path h="12430485" w="20843800">
                <a:moveTo>
                  <a:pt x="0" y="0"/>
                </a:moveTo>
                <a:lnTo>
                  <a:pt x="20843800" y="0"/>
                </a:lnTo>
                <a:lnTo>
                  <a:pt x="20843800" y="12430485"/>
                </a:lnTo>
                <a:lnTo>
                  <a:pt x="0" y="124304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 flipV="true">
            <a:off x="7198763" y="4273168"/>
            <a:ext cx="15156557" cy="0"/>
          </a:xfrm>
          <a:prstGeom prst="line">
            <a:avLst/>
          </a:prstGeom>
          <a:ln cap="flat" w="76200">
            <a:solidFill>
              <a:srgbClr val="C23A9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352902" y="3397973"/>
            <a:ext cx="11582195" cy="5356603"/>
          </a:xfrm>
          <a:custGeom>
            <a:avLst/>
            <a:gdLst/>
            <a:ahLst/>
            <a:cxnLst/>
            <a:rect r="r" b="b" t="t" l="l"/>
            <a:pathLst>
              <a:path h="5356603" w="11582195">
                <a:moveTo>
                  <a:pt x="0" y="0"/>
                </a:moveTo>
                <a:lnTo>
                  <a:pt x="11582196" y="0"/>
                </a:lnTo>
                <a:lnTo>
                  <a:pt x="11582196" y="5356603"/>
                </a:lnTo>
                <a:lnTo>
                  <a:pt x="0" y="53566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094468"/>
            <a:ext cx="20478861" cy="366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9"/>
              </a:lnSpc>
            </a:pPr>
            <a:r>
              <a:rPr lang="en-US" sz="2599" spc="293">
                <a:solidFill>
                  <a:srgbClr val="000000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B. WHICH UNIVERSITIES ARE RANKED IN THE TOP 10 FOR EMPLOYMENT OUTCOMES?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50948">
            <a:off x="-2669950" y="6007972"/>
            <a:ext cx="20843800" cy="12430485"/>
          </a:xfrm>
          <a:custGeom>
            <a:avLst/>
            <a:gdLst/>
            <a:ahLst/>
            <a:cxnLst/>
            <a:rect r="r" b="b" t="t" l="l"/>
            <a:pathLst>
              <a:path h="12430485" w="20843800">
                <a:moveTo>
                  <a:pt x="0" y="0"/>
                </a:moveTo>
                <a:lnTo>
                  <a:pt x="20843800" y="0"/>
                </a:lnTo>
                <a:lnTo>
                  <a:pt x="20843800" y="12430485"/>
                </a:lnTo>
                <a:lnTo>
                  <a:pt x="0" y="124304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 flipV="true">
            <a:off x="7198763" y="4273168"/>
            <a:ext cx="15156557" cy="0"/>
          </a:xfrm>
          <a:prstGeom prst="line">
            <a:avLst/>
          </a:prstGeom>
          <a:ln cap="flat" w="76200">
            <a:solidFill>
              <a:srgbClr val="C23A9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22598" y="4273168"/>
            <a:ext cx="7633433" cy="5637764"/>
          </a:xfrm>
          <a:custGeom>
            <a:avLst/>
            <a:gdLst/>
            <a:ahLst/>
            <a:cxnLst/>
            <a:rect r="r" b="b" t="t" l="l"/>
            <a:pathLst>
              <a:path h="5637764" w="7633433">
                <a:moveTo>
                  <a:pt x="0" y="0"/>
                </a:moveTo>
                <a:lnTo>
                  <a:pt x="7633433" y="0"/>
                </a:lnTo>
                <a:lnTo>
                  <a:pt x="7633433" y="5637764"/>
                </a:lnTo>
                <a:lnTo>
                  <a:pt x="0" y="56377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22598" y="3229063"/>
            <a:ext cx="11359592" cy="366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9"/>
              </a:lnSpc>
            </a:pPr>
            <a:r>
              <a:rPr lang="en-US" sz="2599" spc="293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FACTORS WHERE SAUDI ARABIA EXCELS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144000" y="4483031"/>
            <a:ext cx="8820339" cy="5427901"/>
          </a:xfrm>
          <a:custGeom>
            <a:avLst/>
            <a:gdLst/>
            <a:ahLst/>
            <a:cxnLst/>
            <a:rect r="r" b="b" t="t" l="l"/>
            <a:pathLst>
              <a:path h="5427901" w="8820339">
                <a:moveTo>
                  <a:pt x="0" y="0"/>
                </a:moveTo>
                <a:lnTo>
                  <a:pt x="8820339" y="0"/>
                </a:lnTo>
                <a:lnTo>
                  <a:pt x="8820339" y="5427901"/>
                </a:lnTo>
                <a:lnTo>
                  <a:pt x="0" y="54279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17009" y="3229063"/>
            <a:ext cx="11359592" cy="366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9"/>
              </a:lnSpc>
            </a:pPr>
            <a:r>
              <a:rPr lang="en-US" sz="2599" spc="293">
                <a:solidFill>
                  <a:srgbClr val="000000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TOP 5 AVERAGE RESEARCH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50948">
            <a:off x="-2669950" y="6007972"/>
            <a:ext cx="20843800" cy="12430485"/>
          </a:xfrm>
          <a:custGeom>
            <a:avLst/>
            <a:gdLst/>
            <a:ahLst/>
            <a:cxnLst/>
            <a:rect r="r" b="b" t="t" l="l"/>
            <a:pathLst>
              <a:path h="12430485" w="20843800">
                <a:moveTo>
                  <a:pt x="0" y="0"/>
                </a:moveTo>
                <a:lnTo>
                  <a:pt x="20843800" y="0"/>
                </a:lnTo>
                <a:lnTo>
                  <a:pt x="20843800" y="12430485"/>
                </a:lnTo>
                <a:lnTo>
                  <a:pt x="0" y="124304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 flipV="true">
            <a:off x="7198763" y="4273168"/>
            <a:ext cx="15156557" cy="0"/>
          </a:xfrm>
          <a:prstGeom prst="line">
            <a:avLst/>
          </a:prstGeom>
          <a:ln cap="flat" w="76200">
            <a:solidFill>
              <a:srgbClr val="C23A9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586258" y="3947806"/>
            <a:ext cx="9540889" cy="6339194"/>
          </a:xfrm>
          <a:custGeom>
            <a:avLst/>
            <a:gdLst/>
            <a:ahLst/>
            <a:cxnLst/>
            <a:rect r="r" b="b" t="t" l="l"/>
            <a:pathLst>
              <a:path h="6339194" w="9540889">
                <a:moveTo>
                  <a:pt x="0" y="0"/>
                </a:moveTo>
                <a:lnTo>
                  <a:pt x="9540888" y="0"/>
                </a:lnTo>
                <a:lnTo>
                  <a:pt x="9540888" y="6339194"/>
                </a:lnTo>
                <a:lnTo>
                  <a:pt x="0" y="63391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276163" y="3037885"/>
            <a:ext cx="23836418" cy="360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4"/>
              </a:lnSpc>
            </a:pPr>
            <a:r>
              <a:rPr lang="en-US" sz="2558" spc="289">
                <a:solidFill>
                  <a:srgbClr val="000000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WHAT POSITIONS DO UNIVERSITIES IN SAUDI ARABIA HOLD WITHIN THE GLOBAL </a:t>
            </a:r>
            <a:r>
              <a:rPr lang="en-US" sz="2558" spc="289">
                <a:solidFill>
                  <a:srgbClr val="000000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rankings?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DAGNBA--k6c</dc:identifier>
  <dcterms:modified xsi:type="dcterms:W3CDTF">2011-08-01T06:04:30Z</dcterms:modified>
  <cp:revision>1</cp:revision>
  <dc:title>PROJECT 2</dc:title>
</cp:coreProperties>
</file>