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1150522-CB8F-4A2F-9DAD-8450B1BEC1B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Suvived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BAC07A8-64FC-41F3-A122-E1007BAE3DD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31/01/2023 A 11:06:50 PM GMT+3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1820868-7BBA-477C-AE74-256C126363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66687"/>
            <a:ext cx="1170622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2023-01-31T20:06:50Z</dcterms:created>
  <dcterms:modified xsi:type="dcterms:W3CDTF">2023-01-31T20:06:50Z</dcterms:modified>
</cp:coreProperties>
</file>