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5"/>
    <p:restoredTop sz="95878"/>
  </p:normalViewPr>
  <p:slideViewPr>
    <p:cSldViewPr snapToGrid="0" showGuides="1">
      <p:cViewPr>
        <p:scale>
          <a:sx n="85" d="100"/>
          <a:sy n="85" d="100"/>
        </p:scale>
        <p:origin x="1016" y="7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60731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smtClean="0"/>
              <a:pPr/>
              <a:t>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39412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9452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1253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586B75A-687E-405C-8A0B-8D00578BA2C3}" type="datetimeFigureOut">
              <a:rPr lang="en-US" smtClean="0"/>
              <a:pPr/>
              <a:t>5/20/23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86014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0833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8918249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586B75A-687E-405C-8A0B-8D00578BA2C3}" type="datetimeFigureOut">
              <a:rPr lang="en-US" smtClean="0"/>
              <a:pPr/>
              <a:t>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1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22302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5/20/23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74047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5/20/23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73566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586B75A-687E-405C-8A0B-8D00578BA2C3}" type="datetimeFigureOut">
              <a:rPr lang="en-US" smtClean="0"/>
              <a:pPr/>
              <a:t>5/20/23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86890126"/>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87F55-6C91-FDD0-E4CE-966075C1AE8E}"/>
              </a:ext>
            </a:extLst>
          </p:cNvPr>
          <p:cNvSpPr>
            <a:spLocks noGrp="1"/>
          </p:cNvSpPr>
          <p:nvPr>
            <p:ph type="ctrTitle"/>
          </p:nvPr>
        </p:nvSpPr>
        <p:spPr/>
        <p:txBody>
          <a:bodyPr>
            <a:normAutofit/>
          </a:bodyPr>
          <a:lstStyle/>
          <a:p>
            <a:r>
              <a:rPr lang="en-US" sz="4800" b="0" i="0" u="none" strike="noStrike" dirty="0">
                <a:effectLst/>
                <a:latin typeface="-apple-system"/>
              </a:rPr>
              <a:t>Movie Recommendation System</a:t>
            </a:r>
            <a:endParaRPr lang="en-SA" sz="4800" dirty="0"/>
          </a:p>
        </p:txBody>
      </p:sp>
      <p:sp>
        <p:nvSpPr>
          <p:cNvPr id="3" name="Subtitle 2">
            <a:extLst>
              <a:ext uri="{FF2B5EF4-FFF2-40B4-BE49-F238E27FC236}">
                <a16:creationId xmlns:a16="http://schemas.microsoft.com/office/drawing/2014/main" id="{F8A8BBF0-3262-DD64-B331-4403A721ED1A}"/>
              </a:ext>
            </a:extLst>
          </p:cNvPr>
          <p:cNvSpPr>
            <a:spLocks noGrp="1"/>
          </p:cNvSpPr>
          <p:nvPr>
            <p:ph type="subTitle" idx="1"/>
          </p:nvPr>
        </p:nvSpPr>
        <p:spPr/>
        <p:txBody>
          <a:bodyPr/>
          <a:lstStyle/>
          <a:p>
            <a:r>
              <a:rPr lang="en-SA" dirty="0"/>
              <a:t>HAMAD MOHAMMED ALSULAIMAN</a:t>
            </a:r>
          </a:p>
        </p:txBody>
      </p:sp>
    </p:spTree>
    <p:extLst>
      <p:ext uri="{BB962C8B-B14F-4D97-AF65-F5344CB8AC3E}">
        <p14:creationId xmlns:p14="http://schemas.microsoft.com/office/powerpoint/2010/main" val="3950885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963D-EB54-851D-BF11-AF708ED7A954}"/>
              </a:ext>
            </a:extLst>
          </p:cNvPr>
          <p:cNvSpPr>
            <a:spLocks noGrp="1"/>
          </p:cNvSpPr>
          <p:nvPr>
            <p:ph type="title"/>
          </p:nvPr>
        </p:nvSpPr>
        <p:spPr/>
        <p:txBody>
          <a:bodyPr/>
          <a:lstStyle/>
          <a:p>
            <a:r>
              <a:rPr lang="en-US" b="0" i="0" dirty="0">
                <a:solidFill>
                  <a:srgbClr val="050E17"/>
                </a:solidFill>
                <a:effectLst/>
                <a:latin typeface="-apple-system"/>
              </a:rPr>
              <a:t>Project Description:</a:t>
            </a:r>
            <a:endParaRPr lang="en-SA" dirty="0"/>
          </a:p>
        </p:txBody>
      </p:sp>
      <p:sp>
        <p:nvSpPr>
          <p:cNvPr id="3" name="Content Placeholder 2">
            <a:extLst>
              <a:ext uri="{FF2B5EF4-FFF2-40B4-BE49-F238E27FC236}">
                <a16:creationId xmlns:a16="http://schemas.microsoft.com/office/drawing/2014/main" id="{11895F24-D017-C6CD-76B6-4788F9890998}"/>
              </a:ext>
            </a:extLst>
          </p:cNvPr>
          <p:cNvSpPr>
            <a:spLocks noGrp="1"/>
          </p:cNvSpPr>
          <p:nvPr>
            <p:ph idx="1"/>
          </p:nvPr>
        </p:nvSpPr>
        <p:spPr/>
        <p:txBody>
          <a:bodyPr>
            <a:normAutofit/>
          </a:bodyPr>
          <a:lstStyle/>
          <a:p>
            <a:r>
              <a:rPr lang="en-US" sz="2400" b="0" i="0" dirty="0">
                <a:solidFill>
                  <a:srgbClr val="050E17"/>
                </a:solidFill>
                <a:effectLst/>
                <a:latin typeface="-apple-system"/>
              </a:rPr>
              <a:t>The Movie Recommendation System is a program that recommends movies to users based on their past movie preferences. The program stores data about movies (title, genre, release year, rating, etc.) and users (name, age, gender, movie preferences, etc.) in a database. The program then uses this data to suggest new movies to users that they are likely to enjoy based on their previous movie choices.</a:t>
            </a:r>
            <a:endParaRPr lang="en-SA" sz="2400" dirty="0"/>
          </a:p>
        </p:txBody>
      </p:sp>
    </p:spTree>
    <p:extLst>
      <p:ext uri="{BB962C8B-B14F-4D97-AF65-F5344CB8AC3E}">
        <p14:creationId xmlns:p14="http://schemas.microsoft.com/office/powerpoint/2010/main" val="394512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30E0B-8021-773A-22BB-D0C445CED7BA}"/>
              </a:ext>
            </a:extLst>
          </p:cNvPr>
          <p:cNvSpPr>
            <a:spLocks noGrp="1"/>
          </p:cNvSpPr>
          <p:nvPr>
            <p:ph type="title"/>
          </p:nvPr>
        </p:nvSpPr>
        <p:spPr/>
        <p:txBody>
          <a:bodyPr/>
          <a:lstStyle/>
          <a:p>
            <a:r>
              <a:rPr lang="en-US" b="0" i="0" dirty="0">
                <a:solidFill>
                  <a:srgbClr val="050E17"/>
                </a:solidFill>
                <a:effectLst/>
                <a:latin typeface="-apple-system"/>
              </a:rPr>
              <a:t>Data Types Used:</a:t>
            </a:r>
            <a:endParaRPr lang="en-SA" dirty="0"/>
          </a:p>
        </p:txBody>
      </p:sp>
      <p:sp>
        <p:nvSpPr>
          <p:cNvPr id="3" name="Content Placeholder 2">
            <a:extLst>
              <a:ext uri="{FF2B5EF4-FFF2-40B4-BE49-F238E27FC236}">
                <a16:creationId xmlns:a16="http://schemas.microsoft.com/office/drawing/2014/main" id="{B6216302-23C6-D53B-6BC6-373E54DA3F7B}"/>
              </a:ext>
            </a:extLst>
          </p:cNvPr>
          <p:cNvSpPr>
            <a:spLocks noGrp="1"/>
          </p:cNvSpPr>
          <p:nvPr>
            <p:ph idx="1"/>
          </p:nvPr>
        </p:nvSpPr>
        <p:spPr/>
        <p:txBody>
          <a:bodyPr>
            <a:normAutofit/>
          </a:bodyPr>
          <a:lstStyle/>
          <a:p>
            <a:pPr algn="l">
              <a:buFont typeface="+mj-lt"/>
              <a:buAutoNum type="arabicPeriod"/>
            </a:pPr>
            <a:r>
              <a:rPr lang="en-US" sz="2400" b="0" i="0" dirty="0">
                <a:solidFill>
                  <a:srgbClr val="050E17"/>
                </a:solidFill>
                <a:effectLst/>
                <a:latin typeface="-apple-system"/>
              </a:rPr>
              <a:t>Strings: </a:t>
            </a:r>
            <a:r>
              <a:rPr lang="en-US" sz="2400" b="0" i="0" u="none" strike="noStrike" dirty="0">
                <a:solidFill>
                  <a:srgbClr val="050E17"/>
                </a:solidFill>
                <a:effectLst/>
                <a:latin typeface="-apple-system"/>
              </a:rPr>
              <a:t>Movie titles</a:t>
            </a:r>
            <a:r>
              <a:rPr lang="en-US" sz="2400" b="0" i="0" dirty="0">
                <a:solidFill>
                  <a:srgbClr val="050E17"/>
                </a:solidFill>
                <a:effectLst/>
                <a:latin typeface="-apple-system"/>
              </a:rPr>
              <a:t>, </a:t>
            </a:r>
            <a:r>
              <a:rPr lang="en-US" sz="2400" b="0" i="0" u="none" strike="noStrike" dirty="0">
                <a:solidFill>
                  <a:srgbClr val="050E17"/>
                </a:solidFill>
                <a:effectLst/>
                <a:latin typeface="-apple-system"/>
              </a:rPr>
              <a:t>user names</a:t>
            </a:r>
            <a:r>
              <a:rPr lang="en-US" sz="2400" b="0" i="0" dirty="0">
                <a:solidFill>
                  <a:srgbClr val="050E17"/>
                </a:solidFill>
                <a:effectLst/>
                <a:latin typeface="-apple-system"/>
              </a:rPr>
              <a:t>, and genres will be stored as strings.</a:t>
            </a:r>
          </a:p>
          <a:p>
            <a:pPr algn="l">
              <a:buFont typeface="+mj-lt"/>
              <a:buAutoNum type="arabicPeriod"/>
            </a:pPr>
            <a:r>
              <a:rPr lang="en-US" sz="2400" b="0" i="0" dirty="0">
                <a:solidFill>
                  <a:srgbClr val="050E17"/>
                </a:solidFill>
                <a:effectLst/>
                <a:latin typeface="-apple-system"/>
              </a:rPr>
              <a:t>Integers: </a:t>
            </a:r>
            <a:r>
              <a:rPr lang="en-US" sz="2400" b="0" i="0" u="none" strike="noStrike" dirty="0">
                <a:solidFill>
                  <a:srgbClr val="050E17"/>
                </a:solidFill>
                <a:effectLst/>
                <a:latin typeface="-apple-system"/>
              </a:rPr>
              <a:t>Release year</a:t>
            </a:r>
            <a:r>
              <a:rPr lang="en-US" sz="2400" b="0" i="0" dirty="0">
                <a:solidFill>
                  <a:srgbClr val="050E17"/>
                </a:solidFill>
                <a:effectLst/>
                <a:latin typeface="-apple-system"/>
              </a:rPr>
              <a:t>, </a:t>
            </a:r>
            <a:r>
              <a:rPr lang="en-US" sz="2400" b="0" i="0" u="none" strike="noStrike" dirty="0">
                <a:solidFill>
                  <a:srgbClr val="050E17"/>
                </a:solidFill>
                <a:effectLst/>
                <a:latin typeface="-apple-system"/>
              </a:rPr>
              <a:t>user age</a:t>
            </a:r>
            <a:r>
              <a:rPr lang="en-US" sz="2400" b="0" i="0" dirty="0">
                <a:solidFill>
                  <a:srgbClr val="050E17"/>
                </a:solidFill>
                <a:effectLst/>
                <a:latin typeface="-apple-system"/>
              </a:rPr>
              <a:t>, and </a:t>
            </a:r>
            <a:r>
              <a:rPr lang="en-US" sz="2400" b="0" i="0" u="none" strike="noStrike" dirty="0">
                <a:solidFill>
                  <a:srgbClr val="050E17"/>
                </a:solidFill>
                <a:effectLst/>
                <a:latin typeface="-apple-system"/>
              </a:rPr>
              <a:t>movie ratings</a:t>
            </a:r>
            <a:r>
              <a:rPr lang="en-US" sz="2400" b="0" i="0" dirty="0">
                <a:solidFill>
                  <a:srgbClr val="050E17"/>
                </a:solidFill>
                <a:effectLst/>
                <a:latin typeface="-apple-system"/>
              </a:rPr>
              <a:t> will be stored as integers.</a:t>
            </a:r>
          </a:p>
          <a:p>
            <a:pPr algn="l">
              <a:buFont typeface="+mj-lt"/>
              <a:buAutoNum type="arabicPeriod"/>
            </a:pPr>
            <a:r>
              <a:rPr lang="en-US" sz="2400" b="0" i="0" dirty="0">
                <a:solidFill>
                  <a:srgbClr val="050E17"/>
                </a:solidFill>
                <a:effectLst/>
                <a:latin typeface="-apple-system"/>
              </a:rPr>
              <a:t>Lists: Lists will be used to store </a:t>
            </a:r>
            <a:r>
              <a:rPr lang="en-US" sz="2400" b="0" i="0" u="none" strike="noStrike" dirty="0">
                <a:solidFill>
                  <a:srgbClr val="050E17"/>
                </a:solidFill>
                <a:effectLst/>
                <a:latin typeface="-apple-system"/>
              </a:rPr>
              <a:t>movie preferences</a:t>
            </a:r>
            <a:r>
              <a:rPr lang="en-US" sz="2400" b="0" i="0" dirty="0">
                <a:solidFill>
                  <a:srgbClr val="050E17"/>
                </a:solidFill>
                <a:effectLst/>
                <a:latin typeface="-apple-system"/>
              </a:rPr>
              <a:t> of users and genre tags of movies.</a:t>
            </a:r>
          </a:p>
          <a:p>
            <a:pPr algn="l">
              <a:buFont typeface="+mj-lt"/>
              <a:buAutoNum type="arabicPeriod"/>
            </a:pPr>
            <a:r>
              <a:rPr lang="en-US" sz="2400" b="0" i="0" dirty="0">
                <a:solidFill>
                  <a:srgbClr val="050E17"/>
                </a:solidFill>
                <a:effectLst/>
                <a:latin typeface="-apple-system"/>
              </a:rPr>
              <a:t>Dictionaries: Dictionaries will be used to store data about movies and users.</a:t>
            </a:r>
          </a:p>
          <a:p>
            <a:endParaRPr lang="en-SA" sz="2400" dirty="0"/>
          </a:p>
        </p:txBody>
      </p:sp>
    </p:spTree>
    <p:extLst>
      <p:ext uri="{BB962C8B-B14F-4D97-AF65-F5344CB8AC3E}">
        <p14:creationId xmlns:p14="http://schemas.microsoft.com/office/powerpoint/2010/main" val="86232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DAAF2-76AC-E879-CA18-2542B803F32A}"/>
              </a:ext>
            </a:extLst>
          </p:cNvPr>
          <p:cNvSpPr>
            <a:spLocks noGrp="1"/>
          </p:cNvSpPr>
          <p:nvPr>
            <p:ph type="title"/>
          </p:nvPr>
        </p:nvSpPr>
        <p:spPr/>
        <p:txBody>
          <a:bodyPr/>
          <a:lstStyle/>
          <a:p>
            <a:r>
              <a:rPr lang="en-US" b="0" i="0" dirty="0">
                <a:solidFill>
                  <a:srgbClr val="050E17"/>
                </a:solidFill>
                <a:effectLst/>
                <a:latin typeface="-apple-system"/>
              </a:rPr>
              <a:t>Loops:</a:t>
            </a:r>
            <a:endParaRPr lang="en-SA" dirty="0"/>
          </a:p>
        </p:txBody>
      </p:sp>
      <p:sp>
        <p:nvSpPr>
          <p:cNvPr id="3" name="Content Placeholder 2">
            <a:extLst>
              <a:ext uri="{FF2B5EF4-FFF2-40B4-BE49-F238E27FC236}">
                <a16:creationId xmlns:a16="http://schemas.microsoft.com/office/drawing/2014/main" id="{52F968B6-751C-A542-600C-791873F0EEAE}"/>
              </a:ext>
            </a:extLst>
          </p:cNvPr>
          <p:cNvSpPr>
            <a:spLocks noGrp="1"/>
          </p:cNvSpPr>
          <p:nvPr>
            <p:ph idx="1"/>
          </p:nvPr>
        </p:nvSpPr>
        <p:spPr/>
        <p:txBody>
          <a:bodyPr>
            <a:normAutofit/>
          </a:bodyPr>
          <a:lstStyle/>
          <a:p>
            <a:r>
              <a:rPr lang="en-US" sz="2400" b="0" i="0" dirty="0">
                <a:solidFill>
                  <a:srgbClr val="050E17"/>
                </a:solidFill>
                <a:effectLst/>
                <a:latin typeface="-apple-system"/>
              </a:rPr>
              <a:t>Loops will be used to iterate through lists and dictionaries to extract and manipulate data.</a:t>
            </a:r>
            <a:endParaRPr lang="en-SA" sz="2400" dirty="0"/>
          </a:p>
        </p:txBody>
      </p:sp>
    </p:spTree>
    <p:extLst>
      <p:ext uri="{BB962C8B-B14F-4D97-AF65-F5344CB8AC3E}">
        <p14:creationId xmlns:p14="http://schemas.microsoft.com/office/powerpoint/2010/main" val="2221440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D5810-6ED7-3A36-8D5A-8DB88ABA4A2D}"/>
              </a:ext>
            </a:extLst>
          </p:cNvPr>
          <p:cNvSpPr>
            <a:spLocks noGrp="1"/>
          </p:cNvSpPr>
          <p:nvPr>
            <p:ph type="title"/>
          </p:nvPr>
        </p:nvSpPr>
        <p:spPr/>
        <p:txBody>
          <a:bodyPr/>
          <a:lstStyle/>
          <a:p>
            <a:r>
              <a:rPr lang="en-US" b="0" i="0" dirty="0">
                <a:solidFill>
                  <a:srgbClr val="050E17"/>
                </a:solidFill>
                <a:effectLst/>
                <a:latin typeface="-apple-system"/>
              </a:rPr>
              <a:t>Functions:</a:t>
            </a:r>
            <a:endParaRPr lang="en-SA" dirty="0"/>
          </a:p>
        </p:txBody>
      </p:sp>
      <p:sp>
        <p:nvSpPr>
          <p:cNvPr id="3" name="Content Placeholder 2">
            <a:extLst>
              <a:ext uri="{FF2B5EF4-FFF2-40B4-BE49-F238E27FC236}">
                <a16:creationId xmlns:a16="http://schemas.microsoft.com/office/drawing/2014/main" id="{3B38E067-D95E-45EF-C56A-F32D7375E546}"/>
              </a:ext>
            </a:extLst>
          </p:cNvPr>
          <p:cNvSpPr>
            <a:spLocks noGrp="1"/>
          </p:cNvSpPr>
          <p:nvPr>
            <p:ph idx="1"/>
          </p:nvPr>
        </p:nvSpPr>
        <p:spPr/>
        <p:txBody>
          <a:bodyPr>
            <a:normAutofit/>
          </a:bodyPr>
          <a:lstStyle/>
          <a:p>
            <a:pPr algn="l"/>
            <a:r>
              <a:rPr lang="en-US" sz="2400" b="0" i="0" dirty="0">
                <a:solidFill>
                  <a:srgbClr val="050E17"/>
                </a:solidFill>
                <a:effectLst/>
                <a:latin typeface="-apple-system"/>
              </a:rPr>
              <a:t>The program will have several functions that return output, such as:</a:t>
            </a:r>
          </a:p>
          <a:p>
            <a:pPr lvl="1">
              <a:buFont typeface="+mj-lt"/>
              <a:buAutoNum type="arabicPeriod"/>
            </a:pPr>
            <a:r>
              <a:rPr lang="en-US" sz="2400" b="0" i="0" dirty="0">
                <a:solidFill>
                  <a:srgbClr val="050E17"/>
                </a:solidFill>
                <a:effectLst/>
                <a:latin typeface="-apple-system"/>
              </a:rPr>
              <a:t>A function that takes a user's name and returns their movie preferences.</a:t>
            </a:r>
          </a:p>
          <a:p>
            <a:pPr lvl="1">
              <a:buFont typeface="+mj-lt"/>
              <a:buAutoNum type="arabicPeriod"/>
            </a:pPr>
            <a:r>
              <a:rPr lang="en-US" sz="2400" b="0" i="0" dirty="0">
                <a:solidFill>
                  <a:srgbClr val="050E17"/>
                </a:solidFill>
                <a:effectLst/>
                <a:latin typeface="-apple-system"/>
              </a:rPr>
              <a:t>A function that takes a genre as input and returns a list of movies in that genre.</a:t>
            </a:r>
          </a:p>
          <a:p>
            <a:pPr lvl="1">
              <a:buFont typeface="+mj-lt"/>
              <a:buAutoNum type="arabicPeriod"/>
            </a:pPr>
            <a:r>
              <a:rPr lang="en-US" sz="2400" b="0" i="0" dirty="0">
                <a:solidFill>
                  <a:srgbClr val="050E17"/>
                </a:solidFill>
                <a:effectLst/>
                <a:latin typeface="-apple-system"/>
              </a:rPr>
              <a:t>A function that takes a movie as input and returns its rating.</a:t>
            </a:r>
          </a:p>
          <a:p>
            <a:endParaRPr lang="en-SA" sz="2400" dirty="0"/>
          </a:p>
        </p:txBody>
      </p:sp>
    </p:spTree>
    <p:extLst>
      <p:ext uri="{BB962C8B-B14F-4D97-AF65-F5344CB8AC3E}">
        <p14:creationId xmlns:p14="http://schemas.microsoft.com/office/powerpoint/2010/main" val="233579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F5A8F-595E-1B76-1C0F-319B46EC8E9B}"/>
              </a:ext>
            </a:extLst>
          </p:cNvPr>
          <p:cNvSpPr>
            <a:spLocks noGrp="1"/>
          </p:cNvSpPr>
          <p:nvPr>
            <p:ph type="title"/>
          </p:nvPr>
        </p:nvSpPr>
        <p:spPr/>
        <p:txBody>
          <a:bodyPr>
            <a:normAutofit/>
          </a:bodyPr>
          <a:lstStyle/>
          <a:p>
            <a:r>
              <a:rPr lang="en-US" b="0" i="0" dirty="0">
                <a:solidFill>
                  <a:srgbClr val="050E17"/>
                </a:solidFill>
                <a:effectLst/>
                <a:latin typeface="-apple-system"/>
              </a:rPr>
              <a:t>Conditions:</a:t>
            </a:r>
            <a:endParaRPr lang="en-SA" dirty="0"/>
          </a:p>
        </p:txBody>
      </p:sp>
      <p:sp>
        <p:nvSpPr>
          <p:cNvPr id="3" name="Content Placeholder 2">
            <a:extLst>
              <a:ext uri="{FF2B5EF4-FFF2-40B4-BE49-F238E27FC236}">
                <a16:creationId xmlns:a16="http://schemas.microsoft.com/office/drawing/2014/main" id="{362E28B6-B240-BC3F-D437-AD0DA3E40391}"/>
              </a:ext>
            </a:extLst>
          </p:cNvPr>
          <p:cNvSpPr>
            <a:spLocks noGrp="1"/>
          </p:cNvSpPr>
          <p:nvPr>
            <p:ph idx="1"/>
          </p:nvPr>
        </p:nvSpPr>
        <p:spPr>
          <a:xfrm>
            <a:off x="1063752" y="1956516"/>
            <a:ext cx="10058400" cy="1101477"/>
          </a:xfrm>
        </p:spPr>
        <p:txBody>
          <a:bodyPr>
            <a:normAutofit/>
          </a:bodyPr>
          <a:lstStyle/>
          <a:p>
            <a:r>
              <a:rPr lang="en-US" sz="2400" b="0" i="0" dirty="0">
                <a:solidFill>
                  <a:srgbClr val="050E17"/>
                </a:solidFill>
                <a:effectLst/>
                <a:latin typeface="-apple-system"/>
              </a:rPr>
              <a:t>Conditions will be used to compare </a:t>
            </a:r>
            <a:r>
              <a:rPr lang="en-US" sz="2400" b="0" i="0" u="none" strike="noStrike" dirty="0">
                <a:effectLst/>
                <a:latin typeface="-apple-system"/>
              </a:rPr>
              <a:t>user preferences</a:t>
            </a:r>
            <a:r>
              <a:rPr lang="en-US" sz="2400" b="0" i="0" dirty="0">
                <a:solidFill>
                  <a:srgbClr val="050E17"/>
                </a:solidFill>
                <a:effectLst/>
                <a:latin typeface="-apple-system"/>
              </a:rPr>
              <a:t> with </a:t>
            </a:r>
            <a:r>
              <a:rPr lang="en-US" sz="2400" b="0" i="0" u="none" strike="noStrike" dirty="0">
                <a:effectLst/>
                <a:latin typeface="-apple-system"/>
              </a:rPr>
              <a:t>movie genres</a:t>
            </a:r>
            <a:r>
              <a:rPr lang="en-US" sz="2400" b="0" i="0" dirty="0">
                <a:solidFill>
                  <a:srgbClr val="050E17"/>
                </a:solidFill>
                <a:effectLst/>
                <a:latin typeface="-apple-system"/>
              </a:rPr>
              <a:t> and ratings to suggest relevant movies.</a:t>
            </a:r>
            <a:endParaRPr lang="en-SA" sz="2400" dirty="0"/>
          </a:p>
        </p:txBody>
      </p:sp>
      <p:sp>
        <p:nvSpPr>
          <p:cNvPr id="4" name="Title 1">
            <a:extLst>
              <a:ext uri="{FF2B5EF4-FFF2-40B4-BE49-F238E27FC236}">
                <a16:creationId xmlns:a16="http://schemas.microsoft.com/office/drawing/2014/main" id="{4C7E6FFA-B3EB-06CB-3501-372FB1BB7186}"/>
              </a:ext>
            </a:extLst>
          </p:cNvPr>
          <p:cNvSpPr txBox="1">
            <a:spLocks/>
          </p:cNvSpPr>
          <p:nvPr/>
        </p:nvSpPr>
        <p:spPr>
          <a:xfrm>
            <a:off x="1063752" y="3205746"/>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b="0" i="0" u="none" strike="noStrike" dirty="0">
                <a:effectLst/>
                <a:latin typeface="-apple-system"/>
              </a:rPr>
              <a:t>Lambda Function</a:t>
            </a:r>
            <a:r>
              <a:rPr lang="en-US" b="0" i="0" dirty="0">
                <a:solidFill>
                  <a:srgbClr val="050E17"/>
                </a:solidFill>
                <a:effectLst/>
                <a:latin typeface="-apple-system"/>
              </a:rPr>
              <a:t>:</a:t>
            </a:r>
            <a:endParaRPr lang="en-SA" dirty="0"/>
          </a:p>
        </p:txBody>
      </p:sp>
      <p:sp>
        <p:nvSpPr>
          <p:cNvPr id="5" name="Content Placeholder 2">
            <a:extLst>
              <a:ext uri="{FF2B5EF4-FFF2-40B4-BE49-F238E27FC236}">
                <a16:creationId xmlns:a16="http://schemas.microsoft.com/office/drawing/2014/main" id="{B076A361-7A3C-36AF-B0AC-5565FFA119FF}"/>
              </a:ext>
            </a:extLst>
          </p:cNvPr>
          <p:cNvSpPr txBox="1">
            <a:spLocks/>
          </p:cNvSpPr>
          <p:nvPr/>
        </p:nvSpPr>
        <p:spPr>
          <a:xfrm>
            <a:off x="1063752" y="4815090"/>
            <a:ext cx="10058400" cy="110147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400" b="0" i="0" dirty="0">
                <a:solidFill>
                  <a:srgbClr val="050E17"/>
                </a:solidFill>
                <a:effectLst/>
                <a:latin typeface="-apple-system"/>
              </a:rPr>
              <a:t>A </a:t>
            </a:r>
            <a:r>
              <a:rPr lang="en-US" sz="2400" b="0" i="0" u="none" strike="noStrike" dirty="0">
                <a:effectLst/>
                <a:latin typeface="-apple-system"/>
              </a:rPr>
              <a:t>lambda function</a:t>
            </a:r>
            <a:r>
              <a:rPr lang="en-US" sz="2400" b="0" i="0" dirty="0">
                <a:solidFill>
                  <a:srgbClr val="050E17"/>
                </a:solidFill>
                <a:effectLst/>
                <a:latin typeface="-apple-system"/>
              </a:rPr>
              <a:t> will be used to sort the movies by their ratings in descending order.</a:t>
            </a:r>
            <a:endParaRPr lang="en-SA" sz="2800" dirty="0"/>
          </a:p>
        </p:txBody>
      </p:sp>
    </p:spTree>
    <p:extLst>
      <p:ext uri="{BB962C8B-B14F-4D97-AF65-F5344CB8AC3E}">
        <p14:creationId xmlns:p14="http://schemas.microsoft.com/office/powerpoint/2010/main" val="2347916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{678C77A2-3C25-554A-BC5E-A417A56BCD31}tf10001070</Template>
  <TotalTime>25</TotalTime>
  <Words>275</Words>
  <Application>Microsoft Macintosh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Calibri</vt:lpstr>
      <vt:lpstr>Rockwell</vt:lpstr>
      <vt:lpstr>Rockwell Condensed</vt:lpstr>
      <vt:lpstr>Rockwell Extra Bold</vt:lpstr>
      <vt:lpstr>Wingdings</vt:lpstr>
      <vt:lpstr>Wood Type</vt:lpstr>
      <vt:lpstr>Movie Recommendation System</vt:lpstr>
      <vt:lpstr>Project Description:</vt:lpstr>
      <vt:lpstr>Data Types Used:</vt:lpstr>
      <vt:lpstr>Loops:</vt:lpstr>
      <vt:lpstr>Functions:</vt:lpstr>
      <vt:lpstr>Conditions: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Hamad MohammedA Alsulaiman</dc:creator>
  <cp:lastModifiedBy>Hamad MohammedA Alsulaiman</cp:lastModifiedBy>
  <cp:revision>1</cp:revision>
  <dcterms:created xsi:type="dcterms:W3CDTF">2023-05-20T12:02:30Z</dcterms:created>
  <dcterms:modified xsi:type="dcterms:W3CDTF">2023-05-20T12:27:48Z</dcterms:modified>
</cp:coreProperties>
</file>