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9" r:id="rId3"/>
    <p:sldId id="348" r:id="rId4"/>
    <p:sldId id="349" r:id="rId5"/>
    <p:sldId id="350" r:id="rId6"/>
    <p:sldId id="351" r:id="rId7"/>
    <p:sldId id="352" r:id="rId8"/>
    <p:sldId id="353" r:id="rId9"/>
    <p:sldId id="354" r:id="rId10"/>
    <p:sldId id="359" r:id="rId11"/>
    <p:sldId id="360" r:id="rId12"/>
    <p:sldId id="356" r:id="rId13"/>
    <p:sldId id="357" r:id="rId14"/>
    <p:sldId id="358" r:id="rId15"/>
    <p:sldId id="339" r:id="rId16"/>
    <p:sldId id="362" r:id="rId17"/>
    <p:sldId id="363" r:id="rId18"/>
    <p:sldId id="280" r:id="rId19"/>
  </p:sldIdLst>
  <p:sldSz cx="24384000" cy="13716000"/>
  <p:notesSz cx="6858000" cy="9144000"/>
  <p:defaultTextStyle>
    <a:defPPr>
      <a:defRPr lang="en-SA"/>
    </a:defPPr>
    <a:lvl1pPr algn="l" defTabSz="2436813" rtl="0" eaLnBrk="0" fontAlgn="base" hangingPunct="0">
      <a:spcBef>
        <a:spcPct val="0"/>
      </a:spcBef>
      <a:spcAft>
        <a:spcPct val="0"/>
      </a:spcAft>
      <a:defRPr sz="2400" kern="12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indent="457200" algn="l" defTabSz="2436813" rtl="0" eaLnBrk="0" fontAlgn="base" hangingPunct="0">
      <a:spcBef>
        <a:spcPct val="0"/>
      </a:spcBef>
      <a:spcAft>
        <a:spcPct val="0"/>
      </a:spcAft>
      <a:defRPr sz="2400" kern="12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indent="914400" algn="l" defTabSz="2436813" rtl="0" eaLnBrk="0" fontAlgn="base" hangingPunct="0">
      <a:spcBef>
        <a:spcPct val="0"/>
      </a:spcBef>
      <a:spcAft>
        <a:spcPct val="0"/>
      </a:spcAft>
      <a:defRPr sz="2400" kern="12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indent="1371600" algn="l" defTabSz="2436813" rtl="0" eaLnBrk="0" fontAlgn="base" hangingPunct="0">
      <a:spcBef>
        <a:spcPct val="0"/>
      </a:spcBef>
      <a:spcAft>
        <a:spcPct val="0"/>
      </a:spcAft>
      <a:defRPr sz="2400" kern="12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indent="1828800" algn="l" defTabSz="2436813" rtl="0" eaLnBrk="0" fontAlgn="base" hangingPunct="0">
      <a:spcBef>
        <a:spcPct val="0"/>
      </a:spcBef>
      <a:spcAft>
        <a:spcPct val="0"/>
      </a:spcAft>
      <a:defRPr sz="2400" kern="12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286000" algn="l" defTabSz="914400" rtl="0" eaLnBrk="1" latinLnBrk="0" hangingPunct="1">
      <a:defRPr sz="2400" kern="12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743200" algn="l" defTabSz="914400" rtl="0" eaLnBrk="1" latinLnBrk="0" hangingPunct="1">
      <a:defRPr sz="2400" kern="12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200400" algn="l" defTabSz="914400" rtl="0" eaLnBrk="1" latinLnBrk="0" hangingPunct="1">
      <a:defRPr sz="2400" kern="12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657600" algn="l" defTabSz="914400" rtl="0" eaLnBrk="1" latinLnBrk="0" hangingPunct="1">
      <a:defRPr sz="2400" kern="12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44"/>
    <p:restoredTop sz="80803"/>
  </p:normalViewPr>
  <p:slideViewPr>
    <p:cSldViewPr snapToGrid="0">
      <p:cViewPr varScale="1">
        <p:scale>
          <a:sx n="47" d="100"/>
          <a:sy n="47" d="100"/>
        </p:scale>
        <p:origin x="888" y="232"/>
      </p:cViewPr>
      <p:guideLst/>
    </p:cSldViewPr>
  </p:slideViewPr>
  <p:notesTextViewPr>
    <p:cViewPr>
      <p:scale>
        <a:sx n="105" d="100"/>
        <a:sy n="10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Shape 157">
            <a:extLst>
              <a:ext uri="{FF2B5EF4-FFF2-40B4-BE49-F238E27FC236}">
                <a16:creationId xmlns:a16="http://schemas.microsoft.com/office/drawing/2014/main" id="{84169543-73AF-E904-C463-033300634B07}"/>
              </a:ext>
            </a:extLst>
          </p:cNvPr>
          <p:cNvSpPr>
            <a:spLocks noGrp="1" noRot="1" noChangeAspect="1" noChangeArrowheads="1"/>
          </p:cNvSpPr>
          <p:nvPr>
            <p:ph type="sldImg"/>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8195" name="Shape 158">
            <a:extLst>
              <a:ext uri="{FF2B5EF4-FFF2-40B4-BE49-F238E27FC236}">
                <a16:creationId xmlns:a16="http://schemas.microsoft.com/office/drawing/2014/main" id="{0A8E9EF8-3B75-956D-221C-7F20ADE91DAA}"/>
              </a:ext>
            </a:extLst>
          </p:cNvPr>
          <p:cNvSpPr>
            <a:spLocks noGrp="1" noChangeArrowheads="1"/>
          </p:cNvSpPr>
          <p:nvPr>
            <p:ph type="body" sz="quarter" idx="1"/>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SA" altLang="en-SA">
              <a:sym typeface="Helvetica Neue" panose="02000503000000020004" pitchFamily="2" charset="0"/>
            </a:endParaRP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ct val="118000"/>
      </a:lnSpc>
      <a:spcBef>
        <a:spcPct val="30000"/>
      </a:spcBef>
      <a:spcAft>
        <a:spcPct val="0"/>
      </a:spcAft>
      <a:defRPr sz="2200">
        <a:solidFill>
          <a:schemeClr val="tx1"/>
        </a:solidFill>
        <a:latin typeface="+mn-lt"/>
        <a:ea typeface="+mn-ea"/>
        <a:cs typeface="+mn-cs"/>
        <a:sym typeface="Helvetica Neue" panose="02000503000000020004" pitchFamily="2" charset="0"/>
      </a:defRPr>
    </a:lvl1pPr>
    <a:lvl2pPr marL="742950" indent="-285750" algn="l" defTabSz="457200" rtl="0" eaLnBrk="0" fontAlgn="base" hangingPunct="0">
      <a:lnSpc>
        <a:spcPct val="118000"/>
      </a:lnSpc>
      <a:spcBef>
        <a:spcPct val="30000"/>
      </a:spcBef>
      <a:spcAft>
        <a:spcPct val="0"/>
      </a:spcAft>
      <a:defRPr sz="2200">
        <a:solidFill>
          <a:schemeClr val="tx1"/>
        </a:solidFill>
        <a:latin typeface="+mn-lt"/>
        <a:ea typeface="+mn-ea"/>
        <a:cs typeface="+mn-cs"/>
        <a:sym typeface="Helvetica Neue" panose="02000503000000020004" pitchFamily="2" charset="0"/>
      </a:defRPr>
    </a:lvl2pPr>
    <a:lvl3pPr marL="1143000" indent="-228600" algn="l" defTabSz="457200" rtl="0" eaLnBrk="0" fontAlgn="base" hangingPunct="0">
      <a:lnSpc>
        <a:spcPct val="118000"/>
      </a:lnSpc>
      <a:spcBef>
        <a:spcPct val="30000"/>
      </a:spcBef>
      <a:spcAft>
        <a:spcPct val="0"/>
      </a:spcAft>
      <a:defRPr sz="2200">
        <a:solidFill>
          <a:schemeClr val="tx1"/>
        </a:solidFill>
        <a:latin typeface="+mn-lt"/>
        <a:ea typeface="+mn-ea"/>
        <a:cs typeface="+mn-cs"/>
        <a:sym typeface="Helvetica Neue" panose="02000503000000020004" pitchFamily="2" charset="0"/>
      </a:defRPr>
    </a:lvl3pPr>
    <a:lvl4pPr marL="1600200" indent="-228600" algn="l" defTabSz="457200" rtl="0" eaLnBrk="0" fontAlgn="base" hangingPunct="0">
      <a:lnSpc>
        <a:spcPct val="118000"/>
      </a:lnSpc>
      <a:spcBef>
        <a:spcPct val="30000"/>
      </a:spcBef>
      <a:spcAft>
        <a:spcPct val="0"/>
      </a:spcAft>
      <a:defRPr sz="2200">
        <a:solidFill>
          <a:schemeClr val="tx1"/>
        </a:solidFill>
        <a:latin typeface="+mn-lt"/>
        <a:ea typeface="+mn-ea"/>
        <a:cs typeface="+mn-cs"/>
        <a:sym typeface="Helvetica Neue" panose="02000503000000020004" pitchFamily="2" charset="0"/>
      </a:defRPr>
    </a:lvl4pPr>
    <a:lvl5pPr marL="2057400" indent="-228600" algn="l" defTabSz="457200" rtl="0" eaLnBrk="0" fontAlgn="base" hangingPunct="0">
      <a:lnSpc>
        <a:spcPct val="118000"/>
      </a:lnSpc>
      <a:spcBef>
        <a:spcPct val="30000"/>
      </a:spcBef>
      <a:spcAft>
        <a:spcPct val="0"/>
      </a:spcAft>
      <a:defRPr sz="2200">
        <a:solidFill>
          <a:schemeClr val="tx1"/>
        </a:solidFill>
        <a:latin typeface="+mn-lt"/>
        <a:ea typeface="+mn-ea"/>
        <a:cs typeface="+mn-cs"/>
        <a:sym typeface="Helvetica Neue" panose="02000503000000020004" pitchFamily="2" charset="0"/>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A" dirty="0"/>
          </a:p>
        </p:txBody>
      </p:sp>
    </p:spTree>
    <p:extLst>
      <p:ext uri="{BB962C8B-B14F-4D97-AF65-F5344CB8AC3E}">
        <p14:creationId xmlns:p14="http://schemas.microsoft.com/office/powerpoint/2010/main" val="970808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defTabSz="457200" rtl="0" eaLnBrk="0" fontAlgn="base" hangingPunct="0">
              <a:lnSpc>
                <a:spcPct val="118000"/>
              </a:lnSpc>
              <a:spcBef>
                <a:spcPct val="30000"/>
              </a:spcBef>
              <a:spcAft>
                <a:spcPct val="0"/>
              </a:spcAft>
            </a:pPr>
            <a:endParaRPr lang="en-SA" dirty="0"/>
          </a:p>
        </p:txBody>
      </p:sp>
    </p:spTree>
    <p:extLst>
      <p:ext uri="{BB962C8B-B14F-4D97-AF65-F5344CB8AC3E}">
        <p14:creationId xmlns:p14="http://schemas.microsoft.com/office/powerpoint/2010/main" val="2508779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defTabSz="457200" rtl="0" eaLnBrk="0" fontAlgn="base" hangingPunct="0">
              <a:lnSpc>
                <a:spcPct val="118000"/>
              </a:lnSpc>
              <a:spcBef>
                <a:spcPct val="30000"/>
              </a:spcBef>
              <a:spcAft>
                <a:spcPct val="0"/>
              </a:spcAft>
            </a:pPr>
            <a:endParaRPr lang="en-SA" dirty="0"/>
          </a:p>
        </p:txBody>
      </p:sp>
    </p:spTree>
    <p:extLst>
      <p:ext uri="{BB962C8B-B14F-4D97-AF65-F5344CB8AC3E}">
        <p14:creationId xmlns:p14="http://schemas.microsoft.com/office/powerpoint/2010/main" val="4018581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1"/>
            <a:endParaRPr lang="en-SA" dirty="0"/>
          </a:p>
        </p:txBody>
      </p:sp>
    </p:spTree>
    <p:extLst>
      <p:ext uri="{BB962C8B-B14F-4D97-AF65-F5344CB8AC3E}">
        <p14:creationId xmlns:p14="http://schemas.microsoft.com/office/powerpoint/2010/main" val="559502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1"/>
            <a:endParaRPr lang="en-SA" dirty="0"/>
          </a:p>
        </p:txBody>
      </p:sp>
    </p:spTree>
    <p:extLst>
      <p:ext uri="{BB962C8B-B14F-4D97-AF65-F5344CB8AC3E}">
        <p14:creationId xmlns:p14="http://schemas.microsoft.com/office/powerpoint/2010/main" val="426262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1"/>
            <a:endParaRPr lang="en-SA" dirty="0"/>
          </a:p>
        </p:txBody>
      </p:sp>
    </p:spTree>
    <p:extLst>
      <p:ext uri="{BB962C8B-B14F-4D97-AF65-F5344CB8AC3E}">
        <p14:creationId xmlns:p14="http://schemas.microsoft.com/office/powerpoint/2010/main" val="3945157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0"/>
            <a:endParaRPr lang="en-SA" dirty="0"/>
          </a:p>
        </p:txBody>
      </p:sp>
    </p:spTree>
    <p:extLst>
      <p:ext uri="{BB962C8B-B14F-4D97-AF65-F5344CB8AC3E}">
        <p14:creationId xmlns:p14="http://schemas.microsoft.com/office/powerpoint/2010/main" val="2991670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0"/>
            <a:endParaRPr lang="en-SA" dirty="0"/>
          </a:p>
        </p:txBody>
      </p:sp>
    </p:spTree>
    <p:extLst>
      <p:ext uri="{BB962C8B-B14F-4D97-AF65-F5344CB8AC3E}">
        <p14:creationId xmlns:p14="http://schemas.microsoft.com/office/powerpoint/2010/main" val="919558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0"/>
            <a:endParaRPr lang="en-SA" dirty="0"/>
          </a:p>
        </p:txBody>
      </p:sp>
    </p:spTree>
    <p:extLst>
      <p:ext uri="{BB962C8B-B14F-4D97-AF65-F5344CB8AC3E}">
        <p14:creationId xmlns:p14="http://schemas.microsoft.com/office/powerpoint/2010/main" val="3938224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1"/>
            <a:endParaRPr lang="en-SA" dirty="0"/>
          </a:p>
        </p:txBody>
      </p:sp>
    </p:spTree>
    <p:extLst>
      <p:ext uri="{BB962C8B-B14F-4D97-AF65-F5344CB8AC3E}">
        <p14:creationId xmlns:p14="http://schemas.microsoft.com/office/powerpoint/2010/main" val="3154932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1"/>
            <a:endParaRPr lang="en-SA" dirty="0"/>
          </a:p>
        </p:txBody>
      </p:sp>
    </p:spTree>
    <p:extLst>
      <p:ext uri="{BB962C8B-B14F-4D97-AF65-F5344CB8AC3E}">
        <p14:creationId xmlns:p14="http://schemas.microsoft.com/office/powerpoint/2010/main" val="3684113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1"/>
            <a:endParaRPr lang="en-SA" dirty="0"/>
          </a:p>
        </p:txBody>
      </p:sp>
    </p:spTree>
    <p:extLst>
      <p:ext uri="{BB962C8B-B14F-4D97-AF65-F5344CB8AC3E}">
        <p14:creationId xmlns:p14="http://schemas.microsoft.com/office/powerpoint/2010/main" val="2874278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1"/>
            <a:endParaRPr lang="en-SA" dirty="0"/>
          </a:p>
        </p:txBody>
      </p:sp>
    </p:spTree>
    <p:extLst>
      <p:ext uri="{BB962C8B-B14F-4D97-AF65-F5344CB8AC3E}">
        <p14:creationId xmlns:p14="http://schemas.microsoft.com/office/powerpoint/2010/main" val="2037703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1"/>
            <a:endParaRPr lang="en-SA" dirty="0"/>
          </a:p>
        </p:txBody>
      </p:sp>
    </p:spTree>
    <p:extLst>
      <p:ext uri="{BB962C8B-B14F-4D97-AF65-F5344CB8AC3E}">
        <p14:creationId xmlns:p14="http://schemas.microsoft.com/office/powerpoint/2010/main" val="721854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1"/>
            <a:endParaRPr lang="en-SA" dirty="0"/>
          </a:p>
        </p:txBody>
      </p:sp>
    </p:spTree>
    <p:extLst>
      <p:ext uri="{BB962C8B-B14F-4D97-AF65-F5344CB8AC3E}">
        <p14:creationId xmlns:p14="http://schemas.microsoft.com/office/powerpoint/2010/main" val="130941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1"/>
            <a:endParaRPr lang="en-SA" dirty="0"/>
          </a:p>
        </p:txBody>
      </p:sp>
    </p:spTree>
    <p:extLst>
      <p:ext uri="{BB962C8B-B14F-4D97-AF65-F5344CB8AC3E}">
        <p14:creationId xmlns:p14="http://schemas.microsoft.com/office/powerpoint/2010/main" val="1686583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defTabSz="457200" rtl="0" eaLnBrk="0" fontAlgn="base" hangingPunct="0">
              <a:lnSpc>
                <a:spcPct val="118000"/>
              </a:lnSpc>
              <a:spcBef>
                <a:spcPct val="30000"/>
              </a:spcBef>
              <a:spcAft>
                <a:spcPct val="0"/>
              </a:spcAft>
            </a:pPr>
            <a:endParaRPr lang="en-SA" dirty="0"/>
          </a:p>
        </p:txBody>
      </p:sp>
    </p:spTree>
    <p:extLst>
      <p:ext uri="{BB962C8B-B14F-4D97-AF65-F5344CB8AC3E}">
        <p14:creationId xmlns:p14="http://schemas.microsoft.com/office/powerpoint/2010/main" val="16624238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 name="Author and Date"/>
          <p:cNvSpPr txBox="1">
            <a:spLocks noGrp="1"/>
          </p:cNvSpPr>
          <p:nvPr>
            <p:ph type="body" sz="quarter" idx="2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atin typeface="Helvetica"/>
                <a:ea typeface="Helvetica"/>
                <a:cs typeface="Helvetica"/>
                <a:sym typeface="Helvetica"/>
              </a:defRPr>
            </a:lvl1pPr>
          </a:lstStyle>
          <a:p>
            <a:pPr lvl="0"/>
            <a:r>
              <a:rPr lang="en-US"/>
              <a:t>Click to edit Master text styles</a:t>
            </a:r>
          </a:p>
        </p:txBody>
      </p:sp>
      <p:sp>
        <p:nvSpPr>
          <p:cNvPr id="12" name="Presentation Title"/>
          <p:cNvSpPr txBox="1">
            <a:spLocks noGrp="1"/>
          </p:cNvSpPr>
          <p:nvPr>
            <p:ph type="title"/>
          </p:nvPr>
        </p:nvSpPr>
        <p:spPr>
          <a:xfrm>
            <a:off x="1206496" y="2574991"/>
            <a:ext cx="21971004" cy="4648201"/>
          </a:xfrm>
          <a:prstGeom prst="rect">
            <a:avLst/>
          </a:prstGeom>
        </p:spPr>
        <p:txBody>
          <a:bodyPr anchor="b"/>
          <a:lstStyle>
            <a:lvl1pPr>
              <a:defRPr sz="11600" spc="-232">
                <a:latin typeface="Helvetica"/>
                <a:ea typeface="Helvetica"/>
                <a:cs typeface="Helvetica"/>
                <a:sym typeface="Helvetica"/>
              </a:defRPr>
            </a:lvl1pPr>
          </a:lstStyle>
          <a:p>
            <a:r>
              <a:rPr lang="en-US"/>
              <a:t>Click to edit Master title style</a:t>
            </a:r>
            <a:endParaRPr/>
          </a:p>
        </p:txBody>
      </p:sp>
      <p:sp>
        <p:nvSpPr>
          <p:cNvPr id="13" name="Body Level One…"/>
          <p:cNvSpPr txBox="1">
            <a:spLocks noGrp="1"/>
          </p:cNvSpPr>
          <p:nvPr>
            <p:ph type="body" sz="quarter" idx="1"/>
          </p:nvPr>
        </p:nvSpPr>
        <p:spPr>
          <a:xfrm>
            <a:off x="1201342" y="7223190"/>
            <a:ext cx="21971001" cy="2350800"/>
          </a:xfrm>
          <a:prstGeom prst="rect">
            <a:avLst/>
          </a:prstGeom>
        </p:spPr>
        <p:txBody>
          <a:bodyPr/>
          <a:lstStyle>
            <a:lvl1pPr marL="0" indent="0" defTabSz="825500">
              <a:lnSpc>
                <a:spcPct val="100000"/>
              </a:lnSpc>
              <a:spcBef>
                <a:spcPts val="0"/>
              </a:spcBef>
              <a:buSzTx/>
              <a:buNone/>
              <a:defRPr sz="5500" b="1">
                <a:latin typeface="Helvetica"/>
                <a:ea typeface="Helvetica"/>
                <a:cs typeface="Helvetica"/>
                <a:sym typeface="Helvetica"/>
              </a:defRPr>
            </a:lvl1pPr>
            <a:lvl2pPr marL="0" indent="457200" defTabSz="825500">
              <a:lnSpc>
                <a:spcPct val="100000"/>
              </a:lnSpc>
              <a:spcBef>
                <a:spcPts val="0"/>
              </a:spcBef>
              <a:buSzTx/>
              <a:buNone/>
              <a:defRPr sz="5500" b="1">
                <a:latin typeface="Helvetica"/>
                <a:ea typeface="Helvetica"/>
                <a:cs typeface="Helvetica"/>
                <a:sym typeface="Helvetica"/>
              </a:defRPr>
            </a:lvl2pPr>
            <a:lvl3pPr marL="0" indent="914400" defTabSz="825500">
              <a:lnSpc>
                <a:spcPct val="100000"/>
              </a:lnSpc>
              <a:spcBef>
                <a:spcPts val="0"/>
              </a:spcBef>
              <a:buSzTx/>
              <a:buNone/>
              <a:defRPr sz="5500" b="1">
                <a:latin typeface="Helvetica"/>
                <a:ea typeface="Helvetica"/>
                <a:cs typeface="Helvetica"/>
                <a:sym typeface="Helvetica"/>
              </a:defRPr>
            </a:lvl3pPr>
            <a:lvl4pPr marL="0" indent="1371600" defTabSz="825500">
              <a:lnSpc>
                <a:spcPct val="100000"/>
              </a:lnSpc>
              <a:spcBef>
                <a:spcPts val="0"/>
              </a:spcBef>
              <a:buSzTx/>
              <a:buNone/>
              <a:defRPr sz="5500" b="1">
                <a:latin typeface="Helvetica"/>
                <a:ea typeface="Helvetica"/>
                <a:cs typeface="Helvetica"/>
                <a:sym typeface="Helvetica"/>
              </a:defRPr>
            </a:lvl4pPr>
            <a:lvl5pPr marL="0" indent="1828800" defTabSz="825500">
              <a:lnSpc>
                <a:spcPct val="100000"/>
              </a:lnSpc>
              <a:spcBef>
                <a:spcPts val="0"/>
              </a:spcBef>
              <a:buSzTx/>
              <a:buNone/>
              <a:defRPr sz="5500" b="1">
                <a:latin typeface="Helvetica"/>
                <a:ea typeface="Helvetica"/>
                <a:cs typeface="Helvetica"/>
                <a:sym typeface="Helvetic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4E6813DE-E2C4-795A-26A7-0C0BB1A67FF6}"/>
              </a:ext>
            </a:extLst>
          </p:cNvPr>
          <p:cNvSpPr txBox="1">
            <a:spLocks noGrp="1" noChangeArrowheads="1"/>
          </p:cNvSpPr>
          <p:nvPr>
            <p:ph type="sldNum" sz="quarter" idx="22"/>
          </p:nvPr>
        </p:nvSpPr>
        <p:spPr/>
        <p:txBody>
          <a:bodyPr/>
          <a:lstStyle>
            <a:lvl1pPr>
              <a:defRPr/>
            </a:lvl1pPr>
          </a:lstStyle>
          <a:p>
            <a:fld id="{604136F6-F4FC-E34B-8B2F-72C648CE8FA0}" type="slidenum">
              <a:rPr lang="en-SA" altLang="en-SA"/>
              <a:pPr/>
              <a:t>‹#›</a:t>
            </a:fld>
            <a:endParaRPr lang="en-SA" altLang="en-SA"/>
          </a:p>
        </p:txBody>
      </p:sp>
    </p:spTree>
    <p:extLst>
      <p:ext uri="{BB962C8B-B14F-4D97-AF65-F5344CB8AC3E}">
        <p14:creationId xmlns:p14="http://schemas.microsoft.com/office/powerpoint/2010/main" val="208887297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6" name="Body Level One…"/>
          <p:cNvSpPr txBox="1">
            <a:spLocks noGrp="1"/>
          </p:cNvSpPr>
          <p:nvPr>
            <p:ph type="body" sz="half" idx="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D8ED9D1D-C422-B8EA-E376-86ABE27785BF}"/>
              </a:ext>
            </a:extLst>
          </p:cNvPr>
          <p:cNvSpPr txBox="1">
            <a:spLocks noGrp="1" noChangeArrowheads="1"/>
          </p:cNvSpPr>
          <p:nvPr>
            <p:ph type="sldNum" sz="quarter" idx="10"/>
          </p:nvPr>
        </p:nvSpPr>
        <p:spPr>
          <a:ln/>
        </p:spPr>
        <p:txBody>
          <a:bodyPr/>
          <a:lstStyle>
            <a:lvl1pPr>
              <a:defRPr/>
            </a:lvl1pPr>
          </a:lstStyle>
          <a:p>
            <a:fld id="{057C0DDA-643C-8D40-89BC-420BB7D56839}" type="slidenum">
              <a:rPr lang="en-SA" altLang="en-SA"/>
              <a:pPr/>
              <a:t>‹#›</a:t>
            </a:fld>
            <a:endParaRPr lang="en-SA" altLang="en-SA"/>
          </a:p>
        </p:txBody>
      </p:sp>
    </p:spTree>
    <p:extLst>
      <p:ext uri="{BB962C8B-B14F-4D97-AF65-F5344CB8AC3E}">
        <p14:creationId xmlns:p14="http://schemas.microsoft.com/office/powerpoint/2010/main" val="389258390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4" name="Body Level One…"/>
          <p:cNvSpPr txBox="1">
            <a:spLocks noGrp="1"/>
          </p:cNvSpPr>
          <p:nvPr>
            <p:ph type="body" idx="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5" name="Fact information"/>
          <p:cNvSpPr txBox="1">
            <a:spLocks noGrp="1"/>
          </p:cNvSpPr>
          <p:nvPr>
            <p:ph type="body" sz="quarter" idx="2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pPr lvl="0"/>
            <a:r>
              <a:rPr lang="en-US"/>
              <a:t>Click to edit Master text styles</a:t>
            </a:r>
          </a:p>
        </p:txBody>
      </p:sp>
      <p:sp>
        <p:nvSpPr>
          <p:cNvPr id="2" name="Slide Number">
            <a:extLst>
              <a:ext uri="{FF2B5EF4-FFF2-40B4-BE49-F238E27FC236}">
                <a16:creationId xmlns:a16="http://schemas.microsoft.com/office/drawing/2014/main" id="{B026A267-2278-716B-2885-4AE188CB1D95}"/>
              </a:ext>
            </a:extLst>
          </p:cNvPr>
          <p:cNvSpPr txBox="1">
            <a:spLocks noGrp="1" noChangeArrowheads="1"/>
          </p:cNvSpPr>
          <p:nvPr>
            <p:ph type="sldNum" sz="quarter" idx="22"/>
          </p:nvPr>
        </p:nvSpPr>
        <p:spPr>
          <a:ln/>
        </p:spPr>
        <p:txBody>
          <a:bodyPr/>
          <a:lstStyle>
            <a:lvl1pPr>
              <a:defRPr/>
            </a:lvl1pPr>
          </a:lstStyle>
          <a:p>
            <a:fld id="{7D184510-69F3-1C46-B79F-EE289C555A2F}" type="slidenum">
              <a:rPr lang="en-SA" altLang="en-SA"/>
              <a:pPr/>
              <a:t>‹#›</a:t>
            </a:fld>
            <a:endParaRPr lang="en-SA" altLang="en-SA"/>
          </a:p>
        </p:txBody>
      </p:sp>
    </p:spTree>
    <p:extLst>
      <p:ext uri="{BB962C8B-B14F-4D97-AF65-F5344CB8AC3E}">
        <p14:creationId xmlns:p14="http://schemas.microsoft.com/office/powerpoint/2010/main" val="1750455280"/>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3" name="Attribution"/>
          <p:cNvSpPr txBox="1">
            <a:spLocks noGrp="1"/>
          </p:cNvSpPr>
          <p:nvPr>
            <p:ph type="body" sz="quarter" idx="2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pPr lvl="0"/>
            <a:r>
              <a:rPr lang="en-US"/>
              <a:t>Click to edit Master text styles</a:t>
            </a:r>
          </a:p>
        </p:txBody>
      </p:sp>
      <p:sp>
        <p:nvSpPr>
          <p:cNvPr id="114" name="Body Level One…"/>
          <p:cNvSpPr txBox="1">
            <a:spLocks noGrp="1"/>
          </p:cNvSpPr>
          <p:nvPr>
            <p:ph type="body" sz="half" idx="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91CC24B8-DD6C-FFC5-0341-81B57B867E73}"/>
              </a:ext>
            </a:extLst>
          </p:cNvPr>
          <p:cNvSpPr txBox="1">
            <a:spLocks noGrp="1" noChangeArrowheads="1"/>
          </p:cNvSpPr>
          <p:nvPr>
            <p:ph type="sldNum" sz="quarter" idx="22"/>
          </p:nvPr>
        </p:nvSpPr>
        <p:spPr>
          <a:ln/>
        </p:spPr>
        <p:txBody>
          <a:bodyPr/>
          <a:lstStyle>
            <a:lvl1pPr>
              <a:defRPr/>
            </a:lvl1pPr>
          </a:lstStyle>
          <a:p>
            <a:fld id="{7BF8F27C-62D8-644F-A6D1-D92AA7A5FE1B}" type="slidenum">
              <a:rPr lang="en-SA" altLang="en-SA"/>
              <a:pPr/>
              <a:t>‹#›</a:t>
            </a:fld>
            <a:endParaRPr lang="en-SA" altLang="en-SA"/>
          </a:p>
        </p:txBody>
      </p:sp>
    </p:spTree>
    <p:extLst>
      <p:ext uri="{BB962C8B-B14F-4D97-AF65-F5344CB8AC3E}">
        <p14:creationId xmlns:p14="http://schemas.microsoft.com/office/powerpoint/2010/main" val="170444882"/>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2" name="Image"/>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pPr lvl="0"/>
            <a:endParaRPr noProof="0">
              <a:sym typeface="Helvetica Neue"/>
            </a:endParaRPr>
          </a:p>
        </p:txBody>
      </p:sp>
      <p:sp>
        <p:nvSpPr>
          <p:cNvPr id="123" name="Image"/>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pPr lvl="0"/>
            <a:endParaRPr noProof="0">
              <a:sym typeface="Helvetica Neue"/>
            </a:endParaRPr>
          </a:p>
        </p:txBody>
      </p:sp>
      <p:sp>
        <p:nvSpPr>
          <p:cNvPr id="124" name="Image"/>
          <p:cNvSpPr>
            <a:spLocks noGrp="1"/>
          </p:cNvSpPr>
          <p:nvPr>
            <p:ph type="pic" idx="23"/>
          </p:nvPr>
        </p:nvSpPr>
        <p:spPr>
          <a:xfrm>
            <a:off x="-139700" y="495300"/>
            <a:ext cx="16611600" cy="12458700"/>
          </a:xfrm>
          <a:prstGeom prst="rect">
            <a:avLst/>
          </a:prstGeom>
        </p:spPr>
        <p:txBody>
          <a:bodyPr lIns="91439" tIns="45719" rIns="91439" bIns="45719">
            <a:noAutofit/>
          </a:bodyPr>
          <a:lstStyle/>
          <a:p>
            <a:pPr lvl="0"/>
            <a:endParaRPr noProof="0">
              <a:sym typeface="Helvetica Neue"/>
            </a:endParaRPr>
          </a:p>
        </p:txBody>
      </p:sp>
      <p:sp>
        <p:nvSpPr>
          <p:cNvPr id="2" name="Slide Number">
            <a:extLst>
              <a:ext uri="{FF2B5EF4-FFF2-40B4-BE49-F238E27FC236}">
                <a16:creationId xmlns:a16="http://schemas.microsoft.com/office/drawing/2014/main" id="{61FBB281-F440-F9AF-28BC-D1E344FAF777}"/>
              </a:ext>
            </a:extLst>
          </p:cNvPr>
          <p:cNvSpPr txBox="1">
            <a:spLocks noGrp="1" noChangeArrowheads="1"/>
          </p:cNvSpPr>
          <p:nvPr>
            <p:ph type="sldNum" sz="quarter" idx="24"/>
          </p:nvPr>
        </p:nvSpPr>
        <p:spPr>
          <a:ln/>
        </p:spPr>
        <p:txBody>
          <a:bodyPr/>
          <a:lstStyle>
            <a:lvl1pPr>
              <a:defRPr/>
            </a:lvl1pPr>
          </a:lstStyle>
          <a:p>
            <a:fld id="{EBC9335A-67A2-4344-BC06-5254A3CD7559}" type="slidenum">
              <a:rPr lang="en-SA" altLang="en-SA"/>
              <a:pPr/>
              <a:t>‹#›</a:t>
            </a:fld>
            <a:endParaRPr lang="en-SA" altLang="en-SA"/>
          </a:p>
        </p:txBody>
      </p:sp>
    </p:spTree>
    <p:extLst>
      <p:ext uri="{BB962C8B-B14F-4D97-AF65-F5344CB8AC3E}">
        <p14:creationId xmlns:p14="http://schemas.microsoft.com/office/powerpoint/2010/main" val="40976089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2" name="Image"/>
          <p:cNvSpPr>
            <a:spLocks noGrp="1"/>
          </p:cNvSpPr>
          <p:nvPr>
            <p:ph type="pic" idx="21"/>
          </p:nvPr>
        </p:nvSpPr>
        <p:spPr>
          <a:xfrm>
            <a:off x="-1333500" y="-5524500"/>
            <a:ext cx="27051000" cy="21640800"/>
          </a:xfrm>
          <a:prstGeom prst="rect">
            <a:avLst/>
          </a:prstGeom>
        </p:spPr>
        <p:txBody>
          <a:bodyPr lIns="91439" tIns="45719" rIns="91439" bIns="45719">
            <a:noAutofit/>
          </a:bodyPr>
          <a:lstStyle/>
          <a:p>
            <a:pPr lvl="0"/>
            <a:endParaRPr noProof="0">
              <a:sym typeface="Helvetica Neue"/>
            </a:endParaRPr>
          </a:p>
        </p:txBody>
      </p:sp>
      <p:sp>
        <p:nvSpPr>
          <p:cNvPr id="2" name="Slide Number">
            <a:extLst>
              <a:ext uri="{FF2B5EF4-FFF2-40B4-BE49-F238E27FC236}">
                <a16:creationId xmlns:a16="http://schemas.microsoft.com/office/drawing/2014/main" id="{29ACDBE9-B81B-15AF-9C2D-78F5ED52A3C7}"/>
              </a:ext>
            </a:extLst>
          </p:cNvPr>
          <p:cNvSpPr txBox="1">
            <a:spLocks noGrp="1" noChangeArrowheads="1"/>
          </p:cNvSpPr>
          <p:nvPr>
            <p:ph type="sldNum" sz="quarter" idx="22"/>
          </p:nvPr>
        </p:nvSpPr>
        <p:spPr/>
        <p:txBody>
          <a:bodyPr/>
          <a:lstStyle>
            <a:lvl1pPr>
              <a:defRPr>
                <a:solidFill>
                  <a:srgbClr val="FFFFFF"/>
                </a:solidFill>
              </a:defRPr>
            </a:lvl1pPr>
          </a:lstStyle>
          <a:p>
            <a:fld id="{85E5F08B-F1B0-E74B-A321-4A3432C1ABDE}" type="slidenum">
              <a:rPr lang="en-SA" altLang="en-SA"/>
              <a:pPr/>
              <a:t>‹#›</a:t>
            </a:fld>
            <a:endParaRPr lang="en-SA" altLang="en-SA"/>
          </a:p>
        </p:txBody>
      </p:sp>
    </p:spTree>
    <p:extLst>
      <p:ext uri="{BB962C8B-B14F-4D97-AF65-F5344CB8AC3E}">
        <p14:creationId xmlns:p14="http://schemas.microsoft.com/office/powerpoint/2010/main" val="249673708"/>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 name="Slide Number">
            <a:extLst>
              <a:ext uri="{FF2B5EF4-FFF2-40B4-BE49-F238E27FC236}">
                <a16:creationId xmlns:a16="http://schemas.microsoft.com/office/drawing/2014/main" id="{199790EE-081C-1630-2A61-32A9B2191D81}"/>
              </a:ext>
            </a:extLst>
          </p:cNvPr>
          <p:cNvSpPr txBox="1">
            <a:spLocks noGrp="1" noChangeArrowheads="1"/>
          </p:cNvSpPr>
          <p:nvPr>
            <p:ph type="sldNum" sz="quarter" idx="10"/>
          </p:nvPr>
        </p:nvSpPr>
        <p:spPr>
          <a:ln/>
        </p:spPr>
        <p:txBody>
          <a:bodyPr/>
          <a:lstStyle>
            <a:lvl1pPr>
              <a:defRPr/>
            </a:lvl1pPr>
          </a:lstStyle>
          <a:p>
            <a:fld id="{69BDCFE5-DBDE-654A-A339-FEBED341A6E3}" type="slidenum">
              <a:rPr lang="en-SA" altLang="en-SA"/>
              <a:pPr/>
              <a:t>‹#›</a:t>
            </a:fld>
            <a:endParaRPr lang="en-SA" altLang="en-SA"/>
          </a:p>
        </p:txBody>
      </p:sp>
    </p:spTree>
    <p:extLst>
      <p:ext uri="{BB962C8B-B14F-4D97-AF65-F5344CB8AC3E}">
        <p14:creationId xmlns:p14="http://schemas.microsoft.com/office/powerpoint/2010/main" val="889852968"/>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70E66AA0-7E7C-56FD-2F63-1FD27C97EF71}"/>
              </a:ext>
            </a:extLst>
          </p:cNvPr>
          <p:cNvSpPr>
            <a:spLocks noChangeArrowheads="1"/>
          </p:cNvSpPr>
          <p:nvPr/>
        </p:nvSpPr>
        <p:spPr bwMode="auto">
          <a:xfrm>
            <a:off x="21848763" y="-111125"/>
            <a:ext cx="2543175" cy="13938250"/>
          </a:xfrm>
          <a:prstGeom prst="rect">
            <a:avLst/>
          </a:prstGeom>
          <a:solidFill>
            <a:srgbClr val="6BABC8"/>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lvl1pPr algn="ctr" defTabSz="8255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8255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8255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8255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8255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8255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8255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8255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8255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endParaRPr lang="en-SA" altLang="en-SA" sz="3200">
              <a:solidFill>
                <a:srgbClr val="FFFFFF"/>
              </a:solidFill>
              <a:latin typeface="Helvetica Neue Medium" panose="02000503000000020004" pitchFamily="2" charset="0"/>
              <a:ea typeface="Helvetica Neue Medium" panose="02000503000000020004" pitchFamily="2" charset="0"/>
              <a:cs typeface="Helvetica Neue Medium" panose="02000503000000020004" pitchFamily="2" charset="0"/>
              <a:sym typeface="Helvetica Neue Medium" panose="02000503000000020004" pitchFamily="2" charset="0"/>
            </a:endParaRPr>
          </a:p>
        </p:txBody>
      </p:sp>
      <p:sp>
        <p:nvSpPr>
          <p:cNvPr id="147" name="Presentation Title"/>
          <p:cNvSpPr txBox="1">
            <a:spLocks noGrp="1"/>
          </p:cNvSpPr>
          <p:nvPr>
            <p:ph type="title"/>
          </p:nvPr>
        </p:nvSpPr>
        <p:spPr>
          <a:xfrm>
            <a:off x="1206500" y="7123707"/>
            <a:ext cx="19570511" cy="4648201"/>
          </a:xfrm>
          <a:prstGeom prst="rect">
            <a:avLst/>
          </a:prstGeom>
        </p:spPr>
        <p:txBody>
          <a:bodyPr anchor="b"/>
          <a:lstStyle>
            <a:lvl1pPr algn="r" rtl="1">
              <a:defRPr sz="11600" spc="-232">
                <a:solidFill>
                  <a:srgbClr val="5E5E5E"/>
                </a:solidFill>
                <a:latin typeface="Helvetica"/>
                <a:ea typeface="Helvetica"/>
                <a:cs typeface="Helvetica"/>
                <a:sym typeface="Helvetica"/>
              </a:defRPr>
            </a:lvl1pPr>
          </a:lstStyle>
          <a:p>
            <a:r>
              <a:rPr lang="en-US"/>
              <a:t>Click to edit Master title style</a:t>
            </a:r>
            <a:endParaRPr/>
          </a:p>
        </p:txBody>
      </p:sp>
      <p:sp>
        <p:nvSpPr>
          <p:cNvPr id="148" name="Author and Date"/>
          <p:cNvSpPr txBox="1">
            <a:spLocks noGrp="1"/>
          </p:cNvSpPr>
          <p:nvPr>
            <p:ph type="body" sz="quarter" idx="21"/>
          </p:nvPr>
        </p:nvSpPr>
        <p:spPr>
          <a:xfrm>
            <a:off x="1207690" y="1106137"/>
            <a:ext cx="19568131" cy="636979"/>
          </a:xfrm>
          <a:prstGeom prst="rect">
            <a:avLst/>
          </a:prstGeom>
        </p:spPr>
        <p:txBody>
          <a:bodyPr lIns="45719" tIns="45719" rIns="45719" bIns="45719"/>
          <a:lstStyle>
            <a:lvl1pPr marL="0" indent="0" defTabSz="825500">
              <a:lnSpc>
                <a:spcPct val="100000"/>
              </a:lnSpc>
              <a:spcBef>
                <a:spcPts val="0"/>
              </a:spcBef>
              <a:buSzTx/>
              <a:buNone/>
              <a:defRPr sz="3600" b="1">
                <a:solidFill>
                  <a:srgbClr val="5E5E5E"/>
                </a:solidFill>
                <a:latin typeface="Helvetica"/>
                <a:ea typeface="Helvetica"/>
                <a:cs typeface="Helvetica"/>
                <a:sym typeface="Helvetica"/>
              </a:defRPr>
            </a:lvl1pPr>
          </a:lstStyle>
          <a:p>
            <a:pPr lvl="0"/>
            <a:r>
              <a:rPr lang="en-US"/>
              <a:t>Click to edit Master text styles</a:t>
            </a:r>
          </a:p>
        </p:txBody>
      </p:sp>
      <p:sp>
        <p:nvSpPr>
          <p:cNvPr id="149" name="Body Level One…"/>
          <p:cNvSpPr txBox="1">
            <a:spLocks noGrp="1"/>
          </p:cNvSpPr>
          <p:nvPr>
            <p:ph type="body" sz="quarter" idx="1"/>
          </p:nvPr>
        </p:nvSpPr>
        <p:spPr>
          <a:xfrm>
            <a:off x="1206500" y="11609910"/>
            <a:ext cx="19570511" cy="1116952"/>
          </a:xfrm>
          <a:prstGeom prst="rect">
            <a:avLst/>
          </a:prstGeom>
        </p:spPr>
        <p:txBody>
          <a:bodyPr/>
          <a:lstStyle>
            <a:lvl1pPr marL="0" indent="0" algn="r" defTabSz="825500" rtl="1">
              <a:lnSpc>
                <a:spcPct val="100000"/>
              </a:lnSpc>
              <a:spcBef>
                <a:spcPts val="0"/>
              </a:spcBef>
              <a:buSzTx/>
              <a:buNone/>
              <a:defRPr sz="5500" b="1">
                <a:solidFill>
                  <a:srgbClr val="5E5E5E"/>
                </a:solidFill>
                <a:latin typeface="Helvetica"/>
                <a:ea typeface="Helvetica"/>
                <a:cs typeface="Helvetica"/>
                <a:sym typeface="Helvetica"/>
              </a:defRPr>
            </a:lvl1pPr>
            <a:lvl2pPr marL="0" indent="457200" algn="r" defTabSz="825500" rtl="1">
              <a:lnSpc>
                <a:spcPct val="100000"/>
              </a:lnSpc>
              <a:spcBef>
                <a:spcPts val="0"/>
              </a:spcBef>
              <a:buSzTx/>
              <a:buNone/>
              <a:defRPr sz="5500" b="1">
                <a:solidFill>
                  <a:srgbClr val="5E5E5E"/>
                </a:solidFill>
                <a:latin typeface="Helvetica"/>
                <a:ea typeface="Helvetica"/>
                <a:cs typeface="Helvetica"/>
                <a:sym typeface="Helvetica"/>
              </a:defRPr>
            </a:lvl2pPr>
            <a:lvl3pPr marL="0" indent="914400" algn="r" defTabSz="825500" rtl="1">
              <a:lnSpc>
                <a:spcPct val="100000"/>
              </a:lnSpc>
              <a:spcBef>
                <a:spcPts val="0"/>
              </a:spcBef>
              <a:buSzTx/>
              <a:buNone/>
              <a:defRPr sz="5500" b="1">
                <a:solidFill>
                  <a:srgbClr val="5E5E5E"/>
                </a:solidFill>
                <a:latin typeface="Helvetica"/>
                <a:ea typeface="Helvetica"/>
                <a:cs typeface="Helvetica"/>
                <a:sym typeface="Helvetica"/>
              </a:defRPr>
            </a:lvl3pPr>
            <a:lvl4pPr marL="0" indent="1371600" algn="r" defTabSz="825500" rtl="1">
              <a:lnSpc>
                <a:spcPct val="100000"/>
              </a:lnSpc>
              <a:spcBef>
                <a:spcPts val="0"/>
              </a:spcBef>
              <a:buSzTx/>
              <a:buNone/>
              <a:defRPr sz="5500" b="1">
                <a:solidFill>
                  <a:srgbClr val="5E5E5E"/>
                </a:solidFill>
                <a:latin typeface="Helvetica"/>
                <a:ea typeface="Helvetica"/>
                <a:cs typeface="Helvetica"/>
                <a:sym typeface="Helvetica"/>
              </a:defRPr>
            </a:lvl4pPr>
            <a:lvl5pPr marL="0" indent="1828800" algn="r" defTabSz="825500" rtl="1">
              <a:lnSpc>
                <a:spcPct val="100000"/>
              </a:lnSpc>
              <a:spcBef>
                <a:spcPts val="0"/>
              </a:spcBef>
              <a:buSzTx/>
              <a:buNone/>
              <a:defRPr sz="5500" b="1">
                <a:solidFill>
                  <a:srgbClr val="5E5E5E"/>
                </a:solidFill>
                <a:latin typeface="Helvetica"/>
                <a:ea typeface="Helvetica"/>
                <a:cs typeface="Helvetica"/>
                <a:sym typeface="Helvetic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Slide Number">
            <a:extLst>
              <a:ext uri="{FF2B5EF4-FFF2-40B4-BE49-F238E27FC236}">
                <a16:creationId xmlns:a16="http://schemas.microsoft.com/office/drawing/2014/main" id="{A963823A-83D8-061A-AF95-D881C195F4ED}"/>
              </a:ext>
            </a:extLst>
          </p:cNvPr>
          <p:cNvSpPr txBox="1">
            <a:spLocks noGrp="1" noChangeArrowheads="1"/>
          </p:cNvSpPr>
          <p:nvPr>
            <p:ph type="sldNum" sz="quarter" idx="22"/>
          </p:nvPr>
        </p:nvSpPr>
        <p:spPr/>
        <p:txBody>
          <a:bodyPr/>
          <a:lstStyle>
            <a:lvl1pPr>
              <a:defRPr/>
            </a:lvl1pPr>
          </a:lstStyle>
          <a:p>
            <a:fld id="{F8C9AB14-0C73-6648-9B45-51BB84432184}" type="slidenum">
              <a:rPr lang="en-SA" altLang="en-SA"/>
              <a:pPr/>
              <a:t>‹#›</a:t>
            </a:fld>
            <a:endParaRPr lang="en-SA" altLang="en-SA"/>
          </a:p>
        </p:txBody>
      </p:sp>
    </p:spTree>
    <p:extLst>
      <p:ext uri="{BB962C8B-B14F-4D97-AF65-F5344CB8AC3E}">
        <p14:creationId xmlns:p14="http://schemas.microsoft.com/office/powerpoint/2010/main" val="252736501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 name="Presentation Title"/>
          <p:cNvSpPr txBox="1">
            <a:spLocks noGrp="1"/>
          </p:cNvSpPr>
          <p:nvPr>
            <p:ph type="title"/>
          </p:nvPr>
        </p:nvSpPr>
        <p:spPr>
          <a:xfrm>
            <a:off x="1206500" y="7124700"/>
            <a:ext cx="21971000" cy="4648200"/>
          </a:xfrm>
          <a:prstGeom prst="rect">
            <a:avLst/>
          </a:prstGeom>
        </p:spPr>
        <p:txBody>
          <a:bodyPr anchor="b"/>
          <a:lstStyle>
            <a:lvl1pPr>
              <a:defRPr sz="11600" spc="-232">
                <a:latin typeface="Helvetica"/>
                <a:ea typeface="Helvetica"/>
                <a:cs typeface="Helvetica"/>
                <a:sym typeface="Helvetica"/>
              </a:defRPr>
            </a:lvl1pPr>
          </a:lstStyle>
          <a:p>
            <a:r>
              <a:rPr lang="en-US"/>
              <a:t>Click to edit Master title style</a:t>
            </a:r>
            <a:endParaRPr/>
          </a:p>
        </p:txBody>
      </p:sp>
      <p:sp>
        <p:nvSpPr>
          <p:cNvPr id="22" name="Author and Date"/>
          <p:cNvSpPr txBox="1">
            <a:spLocks noGrp="1"/>
          </p:cNvSpPr>
          <p:nvPr>
            <p:ph type="body" sz="quarter" idx="2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atin typeface="Helvetica"/>
                <a:ea typeface="Helvetica"/>
                <a:cs typeface="Helvetica"/>
                <a:sym typeface="Helvetica"/>
              </a:defRPr>
            </a:lvl1pPr>
          </a:lstStyle>
          <a:p>
            <a:pPr lvl="0"/>
            <a:r>
              <a:rPr lang="en-US"/>
              <a:t>Click to edit Master text styles</a:t>
            </a:r>
          </a:p>
        </p:txBody>
      </p:sp>
      <p:sp>
        <p:nvSpPr>
          <p:cNvPr id="23" name="Body Level One…"/>
          <p:cNvSpPr txBox="1">
            <a:spLocks noGrp="1"/>
          </p:cNvSpPr>
          <p:nvPr>
            <p:ph type="body" sz="quarter" idx="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atin typeface="Helvetica"/>
                <a:ea typeface="Helvetica"/>
                <a:cs typeface="Helvetica"/>
                <a:sym typeface="Helvetica"/>
              </a:defRPr>
            </a:lvl1pPr>
            <a:lvl2pPr marL="0" indent="457200" defTabSz="825500">
              <a:lnSpc>
                <a:spcPct val="100000"/>
              </a:lnSpc>
              <a:spcBef>
                <a:spcPts val="0"/>
              </a:spcBef>
              <a:buSzTx/>
              <a:buNone/>
              <a:defRPr sz="5500" b="1">
                <a:latin typeface="Helvetica"/>
                <a:ea typeface="Helvetica"/>
                <a:cs typeface="Helvetica"/>
                <a:sym typeface="Helvetica"/>
              </a:defRPr>
            </a:lvl2pPr>
            <a:lvl3pPr marL="0" indent="914400" defTabSz="825500">
              <a:lnSpc>
                <a:spcPct val="100000"/>
              </a:lnSpc>
              <a:spcBef>
                <a:spcPts val="0"/>
              </a:spcBef>
              <a:buSzTx/>
              <a:buNone/>
              <a:defRPr sz="5500" b="1">
                <a:latin typeface="Helvetica"/>
                <a:ea typeface="Helvetica"/>
                <a:cs typeface="Helvetica"/>
                <a:sym typeface="Helvetica"/>
              </a:defRPr>
            </a:lvl3pPr>
            <a:lvl4pPr marL="0" indent="1371600" defTabSz="825500">
              <a:lnSpc>
                <a:spcPct val="100000"/>
              </a:lnSpc>
              <a:spcBef>
                <a:spcPts val="0"/>
              </a:spcBef>
              <a:buSzTx/>
              <a:buNone/>
              <a:defRPr sz="5500" b="1">
                <a:latin typeface="Helvetica"/>
                <a:ea typeface="Helvetica"/>
                <a:cs typeface="Helvetica"/>
                <a:sym typeface="Helvetica"/>
              </a:defRPr>
            </a:lvl4pPr>
            <a:lvl5pPr marL="0" indent="1828800" defTabSz="825500">
              <a:lnSpc>
                <a:spcPct val="100000"/>
              </a:lnSpc>
              <a:spcBef>
                <a:spcPts val="0"/>
              </a:spcBef>
              <a:buSzTx/>
              <a:buNone/>
              <a:defRPr sz="5500" b="1">
                <a:latin typeface="Helvetica"/>
                <a:ea typeface="Helvetica"/>
                <a:cs typeface="Helvetica"/>
                <a:sym typeface="Helvetic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56024064-B170-D02A-B962-8591AE60EDAA}"/>
              </a:ext>
            </a:extLst>
          </p:cNvPr>
          <p:cNvSpPr txBox="1">
            <a:spLocks noGrp="1" noChangeArrowheads="1"/>
          </p:cNvSpPr>
          <p:nvPr>
            <p:ph type="sldNum" sz="quarter" idx="22"/>
          </p:nvPr>
        </p:nvSpPr>
        <p:spPr/>
        <p:txBody>
          <a:bodyPr/>
          <a:lstStyle>
            <a:lvl1pPr>
              <a:defRPr/>
            </a:lvl1pPr>
          </a:lstStyle>
          <a:p>
            <a:fld id="{99C4404B-D5FA-A24E-92E6-A0CC2E148825}" type="slidenum">
              <a:rPr lang="en-SA" altLang="en-SA"/>
              <a:pPr/>
              <a:t>‹#›</a:t>
            </a:fld>
            <a:endParaRPr lang="en-SA" altLang="en-SA"/>
          </a:p>
        </p:txBody>
      </p:sp>
    </p:spTree>
    <p:extLst>
      <p:ext uri="{BB962C8B-B14F-4D97-AF65-F5344CB8AC3E}">
        <p14:creationId xmlns:p14="http://schemas.microsoft.com/office/powerpoint/2010/main" val="5333354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 name="Slide Title"/>
          <p:cNvSpPr txBox="1">
            <a:spLocks noGrp="1"/>
          </p:cNvSpPr>
          <p:nvPr>
            <p:ph type="title"/>
          </p:nvPr>
        </p:nvSpPr>
        <p:spPr>
          <a:xfrm>
            <a:off x="1206500" y="1270000"/>
            <a:ext cx="9779000" cy="5882273"/>
          </a:xfrm>
          <a:prstGeom prst="rect">
            <a:avLst/>
          </a:prstGeom>
        </p:spPr>
        <p:txBody>
          <a:bodyPr anchor="b"/>
          <a:lstStyle>
            <a:lvl1pPr>
              <a:defRPr>
                <a:latin typeface="Helvetica"/>
                <a:ea typeface="Helvetica"/>
                <a:cs typeface="Helvetica"/>
                <a:sym typeface="Helvetica"/>
              </a:defRPr>
            </a:lvl1pPr>
          </a:lstStyle>
          <a:p>
            <a:r>
              <a:rPr lang="en-US"/>
              <a:t>Click to edit Master title style</a:t>
            </a:r>
            <a:endParaRPr/>
          </a:p>
        </p:txBody>
      </p:sp>
      <p:sp>
        <p:nvSpPr>
          <p:cNvPr id="32" name="Body Level One…"/>
          <p:cNvSpPr txBox="1">
            <a:spLocks noGrp="1"/>
          </p:cNvSpPr>
          <p:nvPr>
            <p:ph type="body" sz="quarter" idx="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a:latin typeface="Helvetica"/>
                <a:ea typeface="Helvetica"/>
                <a:cs typeface="Helvetica"/>
                <a:sym typeface="Helvetica"/>
              </a:defRPr>
            </a:lvl1pPr>
            <a:lvl2pPr marL="0" indent="457200" defTabSz="825500">
              <a:lnSpc>
                <a:spcPct val="100000"/>
              </a:lnSpc>
              <a:spcBef>
                <a:spcPts val="0"/>
              </a:spcBef>
              <a:buSzTx/>
              <a:buNone/>
              <a:defRPr sz="5500">
                <a:latin typeface="Helvetica"/>
                <a:ea typeface="Helvetica"/>
                <a:cs typeface="Helvetica"/>
                <a:sym typeface="Helvetica"/>
              </a:defRPr>
            </a:lvl2pPr>
            <a:lvl3pPr marL="0" indent="914400" defTabSz="825500">
              <a:lnSpc>
                <a:spcPct val="100000"/>
              </a:lnSpc>
              <a:spcBef>
                <a:spcPts val="0"/>
              </a:spcBef>
              <a:buSzTx/>
              <a:buNone/>
              <a:defRPr sz="5500">
                <a:latin typeface="Helvetica"/>
                <a:ea typeface="Helvetica"/>
                <a:cs typeface="Helvetica"/>
                <a:sym typeface="Helvetica"/>
              </a:defRPr>
            </a:lvl3pPr>
            <a:lvl4pPr marL="0" indent="1371600" defTabSz="825500">
              <a:lnSpc>
                <a:spcPct val="100000"/>
              </a:lnSpc>
              <a:spcBef>
                <a:spcPts val="0"/>
              </a:spcBef>
              <a:buSzTx/>
              <a:buNone/>
              <a:defRPr sz="5500">
                <a:latin typeface="Helvetica"/>
                <a:ea typeface="Helvetica"/>
                <a:cs typeface="Helvetica"/>
                <a:sym typeface="Helvetica"/>
              </a:defRPr>
            </a:lvl4pPr>
            <a:lvl5pPr marL="0" indent="1828800" defTabSz="825500">
              <a:lnSpc>
                <a:spcPct val="100000"/>
              </a:lnSpc>
              <a:spcBef>
                <a:spcPts val="0"/>
              </a:spcBef>
              <a:buSzTx/>
              <a:buNone/>
              <a:defRPr sz="5500">
                <a:latin typeface="Helvetica"/>
                <a:ea typeface="Helvetica"/>
                <a:cs typeface="Helvetica"/>
                <a:sym typeface="Helvetic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CFC19211-3160-A75B-FF4D-F7A53A5718EB}"/>
              </a:ext>
            </a:extLst>
          </p:cNvPr>
          <p:cNvSpPr txBox="1">
            <a:spLocks noGrp="1" noChangeArrowheads="1"/>
          </p:cNvSpPr>
          <p:nvPr>
            <p:ph type="sldNum" sz="quarter" idx="10"/>
          </p:nvPr>
        </p:nvSpPr>
        <p:spPr>
          <a:xfrm>
            <a:off x="12001500" y="13085763"/>
            <a:ext cx="368300" cy="374650"/>
          </a:xfrm>
        </p:spPr>
        <p:txBody>
          <a:bodyPr/>
          <a:lstStyle>
            <a:lvl1pPr>
              <a:defRPr/>
            </a:lvl1pPr>
          </a:lstStyle>
          <a:p>
            <a:fld id="{A48C736E-ADE8-5842-8016-135DF9C70E3D}" type="slidenum">
              <a:rPr lang="en-SA" altLang="en-SA"/>
              <a:pPr/>
              <a:t>‹#›</a:t>
            </a:fld>
            <a:endParaRPr lang="en-SA" altLang="en-SA"/>
          </a:p>
        </p:txBody>
      </p:sp>
    </p:spTree>
    <p:extLst>
      <p:ext uri="{BB962C8B-B14F-4D97-AF65-F5344CB8AC3E}">
        <p14:creationId xmlns:p14="http://schemas.microsoft.com/office/powerpoint/2010/main" val="311877183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0" name="Slide Title"/>
          <p:cNvSpPr txBox="1">
            <a:spLocks noGrp="1"/>
          </p:cNvSpPr>
          <p:nvPr>
            <p:ph type="title"/>
          </p:nvPr>
        </p:nvSpPr>
        <p:spPr>
          <a:prstGeom prst="rect">
            <a:avLst/>
          </a:prstGeom>
        </p:spPr>
        <p:txBody>
          <a:bodyPr/>
          <a:lstStyle/>
          <a:p>
            <a:r>
              <a:rPr lang="en-US"/>
              <a:t>Click to edit Master title style</a:t>
            </a:r>
            <a:endParaRPr/>
          </a:p>
        </p:txBody>
      </p:sp>
      <p:sp>
        <p:nvSpPr>
          <p:cNvPr id="41" name="Slide Subtitle"/>
          <p:cNvSpPr txBox="1">
            <a:spLocks noGrp="1"/>
          </p:cNvSpPr>
          <p:nvPr>
            <p:ph type="body" sz="quarter" idx="2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pPr lvl="0"/>
            <a:r>
              <a:rPr lang="en-US"/>
              <a:t>Click to edit Master text styles</a:t>
            </a:r>
          </a:p>
        </p:txBody>
      </p:sp>
      <p:sp>
        <p:nvSpPr>
          <p:cNvPr id="42" name="Body Level One…"/>
          <p:cNvSpPr txBox="1">
            <a:spLocks noGrp="1"/>
          </p:cNvSpPr>
          <p:nvPr>
            <p:ph type="body" idx="1"/>
          </p:nvPr>
        </p:nvSpPr>
        <p:spPr>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08F6E45D-5921-B46D-02D9-9A0E689B1BA2}"/>
              </a:ext>
            </a:extLst>
          </p:cNvPr>
          <p:cNvSpPr txBox="1">
            <a:spLocks noGrp="1" noChangeArrowheads="1"/>
          </p:cNvSpPr>
          <p:nvPr>
            <p:ph type="sldNum" sz="quarter" idx="22"/>
          </p:nvPr>
        </p:nvSpPr>
        <p:spPr>
          <a:ln/>
        </p:spPr>
        <p:txBody>
          <a:bodyPr/>
          <a:lstStyle>
            <a:lvl1pPr>
              <a:defRPr/>
            </a:lvl1pPr>
          </a:lstStyle>
          <a:p>
            <a:fld id="{92507410-C729-E34D-85A4-FFF2E423BA4A}" type="slidenum">
              <a:rPr lang="en-SA" altLang="en-SA"/>
              <a:pPr/>
              <a:t>‹#›</a:t>
            </a:fld>
            <a:endParaRPr lang="en-SA" altLang="en-SA"/>
          </a:p>
        </p:txBody>
      </p:sp>
    </p:spTree>
    <p:extLst>
      <p:ext uri="{BB962C8B-B14F-4D97-AF65-F5344CB8AC3E}">
        <p14:creationId xmlns:p14="http://schemas.microsoft.com/office/powerpoint/2010/main" val="3758786496"/>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0" name="Body Level One…"/>
          <p:cNvSpPr txBox="1">
            <a:spLocks noGrp="1"/>
          </p:cNvSpPr>
          <p:nvPr>
            <p:ph type="body" idx="1"/>
          </p:nvPr>
        </p:nvSpPr>
        <p:spPr>
          <a:prstGeom prst="rect">
            <a:avLst/>
          </a:prstGeom>
        </p:spPr>
        <p:txBody>
          <a:bodyPr numCol="2" spcCol="109855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89153707-EE5E-C604-E1DF-11D913C6EB07}"/>
              </a:ext>
            </a:extLst>
          </p:cNvPr>
          <p:cNvSpPr txBox="1">
            <a:spLocks noGrp="1" noChangeArrowheads="1"/>
          </p:cNvSpPr>
          <p:nvPr>
            <p:ph type="sldNum" sz="quarter" idx="10"/>
          </p:nvPr>
        </p:nvSpPr>
        <p:spPr>
          <a:ln/>
        </p:spPr>
        <p:txBody>
          <a:bodyPr/>
          <a:lstStyle>
            <a:lvl1pPr>
              <a:defRPr/>
            </a:lvl1pPr>
          </a:lstStyle>
          <a:p>
            <a:fld id="{097D2F8E-60F5-7D41-950E-3F582CFB5978}" type="slidenum">
              <a:rPr lang="en-SA" altLang="en-SA"/>
              <a:pPr/>
              <a:t>‹#›</a:t>
            </a:fld>
            <a:endParaRPr lang="en-SA" altLang="en-SA"/>
          </a:p>
        </p:txBody>
      </p:sp>
    </p:spTree>
    <p:extLst>
      <p:ext uri="{BB962C8B-B14F-4D97-AF65-F5344CB8AC3E}">
        <p14:creationId xmlns:p14="http://schemas.microsoft.com/office/powerpoint/2010/main" val="206756001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58" name="Slide Subtitle"/>
          <p:cNvSpPr txBox="1">
            <a:spLocks noGrp="1"/>
          </p:cNvSpPr>
          <p:nvPr>
            <p:ph type="body" sz="quarter" idx="2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pPr lvl="0"/>
            <a:r>
              <a:rPr lang="en-US"/>
              <a:t>Click to edit Master text styles</a:t>
            </a:r>
          </a:p>
        </p:txBody>
      </p:sp>
      <p:sp>
        <p:nvSpPr>
          <p:cNvPr id="59" name="Body Level One…"/>
          <p:cNvSpPr txBox="1">
            <a:spLocks noGrp="1"/>
          </p:cNvSpPr>
          <p:nvPr>
            <p:ph type="body" sz="half" idx="1"/>
          </p:nvPr>
        </p:nvSpPr>
        <p:spPr>
          <a:xfrm>
            <a:off x="1206500" y="4248504"/>
            <a:ext cx="9779000" cy="825663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0" name="660384004_1290x1720.jpg"/>
          <p:cNvSpPr>
            <a:spLocks noGrp="1"/>
          </p:cNvSpPr>
          <p:nvPr>
            <p:ph type="pic" idx="22"/>
          </p:nvPr>
        </p:nvSpPr>
        <p:spPr>
          <a:xfrm>
            <a:off x="12192000" y="-407266"/>
            <a:ext cx="10916874" cy="14555832"/>
          </a:xfrm>
          <a:prstGeom prst="rect">
            <a:avLst/>
          </a:prstGeom>
        </p:spPr>
        <p:txBody>
          <a:bodyPr lIns="91439" tIns="45719" rIns="91439" bIns="45719">
            <a:noAutofit/>
          </a:bodyPr>
          <a:lstStyle/>
          <a:p>
            <a:pPr lvl="0"/>
            <a:endParaRPr noProof="0">
              <a:sym typeface="Helvetica Neue"/>
            </a:endParaRPr>
          </a:p>
        </p:txBody>
      </p:sp>
      <p:sp>
        <p:nvSpPr>
          <p:cNvPr id="61" name="Slide Title"/>
          <p:cNvSpPr txBox="1">
            <a:spLocks noGrp="1"/>
          </p:cNvSpPr>
          <p:nvPr>
            <p:ph type="title"/>
          </p:nvPr>
        </p:nvSpPr>
        <p:spPr>
          <a:xfrm>
            <a:off x="1206500" y="1079500"/>
            <a:ext cx="9779000" cy="1435100"/>
          </a:xfrm>
          <a:prstGeom prst="rect">
            <a:avLst/>
          </a:prstGeom>
        </p:spPr>
        <p:txBody>
          <a:bodyPr/>
          <a:lstStyle/>
          <a:p>
            <a:r>
              <a:rPr lang="en-US"/>
              <a:t>Click to edit Master title style</a:t>
            </a:r>
            <a:endParaRPr/>
          </a:p>
        </p:txBody>
      </p:sp>
      <p:sp>
        <p:nvSpPr>
          <p:cNvPr id="2" name="Slide Number">
            <a:extLst>
              <a:ext uri="{FF2B5EF4-FFF2-40B4-BE49-F238E27FC236}">
                <a16:creationId xmlns:a16="http://schemas.microsoft.com/office/drawing/2014/main" id="{B7BB3673-0EC7-E8B4-2FEE-86235BE856D4}"/>
              </a:ext>
            </a:extLst>
          </p:cNvPr>
          <p:cNvSpPr txBox="1">
            <a:spLocks noGrp="1" noChangeArrowheads="1"/>
          </p:cNvSpPr>
          <p:nvPr>
            <p:ph type="sldNum" sz="quarter" idx="23"/>
          </p:nvPr>
        </p:nvSpPr>
        <p:spPr>
          <a:ln/>
        </p:spPr>
        <p:txBody>
          <a:bodyPr/>
          <a:lstStyle>
            <a:lvl1pPr>
              <a:defRPr/>
            </a:lvl1pPr>
          </a:lstStyle>
          <a:p>
            <a:fld id="{0FF82154-2D54-164F-B80F-BFDC2200DDAA}" type="slidenum">
              <a:rPr lang="en-SA" altLang="en-SA"/>
              <a:pPr/>
              <a:t>‹#›</a:t>
            </a:fld>
            <a:endParaRPr lang="en-SA" altLang="en-SA"/>
          </a:p>
        </p:txBody>
      </p:sp>
    </p:spTree>
    <p:extLst>
      <p:ext uri="{BB962C8B-B14F-4D97-AF65-F5344CB8AC3E}">
        <p14:creationId xmlns:p14="http://schemas.microsoft.com/office/powerpoint/2010/main" val="1858772204"/>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69" name="Section Title"/>
          <p:cNvSpPr txBox="1">
            <a:spLocks noGrp="1"/>
          </p:cNvSpPr>
          <p:nvPr>
            <p:ph type="title"/>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rPr lang="en-US"/>
              <a:t>Click to edit Master title style</a:t>
            </a:r>
            <a:endParaRPr/>
          </a:p>
        </p:txBody>
      </p:sp>
      <p:sp>
        <p:nvSpPr>
          <p:cNvPr id="2" name="Slide Number">
            <a:extLst>
              <a:ext uri="{FF2B5EF4-FFF2-40B4-BE49-F238E27FC236}">
                <a16:creationId xmlns:a16="http://schemas.microsoft.com/office/drawing/2014/main" id="{B1BA9C65-65B3-6695-983A-3E1A8D1307FE}"/>
              </a:ext>
            </a:extLst>
          </p:cNvPr>
          <p:cNvSpPr txBox="1">
            <a:spLocks noGrp="1" noChangeArrowheads="1"/>
          </p:cNvSpPr>
          <p:nvPr>
            <p:ph type="sldNum" sz="quarter" idx="10"/>
          </p:nvPr>
        </p:nvSpPr>
        <p:spPr>
          <a:xfrm>
            <a:off x="12001500" y="13085763"/>
            <a:ext cx="368300" cy="374650"/>
          </a:xfrm>
        </p:spPr>
        <p:txBody>
          <a:bodyPr/>
          <a:lstStyle>
            <a:lvl1pPr>
              <a:defRPr/>
            </a:lvl1pPr>
          </a:lstStyle>
          <a:p>
            <a:fld id="{F00D5EEB-6525-824C-834C-3C54C22E40C3}" type="slidenum">
              <a:rPr lang="en-SA" altLang="en-SA"/>
              <a:pPr/>
              <a:t>‹#›</a:t>
            </a:fld>
            <a:endParaRPr lang="en-SA" altLang="en-SA"/>
          </a:p>
        </p:txBody>
      </p:sp>
    </p:spTree>
    <p:extLst>
      <p:ext uri="{BB962C8B-B14F-4D97-AF65-F5344CB8AC3E}">
        <p14:creationId xmlns:p14="http://schemas.microsoft.com/office/powerpoint/2010/main" val="672571786"/>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7" name="Slide Title"/>
          <p:cNvSpPr txBox="1">
            <a:spLocks noGrp="1"/>
          </p:cNvSpPr>
          <p:nvPr>
            <p:ph type="title"/>
          </p:nvPr>
        </p:nvSpPr>
        <p:spPr>
          <a:xfrm>
            <a:off x="1206500" y="1079500"/>
            <a:ext cx="21971000" cy="1434949"/>
          </a:xfrm>
          <a:prstGeom prst="rect">
            <a:avLst/>
          </a:prstGeom>
        </p:spPr>
        <p:txBody>
          <a:bodyPr/>
          <a:lstStyle/>
          <a:p>
            <a:r>
              <a:rPr lang="en-US"/>
              <a:t>Click to edit Master title style</a:t>
            </a:r>
            <a:endParaRPr/>
          </a:p>
        </p:txBody>
      </p:sp>
      <p:sp>
        <p:nvSpPr>
          <p:cNvPr id="78" name="Slide Subtitle"/>
          <p:cNvSpPr txBox="1">
            <a:spLocks noGrp="1"/>
          </p:cNvSpPr>
          <p:nvPr>
            <p:ph type="body" sz="quarter" idx="2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pPr lvl="0"/>
            <a:r>
              <a:rPr lang="en-US"/>
              <a:t>Click to edit Master text styles</a:t>
            </a:r>
          </a:p>
        </p:txBody>
      </p:sp>
      <p:sp>
        <p:nvSpPr>
          <p:cNvPr id="2" name="Slide Number">
            <a:extLst>
              <a:ext uri="{FF2B5EF4-FFF2-40B4-BE49-F238E27FC236}">
                <a16:creationId xmlns:a16="http://schemas.microsoft.com/office/drawing/2014/main" id="{3F027C73-177D-17A1-C9BF-F662994EEACB}"/>
              </a:ext>
            </a:extLst>
          </p:cNvPr>
          <p:cNvSpPr txBox="1">
            <a:spLocks noGrp="1" noChangeArrowheads="1"/>
          </p:cNvSpPr>
          <p:nvPr>
            <p:ph type="sldNum" sz="quarter" idx="22"/>
          </p:nvPr>
        </p:nvSpPr>
        <p:spPr>
          <a:ln/>
        </p:spPr>
        <p:txBody>
          <a:bodyPr/>
          <a:lstStyle>
            <a:lvl1pPr>
              <a:defRPr/>
            </a:lvl1pPr>
          </a:lstStyle>
          <a:p>
            <a:fld id="{2DB81075-647A-D445-8447-CCABEC854CD7}" type="slidenum">
              <a:rPr lang="en-SA" altLang="en-SA"/>
              <a:pPr/>
              <a:t>‹#›</a:t>
            </a:fld>
            <a:endParaRPr lang="en-SA" altLang="en-SA"/>
          </a:p>
        </p:txBody>
      </p:sp>
    </p:spTree>
    <p:extLst>
      <p:ext uri="{BB962C8B-B14F-4D97-AF65-F5344CB8AC3E}">
        <p14:creationId xmlns:p14="http://schemas.microsoft.com/office/powerpoint/2010/main" val="880781142"/>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6" name="Agenda Title"/>
          <p:cNvSpPr txBox="1">
            <a:spLocks noGrp="1"/>
          </p:cNvSpPr>
          <p:nvPr>
            <p:ph type="title"/>
          </p:nvPr>
        </p:nvSpPr>
        <p:spPr>
          <a:xfrm>
            <a:off x="1206500" y="1079500"/>
            <a:ext cx="21971000" cy="1435100"/>
          </a:xfrm>
          <a:prstGeom prst="rect">
            <a:avLst/>
          </a:prstGeom>
        </p:spPr>
        <p:txBody>
          <a:bodyPr/>
          <a:lstStyle/>
          <a:p>
            <a:r>
              <a:rPr lang="en-US"/>
              <a:t>Click to edit Master title style</a:t>
            </a:r>
            <a:endParaRPr/>
          </a:p>
        </p:txBody>
      </p:sp>
      <p:sp>
        <p:nvSpPr>
          <p:cNvPr id="87" name="Agenda Subtitle"/>
          <p:cNvSpPr txBox="1">
            <a:spLocks noGrp="1"/>
          </p:cNvSpPr>
          <p:nvPr>
            <p:ph type="body" sz="quarter" idx="2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pPr lvl="0"/>
            <a:r>
              <a:rPr lang="en-US"/>
              <a:t>Click to edit Master text styles</a:t>
            </a:r>
          </a:p>
        </p:txBody>
      </p:sp>
      <p:sp>
        <p:nvSpPr>
          <p:cNvPr id="88" name="Body Level One…"/>
          <p:cNvSpPr txBox="1">
            <a:spLocks noGrp="1"/>
          </p:cNvSpPr>
          <p:nvPr>
            <p:ph type="body" idx="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4A75CBD3-C1B7-88CE-C77E-3F15C58B6655}"/>
              </a:ext>
            </a:extLst>
          </p:cNvPr>
          <p:cNvSpPr txBox="1">
            <a:spLocks noGrp="1" noChangeArrowheads="1"/>
          </p:cNvSpPr>
          <p:nvPr>
            <p:ph type="sldNum" sz="quarter" idx="22"/>
          </p:nvPr>
        </p:nvSpPr>
        <p:spPr>
          <a:ln/>
        </p:spPr>
        <p:txBody>
          <a:bodyPr/>
          <a:lstStyle>
            <a:lvl1pPr>
              <a:defRPr/>
            </a:lvl1pPr>
          </a:lstStyle>
          <a:p>
            <a:fld id="{0C274532-A3B1-E74F-A18F-A6FA1135DF2D}" type="slidenum">
              <a:rPr lang="en-SA" altLang="en-SA"/>
              <a:pPr/>
              <a:t>‹#›</a:t>
            </a:fld>
            <a:endParaRPr lang="en-SA" altLang="en-SA"/>
          </a:p>
        </p:txBody>
      </p:sp>
    </p:spTree>
    <p:extLst>
      <p:ext uri="{BB962C8B-B14F-4D97-AF65-F5344CB8AC3E}">
        <p14:creationId xmlns:p14="http://schemas.microsoft.com/office/powerpoint/2010/main" val="195015211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BE7B4C7-694B-AEEA-BDBC-AFBC9DD446A5}"/>
              </a:ext>
            </a:extLst>
          </p:cNvPr>
          <p:cNvSpPr txBox="1">
            <a:spLocks noGrp="1"/>
          </p:cNvSpPr>
          <p:nvPr>
            <p:ph type="title" hasCustomPrompt="1"/>
          </p:nvPr>
        </p:nvSpPr>
        <p:spPr>
          <a:xfrm>
            <a:off x="1206500" y="1079500"/>
            <a:ext cx="21971000" cy="1433513"/>
          </a:xfrm>
          <a:prstGeom prst="rect">
            <a:avLst/>
          </a:prstGeom>
          <a:ln w="12700">
            <a:miter lim="400000"/>
          </a:ln>
        </p:spPr>
        <p:txBody>
          <a:bodyPr lIns="50800" tIns="50800" rIns="50800" bIns="50800">
            <a:normAutofit/>
          </a:bodyPr>
          <a:lstStyle/>
          <a:p>
            <a:r>
              <a:t>Slide Title</a:t>
            </a:r>
          </a:p>
        </p:txBody>
      </p:sp>
      <p:sp>
        <p:nvSpPr>
          <p:cNvPr id="1027" name="Body Level One…">
            <a:extLst>
              <a:ext uri="{FF2B5EF4-FFF2-40B4-BE49-F238E27FC236}">
                <a16:creationId xmlns:a16="http://schemas.microsoft.com/office/drawing/2014/main" id="{CFF45DC6-54B9-AB72-14B6-ADE6171F89FE}"/>
              </a:ext>
            </a:extLst>
          </p:cNvPr>
          <p:cNvSpPr txBox="1">
            <a:spLocks noGrp="1" noChangeArrowheads="1"/>
          </p:cNvSpPr>
          <p:nvPr>
            <p:ph type="body" idx="1"/>
          </p:nvPr>
        </p:nvSpPr>
        <p:spPr bwMode="auto">
          <a:xfrm>
            <a:off x="1206500" y="4248150"/>
            <a:ext cx="21971000" cy="825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square" lIns="50800" tIns="50800" rIns="50800" bIns="50800" numCol="1" anchor="t" anchorCtr="0" compatLnSpc="1">
            <a:prstTxWarp prst="textNoShape">
              <a:avLst/>
            </a:prstTxWarp>
          </a:bodyPr>
          <a:lstStyle/>
          <a:p>
            <a:pPr lvl="0"/>
            <a:r>
              <a:rPr lang="en-SA" altLang="en-SA">
                <a:sym typeface="Helvetica Neue" panose="02000503000000020004" pitchFamily="2" charset="0"/>
              </a:rPr>
              <a:t>Slide bullet text</a:t>
            </a:r>
          </a:p>
          <a:p>
            <a:pPr lvl="1"/>
            <a:endParaRPr lang="en-SA" altLang="en-SA">
              <a:sym typeface="Helvetica Neue" panose="02000503000000020004" pitchFamily="2" charset="0"/>
            </a:endParaRPr>
          </a:p>
          <a:p>
            <a:pPr lvl="2"/>
            <a:endParaRPr lang="en-SA" altLang="en-SA">
              <a:sym typeface="Helvetica Neue" panose="02000503000000020004" pitchFamily="2" charset="0"/>
            </a:endParaRPr>
          </a:p>
          <a:p>
            <a:pPr lvl="3"/>
            <a:endParaRPr lang="en-SA" altLang="en-SA">
              <a:sym typeface="Helvetica Neue" panose="02000503000000020004" pitchFamily="2" charset="0"/>
            </a:endParaRPr>
          </a:p>
          <a:p>
            <a:pPr lvl="4"/>
            <a:endParaRPr lang="en-SA" altLang="en-SA">
              <a:sym typeface="Helvetica Neue" panose="02000503000000020004" pitchFamily="2" charset="0"/>
            </a:endParaRPr>
          </a:p>
        </p:txBody>
      </p:sp>
      <p:sp>
        <p:nvSpPr>
          <p:cNvPr id="1028" name="Slide Number">
            <a:extLst>
              <a:ext uri="{FF2B5EF4-FFF2-40B4-BE49-F238E27FC236}">
                <a16:creationId xmlns:a16="http://schemas.microsoft.com/office/drawing/2014/main" id="{E7D8C73B-F249-48ED-B346-25D2D7C17722}"/>
              </a:ext>
            </a:extLst>
          </p:cNvPr>
          <p:cNvSpPr txBox="1">
            <a:spLocks noGrp="1" noChangeArrowheads="1"/>
          </p:cNvSpPr>
          <p:nvPr>
            <p:ph type="sldNum" sz="quarter" idx="2"/>
          </p:nvPr>
        </p:nvSpPr>
        <p:spPr bwMode="auto">
          <a:xfrm>
            <a:off x="12001500" y="13081000"/>
            <a:ext cx="3683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none" lIns="50800" tIns="50800" rIns="50800" bIns="50800" numCol="1" anchor="b" anchorCtr="0" compatLnSpc="1">
            <a:prstTxWarp prst="textNoShape">
              <a:avLst/>
            </a:prstTxWarp>
            <a:spAutoFit/>
          </a:bodyPr>
          <a:lstStyle>
            <a:lvl1pPr algn="ctr" defTabSz="584200" eaLnBrk="1">
              <a:defRPr sz="1800">
                <a:solidFill>
                  <a:srgbClr val="000000"/>
                </a:solidFill>
              </a:defRPr>
            </a:lvl1pPr>
          </a:lstStyle>
          <a:p>
            <a:fld id="{C41EA7BC-1933-EC44-96A0-6D727BC90BED}" type="slidenum">
              <a:rPr lang="en-SA" altLang="en-SA"/>
              <a:pPr/>
              <a:t>‹#›</a:t>
            </a:fld>
            <a:endParaRPr lang="en-SA" altLang="en-SA"/>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71" r:id="rId4"/>
    <p:sldLayoutId id="2147483672" r:id="rId5"/>
    <p:sldLayoutId id="2147483673" r:id="rId6"/>
    <p:sldLayoutId id="2147483684" r:id="rId7"/>
    <p:sldLayoutId id="2147483674" r:id="rId8"/>
    <p:sldLayoutId id="2147483675" r:id="rId9"/>
    <p:sldLayoutId id="2147483676" r:id="rId10"/>
    <p:sldLayoutId id="2147483677" r:id="rId11"/>
    <p:sldLayoutId id="2147483678" r:id="rId12"/>
    <p:sldLayoutId id="2147483679" r:id="rId13"/>
    <p:sldLayoutId id="2147483685" r:id="rId14"/>
    <p:sldLayoutId id="2147483680" r:id="rId15"/>
    <p:sldLayoutId id="2147483686" r:id="rId16"/>
  </p:sldLayoutIdLst>
  <p:transition spd="med"/>
  <p:txStyles>
    <p:titleStyle>
      <a:lvl1pPr algn="l" defTabSz="2436813" rtl="0" eaLnBrk="0" fontAlgn="base" hangingPunct="0">
        <a:lnSpc>
          <a:spcPct val="80000"/>
        </a:lnSpc>
        <a:spcBef>
          <a:spcPct val="0"/>
        </a:spcBef>
        <a:spcAft>
          <a:spcPct val="0"/>
        </a:spcAft>
        <a:defRPr sz="8500" b="1" spc="-170">
          <a:solidFill>
            <a:srgbClr val="000000"/>
          </a:solidFill>
          <a:latin typeface="+mn-lt"/>
          <a:ea typeface="+mn-ea"/>
          <a:cs typeface="+mn-cs"/>
          <a:sym typeface="Helvetica Neue" panose="02000503000000020004" pitchFamily="2" charset="0"/>
        </a:defRPr>
      </a:lvl1pPr>
      <a:lvl2pPr algn="l" defTabSz="2436813" rtl="0" eaLnBrk="0" fontAlgn="base" hangingPunct="0">
        <a:lnSpc>
          <a:spcPct val="80000"/>
        </a:lnSpc>
        <a:spcBef>
          <a:spcPct val="0"/>
        </a:spcBef>
        <a:spcAft>
          <a:spcPct val="0"/>
        </a:spcAft>
        <a:defRPr sz="8500" b="1" spc="-170">
          <a:solidFill>
            <a:srgbClr val="000000"/>
          </a:solidFill>
          <a:latin typeface="+mn-lt"/>
          <a:ea typeface="+mn-ea"/>
          <a:cs typeface="+mn-cs"/>
          <a:sym typeface="Helvetica Neue" panose="02000503000000020004" pitchFamily="2" charset="0"/>
        </a:defRPr>
      </a:lvl2pPr>
      <a:lvl3pPr algn="l" defTabSz="2436813" rtl="0" eaLnBrk="0" fontAlgn="base" hangingPunct="0">
        <a:lnSpc>
          <a:spcPct val="80000"/>
        </a:lnSpc>
        <a:spcBef>
          <a:spcPct val="0"/>
        </a:spcBef>
        <a:spcAft>
          <a:spcPct val="0"/>
        </a:spcAft>
        <a:defRPr sz="8500" b="1" spc="-170">
          <a:solidFill>
            <a:srgbClr val="000000"/>
          </a:solidFill>
          <a:latin typeface="+mn-lt"/>
          <a:ea typeface="+mn-ea"/>
          <a:cs typeface="+mn-cs"/>
          <a:sym typeface="Helvetica Neue" panose="02000503000000020004" pitchFamily="2" charset="0"/>
        </a:defRPr>
      </a:lvl3pPr>
      <a:lvl4pPr algn="l" defTabSz="2436813" rtl="0" eaLnBrk="0" fontAlgn="base" hangingPunct="0">
        <a:lnSpc>
          <a:spcPct val="80000"/>
        </a:lnSpc>
        <a:spcBef>
          <a:spcPct val="0"/>
        </a:spcBef>
        <a:spcAft>
          <a:spcPct val="0"/>
        </a:spcAft>
        <a:defRPr sz="8500" b="1" spc="-170">
          <a:solidFill>
            <a:srgbClr val="000000"/>
          </a:solidFill>
          <a:latin typeface="+mn-lt"/>
          <a:ea typeface="+mn-ea"/>
          <a:cs typeface="+mn-cs"/>
          <a:sym typeface="Helvetica Neue" panose="02000503000000020004" pitchFamily="2" charset="0"/>
        </a:defRPr>
      </a:lvl4pPr>
      <a:lvl5pPr algn="l" defTabSz="2436813" rtl="0" eaLnBrk="0" fontAlgn="base" hangingPunct="0">
        <a:lnSpc>
          <a:spcPct val="80000"/>
        </a:lnSpc>
        <a:spcBef>
          <a:spcPct val="0"/>
        </a:spcBef>
        <a:spcAft>
          <a:spcPct val="0"/>
        </a:spcAft>
        <a:defRPr sz="8500" b="1" spc="-170">
          <a:solidFill>
            <a:srgbClr val="000000"/>
          </a:solidFill>
          <a:latin typeface="+mn-lt"/>
          <a:ea typeface="+mn-ea"/>
          <a:cs typeface="+mn-cs"/>
          <a:sym typeface="Helvetica Neue" panose="02000503000000020004" pitchFamily="2" charset="0"/>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indent="-609600" algn="l" defTabSz="2436813" rtl="0" eaLnBrk="0" fontAlgn="base" hangingPunct="0">
        <a:lnSpc>
          <a:spcPct val="90000"/>
        </a:lnSpc>
        <a:spcBef>
          <a:spcPts val="4500"/>
        </a:spcBef>
        <a:spcAft>
          <a:spcPct val="0"/>
        </a:spcAft>
        <a:buSzPct val="123000"/>
        <a:buChar char="•"/>
        <a:defRPr sz="4800">
          <a:solidFill>
            <a:srgbClr val="000000"/>
          </a:solidFill>
          <a:latin typeface="+mn-lt"/>
          <a:ea typeface="+mn-ea"/>
          <a:cs typeface="+mn-cs"/>
          <a:sym typeface="Helvetica Neue" panose="02000503000000020004" pitchFamily="2" charset="0"/>
        </a:defRPr>
      </a:lvl1pPr>
      <a:lvl2pPr marL="1219200" indent="-609600" algn="l" defTabSz="2436813" rtl="0" eaLnBrk="0" fontAlgn="base" hangingPunct="0">
        <a:lnSpc>
          <a:spcPct val="90000"/>
        </a:lnSpc>
        <a:spcBef>
          <a:spcPts val="4500"/>
        </a:spcBef>
        <a:spcAft>
          <a:spcPct val="0"/>
        </a:spcAft>
        <a:buSzPct val="123000"/>
        <a:buChar char="•"/>
        <a:defRPr sz="4800">
          <a:solidFill>
            <a:srgbClr val="000000"/>
          </a:solidFill>
          <a:latin typeface="+mn-lt"/>
          <a:ea typeface="+mn-ea"/>
          <a:cs typeface="+mn-cs"/>
          <a:sym typeface="Helvetica Neue" panose="02000503000000020004" pitchFamily="2" charset="0"/>
        </a:defRPr>
      </a:lvl2pPr>
      <a:lvl3pPr marL="1828800" indent="-609600" algn="l" defTabSz="2436813" rtl="0" eaLnBrk="0" fontAlgn="base" hangingPunct="0">
        <a:lnSpc>
          <a:spcPct val="90000"/>
        </a:lnSpc>
        <a:spcBef>
          <a:spcPts val="4500"/>
        </a:spcBef>
        <a:spcAft>
          <a:spcPct val="0"/>
        </a:spcAft>
        <a:buSzPct val="123000"/>
        <a:buChar char="•"/>
        <a:defRPr sz="4800">
          <a:solidFill>
            <a:srgbClr val="000000"/>
          </a:solidFill>
          <a:latin typeface="+mn-lt"/>
          <a:ea typeface="+mn-ea"/>
          <a:cs typeface="+mn-cs"/>
          <a:sym typeface="Helvetica Neue" panose="02000503000000020004" pitchFamily="2" charset="0"/>
        </a:defRPr>
      </a:lvl3pPr>
      <a:lvl4pPr marL="2438400" indent="-609600" algn="l" defTabSz="2436813" rtl="0" eaLnBrk="0" fontAlgn="base" hangingPunct="0">
        <a:lnSpc>
          <a:spcPct val="90000"/>
        </a:lnSpc>
        <a:spcBef>
          <a:spcPts val="4500"/>
        </a:spcBef>
        <a:spcAft>
          <a:spcPct val="0"/>
        </a:spcAft>
        <a:buSzPct val="123000"/>
        <a:buChar char="•"/>
        <a:defRPr sz="4800">
          <a:solidFill>
            <a:srgbClr val="000000"/>
          </a:solidFill>
          <a:latin typeface="+mn-lt"/>
          <a:ea typeface="+mn-ea"/>
          <a:cs typeface="+mn-cs"/>
          <a:sym typeface="Helvetica Neue" panose="02000503000000020004" pitchFamily="2" charset="0"/>
        </a:defRPr>
      </a:lvl4pPr>
      <a:lvl5pPr marL="3048000" indent="-609600" algn="l" defTabSz="2436813" rtl="0" eaLnBrk="0" fontAlgn="base" hangingPunct="0">
        <a:lnSpc>
          <a:spcPct val="90000"/>
        </a:lnSpc>
        <a:spcBef>
          <a:spcPts val="4500"/>
        </a:spcBef>
        <a:spcAft>
          <a:spcPct val="0"/>
        </a:spcAft>
        <a:buSzPct val="123000"/>
        <a:buChar char="•"/>
        <a:defRPr sz="4800">
          <a:solidFill>
            <a:srgbClr val="000000"/>
          </a:solidFill>
          <a:latin typeface="+mn-lt"/>
          <a:ea typeface="+mn-ea"/>
          <a:cs typeface="+mn-cs"/>
          <a:sym typeface="Helvetica Neue" panose="02000503000000020004" pitchFamily="2" charset="0"/>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مقدمة في تعلم الآلة">
            <a:extLst>
              <a:ext uri="{FF2B5EF4-FFF2-40B4-BE49-F238E27FC236}">
                <a16:creationId xmlns:a16="http://schemas.microsoft.com/office/drawing/2014/main" id="{101B146E-B092-A486-5EBF-3BFB97560093}"/>
              </a:ext>
            </a:extLst>
          </p:cNvPr>
          <p:cNvSpPr txBox="1"/>
          <p:nvPr/>
        </p:nvSpPr>
        <p:spPr>
          <a:xfrm>
            <a:off x="7361575" y="6298872"/>
            <a:ext cx="9660850" cy="1118255"/>
          </a:xfrm>
          <a:prstGeom prst="rect">
            <a:avLst/>
          </a:prstGeom>
          <a:ln w="12700">
            <a:miter lim="400000"/>
          </a:ln>
        </p:spPr>
        <p:txBody>
          <a:bodyPr wrap="none" lIns="50800" tIns="50800" rIns="50800" bIns="50800" anchor="ctr">
            <a:spAutoFit/>
          </a:bodyPr>
          <a:lstStyle/>
          <a:p>
            <a:r>
              <a:rPr lang="en-US" sz="6600" b="1" i="0" u="none" strike="noStrike" dirty="0">
                <a:solidFill>
                  <a:schemeClr val="bg1"/>
                </a:solidFill>
                <a:effectLst/>
                <a:latin typeface="Söhne"/>
              </a:rPr>
              <a:t>Neural Network Challenges</a:t>
            </a:r>
            <a:endParaRPr lang="en-GB" sz="8000" dirty="0">
              <a:solidFill>
                <a:schemeClr val="bg1"/>
              </a:solidFill>
              <a:effectLst/>
              <a:latin typeface="Helvetica" pitchFamily="2"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a:extLst>
              <a:ext uri="{FF2B5EF4-FFF2-40B4-BE49-F238E27FC236}">
                <a16:creationId xmlns:a16="http://schemas.microsoft.com/office/drawing/2014/main" id="{C67E053F-67E4-B8D0-2502-902AA3D2309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2291" name="Text">
            <a:extLst>
              <a:ext uri="{FF2B5EF4-FFF2-40B4-BE49-F238E27FC236}">
                <a16:creationId xmlns:a16="http://schemas.microsoft.com/office/drawing/2014/main" id="{6B0C4E45-7314-931B-CC2B-E436C7C1B35E}"/>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74" name="خوارزميات التصنيف (k-nearest neighbors algorithm (KNN))">
            <a:extLst>
              <a:ext uri="{FF2B5EF4-FFF2-40B4-BE49-F238E27FC236}">
                <a16:creationId xmlns:a16="http://schemas.microsoft.com/office/drawing/2014/main" id="{55163D31-BE9E-7706-B6BF-9AD11E2E4C64}"/>
              </a:ext>
            </a:extLst>
          </p:cNvPr>
          <p:cNvSpPr txBox="1"/>
          <p:nvPr/>
        </p:nvSpPr>
        <p:spPr>
          <a:xfrm>
            <a:off x="1206500" y="1500188"/>
            <a:ext cx="21971000" cy="1784350"/>
          </a:xfrm>
          <a:prstGeom prst="rect">
            <a:avLst/>
          </a:prstGeom>
          <a:ln w="12700">
            <a:miter lim="400000"/>
          </a:ln>
        </p:spPr>
        <p:txBody>
          <a:bodyPr lIns="50800" tIns="50800" rIns="50800" bIns="50800" anchor="b">
            <a:normAutofit/>
          </a:bodyPr>
          <a:lstStyle/>
          <a:p>
            <a:pPr algn="ctr"/>
            <a:r>
              <a:rPr lang="en-GB" sz="7000" dirty="0">
                <a:solidFill>
                  <a:srgbClr val="5D4FD6"/>
                </a:solidFill>
                <a:latin typeface="Helvetica" pitchFamily="2" charset="0"/>
              </a:rPr>
              <a:t>Transfer Learning</a:t>
            </a:r>
          </a:p>
        </p:txBody>
      </p:sp>
      <p:sp>
        <p:nvSpPr>
          <p:cNvPr id="2" name="TextBox 1">
            <a:extLst>
              <a:ext uri="{FF2B5EF4-FFF2-40B4-BE49-F238E27FC236}">
                <a16:creationId xmlns:a16="http://schemas.microsoft.com/office/drawing/2014/main" id="{36971899-E55C-A86A-B172-C157CCF4C068}"/>
              </a:ext>
            </a:extLst>
          </p:cNvPr>
          <p:cNvSpPr txBox="1"/>
          <p:nvPr/>
        </p:nvSpPr>
        <p:spPr>
          <a:xfrm>
            <a:off x="1090613" y="3918857"/>
            <a:ext cx="10339387" cy="7609114"/>
          </a:xfrm>
          <a:prstGeom prst="rect">
            <a:avLst/>
          </a:prstGeom>
          <a:ln w="12700">
            <a:miter lim="400000"/>
          </a:ln>
        </p:spPr>
        <p:txBody>
          <a:bodyPr lIns="50800" tIns="50800" rIns="50800" bIns="50800" anchor="b">
            <a:noAutofit/>
          </a:bodyPr>
          <a:lstStyle>
            <a:defPPr>
              <a:defRPr lang="en-SA"/>
            </a:defPPr>
            <a:lvl1pPr>
              <a:defRPr sz="7000">
                <a:solidFill>
                  <a:srgbClr val="5D4FD6"/>
                </a:solidFill>
                <a:latin typeface="Helvetica" pitchFamily="2" charset="0"/>
              </a:defRPr>
            </a:lvl1pPr>
          </a:lstStyle>
          <a:p>
            <a:r>
              <a:rPr lang="en-US" sz="4400" b="1" dirty="0">
                <a:solidFill>
                  <a:schemeClr val="tx1"/>
                </a:solidFill>
                <a:effectLst/>
              </a:rPr>
              <a:t>Transfer learning </a:t>
            </a:r>
            <a:r>
              <a:rPr lang="en-US" sz="4400" dirty="0">
                <a:solidFill>
                  <a:schemeClr val="tx1"/>
                </a:solidFill>
                <a:effectLst/>
              </a:rPr>
              <a:t>is a machine learning technique where a model trained on one task is adapted for a second related task. Instead of training a neural network from scratch, transfer learning leverages knowledge gained from solving a source task to improve performance on a target task. This approach is particularly useful when the target task has limited labeled data.</a:t>
            </a:r>
          </a:p>
        </p:txBody>
      </p:sp>
      <p:pic>
        <p:nvPicPr>
          <p:cNvPr id="10242" name="Picture 2" descr="A Comprehensive Hands-on Guide to Transfer Learning with Real-World  Applications in Deep Learning | by Dipanjan (DJ) Sarkar | Towards Data  Science">
            <a:extLst>
              <a:ext uri="{FF2B5EF4-FFF2-40B4-BE49-F238E27FC236}">
                <a16:creationId xmlns:a16="http://schemas.microsoft.com/office/drawing/2014/main" id="{615857F4-7A9E-549F-DEE8-CF084DD5A0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89228" y="4094389"/>
            <a:ext cx="11863387" cy="7258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83407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a:extLst>
              <a:ext uri="{FF2B5EF4-FFF2-40B4-BE49-F238E27FC236}">
                <a16:creationId xmlns:a16="http://schemas.microsoft.com/office/drawing/2014/main" id="{C67E053F-67E4-B8D0-2502-902AA3D2309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2291" name="Text">
            <a:extLst>
              <a:ext uri="{FF2B5EF4-FFF2-40B4-BE49-F238E27FC236}">
                <a16:creationId xmlns:a16="http://schemas.microsoft.com/office/drawing/2014/main" id="{6B0C4E45-7314-931B-CC2B-E436C7C1B35E}"/>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74" name="خوارزميات التصنيف (k-nearest neighbors algorithm (KNN))">
            <a:extLst>
              <a:ext uri="{FF2B5EF4-FFF2-40B4-BE49-F238E27FC236}">
                <a16:creationId xmlns:a16="http://schemas.microsoft.com/office/drawing/2014/main" id="{55163D31-BE9E-7706-B6BF-9AD11E2E4C64}"/>
              </a:ext>
            </a:extLst>
          </p:cNvPr>
          <p:cNvSpPr txBox="1"/>
          <p:nvPr/>
        </p:nvSpPr>
        <p:spPr>
          <a:xfrm>
            <a:off x="1206500" y="1500188"/>
            <a:ext cx="21971000" cy="1784350"/>
          </a:xfrm>
          <a:prstGeom prst="rect">
            <a:avLst/>
          </a:prstGeom>
          <a:ln w="12700">
            <a:miter lim="400000"/>
          </a:ln>
        </p:spPr>
        <p:txBody>
          <a:bodyPr lIns="50800" tIns="50800" rIns="50800" bIns="50800" anchor="b">
            <a:normAutofit/>
          </a:bodyPr>
          <a:lstStyle/>
          <a:p>
            <a:pPr algn="ctr"/>
            <a:r>
              <a:rPr lang="en-GB" sz="7000" dirty="0">
                <a:solidFill>
                  <a:srgbClr val="5D4FD6"/>
                </a:solidFill>
                <a:latin typeface="Helvetica" pitchFamily="2" charset="0"/>
              </a:rPr>
              <a:t>Transfer Learning Steps</a:t>
            </a:r>
          </a:p>
        </p:txBody>
      </p:sp>
      <p:sp>
        <p:nvSpPr>
          <p:cNvPr id="2" name="TextBox 1">
            <a:extLst>
              <a:ext uri="{FF2B5EF4-FFF2-40B4-BE49-F238E27FC236}">
                <a16:creationId xmlns:a16="http://schemas.microsoft.com/office/drawing/2014/main" id="{36971899-E55C-A86A-B172-C157CCF4C068}"/>
              </a:ext>
            </a:extLst>
          </p:cNvPr>
          <p:cNvSpPr txBox="1"/>
          <p:nvPr/>
        </p:nvSpPr>
        <p:spPr>
          <a:xfrm>
            <a:off x="1090613" y="3918857"/>
            <a:ext cx="13008200" cy="8296955"/>
          </a:xfrm>
          <a:prstGeom prst="rect">
            <a:avLst/>
          </a:prstGeom>
          <a:ln w="12700">
            <a:miter lim="400000"/>
          </a:ln>
        </p:spPr>
        <p:txBody>
          <a:bodyPr lIns="50800" tIns="50800" rIns="50800" bIns="50800" anchor="b">
            <a:noAutofit/>
          </a:bodyPr>
          <a:lstStyle>
            <a:defPPr>
              <a:defRPr lang="en-SA"/>
            </a:defPPr>
            <a:lvl1pPr>
              <a:defRPr sz="7000">
                <a:solidFill>
                  <a:srgbClr val="5D4FD6"/>
                </a:solidFill>
                <a:latin typeface="Helvetica" pitchFamily="2" charset="0"/>
              </a:defRPr>
            </a:lvl1pPr>
          </a:lstStyle>
          <a:p>
            <a:r>
              <a:rPr lang="en-US" sz="3200" b="1" dirty="0">
                <a:solidFill>
                  <a:schemeClr val="tx1"/>
                </a:solidFill>
                <a:effectLst/>
              </a:rPr>
              <a:t>- Choose Pre-trained Model:</a:t>
            </a:r>
          </a:p>
          <a:p>
            <a:r>
              <a:rPr lang="en-US" sz="3200" dirty="0">
                <a:solidFill>
                  <a:schemeClr val="tx1"/>
                </a:solidFill>
                <a:effectLst/>
              </a:rPr>
              <a:t>Select a pre-trained model that was trained on a large, relevant dataset. Popular choices include models trained on ImageNet for computer vision tasks.</a:t>
            </a:r>
          </a:p>
          <a:p>
            <a:endParaRPr lang="en-US" sz="3200" dirty="0">
              <a:solidFill>
                <a:schemeClr val="tx1"/>
              </a:solidFill>
              <a:effectLst/>
            </a:endParaRPr>
          </a:p>
          <a:p>
            <a:r>
              <a:rPr lang="en-US" sz="3200" b="1" dirty="0">
                <a:solidFill>
                  <a:schemeClr val="tx1"/>
                </a:solidFill>
                <a:effectLst/>
              </a:rPr>
              <a:t>- Remove or Modify Output Layer:</a:t>
            </a:r>
          </a:p>
          <a:p>
            <a:r>
              <a:rPr lang="en-US" sz="3200" dirty="0">
                <a:solidFill>
                  <a:schemeClr val="tx1"/>
                </a:solidFill>
                <a:effectLst/>
              </a:rPr>
              <a:t>Adapt the model for the target task by replacing or modifying the output layer to match the number of classes in the target task.</a:t>
            </a:r>
          </a:p>
          <a:p>
            <a:endParaRPr lang="en-US" sz="3200" dirty="0">
              <a:solidFill>
                <a:schemeClr val="tx1"/>
              </a:solidFill>
              <a:effectLst/>
            </a:endParaRPr>
          </a:p>
          <a:p>
            <a:r>
              <a:rPr lang="en-US" sz="3200" b="1" dirty="0">
                <a:solidFill>
                  <a:schemeClr val="tx1"/>
                </a:solidFill>
                <a:effectLst/>
              </a:rPr>
              <a:t>- Fine-tuning:</a:t>
            </a:r>
          </a:p>
          <a:p>
            <a:r>
              <a:rPr lang="en-US" sz="3200" dirty="0">
                <a:solidFill>
                  <a:schemeClr val="tx1"/>
                </a:solidFill>
                <a:effectLst/>
              </a:rPr>
              <a:t>Optionally, fine-tune the model on the target task's dataset. This involves updating the weights of some or all layers of the pre-trained model.</a:t>
            </a:r>
          </a:p>
          <a:p>
            <a:endParaRPr lang="en-US" sz="3200" dirty="0">
              <a:solidFill>
                <a:schemeClr val="tx1"/>
              </a:solidFill>
              <a:effectLst/>
            </a:endParaRPr>
          </a:p>
          <a:p>
            <a:r>
              <a:rPr lang="en-US" sz="3200" b="1" dirty="0">
                <a:solidFill>
                  <a:schemeClr val="tx1"/>
                </a:solidFill>
                <a:effectLst/>
              </a:rPr>
              <a:t>- Train on Target Task:</a:t>
            </a:r>
          </a:p>
          <a:p>
            <a:r>
              <a:rPr lang="en-US" sz="3200" dirty="0">
                <a:solidFill>
                  <a:schemeClr val="tx1"/>
                </a:solidFill>
                <a:effectLst/>
              </a:rPr>
              <a:t>Train the adapted model on the target task's dataset, possibly with a smaller learning rate.</a:t>
            </a:r>
          </a:p>
        </p:txBody>
      </p:sp>
      <p:pic>
        <p:nvPicPr>
          <p:cNvPr id="11266" name="Picture 2" descr="What you must know about Transfer Learning | by Zahra Elhamraoui |  DataDrivenInvestor">
            <a:extLst>
              <a:ext uri="{FF2B5EF4-FFF2-40B4-BE49-F238E27FC236}">
                <a16:creationId xmlns:a16="http://schemas.microsoft.com/office/drawing/2014/main" id="{6064A5C9-4A1B-76F5-9755-D35BA2195A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6813" y="4204193"/>
            <a:ext cx="9432471" cy="5307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80920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a:extLst>
              <a:ext uri="{FF2B5EF4-FFF2-40B4-BE49-F238E27FC236}">
                <a16:creationId xmlns:a16="http://schemas.microsoft.com/office/drawing/2014/main" id="{C67E053F-67E4-B8D0-2502-902AA3D2309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2291" name="Text">
            <a:extLst>
              <a:ext uri="{FF2B5EF4-FFF2-40B4-BE49-F238E27FC236}">
                <a16:creationId xmlns:a16="http://schemas.microsoft.com/office/drawing/2014/main" id="{6B0C4E45-7314-931B-CC2B-E436C7C1B35E}"/>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74" name="خوارزميات التصنيف (k-nearest neighbors algorithm (KNN))">
            <a:extLst>
              <a:ext uri="{FF2B5EF4-FFF2-40B4-BE49-F238E27FC236}">
                <a16:creationId xmlns:a16="http://schemas.microsoft.com/office/drawing/2014/main" id="{55163D31-BE9E-7706-B6BF-9AD11E2E4C64}"/>
              </a:ext>
            </a:extLst>
          </p:cNvPr>
          <p:cNvSpPr txBox="1"/>
          <p:nvPr/>
        </p:nvSpPr>
        <p:spPr>
          <a:xfrm>
            <a:off x="1206500" y="1500188"/>
            <a:ext cx="21971000" cy="1784350"/>
          </a:xfrm>
          <a:prstGeom prst="rect">
            <a:avLst/>
          </a:prstGeom>
          <a:ln w="12700">
            <a:miter lim="400000"/>
          </a:ln>
        </p:spPr>
        <p:txBody>
          <a:bodyPr lIns="50800" tIns="50800" rIns="50800" bIns="50800" anchor="b">
            <a:normAutofit/>
          </a:bodyPr>
          <a:lstStyle/>
          <a:p>
            <a:pPr algn="ctr"/>
            <a:r>
              <a:rPr lang="en-GB" sz="7000" dirty="0">
                <a:solidFill>
                  <a:srgbClr val="5D4FD6"/>
                </a:solidFill>
                <a:latin typeface="Helvetica" pitchFamily="2" charset="0"/>
              </a:rPr>
              <a:t>Challenges in RNNs</a:t>
            </a:r>
          </a:p>
        </p:txBody>
      </p:sp>
      <p:sp>
        <p:nvSpPr>
          <p:cNvPr id="2" name="TextBox 1">
            <a:extLst>
              <a:ext uri="{FF2B5EF4-FFF2-40B4-BE49-F238E27FC236}">
                <a16:creationId xmlns:a16="http://schemas.microsoft.com/office/drawing/2014/main" id="{36971899-E55C-A86A-B172-C157CCF4C068}"/>
              </a:ext>
            </a:extLst>
          </p:cNvPr>
          <p:cNvSpPr txBox="1"/>
          <p:nvPr/>
        </p:nvSpPr>
        <p:spPr>
          <a:xfrm>
            <a:off x="1090613" y="4897665"/>
            <a:ext cx="12711833" cy="7224486"/>
          </a:xfrm>
          <a:prstGeom prst="rect">
            <a:avLst/>
          </a:prstGeom>
          <a:ln w="12700">
            <a:miter lim="400000"/>
          </a:ln>
        </p:spPr>
        <p:txBody>
          <a:bodyPr lIns="50800" tIns="50800" rIns="50800" bIns="50800" anchor="b">
            <a:noAutofit/>
          </a:bodyPr>
          <a:lstStyle>
            <a:defPPr>
              <a:defRPr lang="en-SA"/>
            </a:defPPr>
            <a:lvl1pPr>
              <a:defRPr sz="7000">
                <a:solidFill>
                  <a:srgbClr val="5D4FD6"/>
                </a:solidFill>
                <a:latin typeface="Helvetica" pitchFamily="2" charset="0"/>
              </a:defRPr>
            </a:lvl1pPr>
          </a:lstStyle>
          <a:p>
            <a:r>
              <a:rPr lang="en-US" sz="4400" b="1" dirty="0">
                <a:solidFill>
                  <a:schemeClr val="tx1"/>
                </a:solidFill>
                <a:effectLst/>
              </a:rPr>
              <a:t>Vanishing Problem:</a:t>
            </a:r>
            <a:endParaRPr lang="en-US" sz="4400" dirty="0">
              <a:solidFill>
                <a:schemeClr val="tx1"/>
              </a:solidFill>
              <a:effectLst/>
            </a:endParaRPr>
          </a:p>
          <a:p>
            <a:r>
              <a:rPr lang="en-US" sz="4400" dirty="0">
                <a:solidFill>
                  <a:schemeClr val="tx1"/>
                </a:solidFill>
                <a:effectLst/>
              </a:rPr>
              <a:t>- During backpropagation when the gradients become extremely small.</a:t>
            </a:r>
          </a:p>
          <a:p>
            <a:endParaRPr lang="en-US" sz="4400" dirty="0">
              <a:solidFill>
                <a:schemeClr val="tx1"/>
              </a:solidFill>
            </a:endParaRPr>
          </a:p>
          <a:p>
            <a:r>
              <a:rPr lang="en-US" sz="4400" b="1" dirty="0">
                <a:solidFill>
                  <a:schemeClr val="tx1"/>
                </a:solidFill>
                <a:effectLst/>
              </a:rPr>
              <a:t>Exploding Gradients:</a:t>
            </a:r>
          </a:p>
          <a:p>
            <a:r>
              <a:rPr lang="en-US" sz="4400" dirty="0">
                <a:solidFill>
                  <a:schemeClr val="tx1"/>
                </a:solidFill>
                <a:effectLst/>
              </a:rPr>
              <a:t>- When the gradients during backpropagation become extremely large.</a:t>
            </a:r>
          </a:p>
          <a:p>
            <a:endParaRPr lang="en-US" sz="4400" dirty="0">
              <a:solidFill>
                <a:schemeClr val="tx1"/>
              </a:solidFill>
              <a:effectLst/>
            </a:endParaRPr>
          </a:p>
          <a:p>
            <a:r>
              <a:rPr lang="en-US" sz="4400" b="1" dirty="0">
                <a:solidFill>
                  <a:schemeClr val="tx1"/>
                </a:solidFill>
                <a:effectLst/>
              </a:rPr>
              <a:t>Limited Parallelization:</a:t>
            </a:r>
            <a:endParaRPr lang="en-US" sz="4400" dirty="0">
              <a:solidFill>
                <a:schemeClr val="tx1"/>
              </a:solidFill>
              <a:effectLst/>
            </a:endParaRPr>
          </a:p>
          <a:p>
            <a:r>
              <a:rPr lang="en-US" sz="4400" dirty="0">
                <a:solidFill>
                  <a:schemeClr val="tx1"/>
                </a:solidFill>
                <a:effectLst/>
              </a:rPr>
              <a:t>- Slower training due to sequential processing.</a:t>
            </a:r>
          </a:p>
        </p:txBody>
      </p:sp>
      <p:pic>
        <p:nvPicPr>
          <p:cNvPr id="1026" name="Picture 2">
            <a:extLst>
              <a:ext uri="{FF2B5EF4-FFF2-40B4-BE49-F238E27FC236}">
                <a16:creationId xmlns:a16="http://schemas.microsoft.com/office/drawing/2014/main" id="{C5300706-DBB8-1978-75F6-4CCE6675BB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4018196" y="5142347"/>
            <a:ext cx="9275191" cy="7102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27250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a:extLst>
              <a:ext uri="{FF2B5EF4-FFF2-40B4-BE49-F238E27FC236}">
                <a16:creationId xmlns:a16="http://schemas.microsoft.com/office/drawing/2014/main" id="{C67E053F-67E4-B8D0-2502-902AA3D2309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2291" name="Text">
            <a:extLst>
              <a:ext uri="{FF2B5EF4-FFF2-40B4-BE49-F238E27FC236}">
                <a16:creationId xmlns:a16="http://schemas.microsoft.com/office/drawing/2014/main" id="{6B0C4E45-7314-931B-CC2B-E436C7C1B35E}"/>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74" name="خوارزميات التصنيف (k-nearest neighbors algorithm (KNN))">
            <a:extLst>
              <a:ext uri="{FF2B5EF4-FFF2-40B4-BE49-F238E27FC236}">
                <a16:creationId xmlns:a16="http://schemas.microsoft.com/office/drawing/2014/main" id="{55163D31-BE9E-7706-B6BF-9AD11E2E4C64}"/>
              </a:ext>
            </a:extLst>
          </p:cNvPr>
          <p:cNvSpPr txBox="1"/>
          <p:nvPr/>
        </p:nvSpPr>
        <p:spPr>
          <a:xfrm>
            <a:off x="1206500" y="1500188"/>
            <a:ext cx="21971000" cy="1784350"/>
          </a:xfrm>
          <a:prstGeom prst="rect">
            <a:avLst/>
          </a:prstGeom>
          <a:ln w="12700">
            <a:miter lim="400000"/>
          </a:ln>
        </p:spPr>
        <p:txBody>
          <a:bodyPr lIns="50800" tIns="50800" rIns="50800" bIns="50800" anchor="b">
            <a:normAutofit/>
          </a:bodyPr>
          <a:lstStyle/>
          <a:p>
            <a:pPr algn="ctr"/>
            <a:r>
              <a:rPr lang="en-GB" sz="7000" dirty="0">
                <a:solidFill>
                  <a:srgbClr val="5D4FD6"/>
                </a:solidFill>
                <a:latin typeface="Helvetica" pitchFamily="2" charset="0"/>
              </a:rPr>
              <a:t>Vanishing vs Exploding Gradients</a:t>
            </a:r>
          </a:p>
        </p:txBody>
      </p:sp>
      <p:sp>
        <p:nvSpPr>
          <p:cNvPr id="2" name="TextBox 1">
            <a:extLst>
              <a:ext uri="{FF2B5EF4-FFF2-40B4-BE49-F238E27FC236}">
                <a16:creationId xmlns:a16="http://schemas.microsoft.com/office/drawing/2014/main" id="{36971899-E55C-A86A-B172-C157CCF4C068}"/>
              </a:ext>
            </a:extLst>
          </p:cNvPr>
          <p:cNvSpPr txBox="1"/>
          <p:nvPr/>
        </p:nvSpPr>
        <p:spPr>
          <a:xfrm>
            <a:off x="1206500" y="5877832"/>
            <a:ext cx="12711833" cy="5264151"/>
          </a:xfrm>
          <a:prstGeom prst="rect">
            <a:avLst/>
          </a:prstGeom>
          <a:ln w="12700">
            <a:miter lim="400000"/>
          </a:ln>
        </p:spPr>
        <p:txBody>
          <a:bodyPr lIns="50800" tIns="50800" rIns="50800" bIns="50800" anchor="b">
            <a:noAutofit/>
          </a:bodyPr>
          <a:lstStyle>
            <a:defPPr>
              <a:defRPr lang="en-SA"/>
            </a:defPPr>
            <a:lvl1pPr>
              <a:defRPr sz="7000">
                <a:solidFill>
                  <a:srgbClr val="5D4FD6"/>
                </a:solidFill>
                <a:latin typeface="Helvetica" pitchFamily="2" charset="0"/>
              </a:defRPr>
            </a:lvl1pPr>
          </a:lstStyle>
          <a:p>
            <a:r>
              <a:rPr lang="en-US" sz="4400" b="1" dirty="0">
                <a:solidFill>
                  <a:schemeClr val="tx1"/>
                </a:solidFill>
                <a:effectLst/>
              </a:rPr>
              <a:t>Vanishing Problem:</a:t>
            </a:r>
            <a:endParaRPr lang="en-US" sz="4400" dirty="0">
              <a:solidFill>
                <a:schemeClr val="tx1"/>
              </a:solidFill>
              <a:effectLst/>
            </a:endParaRPr>
          </a:p>
          <a:p>
            <a:r>
              <a:rPr lang="en-US" sz="4400" dirty="0">
                <a:solidFill>
                  <a:schemeClr val="tx1"/>
                </a:solidFill>
                <a:effectLst/>
              </a:rPr>
              <a:t>- During backpropagation when the gradients become extremely small.</a:t>
            </a:r>
          </a:p>
          <a:p>
            <a:endParaRPr lang="en-US" sz="4400" dirty="0">
              <a:solidFill>
                <a:schemeClr val="tx1"/>
              </a:solidFill>
            </a:endParaRPr>
          </a:p>
          <a:p>
            <a:r>
              <a:rPr lang="en-US" sz="4400" b="1" dirty="0">
                <a:solidFill>
                  <a:schemeClr val="tx1"/>
                </a:solidFill>
                <a:effectLst/>
              </a:rPr>
              <a:t>Exploding Gradients:</a:t>
            </a:r>
          </a:p>
          <a:p>
            <a:r>
              <a:rPr lang="en-US" sz="4400" dirty="0">
                <a:solidFill>
                  <a:schemeClr val="tx1"/>
                </a:solidFill>
                <a:effectLst/>
              </a:rPr>
              <a:t>- When the gradients during backpropagation become extremely large..</a:t>
            </a:r>
          </a:p>
        </p:txBody>
      </p:sp>
      <p:pic>
        <p:nvPicPr>
          <p:cNvPr id="1026" name="Picture 2">
            <a:extLst>
              <a:ext uri="{FF2B5EF4-FFF2-40B4-BE49-F238E27FC236}">
                <a16:creationId xmlns:a16="http://schemas.microsoft.com/office/drawing/2014/main" id="{C5300706-DBB8-1978-75F6-4CCE6675BB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365054" y="6203650"/>
            <a:ext cx="10164233" cy="4612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157922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a:extLst>
              <a:ext uri="{FF2B5EF4-FFF2-40B4-BE49-F238E27FC236}">
                <a16:creationId xmlns:a16="http://schemas.microsoft.com/office/drawing/2014/main" id="{C67E053F-67E4-B8D0-2502-902AA3D2309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2291" name="Text">
            <a:extLst>
              <a:ext uri="{FF2B5EF4-FFF2-40B4-BE49-F238E27FC236}">
                <a16:creationId xmlns:a16="http://schemas.microsoft.com/office/drawing/2014/main" id="{6B0C4E45-7314-931B-CC2B-E436C7C1B35E}"/>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74" name="خوارزميات التصنيف (k-nearest neighbors algorithm (KNN))">
            <a:extLst>
              <a:ext uri="{FF2B5EF4-FFF2-40B4-BE49-F238E27FC236}">
                <a16:creationId xmlns:a16="http://schemas.microsoft.com/office/drawing/2014/main" id="{55163D31-BE9E-7706-B6BF-9AD11E2E4C64}"/>
              </a:ext>
            </a:extLst>
          </p:cNvPr>
          <p:cNvSpPr txBox="1"/>
          <p:nvPr/>
        </p:nvSpPr>
        <p:spPr>
          <a:xfrm>
            <a:off x="1206500" y="1500188"/>
            <a:ext cx="21971000" cy="1784350"/>
          </a:xfrm>
          <a:prstGeom prst="rect">
            <a:avLst/>
          </a:prstGeom>
          <a:ln w="12700">
            <a:miter lim="400000"/>
          </a:ln>
        </p:spPr>
        <p:txBody>
          <a:bodyPr lIns="50800" tIns="50800" rIns="50800" bIns="50800" anchor="b">
            <a:normAutofit/>
          </a:bodyPr>
          <a:lstStyle/>
          <a:p>
            <a:pPr algn="ctr"/>
            <a:r>
              <a:rPr lang="en-GB" sz="7000" dirty="0">
                <a:solidFill>
                  <a:srgbClr val="5D4FD6"/>
                </a:solidFill>
                <a:latin typeface="Helvetica" pitchFamily="2" charset="0"/>
              </a:rPr>
              <a:t>Vanishing and Exploding Gradients Solution</a:t>
            </a:r>
          </a:p>
        </p:txBody>
      </p:sp>
      <p:sp>
        <p:nvSpPr>
          <p:cNvPr id="2" name="TextBox 1">
            <a:extLst>
              <a:ext uri="{FF2B5EF4-FFF2-40B4-BE49-F238E27FC236}">
                <a16:creationId xmlns:a16="http://schemas.microsoft.com/office/drawing/2014/main" id="{36971899-E55C-A86A-B172-C157CCF4C068}"/>
              </a:ext>
            </a:extLst>
          </p:cNvPr>
          <p:cNvSpPr txBox="1"/>
          <p:nvPr/>
        </p:nvSpPr>
        <p:spPr>
          <a:xfrm>
            <a:off x="1206500" y="4900612"/>
            <a:ext cx="12711833" cy="6953931"/>
          </a:xfrm>
          <a:prstGeom prst="rect">
            <a:avLst/>
          </a:prstGeom>
          <a:ln w="12700">
            <a:miter lim="400000"/>
          </a:ln>
        </p:spPr>
        <p:txBody>
          <a:bodyPr lIns="50800" tIns="50800" rIns="50800" bIns="50800" anchor="b">
            <a:noAutofit/>
          </a:bodyPr>
          <a:lstStyle>
            <a:defPPr>
              <a:defRPr lang="en-SA"/>
            </a:defPPr>
            <a:lvl1pPr>
              <a:defRPr sz="7000">
                <a:solidFill>
                  <a:srgbClr val="5D4FD6"/>
                </a:solidFill>
                <a:latin typeface="Helvetica" pitchFamily="2" charset="0"/>
              </a:defRPr>
            </a:lvl1pPr>
          </a:lstStyle>
          <a:p>
            <a:r>
              <a:rPr lang="en-US" sz="4400" b="1" dirty="0">
                <a:solidFill>
                  <a:schemeClr val="tx1"/>
                </a:solidFill>
              </a:rPr>
              <a:t>Solution to </a:t>
            </a:r>
            <a:r>
              <a:rPr lang="en-US" sz="4400" b="1" dirty="0">
                <a:solidFill>
                  <a:schemeClr val="tx1"/>
                </a:solidFill>
                <a:effectLst/>
              </a:rPr>
              <a:t>Vanishing Problem:</a:t>
            </a:r>
            <a:endParaRPr lang="en-US" sz="4400" dirty="0">
              <a:solidFill>
                <a:schemeClr val="tx1"/>
              </a:solidFill>
              <a:effectLst/>
            </a:endParaRPr>
          </a:p>
          <a:p>
            <a:r>
              <a:rPr lang="en-US" sz="4400" dirty="0">
                <a:solidFill>
                  <a:schemeClr val="tx1"/>
                </a:solidFill>
                <a:effectLst/>
              </a:rPr>
              <a:t>- Use </a:t>
            </a:r>
            <a:r>
              <a:rPr lang="en-US" sz="4400" dirty="0" err="1">
                <a:solidFill>
                  <a:schemeClr val="tx1"/>
                </a:solidFill>
                <a:effectLst/>
              </a:rPr>
              <a:t>ReLU</a:t>
            </a:r>
            <a:r>
              <a:rPr lang="en-US" sz="4400" dirty="0">
                <a:solidFill>
                  <a:schemeClr val="tx1"/>
                </a:solidFill>
                <a:effectLst/>
              </a:rPr>
              <a:t> or its variants like Leaky </a:t>
            </a:r>
            <a:r>
              <a:rPr lang="en-US" sz="4400" dirty="0" err="1">
                <a:solidFill>
                  <a:schemeClr val="tx1"/>
                </a:solidFill>
                <a:effectLst/>
              </a:rPr>
              <a:t>ReLU</a:t>
            </a:r>
            <a:r>
              <a:rPr lang="en-US" sz="4400" dirty="0">
                <a:solidFill>
                  <a:schemeClr val="tx1"/>
                </a:solidFill>
              </a:rPr>
              <a:t> activation function.</a:t>
            </a:r>
          </a:p>
          <a:p>
            <a:r>
              <a:rPr lang="en-US" sz="4400" dirty="0">
                <a:solidFill>
                  <a:schemeClr val="tx1"/>
                </a:solidFill>
                <a:effectLst/>
              </a:rPr>
              <a:t>- U</a:t>
            </a:r>
            <a:r>
              <a:rPr lang="en-US" sz="4400" dirty="0">
                <a:solidFill>
                  <a:schemeClr val="tx1"/>
                </a:solidFill>
              </a:rPr>
              <a:t>se a LSTM model or GRU to address this problem.</a:t>
            </a:r>
            <a:endParaRPr lang="en-US" sz="4400" dirty="0">
              <a:solidFill>
                <a:schemeClr val="tx1"/>
              </a:solidFill>
              <a:effectLst/>
            </a:endParaRPr>
          </a:p>
          <a:p>
            <a:endParaRPr lang="en-US" sz="4400" dirty="0">
              <a:solidFill>
                <a:schemeClr val="tx1"/>
              </a:solidFill>
            </a:endParaRPr>
          </a:p>
          <a:p>
            <a:r>
              <a:rPr lang="en-US" sz="4400" b="1" dirty="0">
                <a:solidFill>
                  <a:schemeClr val="tx1"/>
                </a:solidFill>
                <a:effectLst/>
              </a:rPr>
              <a:t>Weight Initialized Strategies:</a:t>
            </a:r>
          </a:p>
          <a:p>
            <a:r>
              <a:rPr lang="en-US" sz="4400" dirty="0">
                <a:solidFill>
                  <a:schemeClr val="tx1"/>
                </a:solidFill>
                <a:effectLst/>
              </a:rPr>
              <a:t>- Use techniques like Xavier/</a:t>
            </a:r>
            <a:r>
              <a:rPr lang="en-US" sz="4400" dirty="0" err="1">
                <a:solidFill>
                  <a:schemeClr val="tx1"/>
                </a:solidFill>
                <a:effectLst/>
              </a:rPr>
              <a:t>Glorot</a:t>
            </a:r>
            <a:r>
              <a:rPr lang="en-US" sz="4400" dirty="0">
                <a:solidFill>
                  <a:schemeClr val="tx1"/>
                </a:solidFill>
                <a:effectLst/>
              </a:rPr>
              <a:t> initialization, which helps control the scale of weights.</a:t>
            </a:r>
          </a:p>
        </p:txBody>
      </p:sp>
      <p:pic>
        <p:nvPicPr>
          <p:cNvPr id="1026" name="Picture 2">
            <a:extLst>
              <a:ext uri="{FF2B5EF4-FFF2-40B4-BE49-F238E27FC236}">
                <a16:creationId xmlns:a16="http://schemas.microsoft.com/office/drawing/2014/main" id="{C5300706-DBB8-1978-75F6-4CCE6675BB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365054" y="6203650"/>
            <a:ext cx="10164233" cy="4612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2050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a:extLst>
              <a:ext uri="{FF2B5EF4-FFF2-40B4-BE49-F238E27FC236}">
                <a16:creationId xmlns:a16="http://schemas.microsoft.com/office/drawing/2014/main" id="{748DDB52-86B9-8A31-EFD9-A2B5BF78282A}"/>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r" defTabSz="457200" rtl="1" eaLnBrk="1" fontAlgn="base" hangingPunct="0">
              <a:spcBef>
                <a:spcPct val="0"/>
              </a:spcBef>
              <a:spcAft>
                <a:spcPct val="0"/>
              </a:spcAft>
            </a:pPr>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3315" name="Text">
            <a:extLst>
              <a:ext uri="{FF2B5EF4-FFF2-40B4-BE49-F238E27FC236}">
                <a16:creationId xmlns:a16="http://schemas.microsoft.com/office/drawing/2014/main" id="{7DC7F6C4-F2C8-5C68-7BDC-5B68147F5B73}"/>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0" name="خوارزميات التصنيف (k-nearest neighbors algorithm (KNN))">
            <a:extLst>
              <a:ext uri="{FF2B5EF4-FFF2-40B4-BE49-F238E27FC236}">
                <a16:creationId xmlns:a16="http://schemas.microsoft.com/office/drawing/2014/main" id="{F4136BB8-997B-688E-1EE8-71B4CB449F6D}"/>
              </a:ext>
            </a:extLst>
          </p:cNvPr>
          <p:cNvSpPr txBox="1"/>
          <p:nvPr/>
        </p:nvSpPr>
        <p:spPr>
          <a:xfrm>
            <a:off x="1206500" y="1679575"/>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pPr algn="ctr"/>
            <a:r>
              <a:rPr lang="en-US" i="0" u="none" strike="noStrike" dirty="0">
                <a:effectLst/>
                <a:latin typeface="Söhne"/>
              </a:rPr>
              <a:t>Techniques to use in Neural Network</a:t>
            </a:r>
          </a:p>
        </p:txBody>
      </p:sp>
      <p:sp>
        <p:nvSpPr>
          <p:cNvPr id="2" name="TextBox 1">
            <a:extLst>
              <a:ext uri="{FF2B5EF4-FFF2-40B4-BE49-F238E27FC236}">
                <a16:creationId xmlns:a16="http://schemas.microsoft.com/office/drawing/2014/main" id="{659D3992-F3AD-B7FB-D671-A2DABD7AF752}"/>
              </a:ext>
            </a:extLst>
          </p:cNvPr>
          <p:cNvSpPr txBox="1"/>
          <p:nvPr/>
        </p:nvSpPr>
        <p:spPr>
          <a:xfrm>
            <a:off x="1206500" y="4756150"/>
            <a:ext cx="11235871" cy="5988050"/>
          </a:xfrm>
          <a:prstGeom prst="rect">
            <a:avLst/>
          </a:prstGeom>
          <a:ln w="12700">
            <a:miter lim="400000"/>
          </a:ln>
        </p:spPr>
        <p:txBody>
          <a:bodyPr lIns="50800" tIns="50800" rIns="50800" bIns="50800" anchor="b">
            <a:noAutofit/>
          </a:bodyPr>
          <a:lstStyle>
            <a:defPPr>
              <a:defRPr lang="en-SA"/>
            </a:defPPr>
            <a:lvl1pPr>
              <a:defRPr sz="7000">
                <a:solidFill>
                  <a:srgbClr val="5D4FD6"/>
                </a:solidFill>
                <a:latin typeface="Helvetica" pitchFamily="2" charset="0"/>
              </a:defRPr>
            </a:lvl1pPr>
          </a:lstStyle>
          <a:p>
            <a:pPr algn="l"/>
            <a:r>
              <a:rPr lang="en-US" sz="3600" b="1" dirty="0">
                <a:solidFill>
                  <a:schemeClr val="tx1"/>
                </a:solidFill>
                <a:latin typeface="Söhne"/>
              </a:rPr>
              <a:t>Common Techniques to use in Neural Networks:</a:t>
            </a:r>
          </a:p>
          <a:p>
            <a:pPr algn="l"/>
            <a:r>
              <a:rPr lang="en-US" sz="3600" b="0" i="0" u="none" strike="noStrike" dirty="0">
                <a:solidFill>
                  <a:schemeClr val="tx1"/>
                </a:solidFill>
                <a:effectLst/>
                <a:latin typeface="Söhne"/>
              </a:rPr>
              <a:t>1- </a:t>
            </a:r>
            <a:r>
              <a:rPr lang="en-US" sz="3600" b="1" i="0" u="none" strike="noStrike" dirty="0">
                <a:solidFill>
                  <a:schemeClr val="tx1"/>
                </a:solidFill>
                <a:effectLst/>
                <a:latin typeface="Söhne"/>
              </a:rPr>
              <a:t>Early Stopping</a:t>
            </a:r>
            <a:r>
              <a:rPr lang="en-US" sz="3600" b="0" i="0" u="none" strike="noStrike" dirty="0">
                <a:solidFill>
                  <a:schemeClr val="tx1"/>
                </a:solidFill>
                <a:effectLst/>
                <a:latin typeface="Söhne"/>
              </a:rPr>
              <a:t>.</a:t>
            </a:r>
          </a:p>
          <a:p>
            <a:pPr algn="l"/>
            <a:r>
              <a:rPr lang="en-US" sz="3600" dirty="0">
                <a:solidFill>
                  <a:schemeClr val="tx1"/>
                </a:solidFill>
                <a:latin typeface="Söhne"/>
              </a:rPr>
              <a:t>Implement early stopping to prevent overfitting and save computation time.</a:t>
            </a:r>
          </a:p>
          <a:p>
            <a:pPr algn="l"/>
            <a:endParaRPr lang="en-US" sz="3600" b="0" i="0" u="none" strike="noStrike" dirty="0">
              <a:solidFill>
                <a:schemeClr val="tx1"/>
              </a:solidFill>
              <a:effectLst/>
              <a:latin typeface="Söhne"/>
            </a:endParaRPr>
          </a:p>
          <a:p>
            <a:r>
              <a:rPr lang="en-US" sz="3600" b="1" i="0" u="none" strike="noStrike" dirty="0">
                <a:solidFill>
                  <a:schemeClr val="tx1"/>
                </a:solidFill>
                <a:effectLst/>
                <a:latin typeface="Söhne"/>
              </a:rPr>
              <a:t>2- Hyperparameter Tuning.</a:t>
            </a:r>
          </a:p>
          <a:p>
            <a:r>
              <a:rPr lang="en-US" sz="3600" i="0" u="none" strike="noStrike" dirty="0">
                <a:solidFill>
                  <a:schemeClr val="tx1"/>
                </a:solidFill>
                <a:effectLst/>
                <a:latin typeface="Söhne"/>
              </a:rPr>
              <a:t>Hyperparameters are configuration settings that are external to the model and are typically set before the training process begins.</a:t>
            </a:r>
            <a:endParaRPr lang="en-US" sz="3600" b="1" i="0" u="none" strike="noStrike" dirty="0">
              <a:solidFill>
                <a:schemeClr val="tx1"/>
              </a:solidFill>
              <a:effectLst/>
              <a:latin typeface="Söhne"/>
            </a:endParaRPr>
          </a:p>
        </p:txBody>
      </p:sp>
      <p:pic>
        <p:nvPicPr>
          <p:cNvPr id="12290" name="Picture 2" descr="Early Stopping in Practice: an example with Keras and TensorFlow 2.0 | by  B. Chen | Towards Data Science">
            <a:extLst>
              <a:ext uri="{FF2B5EF4-FFF2-40B4-BE49-F238E27FC236}">
                <a16:creationId xmlns:a16="http://schemas.microsoft.com/office/drawing/2014/main" id="{B841CFF4-8AB5-2F41-3DA7-63422E9C4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66685" y="4756150"/>
            <a:ext cx="9433229" cy="598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06588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a:extLst>
              <a:ext uri="{FF2B5EF4-FFF2-40B4-BE49-F238E27FC236}">
                <a16:creationId xmlns:a16="http://schemas.microsoft.com/office/drawing/2014/main" id="{748DDB52-86B9-8A31-EFD9-A2B5BF78282A}"/>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r" defTabSz="457200" rtl="1" eaLnBrk="1" fontAlgn="base" hangingPunct="0">
              <a:spcBef>
                <a:spcPct val="0"/>
              </a:spcBef>
              <a:spcAft>
                <a:spcPct val="0"/>
              </a:spcAft>
            </a:pPr>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3315" name="Text">
            <a:extLst>
              <a:ext uri="{FF2B5EF4-FFF2-40B4-BE49-F238E27FC236}">
                <a16:creationId xmlns:a16="http://schemas.microsoft.com/office/drawing/2014/main" id="{7DC7F6C4-F2C8-5C68-7BDC-5B68147F5B73}"/>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0" name="خوارزميات التصنيف (k-nearest neighbors algorithm (KNN))">
            <a:extLst>
              <a:ext uri="{FF2B5EF4-FFF2-40B4-BE49-F238E27FC236}">
                <a16:creationId xmlns:a16="http://schemas.microsoft.com/office/drawing/2014/main" id="{F4136BB8-997B-688E-1EE8-71B4CB449F6D}"/>
              </a:ext>
            </a:extLst>
          </p:cNvPr>
          <p:cNvSpPr txBox="1"/>
          <p:nvPr/>
        </p:nvSpPr>
        <p:spPr>
          <a:xfrm>
            <a:off x="1206500" y="1679575"/>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pPr algn="ctr"/>
            <a:r>
              <a:rPr lang="en-US" dirty="0">
                <a:latin typeface="Söhne"/>
              </a:rPr>
              <a:t>Early Stopping</a:t>
            </a:r>
            <a:endParaRPr lang="en-US" i="0" u="none" strike="noStrike" dirty="0">
              <a:effectLst/>
              <a:latin typeface="Söhne"/>
            </a:endParaRPr>
          </a:p>
        </p:txBody>
      </p:sp>
      <p:pic>
        <p:nvPicPr>
          <p:cNvPr id="5" name="Picture 4" descr="A computer screen with text on it&#10;&#10;Description automatically generated">
            <a:extLst>
              <a:ext uri="{FF2B5EF4-FFF2-40B4-BE49-F238E27FC236}">
                <a16:creationId xmlns:a16="http://schemas.microsoft.com/office/drawing/2014/main" id="{6449AC2D-5887-C3BE-CD3E-B83D077CA3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9390" y="4093029"/>
            <a:ext cx="21205219" cy="7943396"/>
          </a:xfrm>
          <a:prstGeom prst="rect">
            <a:avLst/>
          </a:prstGeom>
        </p:spPr>
      </p:pic>
    </p:spTree>
    <p:extLst>
      <p:ext uri="{BB962C8B-B14F-4D97-AF65-F5344CB8AC3E}">
        <p14:creationId xmlns:p14="http://schemas.microsoft.com/office/powerpoint/2010/main" val="202079995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a:extLst>
              <a:ext uri="{FF2B5EF4-FFF2-40B4-BE49-F238E27FC236}">
                <a16:creationId xmlns:a16="http://schemas.microsoft.com/office/drawing/2014/main" id="{748DDB52-86B9-8A31-EFD9-A2B5BF78282A}"/>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r" defTabSz="457200" rtl="1" eaLnBrk="1" fontAlgn="base" hangingPunct="0">
              <a:spcBef>
                <a:spcPct val="0"/>
              </a:spcBef>
              <a:spcAft>
                <a:spcPct val="0"/>
              </a:spcAft>
            </a:pPr>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3315" name="Text">
            <a:extLst>
              <a:ext uri="{FF2B5EF4-FFF2-40B4-BE49-F238E27FC236}">
                <a16:creationId xmlns:a16="http://schemas.microsoft.com/office/drawing/2014/main" id="{7DC7F6C4-F2C8-5C68-7BDC-5B68147F5B73}"/>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0" name="خوارزميات التصنيف (k-nearest neighbors algorithm (KNN))">
            <a:extLst>
              <a:ext uri="{FF2B5EF4-FFF2-40B4-BE49-F238E27FC236}">
                <a16:creationId xmlns:a16="http://schemas.microsoft.com/office/drawing/2014/main" id="{F4136BB8-997B-688E-1EE8-71B4CB449F6D}"/>
              </a:ext>
            </a:extLst>
          </p:cNvPr>
          <p:cNvSpPr txBox="1"/>
          <p:nvPr/>
        </p:nvSpPr>
        <p:spPr>
          <a:xfrm>
            <a:off x="1206500" y="1679575"/>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pPr algn="ctr"/>
            <a:r>
              <a:rPr lang="en-US" dirty="0">
                <a:latin typeface="Söhne"/>
              </a:rPr>
              <a:t>Hyperparameters Tunning</a:t>
            </a:r>
            <a:endParaRPr lang="en-US" i="0" u="none" strike="noStrike" dirty="0">
              <a:effectLst/>
              <a:latin typeface="Söhne"/>
            </a:endParaRPr>
          </a:p>
        </p:txBody>
      </p:sp>
      <p:pic>
        <p:nvPicPr>
          <p:cNvPr id="6" name="Picture 5" descr="A computer screen shot of a program&#10;&#10;Description automatically generated">
            <a:extLst>
              <a:ext uri="{FF2B5EF4-FFF2-40B4-BE49-F238E27FC236}">
                <a16:creationId xmlns:a16="http://schemas.microsoft.com/office/drawing/2014/main" id="{17A446C3-BAF2-5472-0CF2-698E9E6A20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5555" y="3549650"/>
            <a:ext cx="11312889" cy="8572500"/>
          </a:xfrm>
          <a:prstGeom prst="rect">
            <a:avLst/>
          </a:prstGeom>
        </p:spPr>
      </p:pic>
    </p:spTree>
    <p:extLst>
      <p:ext uri="{BB962C8B-B14F-4D97-AF65-F5344CB8AC3E}">
        <p14:creationId xmlns:p14="http://schemas.microsoft.com/office/powerpoint/2010/main" val="227402230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0" name="مقدمة في تعلم الآلة">
            <a:extLst>
              <a:ext uri="{FF2B5EF4-FFF2-40B4-BE49-F238E27FC236}">
                <a16:creationId xmlns:a16="http://schemas.microsoft.com/office/drawing/2014/main" id="{E12076F2-AF04-882F-9E02-93A4C3AC7BD5}"/>
              </a:ext>
            </a:extLst>
          </p:cNvPr>
          <p:cNvSpPr txBox="1"/>
          <p:nvPr/>
        </p:nvSpPr>
        <p:spPr>
          <a:xfrm>
            <a:off x="8549821" y="6068041"/>
            <a:ext cx="5919826" cy="1579920"/>
          </a:xfrm>
          <a:prstGeom prst="rect">
            <a:avLst/>
          </a:prstGeom>
          <a:ln w="12700">
            <a:miter lim="400000"/>
          </a:ln>
        </p:spPr>
        <p:txBody>
          <a:bodyPr wrap="none" lIns="50800" tIns="50800" rIns="50800" bIns="50800" anchor="ctr">
            <a:spAutoFit/>
          </a:bodyPr>
          <a:lstStyle/>
          <a:p>
            <a:pPr algn="ctr"/>
            <a:r>
              <a:rPr lang="en-US" sz="9600" dirty="0">
                <a:solidFill>
                  <a:schemeClr val="bg1"/>
                </a:solidFill>
                <a:effectLst/>
                <a:latin typeface="Helvetica" pitchFamily="2" charset="0"/>
              </a:rPr>
              <a:t>Thank You</a:t>
            </a:r>
            <a:endParaRPr lang="en-GB" sz="9600" dirty="0">
              <a:solidFill>
                <a:schemeClr val="bg1"/>
              </a:solidFill>
              <a:effectLst/>
              <a:latin typeface="Helvetica" pitchFamily="2" charset="0"/>
            </a:endParaRPr>
          </a:p>
        </p:txBody>
      </p:sp>
    </p:spTree>
    <p:extLst>
      <p:ext uri="{BB962C8B-B14F-4D97-AF65-F5344CB8AC3E}">
        <p14:creationId xmlns:p14="http://schemas.microsoft.com/office/powerpoint/2010/main" val="429049839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a:extLst>
              <a:ext uri="{FF2B5EF4-FFF2-40B4-BE49-F238E27FC236}">
                <a16:creationId xmlns:a16="http://schemas.microsoft.com/office/drawing/2014/main" id="{C67E053F-67E4-B8D0-2502-902AA3D2309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2291" name="Text">
            <a:extLst>
              <a:ext uri="{FF2B5EF4-FFF2-40B4-BE49-F238E27FC236}">
                <a16:creationId xmlns:a16="http://schemas.microsoft.com/office/drawing/2014/main" id="{6B0C4E45-7314-931B-CC2B-E436C7C1B35E}"/>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74" name="خوارزميات التصنيف (k-nearest neighbors algorithm (KNN))">
            <a:extLst>
              <a:ext uri="{FF2B5EF4-FFF2-40B4-BE49-F238E27FC236}">
                <a16:creationId xmlns:a16="http://schemas.microsoft.com/office/drawing/2014/main" id="{55163D31-BE9E-7706-B6BF-9AD11E2E4C64}"/>
              </a:ext>
            </a:extLst>
          </p:cNvPr>
          <p:cNvSpPr txBox="1"/>
          <p:nvPr/>
        </p:nvSpPr>
        <p:spPr>
          <a:xfrm>
            <a:off x="1206500" y="1500188"/>
            <a:ext cx="21971000" cy="1784350"/>
          </a:xfrm>
          <a:prstGeom prst="rect">
            <a:avLst/>
          </a:prstGeom>
          <a:ln w="12700">
            <a:miter lim="400000"/>
          </a:ln>
        </p:spPr>
        <p:txBody>
          <a:bodyPr lIns="50800" tIns="50800" rIns="50800" bIns="50800" anchor="b">
            <a:normAutofit/>
          </a:bodyPr>
          <a:lstStyle/>
          <a:p>
            <a:pPr algn="ctr"/>
            <a:r>
              <a:rPr lang="en-GB" sz="7000" dirty="0">
                <a:solidFill>
                  <a:srgbClr val="5D4FD6"/>
                </a:solidFill>
                <a:latin typeface="Helvetica" pitchFamily="2" charset="0"/>
              </a:rPr>
              <a:t>Common Challenges in Neural Networks</a:t>
            </a:r>
          </a:p>
        </p:txBody>
      </p:sp>
      <p:sp>
        <p:nvSpPr>
          <p:cNvPr id="2" name="TextBox 1">
            <a:extLst>
              <a:ext uri="{FF2B5EF4-FFF2-40B4-BE49-F238E27FC236}">
                <a16:creationId xmlns:a16="http://schemas.microsoft.com/office/drawing/2014/main" id="{36971899-E55C-A86A-B172-C157CCF4C068}"/>
              </a:ext>
            </a:extLst>
          </p:cNvPr>
          <p:cNvSpPr txBox="1"/>
          <p:nvPr/>
        </p:nvSpPr>
        <p:spPr>
          <a:xfrm>
            <a:off x="1217613" y="5049983"/>
            <a:ext cx="19431000" cy="5694217"/>
          </a:xfrm>
          <a:prstGeom prst="rect">
            <a:avLst/>
          </a:prstGeom>
          <a:ln w="12700">
            <a:miter lim="400000"/>
          </a:ln>
        </p:spPr>
        <p:txBody>
          <a:bodyPr lIns="50800" tIns="50800" rIns="50800" bIns="50800" anchor="b">
            <a:noAutofit/>
          </a:bodyPr>
          <a:lstStyle>
            <a:defPPr>
              <a:defRPr lang="en-SA"/>
            </a:defPPr>
            <a:lvl1pPr>
              <a:defRPr sz="7000">
                <a:solidFill>
                  <a:srgbClr val="5D4FD6"/>
                </a:solidFill>
                <a:latin typeface="Helvetica" pitchFamily="2" charset="0"/>
              </a:defRPr>
            </a:lvl1pPr>
          </a:lstStyle>
          <a:p>
            <a:r>
              <a:rPr lang="en-US" sz="4400" b="1" i="0" u="none" strike="noStrike" dirty="0">
                <a:solidFill>
                  <a:schemeClr val="tx1"/>
                </a:solidFill>
                <a:effectLst/>
                <a:latin typeface="Söhne"/>
              </a:rPr>
              <a:t>- Overfitting:</a:t>
            </a:r>
          </a:p>
          <a:p>
            <a:r>
              <a:rPr lang="en-US" sz="4400" b="0" i="0" u="none" strike="noStrike" dirty="0">
                <a:solidFill>
                  <a:schemeClr val="tx1"/>
                </a:solidFill>
                <a:effectLst/>
                <a:latin typeface="Söhne"/>
              </a:rPr>
              <a:t>Occurs when the model fits the training data too closely, limiting generalization.</a:t>
            </a:r>
          </a:p>
          <a:p>
            <a:endParaRPr lang="en-US" sz="4400" dirty="0">
              <a:solidFill>
                <a:schemeClr val="tx1"/>
              </a:solidFill>
              <a:latin typeface="Söhne"/>
            </a:endParaRPr>
          </a:p>
          <a:p>
            <a:r>
              <a:rPr lang="en-US" sz="4400" b="1" i="0" u="none" strike="noStrike" dirty="0">
                <a:solidFill>
                  <a:schemeClr val="tx1"/>
                </a:solidFill>
                <a:effectLst/>
                <a:latin typeface="Söhne"/>
              </a:rPr>
              <a:t>- Vanishing Gradients:</a:t>
            </a:r>
          </a:p>
          <a:p>
            <a:r>
              <a:rPr lang="en-US" sz="4400" b="0" i="0" u="none" strike="noStrike" dirty="0">
                <a:solidFill>
                  <a:schemeClr val="tx1"/>
                </a:solidFill>
                <a:effectLst/>
                <a:latin typeface="Söhne"/>
              </a:rPr>
              <a:t>Gradient becomes very small during backpropagation, hindering learning.</a:t>
            </a:r>
          </a:p>
          <a:p>
            <a:endParaRPr lang="en-US" sz="4400" b="0" i="0" u="none" strike="noStrike" dirty="0">
              <a:solidFill>
                <a:schemeClr val="tx1"/>
              </a:solidFill>
              <a:effectLst/>
              <a:latin typeface="Söhne"/>
            </a:endParaRPr>
          </a:p>
          <a:p>
            <a:r>
              <a:rPr lang="en-US" sz="4400" b="1" dirty="0">
                <a:solidFill>
                  <a:schemeClr val="tx1"/>
                </a:solidFill>
                <a:latin typeface="Söhne"/>
              </a:rPr>
              <a:t>- </a:t>
            </a:r>
            <a:r>
              <a:rPr lang="en-US" sz="4400" b="1" i="0" u="none" strike="noStrike" dirty="0">
                <a:solidFill>
                  <a:schemeClr val="tx1"/>
                </a:solidFill>
                <a:effectLst/>
                <a:latin typeface="Söhne"/>
              </a:rPr>
              <a:t>Exploding Gradients:</a:t>
            </a:r>
          </a:p>
          <a:p>
            <a:r>
              <a:rPr lang="en-US" sz="4400" b="0" i="0" u="none" strike="noStrike" dirty="0">
                <a:solidFill>
                  <a:schemeClr val="tx1"/>
                </a:solidFill>
                <a:effectLst/>
                <a:latin typeface="Söhne"/>
              </a:rPr>
              <a:t>Gradient becomes excessively large, leading to instability during training.</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a:extLst>
              <a:ext uri="{FF2B5EF4-FFF2-40B4-BE49-F238E27FC236}">
                <a16:creationId xmlns:a16="http://schemas.microsoft.com/office/drawing/2014/main" id="{C67E053F-67E4-B8D0-2502-902AA3D2309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2291" name="Text">
            <a:extLst>
              <a:ext uri="{FF2B5EF4-FFF2-40B4-BE49-F238E27FC236}">
                <a16:creationId xmlns:a16="http://schemas.microsoft.com/office/drawing/2014/main" id="{6B0C4E45-7314-931B-CC2B-E436C7C1B35E}"/>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74" name="خوارزميات التصنيف (k-nearest neighbors algorithm (KNN))">
            <a:extLst>
              <a:ext uri="{FF2B5EF4-FFF2-40B4-BE49-F238E27FC236}">
                <a16:creationId xmlns:a16="http://schemas.microsoft.com/office/drawing/2014/main" id="{55163D31-BE9E-7706-B6BF-9AD11E2E4C64}"/>
              </a:ext>
            </a:extLst>
          </p:cNvPr>
          <p:cNvSpPr txBox="1"/>
          <p:nvPr/>
        </p:nvSpPr>
        <p:spPr>
          <a:xfrm>
            <a:off x="1206500" y="1500188"/>
            <a:ext cx="21971000" cy="1784350"/>
          </a:xfrm>
          <a:prstGeom prst="rect">
            <a:avLst/>
          </a:prstGeom>
          <a:ln w="12700">
            <a:miter lim="400000"/>
          </a:ln>
        </p:spPr>
        <p:txBody>
          <a:bodyPr lIns="50800" tIns="50800" rIns="50800" bIns="50800" anchor="b">
            <a:normAutofit/>
          </a:bodyPr>
          <a:lstStyle/>
          <a:p>
            <a:pPr algn="ctr"/>
            <a:r>
              <a:rPr lang="en-GB" sz="7000" dirty="0">
                <a:solidFill>
                  <a:srgbClr val="5D4FD6"/>
                </a:solidFill>
                <a:latin typeface="Helvetica" pitchFamily="2" charset="0"/>
              </a:rPr>
              <a:t>Overfitting vs Underfitting</a:t>
            </a:r>
          </a:p>
        </p:txBody>
      </p:sp>
      <p:sp>
        <p:nvSpPr>
          <p:cNvPr id="2" name="TextBox 1">
            <a:extLst>
              <a:ext uri="{FF2B5EF4-FFF2-40B4-BE49-F238E27FC236}">
                <a16:creationId xmlns:a16="http://schemas.microsoft.com/office/drawing/2014/main" id="{36971899-E55C-A86A-B172-C157CCF4C068}"/>
              </a:ext>
            </a:extLst>
          </p:cNvPr>
          <p:cNvSpPr txBox="1"/>
          <p:nvPr/>
        </p:nvSpPr>
        <p:spPr>
          <a:xfrm>
            <a:off x="1217613" y="5049983"/>
            <a:ext cx="12711833" cy="6560126"/>
          </a:xfrm>
          <a:prstGeom prst="rect">
            <a:avLst/>
          </a:prstGeom>
          <a:ln w="12700">
            <a:miter lim="400000"/>
          </a:ln>
        </p:spPr>
        <p:txBody>
          <a:bodyPr lIns="50800" tIns="50800" rIns="50800" bIns="50800" anchor="b">
            <a:noAutofit/>
          </a:bodyPr>
          <a:lstStyle>
            <a:defPPr>
              <a:defRPr lang="en-SA"/>
            </a:defPPr>
            <a:lvl1pPr>
              <a:defRPr sz="7000">
                <a:solidFill>
                  <a:srgbClr val="5D4FD6"/>
                </a:solidFill>
                <a:latin typeface="Helvetica" pitchFamily="2" charset="0"/>
              </a:defRPr>
            </a:lvl1pPr>
          </a:lstStyle>
          <a:p>
            <a:r>
              <a:rPr lang="en-US" sz="4400" b="1" i="0" u="none" strike="noStrike" dirty="0">
                <a:solidFill>
                  <a:schemeClr val="tx1"/>
                </a:solidFill>
                <a:effectLst/>
                <a:latin typeface="Söhne"/>
              </a:rPr>
              <a:t>Overfitting: </a:t>
            </a:r>
            <a:r>
              <a:rPr lang="en-US" sz="4400" i="0" u="none" strike="noStrike" dirty="0">
                <a:solidFill>
                  <a:schemeClr val="tx1"/>
                </a:solidFill>
                <a:effectLst/>
                <a:latin typeface="Söhne"/>
              </a:rPr>
              <a:t>Overfitting occurs when a machine learning model learns the training data too well, capturing noise and outliers, and as a result, it performs poorly on new, unseen data.</a:t>
            </a:r>
          </a:p>
          <a:p>
            <a:endParaRPr lang="en-US" sz="4400" i="0" u="none" strike="noStrike" dirty="0">
              <a:solidFill>
                <a:schemeClr val="tx1"/>
              </a:solidFill>
              <a:effectLst/>
              <a:latin typeface="Söhne"/>
            </a:endParaRPr>
          </a:p>
          <a:p>
            <a:r>
              <a:rPr lang="en-US" sz="4400" b="1" i="0" u="none" strike="noStrike" dirty="0">
                <a:solidFill>
                  <a:schemeClr val="tx1"/>
                </a:solidFill>
                <a:effectLst/>
                <a:latin typeface="Söhne"/>
              </a:rPr>
              <a:t>Underfitting: </a:t>
            </a:r>
            <a:r>
              <a:rPr lang="en-US" sz="4400" i="0" u="none" strike="noStrike" dirty="0">
                <a:solidFill>
                  <a:schemeClr val="tx1"/>
                </a:solidFill>
                <a:effectLst/>
                <a:latin typeface="Söhne"/>
              </a:rPr>
              <a:t>Underfitting happens when a model is too simple to capture the underlying patterns in the data, leading to low accuracy on both the training data and new, unseen data.</a:t>
            </a:r>
            <a:endParaRPr lang="en-US" sz="4400" b="0" i="0" u="none" strike="noStrike" dirty="0">
              <a:solidFill>
                <a:schemeClr val="tx1"/>
              </a:solidFill>
              <a:effectLst/>
              <a:latin typeface="Söhne"/>
            </a:endParaRPr>
          </a:p>
        </p:txBody>
      </p:sp>
      <p:pic>
        <p:nvPicPr>
          <p:cNvPr id="1028" name="Picture 4" descr="Underfitting and Overfitting in Machine Learning">
            <a:extLst>
              <a:ext uri="{FF2B5EF4-FFF2-40B4-BE49-F238E27FC236}">
                <a16:creationId xmlns:a16="http://schemas.microsoft.com/office/drawing/2014/main" id="{4F153A41-7C9E-B05F-1C91-51BD09B39A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9446" y="5467624"/>
            <a:ext cx="9248054" cy="5276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14501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a:extLst>
              <a:ext uri="{FF2B5EF4-FFF2-40B4-BE49-F238E27FC236}">
                <a16:creationId xmlns:a16="http://schemas.microsoft.com/office/drawing/2014/main" id="{C67E053F-67E4-B8D0-2502-902AA3D2309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2291" name="Text">
            <a:extLst>
              <a:ext uri="{FF2B5EF4-FFF2-40B4-BE49-F238E27FC236}">
                <a16:creationId xmlns:a16="http://schemas.microsoft.com/office/drawing/2014/main" id="{6B0C4E45-7314-931B-CC2B-E436C7C1B35E}"/>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74" name="خوارزميات التصنيف (k-nearest neighbors algorithm (KNN))">
            <a:extLst>
              <a:ext uri="{FF2B5EF4-FFF2-40B4-BE49-F238E27FC236}">
                <a16:creationId xmlns:a16="http://schemas.microsoft.com/office/drawing/2014/main" id="{55163D31-BE9E-7706-B6BF-9AD11E2E4C64}"/>
              </a:ext>
            </a:extLst>
          </p:cNvPr>
          <p:cNvSpPr txBox="1"/>
          <p:nvPr/>
        </p:nvSpPr>
        <p:spPr>
          <a:xfrm>
            <a:off x="1206500" y="1500188"/>
            <a:ext cx="21971000" cy="1784350"/>
          </a:xfrm>
          <a:prstGeom prst="rect">
            <a:avLst/>
          </a:prstGeom>
          <a:ln w="12700">
            <a:miter lim="400000"/>
          </a:ln>
        </p:spPr>
        <p:txBody>
          <a:bodyPr lIns="50800" tIns="50800" rIns="50800" bIns="50800" anchor="b">
            <a:normAutofit/>
          </a:bodyPr>
          <a:lstStyle/>
          <a:p>
            <a:pPr algn="ctr"/>
            <a:r>
              <a:rPr lang="en-GB" sz="7000" dirty="0">
                <a:solidFill>
                  <a:srgbClr val="5D4FD6"/>
                </a:solidFill>
                <a:latin typeface="Helvetica" pitchFamily="2" charset="0"/>
              </a:rPr>
              <a:t>Solution to Overfitting and Underfitting</a:t>
            </a:r>
          </a:p>
        </p:txBody>
      </p:sp>
      <p:sp>
        <p:nvSpPr>
          <p:cNvPr id="2" name="TextBox 1">
            <a:extLst>
              <a:ext uri="{FF2B5EF4-FFF2-40B4-BE49-F238E27FC236}">
                <a16:creationId xmlns:a16="http://schemas.microsoft.com/office/drawing/2014/main" id="{36971899-E55C-A86A-B172-C157CCF4C068}"/>
              </a:ext>
            </a:extLst>
          </p:cNvPr>
          <p:cNvSpPr txBox="1"/>
          <p:nvPr/>
        </p:nvSpPr>
        <p:spPr>
          <a:xfrm>
            <a:off x="1217613" y="5264727"/>
            <a:ext cx="13677673" cy="6345382"/>
          </a:xfrm>
          <a:prstGeom prst="rect">
            <a:avLst/>
          </a:prstGeom>
          <a:ln w="12700">
            <a:miter lim="400000"/>
          </a:ln>
        </p:spPr>
        <p:txBody>
          <a:bodyPr lIns="50800" tIns="50800" rIns="50800" bIns="50800" anchor="b">
            <a:noAutofit/>
          </a:bodyPr>
          <a:lstStyle>
            <a:defPPr>
              <a:defRPr lang="en-SA"/>
            </a:defPPr>
            <a:lvl1pPr>
              <a:defRPr sz="7000">
                <a:solidFill>
                  <a:srgbClr val="5D4FD6"/>
                </a:solidFill>
                <a:latin typeface="Helvetica" pitchFamily="2" charset="0"/>
              </a:defRPr>
            </a:lvl1pPr>
          </a:lstStyle>
          <a:p>
            <a:r>
              <a:rPr lang="en-US" sz="3600" b="1" i="0" u="none" strike="noStrike" dirty="0">
                <a:solidFill>
                  <a:schemeClr val="tx1"/>
                </a:solidFill>
                <a:effectLst/>
                <a:latin typeface="Söhne"/>
              </a:rPr>
              <a:t>Overfitting Solution</a:t>
            </a:r>
            <a:r>
              <a:rPr lang="en-US" sz="3600" i="0" u="none" strike="noStrike" dirty="0">
                <a:solidFill>
                  <a:schemeClr val="tx1"/>
                </a:solidFill>
                <a:effectLst/>
                <a:latin typeface="Söhne"/>
              </a:rPr>
              <a:t>: To address overfitting, reduce model complexity by simplifying the architecture, increasing the size of the training dataset, and applying regularization techniques such as L1/L2 regularization or dropout to prevent the model from becoming too specialized to the training data, use early stopping.</a:t>
            </a:r>
          </a:p>
          <a:p>
            <a:endParaRPr lang="en-US" sz="3600" i="0" u="none" strike="noStrike" dirty="0">
              <a:solidFill>
                <a:schemeClr val="tx1"/>
              </a:solidFill>
              <a:effectLst/>
              <a:latin typeface="Söhne"/>
            </a:endParaRPr>
          </a:p>
          <a:p>
            <a:endParaRPr lang="en-US" sz="3600" i="0" u="none" strike="noStrike" dirty="0">
              <a:solidFill>
                <a:schemeClr val="tx1"/>
              </a:solidFill>
              <a:effectLst/>
              <a:latin typeface="Söhne"/>
            </a:endParaRPr>
          </a:p>
          <a:p>
            <a:r>
              <a:rPr lang="en-US" sz="3600" b="1" i="0" u="none" strike="noStrike" dirty="0">
                <a:solidFill>
                  <a:schemeClr val="tx1"/>
                </a:solidFill>
                <a:effectLst/>
                <a:latin typeface="Söhne"/>
              </a:rPr>
              <a:t>Underfitting Solution: </a:t>
            </a:r>
            <a:r>
              <a:rPr lang="en-US" sz="3600" i="0" u="none" strike="noStrike" dirty="0">
                <a:solidFill>
                  <a:schemeClr val="tx1"/>
                </a:solidFill>
                <a:effectLst/>
                <a:latin typeface="Söhne"/>
              </a:rPr>
              <a:t>To overcome underfitting, increase model complexity by adding more layers or neurons, enhance feature representation, and collect more relevant data to provide the model with sufficient information to capture underlying patterns in the data</a:t>
            </a:r>
          </a:p>
        </p:txBody>
      </p:sp>
      <p:pic>
        <p:nvPicPr>
          <p:cNvPr id="15362" name="Picture 2" descr="Overfitting and underfitting in machine learning | SuperAnnotate">
            <a:extLst>
              <a:ext uri="{FF2B5EF4-FFF2-40B4-BE49-F238E27FC236}">
                <a16:creationId xmlns:a16="http://schemas.microsoft.com/office/drawing/2014/main" id="{8525ED30-EBF2-A8DD-49B9-7740526266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5286" y="5641779"/>
            <a:ext cx="8934133" cy="5591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89936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a:extLst>
              <a:ext uri="{FF2B5EF4-FFF2-40B4-BE49-F238E27FC236}">
                <a16:creationId xmlns:a16="http://schemas.microsoft.com/office/drawing/2014/main" id="{C67E053F-67E4-B8D0-2502-902AA3D2309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2291" name="Text">
            <a:extLst>
              <a:ext uri="{FF2B5EF4-FFF2-40B4-BE49-F238E27FC236}">
                <a16:creationId xmlns:a16="http://schemas.microsoft.com/office/drawing/2014/main" id="{6B0C4E45-7314-931B-CC2B-E436C7C1B35E}"/>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74" name="خوارزميات التصنيف (k-nearest neighbors algorithm (KNN))">
            <a:extLst>
              <a:ext uri="{FF2B5EF4-FFF2-40B4-BE49-F238E27FC236}">
                <a16:creationId xmlns:a16="http://schemas.microsoft.com/office/drawing/2014/main" id="{55163D31-BE9E-7706-B6BF-9AD11E2E4C64}"/>
              </a:ext>
            </a:extLst>
          </p:cNvPr>
          <p:cNvSpPr txBox="1"/>
          <p:nvPr/>
        </p:nvSpPr>
        <p:spPr>
          <a:xfrm>
            <a:off x="1206500" y="1500188"/>
            <a:ext cx="21971000" cy="1784350"/>
          </a:xfrm>
          <a:prstGeom prst="rect">
            <a:avLst/>
          </a:prstGeom>
          <a:ln w="12700">
            <a:miter lim="400000"/>
          </a:ln>
        </p:spPr>
        <p:txBody>
          <a:bodyPr lIns="50800" tIns="50800" rIns="50800" bIns="50800" anchor="b">
            <a:normAutofit/>
          </a:bodyPr>
          <a:lstStyle/>
          <a:p>
            <a:pPr algn="ctr"/>
            <a:r>
              <a:rPr lang="en-GB" sz="7000" dirty="0">
                <a:solidFill>
                  <a:srgbClr val="5D4FD6"/>
                </a:solidFill>
                <a:latin typeface="Helvetica" pitchFamily="2" charset="0"/>
              </a:rPr>
              <a:t>Overfitting Solution: Dropout</a:t>
            </a:r>
          </a:p>
        </p:txBody>
      </p:sp>
      <p:sp>
        <p:nvSpPr>
          <p:cNvPr id="2" name="TextBox 1">
            <a:extLst>
              <a:ext uri="{FF2B5EF4-FFF2-40B4-BE49-F238E27FC236}">
                <a16:creationId xmlns:a16="http://schemas.microsoft.com/office/drawing/2014/main" id="{36971899-E55C-A86A-B172-C157CCF4C068}"/>
              </a:ext>
            </a:extLst>
          </p:cNvPr>
          <p:cNvSpPr txBox="1"/>
          <p:nvPr/>
        </p:nvSpPr>
        <p:spPr>
          <a:xfrm>
            <a:off x="955432" y="5410440"/>
            <a:ext cx="10104681" cy="3694723"/>
          </a:xfrm>
          <a:prstGeom prst="rect">
            <a:avLst/>
          </a:prstGeom>
          <a:ln w="12700">
            <a:miter lim="400000"/>
          </a:ln>
        </p:spPr>
        <p:txBody>
          <a:bodyPr lIns="50800" tIns="50800" rIns="50800" bIns="50800" anchor="b">
            <a:noAutofit/>
          </a:bodyPr>
          <a:lstStyle>
            <a:defPPr>
              <a:defRPr lang="en-SA"/>
            </a:defPPr>
            <a:lvl1pPr>
              <a:defRPr sz="7000">
                <a:solidFill>
                  <a:srgbClr val="5D4FD6"/>
                </a:solidFill>
                <a:latin typeface="Helvetica" pitchFamily="2" charset="0"/>
              </a:defRPr>
            </a:lvl1pPr>
          </a:lstStyle>
          <a:p>
            <a:pPr algn="l"/>
            <a:r>
              <a:rPr lang="en-US" sz="4000" b="1" i="0" u="none" strike="noStrike" dirty="0">
                <a:solidFill>
                  <a:schemeClr val="tx1"/>
                </a:solidFill>
                <a:effectLst/>
                <a:latin typeface="Söhne"/>
              </a:rPr>
              <a:t>Dropout</a:t>
            </a:r>
            <a:r>
              <a:rPr lang="en-US" sz="4000" b="0" i="0" u="none" strike="noStrike" dirty="0">
                <a:solidFill>
                  <a:schemeClr val="tx1"/>
                </a:solidFill>
                <a:effectLst/>
                <a:latin typeface="Söhne"/>
              </a:rPr>
              <a:t> is a regularization technique used in neural networks during training to prevent overfitting. It involves randomly "dropping out" (i.e., setting to zero) a proportion of neurons in each layer during each forward and backward pass.</a:t>
            </a:r>
            <a:endParaRPr lang="en-US" sz="3600" i="0" u="none" strike="noStrike" dirty="0">
              <a:solidFill>
                <a:schemeClr val="tx1"/>
              </a:solidFill>
              <a:effectLst/>
              <a:latin typeface="Söhne"/>
            </a:endParaRPr>
          </a:p>
        </p:txBody>
      </p:sp>
      <p:pic>
        <p:nvPicPr>
          <p:cNvPr id="3074" name="Picture 2" descr="What is Dropout? Understanding Dropout in Neural Networks">
            <a:extLst>
              <a:ext uri="{FF2B5EF4-FFF2-40B4-BE49-F238E27FC236}">
                <a16:creationId xmlns:a16="http://schemas.microsoft.com/office/drawing/2014/main" id="{D2399380-14A4-7F1D-9381-C4B3B57D7F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48705" y="3709059"/>
            <a:ext cx="12192000" cy="7097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27592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a:extLst>
              <a:ext uri="{FF2B5EF4-FFF2-40B4-BE49-F238E27FC236}">
                <a16:creationId xmlns:a16="http://schemas.microsoft.com/office/drawing/2014/main" id="{C67E053F-67E4-B8D0-2502-902AA3D2309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2291" name="Text">
            <a:extLst>
              <a:ext uri="{FF2B5EF4-FFF2-40B4-BE49-F238E27FC236}">
                <a16:creationId xmlns:a16="http://schemas.microsoft.com/office/drawing/2014/main" id="{6B0C4E45-7314-931B-CC2B-E436C7C1B35E}"/>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74" name="خوارزميات التصنيف (k-nearest neighbors algorithm (KNN))">
            <a:extLst>
              <a:ext uri="{FF2B5EF4-FFF2-40B4-BE49-F238E27FC236}">
                <a16:creationId xmlns:a16="http://schemas.microsoft.com/office/drawing/2014/main" id="{55163D31-BE9E-7706-B6BF-9AD11E2E4C64}"/>
              </a:ext>
            </a:extLst>
          </p:cNvPr>
          <p:cNvSpPr txBox="1"/>
          <p:nvPr/>
        </p:nvSpPr>
        <p:spPr>
          <a:xfrm>
            <a:off x="1206500" y="1500188"/>
            <a:ext cx="21971000" cy="1784350"/>
          </a:xfrm>
          <a:prstGeom prst="rect">
            <a:avLst/>
          </a:prstGeom>
          <a:ln w="12700">
            <a:miter lim="400000"/>
          </a:ln>
        </p:spPr>
        <p:txBody>
          <a:bodyPr lIns="50800" tIns="50800" rIns="50800" bIns="50800" anchor="b">
            <a:normAutofit/>
          </a:bodyPr>
          <a:lstStyle/>
          <a:p>
            <a:pPr algn="ctr"/>
            <a:r>
              <a:rPr lang="en-GB" sz="7000" dirty="0">
                <a:solidFill>
                  <a:srgbClr val="5D4FD6"/>
                </a:solidFill>
                <a:latin typeface="Helvetica" pitchFamily="2" charset="0"/>
              </a:rPr>
              <a:t>Overfitting Solution: Dropout Code</a:t>
            </a:r>
          </a:p>
        </p:txBody>
      </p:sp>
      <p:pic>
        <p:nvPicPr>
          <p:cNvPr id="3" name="Picture 2">
            <a:extLst>
              <a:ext uri="{FF2B5EF4-FFF2-40B4-BE49-F238E27FC236}">
                <a16:creationId xmlns:a16="http://schemas.microsoft.com/office/drawing/2014/main" id="{1E4C92C9-212D-4965-65D8-6C5BC13E598B}"/>
              </a:ext>
            </a:extLst>
          </p:cNvPr>
          <p:cNvPicPr>
            <a:picLocks noChangeAspect="1"/>
          </p:cNvPicPr>
          <p:nvPr/>
        </p:nvPicPr>
        <p:blipFill>
          <a:blip r:embed="rId3"/>
          <a:stretch>
            <a:fillRect/>
          </a:stretch>
        </p:blipFill>
        <p:spPr>
          <a:xfrm>
            <a:off x="4075543" y="4030646"/>
            <a:ext cx="16232913" cy="7527563"/>
          </a:xfrm>
          <a:prstGeom prst="rect">
            <a:avLst/>
          </a:prstGeom>
        </p:spPr>
      </p:pic>
    </p:spTree>
    <p:extLst>
      <p:ext uri="{BB962C8B-B14F-4D97-AF65-F5344CB8AC3E}">
        <p14:creationId xmlns:p14="http://schemas.microsoft.com/office/powerpoint/2010/main" val="22255318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a:extLst>
              <a:ext uri="{FF2B5EF4-FFF2-40B4-BE49-F238E27FC236}">
                <a16:creationId xmlns:a16="http://schemas.microsoft.com/office/drawing/2014/main" id="{C67E053F-67E4-B8D0-2502-902AA3D2309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2291" name="Text">
            <a:extLst>
              <a:ext uri="{FF2B5EF4-FFF2-40B4-BE49-F238E27FC236}">
                <a16:creationId xmlns:a16="http://schemas.microsoft.com/office/drawing/2014/main" id="{6B0C4E45-7314-931B-CC2B-E436C7C1B35E}"/>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74" name="خوارزميات التصنيف (k-nearest neighbors algorithm (KNN))">
            <a:extLst>
              <a:ext uri="{FF2B5EF4-FFF2-40B4-BE49-F238E27FC236}">
                <a16:creationId xmlns:a16="http://schemas.microsoft.com/office/drawing/2014/main" id="{55163D31-BE9E-7706-B6BF-9AD11E2E4C64}"/>
              </a:ext>
            </a:extLst>
          </p:cNvPr>
          <p:cNvSpPr txBox="1"/>
          <p:nvPr/>
        </p:nvSpPr>
        <p:spPr>
          <a:xfrm>
            <a:off x="1206500" y="1500188"/>
            <a:ext cx="21971000" cy="1784350"/>
          </a:xfrm>
          <a:prstGeom prst="rect">
            <a:avLst/>
          </a:prstGeom>
          <a:ln w="12700">
            <a:miter lim="400000"/>
          </a:ln>
        </p:spPr>
        <p:txBody>
          <a:bodyPr lIns="50800" tIns="50800" rIns="50800" bIns="50800" anchor="b">
            <a:normAutofit/>
          </a:bodyPr>
          <a:lstStyle/>
          <a:p>
            <a:pPr algn="ctr"/>
            <a:r>
              <a:rPr lang="en-GB" sz="7000" dirty="0">
                <a:solidFill>
                  <a:srgbClr val="5D4FD6"/>
                </a:solidFill>
                <a:latin typeface="Helvetica" pitchFamily="2" charset="0"/>
              </a:rPr>
              <a:t>Challenges in ANN</a:t>
            </a:r>
          </a:p>
        </p:txBody>
      </p:sp>
      <p:sp>
        <p:nvSpPr>
          <p:cNvPr id="2" name="TextBox 1">
            <a:extLst>
              <a:ext uri="{FF2B5EF4-FFF2-40B4-BE49-F238E27FC236}">
                <a16:creationId xmlns:a16="http://schemas.microsoft.com/office/drawing/2014/main" id="{36971899-E55C-A86A-B172-C157CCF4C068}"/>
              </a:ext>
            </a:extLst>
          </p:cNvPr>
          <p:cNvSpPr txBox="1"/>
          <p:nvPr/>
        </p:nvSpPr>
        <p:spPr>
          <a:xfrm>
            <a:off x="1090613" y="5480051"/>
            <a:ext cx="12711833" cy="5264149"/>
          </a:xfrm>
          <a:prstGeom prst="rect">
            <a:avLst/>
          </a:prstGeom>
          <a:ln w="12700">
            <a:miter lim="400000"/>
          </a:ln>
        </p:spPr>
        <p:txBody>
          <a:bodyPr lIns="50800" tIns="50800" rIns="50800" bIns="50800" anchor="b">
            <a:noAutofit/>
          </a:bodyPr>
          <a:lstStyle>
            <a:defPPr>
              <a:defRPr lang="en-SA"/>
            </a:defPPr>
            <a:lvl1pPr>
              <a:defRPr sz="7000">
                <a:solidFill>
                  <a:srgbClr val="5D4FD6"/>
                </a:solidFill>
                <a:latin typeface="Helvetica" pitchFamily="2" charset="0"/>
              </a:defRPr>
            </a:lvl1pPr>
          </a:lstStyle>
          <a:p>
            <a:r>
              <a:rPr lang="en-US" sz="4400" b="1" dirty="0">
                <a:solidFill>
                  <a:schemeClr val="tx1"/>
                </a:solidFill>
                <a:effectLst/>
              </a:rPr>
              <a:t>Limited Complexity:</a:t>
            </a:r>
            <a:endParaRPr lang="en-US" sz="4400" dirty="0">
              <a:solidFill>
                <a:schemeClr val="tx1"/>
              </a:solidFill>
              <a:effectLst/>
            </a:endParaRPr>
          </a:p>
          <a:p>
            <a:r>
              <a:rPr lang="en-US" sz="4400" dirty="0">
                <a:solidFill>
                  <a:schemeClr val="tx1"/>
                </a:solidFill>
                <a:effectLst/>
              </a:rPr>
              <a:t>- Struggles with complex tasks due to a shallow architecture.</a:t>
            </a:r>
          </a:p>
          <a:p>
            <a:endParaRPr lang="en-US" sz="4400" dirty="0">
              <a:solidFill>
                <a:schemeClr val="tx1"/>
              </a:solidFill>
              <a:effectLst/>
            </a:endParaRPr>
          </a:p>
          <a:p>
            <a:r>
              <a:rPr lang="en-US" sz="4400" b="1" dirty="0">
                <a:solidFill>
                  <a:schemeClr val="tx1"/>
                </a:solidFill>
                <a:effectLst/>
              </a:rPr>
              <a:t>Feature Engineering:</a:t>
            </a:r>
            <a:endParaRPr lang="en-US" sz="4400" dirty="0">
              <a:solidFill>
                <a:schemeClr val="tx1"/>
              </a:solidFill>
              <a:effectLst/>
            </a:endParaRPr>
          </a:p>
          <a:p>
            <a:r>
              <a:rPr lang="en-US" sz="4400" dirty="0">
                <a:solidFill>
                  <a:schemeClr val="tx1"/>
                </a:solidFill>
                <a:effectLst/>
              </a:rPr>
              <a:t>- Requires manual feature extraction, limiting adaptability.</a:t>
            </a:r>
          </a:p>
        </p:txBody>
      </p:sp>
      <p:pic>
        <p:nvPicPr>
          <p:cNvPr id="1026" name="Picture 2" descr="ANN Algorithm | How Artificial Neural Network Works">
            <a:extLst>
              <a:ext uri="{FF2B5EF4-FFF2-40B4-BE49-F238E27FC236}">
                <a16:creationId xmlns:a16="http://schemas.microsoft.com/office/drawing/2014/main" id="{C5300706-DBB8-1978-75F6-4CCE6675BB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16957" y="4499882"/>
            <a:ext cx="8076430" cy="7224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01758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a:extLst>
              <a:ext uri="{FF2B5EF4-FFF2-40B4-BE49-F238E27FC236}">
                <a16:creationId xmlns:a16="http://schemas.microsoft.com/office/drawing/2014/main" id="{C67E053F-67E4-B8D0-2502-902AA3D2309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2291" name="Text">
            <a:extLst>
              <a:ext uri="{FF2B5EF4-FFF2-40B4-BE49-F238E27FC236}">
                <a16:creationId xmlns:a16="http://schemas.microsoft.com/office/drawing/2014/main" id="{6B0C4E45-7314-931B-CC2B-E436C7C1B35E}"/>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74" name="خوارزميات التصنيف (k-nearest neighbors algorithm (KNN))">
            <a:extLst>
              <a:ext uri="{FF2B5EF4-FFF2-40B4-BE49-F238E27FC236}">
                <a16:creationId xmlns:a16="http://schemas.microsoft.com/office/drawing/2014/main" id="{55163D31-BE9E-7706-B6BF-9AD11E2E4C64}"/>
              </a:ext>
            </a:extLst>
          </p:cNvPr>
          <p:cNvSpPr txBox="1"/>
          <p:nvPr/>
        </p:nvSpPr>
        <p:spPr>
          <a:xfrm>
            <a:off x="1206500" y="1500188"/>
            <a:ext cx="21971000" cy="1784350"/>
          </a:xfrm>
          <a:prstGeom prst="rect">
            <a:avLst/>
          </a:prstGeom>
          <a:ln w="12700">
            <a:miter lim="400000"/>
          </a:ln>
        </p:spPr>
        <p:txBody>
          <a:bodyPr lIns="50800" tIns="50800" rIns="50800" bIns="50800" anchor="b">
            <a:normAutofit/>
          </a:bodyPr>
          <a:lstStyle/>
          <a:p>
            <a:pPr algn="ctr"/>
            <a:r>
              <a:rPr lang="en-GB" sz="7000" dirty="0">
                <a:solidFill>
                  <a:srgbClr val="5D4FD6"/>
                </a:solidFill>
                <a:latin typeface="Helvetica" pitchFamily="2" charset="0"/>
              </a:rPr>
              <a:t>Challenges in DNN</a:t>
            </a:r>
          </a:p>
        </p:txBody>
      </p:sp>
      <p:sp>
        <p:nvSpPr>
          <p:cNvPr id="2" name="TextBox 1">
            <a:extLst>
              <a:ext uri="{FF2B5EF4-FFF2-40B4-BE49-F238E27FC236}">
                <a16:creationId xmlns:a16="http://schemas.microsoft.com/office/drawing/2014/main" id="{36971899-E55C-A86A-B172-C157CCF4C068}"/>
              </a:ext>
            </a:extLst>
          </p:cNvPr>
          <p:cNvSpPr txBox="1"/>
          <p:nvPr/>
        </p:nvSpPr>
        <p:spPr>
          <a:xfrm>
            <a:off x="1090613" y="5480051"/>
            <a:ext cx="12711833" cy="5264149"/>
          </a:xfrm>
          <a:prstGeom prst="rect">
            <a:avLst/>
          </a:prstGeom>
          <a:ln w="12700">
            <a:miter lim="400000"/>
          </a:ln>
        </p:spPr>
        <p:txBody>
          <a:bodyPr lIns="50800" tIns="50800" rIns="50800" bIns="50800" anchor="b">
            <a:noAutofit/>
          </a:bodyPr>
          <a:lstStyle>
            <a:defPPr>
              <a:defRPr lang="en-SA"/>
            </a:defPPr>
            <a:lvl1pPr>
              <a:defRPr sz="7000">
                <a:solidFill>
                  <a:srgbClr val="5D4FD6"/>
                </a:solidFill>
                <a:latin typeface="Helvetica" pitchFamily="2" charset="0"/>
              </a:defRPr>
            </a:lvl1pPr>
          </a:lstStyle>
          <a:p>
            <a:r>
              <a:rPr lang="en-US" sz="4400" b="1" dirty="0">
                <a:solidFill>
                  <a:schemeClr val="tx1"/>
                </a:solidFill>
                <a:effectLst/>
              </a:rPr>
              <a:t>Computational Complexity:</a:t>
            </a:r>
          </a:p>
          <a:p>
            <a:r>
              <a:rPr lang="en-US" sz="4400" dirty="0">
                <a:solidFill>
                  <a:schemeClr val="tx1"/>
                </a:solidFill>
                <a:effectLst/>
              </a:rPr>
              <a:t>-Intensive training and inference processes, demanding resources.</a:t>
            </a:r>
          </a:p>
          <a:p>
            <a:endParaRPr lang="en-US" sz="4400" dirty="0">
              <a:solidFill>
                <a:schemeClr val="tx1"/>
              </a:solidFill>
              <a:effectLst/>
            </a:endParaRPr>
          </a:p>
          <a:p>
            <a:r>
              <a:rPr lang="en-US" sz="4400" b="1" dirty="0">
                <a:solidFill>
                  <a:schemeClr val="tx1"/>
                </a:solidFill>
                <a:effectLst/>
              </a:rPr>
              <a:t>Overparameterization:</a:t>
            </a:r>
          </a:p>
          <a:p>
            <a:r>
              <a:rPr lang="en-US" sz="4400" dirty="0">
                <a:solidFill>
                  <a:schemeClr val="tx1"/>
                </a:solidFill>
                <a:effectLst/>
              </a:rPr>
              <a:t>- High number of parameters may lead to overfitting.</a:t>
            </a:r>
          </a:p>
        </p:txBody>
      </p:sp>
      <p:pic>
        <p:nvPicPr>
          <p:cNvPr id="2050" name="Picture 2" descr="Deep Neural Network (DNN) example. | Download Scientific Diagram">
            <a:extLst>
              <a:ext uri="{FF2B5EF4-FFF2-40B4-BE49-F238E27FC236}">
                <a16:creationId xmlns:a16="http://schemas.microsoft.com/office/drawing/2014/main" id="{9AAFC85D-A46F-B681-7382-05784E5E52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9948" y="4259035"/>
            <a:ext cx="10273439" cy="6811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66355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a:extLst>
              <a:ext uri="{FF2B5EF4-FFF2-40B4-BE49-F238E27FC236}">
                <a16:creationId xmlns:a16="http://schemas.microsoft.com/office/drawing/2014/main" id="{C67E053F-67E4-B8D0-2502-902AA3D2309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2291" name="Text">
            <a:extLst>
              <a:ext uri="{FF2B5EF4-FFF2-40B4-BE49-F238E27FC236}">
                <a16:creationId xmlns:a16="http://schemas.microsoft.com/office/drawing/2014/main" id="{6B0C4E45-7314-931B-CC2B-E436C7C1B35E}"/>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74" name="خوارزميات التصنيف (k-nearest neighbors algorithm (KNN))">
            <a:extLst>
              <a:ext uri="{FF2B5EF4-FFF2-40B4-BE49-F238E27FC236}">
                <a16:creationId xmlns:a16="http://schemas.microsoft.com/office/drawing/2014/main" id="{55163D31-BE9E-7706-B6BF-9AD11E2E4C64}"/>
              </a:ext>
            </a:extLst>
          </p:cNvPr>
          <p:cNvSpPr txBox="1"/>
          <p:nvPr/>
        </p:nvSpPr>
        <p:spPr>
          <a:xfrm>
            <a:off x="1206500" y="1500188"/>
            <a:ext cx="21971000" cy="1784350"/>
          </a:xfrm>
          <a:prstGeom prst="rect">
            <a:avLst/>
          </a:prstGeom>
          <a:ln w="12700">
            <a:miter lim="400000"/>
          </a:ln>
        </p:spPr>
        <p:txBody>
          <a:bodyPr lIns="50800" tIns="50800" rIns="50800" bIns="50800" anchor="b">
            <a:normAutofit/>
          </a:bodyPr>
          <a:lstStyle/>
          <a:p>
            <a:pPr algn="ctr"/>
            <a:r>
              <a:rPr lang="en-GB" sz="7000" dirty="0">
                <a:solidFill>
                  <a:srgbClr val="5D4FD6"/>
                </a:solidFill>
                <a:latin typeface="Helvetica" pitchFamily="2" charset="0"/>
              </a:rPr>
              <a:t>Challenges in CNN</a:t>
            </a:r>
          </a:p>
        </p:txBody>
      </p:sp>
      <p:sp>
        <p:nvSpPr>
          <p:cNvPr id="2" name="TextBox 1">
            <a:extLst>
              <a:ext uri="{FF2B5EF4-FFF2-40B4-BE49-F238E27FC236}">
                <a16:creationId xmlns:a16="http://schemas.microsoft.com/office/drawing/2014/main" id="{36971899-E55C-A86A-B172-C157CCF4C068}"/>
              </a:ext>
            </a:extLst>
          </p:cNvPr>
          <p:cNvSpPr txBox="1"/>
          <p:nvPr/>
        </p:nvSpPr>
        <p:spPr>
          <a:xfrm>
            <a:off x="1090613" y="3918857"/>
            <a:ext cx="10339387" cy="7609114"/>
          </a:xfrm>
          <a:prstGeom prst="rect">
            <a:avLst/>
          </a:prstGeom>
          <a:ln w="12700">
            <a:miter lim="400000"/>
          </a:ln>
        </p:spPr>
        <p:txBody>
          <a:bodyPr lIns="50800" tIns="50800" rIns="50800" bIns="50800" anchor="b">
            <a:noAutofit/>
          </a:bodyPr>
          <a:lstStyle>
            <a:defPPr>
              <a:defRPr lang="en-SA"/>
            </a:defPPr>
            <a:lvl1pPr>
              <a:defRPr sz="7000">
                <a:solidFill>
                  <a:srgbClr val="5D4FD6"/>
                </a:solidFill>
                <a:latin typeface="Helvetica" pitchFamily="2" charset="0"/>
              </a:defRPr>
            </a:lvl1pPr>
          </a:lstStyle>
          <a:p>
            <a:endParaRPr lang="en-US" sz="4400" dirty="0">
              <a:solidFill>
                <a:schemeClr val="tx1"/>
              </a:solidFill>
              <a:effectLst/>
            </a:endParaRPr>
          </a:p>
          <a:p>
            <a:endParaRPr lang="en-US" sz="4400" dirty="0">
              <a:solidFill>
                <a:schemeClr val="tx1"/>
              </a:solidFill>
            </a:endParaRPr>
          </a:p>
          <a:p>
            <a:r>
              <a:rPr lang="en-US" sz="4400" b="1" dirty="0">
                <a:solidFill>
                  <a:schemeClr val="tx1"/>
                </a:solidFill>
                <a:effectLst/>
              </a:rPr>
              <a:t>Limited Capturing:</a:t>
            </a:r>
          </a:p>
          <a:p>
            <a:r>
              <a:rPr lang="en-US" sz="4400" dirty="0">
                <a:solidFill>
                  <a:schemeClr val="tx1"/>
                </a:solidFill>
              </a:rPr>
              <a:t>- </a:t>
            </a:r>
            <a:r>
              <a:rPr lang="en-US" sz="4400" dirty="0">
                <a:solidFill>
                  <a:schemeClr val="tx1"/>
                </a:solidFill>
                <a:effectLst/>
              </a:rPr>
              <a:t>Convolutional layers may not capture long-range dependencies.</a:t>
            </a:r>
          </a:p>
          <a:p>
            <a:endParaRPr lang="en-US" sz="4400" dirty="0">
              <a:solidFill>
                <a:schemeClr val="tx1"/>
              </a:solidFill>
              <a:effectLst/>
            </a:endParaRPr>
          </a:p>
          <a:p>
            <a:r>
              <a:rPr lang="en-US" sz="4400" b="1" dirty="0">
                <a:solidFill>
                  <a:schemeClr val="tx1"/>
                </a:solidFill>
                <a:effectLst/>
              </a:rPr>
              <a:t>Large Data Requirements:</a:t>
            </a:r>
            <a:endParaRPr lang="en-US" sz="4400" dirty="0">
              <a:solidFill>
                <a:schemeClr val="tx1"/>
              </a:solidFill>
              <a:effectLst/>
            </a:endParaRPr>
          </a:p>
          <a:p>
            <a:r>
              <a:rPr lang="en-US" sz="4400" dirty="0">
                <a:solidFill>
                  <a:schemeClr val="tx1"/>
                </a:solidFill>
              </a:rPr>
              <a:t>- </a:t>
            </a:r>
            <a:r>
              <a:rPr lang="en-US" sz="4400" dirty="0">
                <a:solidFill>
                  <a:schemeClr val="tx1"/>
                </a:solidFill>
                <a:effectLst/>
              </a:rPr>
              <a:t>Require substantial labeled data for effective training.</a:t>
            </a:r>
          </a:p>
          <a:p>
            <a:endParaRPr lang="en-US" sz="4400" dirty="0">
              <a:solidFill>
                <a:schemeClr val="tx1"/>
              </a:solidFill>
            </a:endParaRPr>
          </a:p>
          <a:p>
            <a:r>
              <a:rPr lang="en-US" sz="4400" b="1" dirty="0">
                <a:solidFill>
                  <a:schemeClr val="tx1"/>
                </a:solidFill>
                <a:effectLst/>
              </a:rPr>
              <a:t>Adversarial Attacks:</a:t>
            </a:r>
          </a:p>
          <a:p>
            <a:r>
              <a:rPr lang="en-US" sz="4400" dirty="0">
                <a:solidFill>
                  <a:schemeClr val="tx1"/>
                </a:solidFill>
              </a:rPr>
              <a:t>- Craft perturbations can lead to misclassification.</a:t>
            </a:r>
            <a:endParaRPr lang="en-US" sz="4400" dirty="0">
              <a:solidFill>
                <a:schemeClr val="tx1"/>
              </a:solidFill>
              <a:effectLst/>
            </a:endParaRPr>
          </a:p>
        </p:txBody>
      </p:sp>
      <p:pic>
        <p:nvPicPr>
          <p:cNvPr id="3076" name="Picture 4" descr="Convolutional Neural Networks (CNN): Summary - Blogs - SuperDataScience |  Machine Learning | AI | Data Science Career | Analytics | Success">
            <a:extLst>
              <a:ext uri="{FF2B5EF4-FFF2-40B4-BE49-F238E27FC236}">
                <a16:creationId xmlns:a16="http://schemas.microsoft.com/office/drawing/2014/main" id="{3AED0E38-7825-52A8-2D52-DAD22E897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79300" y="5335589"/>
            <a:ext cx="10998200" cy="497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097846"/>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3259</TotalTime>
  <Words>740</Words>
  <Application>Microsoft Macintosh PowerPoint</Application>
  <PresentationFormat>Custom</PresentationFormat>
  <Paragraphs>91</Paragraphs>
  <Slides>18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Helvetica</vt:lpstr>
      <vt:lpstr>Helvetica Neue</vt:lpstr>
      <vt:lpstr>Helvetica Neue Medium</vt:lpstr>
      <vt:lpstr>Söhne</vt:lpstr>
      <vt:lpstr>Times Roman</vt:lpstr>
      <vt:lpstr>21_BasicWhite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Saleh Mohammed Fahad AlSaeed</cp:lastModifiedBy>
  <cp:revision>25</cp:revision>
  <dcterms:modified xsi:type="dcterms:W3CDTF">2023-12-03T11:14:10Z</dcterms:modified>
</cp:coreProperties>
</file>