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13716000" cx="24384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W8NmwKxKsShSIAa8S3jN683/F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customschemas.google.com/relationships/presentationmetadata" Target="metadata"/><Relationship Id="rId16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5957ed393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f5957ed393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5957ed393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f5957ed393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5957ed393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f5957ed393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bg>
      <p:bgPr>
        <a:solidFill>
          <a:srgbClr val="4294A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1pPr>
            <a:lvl2pPr indent="-228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2pPr>
            <a:lvl3pPr indent="-228600" lvl="2" marL="1371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3pPr>
            <a:lvl4pPr indent="-228600" lvl="3" marL="18288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4pPr>
            <a:lvl5pPr indent="-228600" lvl="4" marL="22860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mcittt-01.png" id="15" name="Google Shape;1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1098" y="11337232"/>
            <a:ext cx="4777359" cy="2687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-02.png" id="16" name="Google Shape;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51050" y="10674873"/>
            <a:ext cx="7136316" cy="40119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SAFCSP-01.png" id="17" name="Google Shape;1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0718" y="10674873"/>
            <a:ext cx="5672729" cy="401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3"/>
          <p:cNvSpPr/>
          <p:nvPr/>
        </p:nvSpPr>
        <p:spPr>
          <a:xfrm>
            <a:off x="5858" y="-54931"/>
            <a:ext cx="24372285" cy="1531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/>
          </a:p>
        </p:txBody>
      </p:sp>
      <p:pic>
        <p:nvPicPr>
          <p:cNvPr descr="Tuwaiq1000-google-logo-01.png" id="19" name="Google Shape;1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625" y="-970857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 showMasterSp="0">
  <p:cSld name="Bulle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/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81000" lvl="0" marL="38100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One</a:t>
            </a:r>
            <a:endParaRPr/>
          </a:p>
          <a:p>
            <a:pPr indent="-381000" lvl="1" marL="9906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Two</a:t>
            </a:r>
            <a:endParaRPr/>
          </a:p>
          <a:p>
            <a:pPr indent="-381000" lvl="2" marL="16002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Three</a:t>
            </a:r>
            <a:endParaRPr/>
          </a:p>
          <a:p>
            <a:pPr indent="-381000" lvl="3" marL="22098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Four</a:t>
            </a:r>
            <a:endParaRPr/>
          </a:p>
          <a:p>
            <a:pPr indent="-381000" lvl="4" marL="28194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Five</a:t>
            </a:r>
            <a:endParaRPr/>
          </a:p>
        </p:txBody>
      </p:sp>
      <p:pic>
        <p:nvPicPr>
          <p:cNvPr descr="Tuwaiq1000-google-logo-01.png" id="88" name="Google Shape;8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89" name="Google Shape;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90" name="Google Shape;90;p23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95" name="Google Shape;9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96" name="Google Shape;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72" y="-2525380"/>
            <a:ext cx="9700513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97" name="Google Shape;97;p24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1pPr>
            <a:lvl2pPr indent="-228600" lvl="1" marL="9144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2pPr>
            <a:lvl3pPr indent="-228600" lvl="2" marL="13716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3pPr>
            <a:lvl4pPr indent="-228600" lvl="3" marL="18288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4pPr>
            <a:lvl5pPr indent="-228600" lvl="4" marL="22860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103" name="Google Shape;10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104" name="Google Shape;10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105" name="Google Shape;105;p25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b="1" sz="36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2" type="body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1pPr>
            <a:lvl2pPr indent="-228600" lvl="1" marL="9144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2pPr>
            <a:lvl3pPr indent="-228600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3pPr>
            <a:lvl4pPr indent="-228600" lvl="3" marL="18288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4pPr>
            <a:lvl5pPr indent="-228600" lvl="4" marL="22860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110" name="Google Shape;11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111" name="Google Shape;1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147" y="-3081427"/>
            <a:ext cx="9700513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112" name="Google Shape;112;p26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/>
          <p:nvPr>
            <p:ph idx="2" type="pic"/>
          </p:nvPr>
        </p:nvSpPr>
        <p:spPr>
          <a:xfrm>
            <a:off x="5853394" y="519393"/>
            <a:ext cx="12677213" cy="12677214"/>
          </a:xfrm>
          <a:prstGeom prst="rect">
            <a:avLst/>
          </a:prstGeom>
          <a:noFill/>
          <a:ln>
            <a:noFill/>
          </a:ln>
        </p:spPr>
      </p:sp>
      <p:pic>
        <p:nvPicPr>
          <p:cNvPr descr="Tuwaiq1000-google-logo-01.png" id="116" name="Google Shape;11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 showMasterSp="0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14"/>
          <p:cNvSpPr/>
          <p:nvPr>
            <p:ph idx="3" type="pic"/>
          </p:nvPr>
        </p:nvSpPr>
        <p:spPr>
          <a:xfrm>
            <a:off x="12193751" y="1401265"/>
            <a:ext cx="10913372" cy="10913371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14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Tuwaiq1000-google-logo-01.png" id="26" name="Google Shape;2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27" name="Google Shape;27;p14"/>
          <p:cNvPicPr preferRelativeResize="0"/>
          <p:nvPr/>
        </p:nvPicPr>
        <p:blipFill rotWithShape="1">
          <a:blip r:embed="rId3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 showMasterSp="0">
  <p:cSld name="Big Fa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1pPr>
            <a:lvl2pPr indent="-228600" lvl="1" marL="91440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2pPr>
            <a:lvl3pPr indent="-228600" lvl="2" marL="137160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3pPr>
            <a:lvl4pPr indent="-228600" lvl="3" marL="182880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4pPr>
            <a:lvl5pPr indent="-228600" lvl="4" marL="228600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32" name="Google Shape;3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33" name="Google Shape;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34" name="Google Shape;34;p15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 showMasterSp="0">
  <p:cSld name="Title &amp; Photo Al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waiq Academy LogoWaterMark-01-01.png" id="37" name="Google Shape;37;p16"/>
          <p:cNvPicPr preferRelativeResize="0"/>
          <p:nvPr/>
        </p:nvPicPr>
        <p:blipFill rotWithShape="1">
          <a:blip r:embed="rId2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6"/>
          <p:cNvSpPr/>
          <p:nvPr>
            <p:ph idx="2" type="pic"/>
          </p:nvPr>
        </p:nvSpPr>
        <p:spPr>
          <a:xfrm>
            <a:off x="12065000" y="1270000"/>
            <a:ext cx="11176000" cy="111760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6"/>
          <p:cNvSpPr txBox="1"/>
          <p:nvPr>
            <p:ph type="title"/>
          </p:nvPr>
        </p:nvSpPr>
        <p:spPr>
          <a:xfrm>
            <a:off x="1206500" y="-381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1206500" y="5409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228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41" name="Google Shape;4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 showMasterSp="0">
  <p:cSld name="Sec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17"/>
          <p:cNvSpPr/>
          <p:nvPr/>
        </p:nvSpPr>
        <p:spPr>
          <a:xfrm>
            <a:off x="23559869" y="4533900"/>
            <a:ext cx="832032" cy="4648200"/>
          </a:xfrm>
          <a:prstGeom prst="rect">
            <a:avLst/>
          </a:prstGeom>
          <a:solidFill>
            <a:srgbClr val="4294A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Dotline-02.png" id="46" name="Google Shape;4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47" name="Google Shape;47;p17"/>
          <p:cNvPicPr preferRelativeResize="0"/>
          <p:nvPr/>
        </p:nvPicPr>
        <p:blipFill rotWithShape="1">
          <a:blip r:embed="rId3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 showMasterSp="0">
  <p:cSld name="Statem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waiq1000-google-logo-01.png" id="50" name="Google Shape;5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51" name="Google Shape;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87801" y="-1621804"/>
            <a:ext cx="9700512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8"/>
          <p:cNvSpPr txBox="1"/>
          <p:nvPr>
            <p:ph idx="1" type="body"/>
          </p:nvPr>
        </p:nvSpPr>
        <p:spPr>
          <a:xfrm>
            <a:off x="20006181" y="3163652"/>
            <a:ext cx="3045544" cy="820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2" type="body"/>
          </p:nvPr>
        </p:nvSpPr>
        <p:spPr>
          <a:xfrm>
            <a:off x="1780557" y="3163652"/>
            <a:ext cx="17993860" cy="820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3" type="body"/>
          </p:nvPr>
        </p:nvSpPr>
        <p:spPr>
          <a:xfrm>
            <a:off x="1759560" y="1813733"/>
            <a:ext cx="7656921" cy="81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4" type="body"/>
          </p:nvPr>
        </p:nvSpPr>
        <p:spPr>
          <a:xfrm>
            <a:off x="12115931" y="1813733"/>
            <a:ext cx="7656922" cy="81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ts val="4760"/>
              <a:buFont typeface="Helvetica Neue"/>
              <a:buNone/>
              <a:defRPr b="1" sz="4760">
                <a:solidFill>
                  <a:srgbClr val="6B70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 Academy LogoWaterMark-01-01.png" id="56" name="Google Shape;56;p18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rgbClr val="4294A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6953250" y="6140450"/>
            <a:ext cx="104775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mcittt-01.png" id="60" name="Google Shape;6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1098" y="11337232"/>
            <a:ext cx="4777359" cy="2687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-02.png" id="61" name="Google Shape;6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51050" y="10674873"/>
            <a:ext cx="7136316" cy="40119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SAFCSP-01.png" id="62" name="Google Shape;6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0718" y="10674873"/>
            <a:ext cx="5672729" cy="401198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9"/>
          <p:cNvSpPr/>
          <p:nvPr/>
        </p:nvSpPr>
        <p:spPr>
          <a:xfrm>
            <a:off x="5858" y="-54931"/>
            <a:ext cx="24372285" cy="1531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/>
          </a:p>
        </p:txBody>
      </p:sp>
      <p:pic>
        <p:nvPicPr>
          <p:cNvPr descr="Tuwaiq1000-google-logo-01.png" id="64" name="Google Shape;6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625" y="-970857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 showMasterSp="0">
  <p:cSld name="Photo - 3 Up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/>
          <p:nvPr>
            <p:ph idx="2" type="pic"/>
          </p:nvPr>
        </p:nvSpPr>
        <p:spPr>
          <a:xfrm>
            <a:off x="16570577" y="2146152"/>
            <a:ext cx="4399069" cy="439906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/>
          <p:nvPr>
            <p:ph idx="3" type="pic"/>
          </p:nvPr>
        </p:nvSpPr>
        <p:spPr>
          <a:xfrm>
            <a:off x="16571595" y="7095452"/>
            <a:ext cx="4397120" cy="439712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0"/>
          <p:cNvSpPr/>
          <p:nvPr>
            <p:ph idx="4" type="pic"/>
          </p:nvPr>
        </p:nvSpPr>
        <p:spPr>
          <a:xfrm>
            <a:off x="3587234" y="2155100"/>
            <a:ext cx="9488866" cy="9488864"/>
          </a:xfrm>
          <a:prstGeom prst="rect">
            <a:avLst/>
          </a:prstGeom>
          <a:noFill/>
          <a:ln>
            <a:noFill/>
          </a:ln>
        </p:spPr>
      </p:sp>
      <p:pic>
        <p:nvPicPr>
          <p:cNvPr descr="Tuwaiq1000-google-logo-01.png" id="70" name="Google Shape;7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 showMasterSp="0">
  <p:cSld name="Title &amp; Photo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1206500" y="7123707"/>
            <a:ext cx="19570511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>
            <a:off x="1207690" y="1106137"/>
            <a:ext cx="1956813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b="1" sz="36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2" type="body"/>
          </p:nvPr>
        </p:nvSpPr>
        <p:spPr>
          <a:xfrm>
            <a:off x="1206500" y="11609910"/>
            <a:ext cx="19570511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228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6" name="Google Shape;76;p21"/>
          <p:cNvSpPr/>
          <p:nvPr/>
        </p:nvSpPr>
        <p:spPr>
          <a:xfrm>
            <a:off x="21848894" y="-110577"/>
            <a:ext cx="2543007" cy="13937154"/>
          </a:xfrm>
          <a:prstGeom prst="rect">
            <a:avLst/>
          </a:prstGeom>
          <a:solidFill>
            <a:srgbClr val="4294A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Tuwaiq1000-google-logo-01.png" id="77" name="Google Shape;7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78" name="Google Shape;7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79" name="Google Shape;79;p21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62915" lvl="0" marL="4572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62915" lvl="1" marL="9144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62914" lvl="2" marL="13716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62914" lvl="3" marL="18288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62914" lvl="4" marL="22860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291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291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291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2915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Tuwaiq1000-google-logo-01.png" id="8" name="Google Shape;8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9" name="Google Shape;9;p12"/>
          <p:cNvPicPr preferRelativeResize="0"/>
          <p:nvPr/>
        </p:nvPicPr>
        <p:blipFill rotWithShape="1">
          <a:blip r:embed="rId2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10" name="Google Shape;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html/html_links.asp" TargetMode="External"/><Relationship Id="rId4" Type="http://schemas.openxmlformats.org/officeDocument/2006/relationships/hyperlink" Target="https://www.w3schools.com/html/html_images.asp" TargetMode="External"/><Relationship Id="rId5" Type="http://schemas.openxmlformats.org/officeDocument/2006/relationships/hyperlink" Target="https://www.w3schools.com/html/html_form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 fontScale="9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b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 II</a:t>
            </a:r>
            <a:endParaRPr b="1" i="0" sz="1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1"/>
          <p:cNvSpPr txBox="1"/>
          <p:nvPr>
            <p:ph idx="4294967295" type="subTitle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t/>
            </a:r>
            <a:endParaRPr b="1" i="0" sz="5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&#10;&#10;Description automatically generated" id="124" name="Google Shape;12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7241" y="12052718"/>
            <a:ext cx="2271440" cy="16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8641" y="12429266"/>
            <a:ext cx="1505130" cy="75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</a:pPr>
            <a: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b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1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2"/>
          <p:cNvSpPr txBox="1"/>
          <p:nvPr>
            <p:ph idx="4294967295" type="subTitle"/>
          </p:nvPr>
        </p:nvSpPr>
        <p:spPr>
          <a:xfrm>
            <a:off x="1206500" y="5229224"/>
            <a:ext cx="21971000" cy="52292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Char char="•"/>
            </a:pPr>
            <a:r>
              <a:rPr b="0" i="0" lang="en-US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Links </a:t>
            </a:r>
            <a:endParaRPr/>
          </a:p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Char char="•"/>
            </a:pPr>
            <a:r>
              <a:rPr b="0" i="0" lang="en-US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Images</a:t>
            </a:r>
            <a:endParaRPr/>
          </a:p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Char char="•"/>
            </a:pPr>
            <a:r>
              <a:rPr b="0" i="0" lang="en-US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Forms</a:t>
            </a:r>
            <a:endParaRPr/>
          </a:p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Char char="•"/>
            </a:pPr>
            <a:r>
              <a:rPr b="0" i="0" lang="en-US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Readability </a:t>
            </a:r>
            <a:endParaRPr/>
          </a:p>
          <a:p>
            <a:pPr indent="-33655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None/>
            </a:pPr>
            <a:r>
              <a:t/>
            </a:r>
            <a:endParaRPr b="1" i="0" sz="5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&#10;&#10;Description automatically generated" id="132" name="Google Shape;13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7241" y="12052718"/>
            <a:ext cx="2271440" cy="16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8641" y="12429266"/>
            <a:ext cx="1505130" cy="75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/>
          <p:nvPr>
            <p:ph idx="1" type="body"/>
          </p:nvPr>
        </p:nvSpPr>
        <p:spPr>
          <a:xfrm>
            <a:off x="1206500" y="2372950"/>
            <a:ext cx="159180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75"/>
              <a:buFont typeface="Helvetica Neue"/>
              <a:buNone/>
            </a:pPr>
            <a:r>
              <a:rPr lang="en-US" sz="2575"/>
              <a:t>Links are found in nearly all web pages. Links allow users to click their way from page to page.</a:t>
            </a:r>
            <a:endParaRPr sz="257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75"/>
              <a:buFont typeface="Helvetica Neue"/>
              <a:buNone/>
            </a:pPr>
            <a:r>
              <a:t/>
            </a:r>
            <a:endParaRPr sz="257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75"/>
              <a:buFont typeface="Helvetica Neue"/>
              <a:buNone/>
            </a:pPr>
            <a:r>
              <a:t/>
            </a:r>
            <a:endParaRPr sz="1375"/>
          </a:p>
        </p:txBody>
      </p:sp>
      <p:sp>
        <p:nvSpPr>
          <p:cNvPr id="139" name="Google Shape;139;p3"/>
          <p:cNvSpPr txBox="1"/>
          <p:nvPr>
            <p:ph idx="2" type="body"/>
          </p:nvPr>
        </p:nvSpPr>
        <p:spPr>
          <a:xfrm>
            <a:off x="1378250" y="4174900"/>
            <a:ext cx="19623000" cy="8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000000"/>
                </a:solidFill>
                <a:highlight>
                  <a:srgbClr val="FFFFFF"/>
                </a:highlight>
              </a:rPr>
              <a:t>You can add links to your web page as follows:</a:t>
            </a:r>
            <a:endParaRPr sz="3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000000"/>
                </a:solidFill>
                <a:highlight>
                  <a:srgbClr val="FFFFFF"/>
                </a:highlight>
              </a:rPr>
              <a:t>The </a:t>
            </a:r>
            <a:r>
              <a:rPr b="1" lang="en-US" sz="3400">
                <a:solidFill>
                  <a:srgbClr val="000000"/>
                </a:solidFill>
                <a:highlight>
                  <a:srgbClr val="FFFFFF"/>
                </a:highlight>
              </a:rPr>
              <a:t>&lt;a&gt;</a:t>
            </a:r>
            <a:r>
              <a:rPr lang="en-US" sz="3400">
                <a:solidFill>
                  <a:srgbClr val="000000"/>
                </a:solidFill>
                <a:highlight>
                  <a:srgbClr val="FFFFFF"/>
                </a:highlight>
              </a:rPr>
              <a:t> element is used toadd all links on a webpage. Using this element you can link to other pages in your website, external web pages</a:t>
            </a:r>
            <a:r>
              <a:rPr lang="en-US" sz="3400">
                <a:solidFill>
                  <a:srgbClr val="000000"/>
                </a:solidFill>
                <a:highlight>
                  <a:srgbClr val="FFFFFF"/>
                </a:highlight>
              </a:rPr>
              <a:t> and enable </a:t>
            </a:r>
            <a:r>
              <a:rPr lang="en-US" sz="3400">
                <a:solidFill>
                  <a:srgbClr val="000000"/>
                </a:solidFill>
                <a:highlight>
                  <a:srgbClr val="FFFFFF"/>
                </a:highlight>
              </a:rPr>
              <a:t>users to send an emai.l</a:t>
            </a:r>
            <a:endParaRPr sz="3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40" name="Google Shape;140;p3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</a:pPr>
            <a:r>
              <a:rPr lang="en-US"/>
              <a:t>Links</a:t>
            </a:r>
            <a:endParaRPr/>
          </a:p>
        </p:txBody>
      </p:sp>
      <p:pic>
        <p:nvPicPr>
          <p:cNvPr id="141" name="Google Shape;14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000" y="5386150"/>
            <a:ext cx="9253675" cy="11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9050" y="9083750"/>
            <a:ext cx="1667395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5957ed393_0_5"/>
          <p:cNvSpPr txBox="1"/>
          <p:nvPr>
            <p:ph idx="1" type="body"/>
          </p:nvPr>
        </p:nvSpPr>
        <p:spPr>
          <a:xfrm>
            <a:off x="1206500" y="2372950"/>
            <a:ext cx="159180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000000"/>
                </a:solidFill>
                <a:highlight>
                  <a:srgbClr val="FFFFFF"/>
                </a:highlight>
              </a:rPr>
              <a:t>Images can improve the design and the appearance of a web page.</a:t>
            </a:r>
            <a:endParaRPr b="0" sz="2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75"/>
              <a:buFont typeface="Helvetica Neue"/>
              <a:buNone/>
            </a:pPr>
            <a:r>
              <a:t/>
            </a:r>
            <a:endParaRPr sz="257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75"/>
              <a:buFont typeface="Helvetica Neue"/>
              <a:buNone/>
            </a:pPr>
            <a:r>
              <a:t/>
            </a:r>
            <a:endParaRPr sz="257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75"/>
              <a:buFont typeface="Helvetica Neue"/>
              <a:buNone/>
            </a:pPr>
            <a:r>
              <a:t/>
            </a:r>
            <a:endParaRPr sz="1375"/>
          </a:p>
        </p:txBody>
      </p:sp>
      <p:sp>
        <p:nvSpPr>
          <p:cNvPr id="148" name="Google Shape;148;gf5957ed393_0_5"/>
          <p:cNvSpPr txBox="1"/>
          <p:nvPr>
            <p:ph idx="2" type="body"/>
          </p:nvPr>
        </p:nvSpPr>
        <p:spPr>
          <a:xfrm>
            <a:off x="1378250" y="4174900"/>
            <a:ext cx="19623000" cy="8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000000"/>
                </a:solidFill>
                <a:highlight>
                  <a:srgbClr val="FFFFFF"/>
                </a:highlight>
              </a:rPr>
              <a:t>You can add images to your web page as follows:</a:t>
            </a:r>
            <a:endParaRPr sz="3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000000"/>
                </a:solidFill>
                <a:highlight>
                  <a:srgbClr val="FFFFFF"/>
                </a:highlight>
              </a:rPr>
              <a:t>&lt;img&gt; does not have a closing tag</a:t>
            </a:r>
            <a:endParaRPr sz="3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000000"/>
                </a:solidFill>
                <a:highlight>
                  <a:srgbClr val="FFFFFF"/>
                </a:highlight>
              </a:rPr>
              <a:t>&lt;img&gt; attributes that can describe as follows:</a:t>
            </a:r>
            <a:endParaRPr sz="3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3431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49" name="Google Shape;149;gf5957ed393_0_5"/>
          <p:cNvSpPr txBox="1"/>
          <p:nvPr>
            <p:ph type="title"/>
          </p:nvPr>
        </p:nvSpPr>
        <p:spPr>
          <a:xfrm>
            <a:off x="1206500" y="1079500"/>
            <a:ext cx="97791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</a:pPr>
            <a:r>
              <a:rPr lang="en-US"/>
              <a:t>Images</a:t>
            </a:r>
            <a:endParaRPr/>
          </a:p>
        </p:txBody>
      </p:sp>
      <p:pic>
        <p:nvPicPr>
          <p:cNvPr id="150" name="Google Shape;150;gf5957ed393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450" y="5378700"/>
            <a:ext cx="14569455" cy="14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f5957ed393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150" y="9212675"/>
            <a:ext cx="20739099" cy="7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5957ed393_0_13"/>
          <p:cNvSpPr txBox="1"/>
          <p:nvPr>
            <p:ph idx="1" type="body"/>
          </p:nvPr>
        </p:nvSpPr>
        <p:spPr>
          <a:xfrm>
            <a:off x="1206500" y="2372950"/>
            <a:ext cx="159180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75"/>
              <a:buFont typeface="Helvetica Neue"/>
              <a:buNone/>
            </a:pPr>
            <a:r>
              <a:rPr lang="en-US" sz="3500"/>
              <a:t>Different ways we give to the users to enter data in HTML.</a:t>
            </a:r>
            <a:endParaRPr sz="3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75"/>
              <a:buFont typeface="Helvetica Neue"/>
              <a:buNone/>
            </a:pPr>
            <a:r>
              <a:t/>
            </a:r>
            <a:endParaRPr sz="257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75"/>
              <a:buFont typeface="Helvetica Neue"/>
              <a:buNone/>
            </a:pPr>
            <a:r>
              <a:t/>
            </a:r>
            <a:endParaRPr sz="1375"/>
          </a:p>
        </p:txBody>
      </p:sp>
      <p:sp>
        <p:nvSpPr>
          <p:cNvPr id="157" name="Google Shape;157;gf5957ed393_0_13"/>
          <p:cNvSpPr txBox="1"/>
          <p:nvPr>
            <p:ph idx="2" type="body"/>
          </p:nvPr>
        </p:nvSpPr>
        <p:spPr>
          <a:xfrm>
            <a:off x="1206500" y="3070750"/>
            <a:ext cx="19623000" cy="8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000000"/>
                </a:solidFill>
                <a:highlight>
                  <a:srgbClr val="FFFFFF"/>
                </a:highlight>
              </a:rPr>
              <a:t>At this stage, our forms won’t be functional. You</a:t>
            </a:r>
            <a:endParaRPr sz="3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000000"/>
                </a:solidFill>
                <a:highlight>
                  <a:srgbClr val="FFFFFF"/>
                </a:highlight>
              </a:rPr>
              <a:t>will create forms that function correctly later</a:t>
            </a:r>
            <a:endParaRPr sz="3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000000"/>
                </a:solidFill>
                <a:highlight>
                  <a:srgbClr val="FFFFFF"/>
                </a:highlight>
              </a:rPr>
              <a:t>when you learn JavaScript.</a:t>
            </a:r>
            <a:endParaRPr sz="3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4668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58" name="Google Shape;158;gf5957ed393_0_13"/>
          <p:cNvSpPr txBox="1"/>
          <p:nvPr>
            <p:ph type="title"/>
          </p:nvPr>
        </p:nvSpPr>
        <p:spPr>
          <a:xfrm>
            <a:off x="1206500" y="1079500"/>
            <a:ext cx="97791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</a:pPr>
            <a:r>
              <a:rPr lang="en-US"/>
              <a:t>Forms</a:t>
            </a:r>
            <a:endParaRPr/>
          </a:p>
        </p:txBody>
      </p:sp>
      <p:pic>
        <p:nvPicPr>
          <p:cNvPr id="159" name="Google Shape;159;gf5957ed393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950" y="5345575"/>
            <a:ext cx="15918000" cy="4176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f5957ed393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025" y="5475025"/>
            <a:ext cx="5693474" cy="41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>
            <p:ph type="title"/>
          </p:nvPr>
        </p:nvSpPr>
        <p:spPr>
          <a:xfrm>
            <a:off x="9262950" y="797775"/>
            <a:ext cx="58581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</a:pPr>
            <a:r>
              <a:rPr lang="en-US"/>
              <a:t>Readability</a:t>
            </a:r>
            <a:endParaRPr/>
          </a:p>
        </p:txBody>
      </p:sp>
      <p:pic>
        <p:nvPicPr>
          <p:cNvPr id="166" name="Google Shape;16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825" y="2806025"/>
            <a:ext cx="8278351" cy="940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925" y="1040773"/>
            <a:ext cx="11163300" cy="52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1500" y="2483375"/>
            <a:ext cx="9505950" cy="103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5957ed393_0_29"/>
          <p:cNvSpPr txBox="1"/>
          <p:nvPr>
            <p:ph type="title"/>
          </p:nvPr>
        </p:nvSpPr>
        <p:spPr>
          <a:xfrm>
            <a:off x="7139862" y="2165609"/>
            <a:ext cx="104775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elvetica Neue"/>
              <a:buNone/>
            </a:pPr>
            <a:r>
              <a:rPr lang="en-US">
                <a:solidFill>
                  <a:schemeClr val="lt1"/>
                </a:solidFill>
              </a:rPr>
              <a:t>Summary &amp; resources</a:t>
            </a:r>
            <a:endParaRPr/>
          </a:p>
        </p:txBody>
      </p:sp>
      <p:sp>
        <p:nvSpPr>
          <p:cNvPr id="178" name="Google Shape;178;gf5957ed393_0_29"/>
          <p:cNvSpPr txBox="1"/>
          <p:nvPr/>
        </p:nvSpPr>
        <p:spPr>
          <a:xfrm>
            <a:off x="1206500" y="5025165"/>
            <a:ext cx="21971100" cy="55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8630" lvl="0" marL="381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80"/>
              <a:buFont typeface="Helvetica Neue"/>
              <a:buChar char="•"/>
            </a:pPr>
            <a:r>
              <a:rPr b="0" i="0" lang="en-US" sz="6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60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Links </a:t>
            </a:r>
            <a:endParaRPr/>
          </a:p>
          <a:p>
            <a:pPr indent="-468630" lvl="0" marL="381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7380"/>
              <a:buFont typeface="Helvetica Neue"/>
              <a:buChar char="•"/>
            </a:pPr>
            <a:r>
              <a:rPr b="0" i="0" lang="en-US" sz="6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60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Images</a:t>
            </a:r>
            <a:endParaRPr/>
          </a:p>
          <a:p>
            <a:pPr indent="-468630" lvl="0" marL="381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7380"/>
              <a:buFont typeface="Helvetica Neue"/>
              <a:buChar char="•"/>
            </a:pPr>
            <a:r>
              <a:rPr b="0" i="0" lang="en-US" sz="6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60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Forms</a:t>
            </a:r>
            <a:endParaRPr/>
          </a:p>
          <a:p>
            <a:pPr indent="-468630" lvl="0" marL="381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7380"/>
              <a:buFont typeface="Helvetica Neue"/>
              <a:buChar char="•"/>
            </a:pPr>
            <a:r>
              <a:rPr b="0" i="0" lang="en-US" sz="6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Readability </a:t>
            </a:r>
            <a:endParaRPr/>
          </a:p>
          <a:p>
            <a:pPr indent="0" lvl="0" marL="381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7380"/>
              <a:buFont typeface="Helvetica Neue"/>
              <a:buNone/>
            </a:pPr>
            <a:r>
              <a:t/>
            </a:r>
            <a:endParaRPr b="0" i="0" sz="6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7169" lvl="0" marL="685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738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7169" lvl="0" marL="685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738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