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W/C9yY5vCzVDdW9tke01RYbP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82" name="Google Shape;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3" name="Google Shape;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84" name="Google Shape;84;p2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89" name="Google Shape;8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0" name="Google Shape;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1" name="Google Shape;91;p2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7" name="Google Shape;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98" name="Google Shape;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9" name="Google Shape;99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04" name="Google Shape;10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6" name="Google Shape;106;p2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0" name="Google Shape;11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6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6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33" name="Google Shape;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34" name="Google Shape;34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37" name="Google Shape;37;p18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8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1206500" y="-381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41" name="Google Shape;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9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46" name="Google Shape;4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47" name="Google Shape;47;p19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51" name="Google Shape;5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52" name="Google Shape;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53" name="Google Shape;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55" name="Google Shape;5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58" name="Google Shape;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59" name="Google Shape;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64" name="Google Shape;64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0" name="Google Shape;70;p22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2" name="Google Shape;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3" name="Google Shape;73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4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utorialrepublic.com/css-reference/css3-properties.php" TargetMode="External"/><Relationship Id="rId4" Type="http://schemas.openxmlformats.org/officeDocument/2006/relationships/hyperlink" Target="https://developer.mozilla.org/en-US/docs/Web/CSS/CSS_Grid_Layout" TargetMode="External"/><Relationship Id="rId5" Type="http://schemas.openxmlformats.org/officeDocument/2006/relationships/hyperlink" Target="http://cssgridgarden.com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II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GB" sz="5500">
                <a:solidFill>
                  <a:srgbClr val="FFFFFF"/>
                </a:solidFill>
              </a:rPr>
              <a:t>Grid</a:t>
            </a:r>
            <a:endParaRPr b="1" sz="5500">
              <a:solidFill>
                <a:srgbClr val="FFFFFF"/>
              </a:solidFill>
            </a:endParaRPr>
          </a:p>
        </p:txBody>
      </p:sp>
      <p:pic>
        <p:nvPicPr>
          <p:cNvPr descr="Logo&#10;&#10;Description automatically generated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"/>
          <p:cNvSpPr txBox="1"/>
          <p:nvPr>
            <p:ph idx="4294967295" type="subTitle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CSS grid for layout</a:t>
            </a:r>
            <a:endParaRPr/>
          </a:p>
        </p:txBody>
      </p:sp>
      <p:pic>
        <p:nvPicPr>
          <p:cNvPr descr="Logo&#10;&#10;Description automatically generated"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335982" y="887948"/>
            <a:ext cx="8520600" cy="1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b="1" i="0" lang="en-GB" sz="8500" u="none" cap="none" strike="noStrike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Grid Layout</a:t>
            </a:r>
            <a:endParaRPr b="0" i="0" sz="8500" u="none" cap="none" strike="noStrike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Char char="❖"/>
            </a:pPr>
            <a:r>
              <a:rPr b="0" i="0" lang="en-GB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 Layout is a new layout model for CSS that has powerful abilities to control the sizing and positioning of boxes and their contents.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00"/>
              <a:buFont typeface="Trebuchet MS"/>
              <a:buChar char="❖"/>
            </a:pP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Grid layout, you can divide up the screen into </a:t>
            </a:r>
            <a:r>
              <a:rPr b="0" i="0" lang="en-GB" sz="44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</a:t>
            </a: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b="0" i="0" lang="en-GB" sz="4400" u="none" cap="none" strike="noStrike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</a:t>
            </a:r>
            <a:r>
              <a:rPr b="0" i="0" lang="en-GB" sz="4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of sizes of your choosing.</a:t>
            </a:r>
            <a:endParaRPr b="0" i="0" sz="4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5531" y="8234365"/>
            <a:ext cx="9847907" cy="451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rehensive guide to using CSS Grid - Ειδήσεις από τον χώρο του Design  και Hosting - Design Host"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607" y="7510203"/>
            <a:ext cx="9458625" cy="53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7007225" y="1143000"/>
            <a:ext cx="97791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Grid Elements 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596464" y="3409326"/>
            <a:ext cx="12926400" cy="5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0" lang="en-GB" sz="3200"/>
              <a:t>A grid layout consists of a parent element, with one or more child elements.</a:t>
            </a:r>
            <a:endParaRPr/>
          </a:p>
          <a:p>
            <a:pPr indent="-4826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/>
          </a:p>
          <a:p>
            <a:pPr indent="-6858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0" lang="en-GB" sz="3200"/>
              <a:t>An HTML element becomes a grid container when its display property is set to </a:t>
            </a:r>
            <a:r>
              <a:rPr b="0" lang="en-GB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en-GB" sz="3200"/>
              <a:t> or </a:t>
            </a:r>
            <a:r>
              <a:rPr b="0" lang="en-GB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inline-grid</a:t>
            </a:r>
            <a:r>
              <a:rPr b="0" lang="en-GB" sz="3200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t/>
            </a:r>
            <a:endParaRPr b="0" sz="3200"/>
          </a:p>
          <a:p>
            <a:pPr indent="-6858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0" lang="en-GB" sz="3200"/>
              <a:t>You can adjust the gap size by using one of the following properties:</a:t>
            </a:r>
            <a:endParaRPr/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/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826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Noto Sans Symbols"/>
              <a:buNone/>
            </a:pPr>
            <a:r>
              <a:t/>
            </a:r>
            <a:endParaRPr b="0" sz="3200">
              <a:solidFill>
                <a:schemeClr val="dk2"/>
              </a:solidFill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5625481" y="3409326"/>
            <a:ext cx="7608600" cy="484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="grid-container"&gt;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="grid-item"&gt;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GB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5625481" y="8911420"/>
            <a:ext cx="7608600" cy="1395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.grid-container 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 display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GB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grid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3114264" y="7963468"/>
            <a:ext cx="44700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08000" lvl="0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grid-column-gap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grid-row-gap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rid-gap</a:t>
            </a:r>
            <a:endParaRPr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List of CSS3 Properties</a:t>
            </a:r>
            <a:r>
              <a:rPr lang="en-GB"/>
              <a:t>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CSS Grid Layout - CSS: Cascading Style Sheets | MDN</a:t>
            </a:r>
            <a:r>
              <a:rPr lang="en-GB"/>
              <a:t>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Grid Garden - A game for learning CSS grid</a:t>
            </a:r>
            <a:r>
              <a:rPr lang="en-GB"/>
              <a:t> </a:t>
            </a:r>
            <a:endParaRPr/>
          </a:p>
        </p:txBody>
      </p:sp>
      <p:sp>
        <p:nvSpPr>
          <p:cNvPr id="150" name="Google Shape;150;p13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154" name="Google Shape;154;p13"/>
          <p:cNvPicPr preferRelativeResize="0"/>
          <p:nvPr/>
        </p:nvPicPr>
        <p:blipFill rotWithShape="1">
          <a:blip r:embed="rId6">
            <a:alphaModFix/>
          </a:blip>
          <a:srcRect b="32729" l="34470" r="35052" t="30896"/>
          <a:stretch/>
        </p:blipFill>
        <p:spPr>
          <a:xfrm>
            <a:off x="22234800" y="708700"/>
            <a:ext cx="569850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155" name="Google Shape;15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156" name="Google Shape;156;p13"/>
          <p:cNvPicPr preferRelativeResize="0"/>
          <p:nvPr/>
        </p:nvPicPr>
        <p:blipFill rotWithShape="1">
          <a:blip r:embed="rId8">
            <a:alphaModFix/>
          </a:blip>
          <a:srcRect b="33481" l="34661" r="32019" t="34287"/>
          <a:stretch/>
        </p:blipFill>
        <p:spPr>
          <a:xfrm>
            <a:off x="21242612" y="773125"/>
            <a:ext cx="569837" cy="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1206500" y="4572000"/>
            <a:ext cx="21567774" cy="634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Arial"/>
              <a:buChar char="•"/>
            </a:pPr>
            <a:r>
              <a:rPr b="0" i="0" lang="en-GB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Selectors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Arial"/>
              <a:buChar char="•"/>
            </a:pPr>
            <a:r>
              <a:rPr b="0" i="0" lang="en-GB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Cascade: Specificity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Arial"/>
              <a:buChar char="•"/>
            </a:pPr>
            <a:r>
              <a:rPr b="0" i="0" lang="en-GB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CSS grid for layout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