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0" r:id="rId15"/>
    <p:sldId id="267" r:id="rId16"/>
  </p:sldIdLst>
  <p:sldSz cx="24384000" cy="13716000"/>
  <p:notesSz cx="6858000" cy="9144000"/>
  <p:embeddedFontLst>
    <p:embeddedFont>
      <p:font typeface="Consolas" panose="020B0609020204030204" pitchFamily="49" charset="0"/>
      <p:regular r:id="rId18"/>
      <p:bold r:id="rId19"/>
      <p:italic r:id="rId20"/>
      <p:boldItalic r:id="rId21"/>
    </p:embeddedFont>
    <p:embeddedFont>
      <p:font typeface="Helvetica Neue" panose="02000503000000020004" pitchFamily="2" charset="0"/>
      <p:regular r:id="rId22"/>
      <p:bold r:id="rId23"/>
      <p:italic r:id="rId24"/>
      <p:boldItalic r:id="rId25"/>
    </p:embeddedFont>
    <p:embeddedFont>
      <p:font typeface="Montserrat" pitchFamily="2" charset="77"/>
      <p:regular r:id="rId26"/>
      <p:bold r:id="rId27"/>
      <p:italic r:id="rId28"/>
      <p:boldItalic r:id="rId29"/>
    </p:embeddedFont>
    <p:embeddedFont>
      <p:font typeface="Montserrat Light" panose="020F03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V04r6mDxQY5grq0IIJYH0sOgwm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53" d="100"/>
          <a:sy n="53"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ssmarked.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8793881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8793881a7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8793881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8793881a7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458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Manual testing: Try to execute a piece of code manually and see if it does what you would expect it to do. You have no doubt done loads of manual testing by now. Console.log() statements are often used in manual testing to check whether variables contain the data you expect them to or whether a function is performing as you expect.</a:t>
            </a:r>
            <a:endParaRPr/>
          </a:p>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Documented manual testing: As you can probably guess, this is manual testing that is documented. This involves having a documented plan for conducting tests.</a:t>
            </a:r>
            <a:endParaRPr/>
          </a:p>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End-to-end testing: These are automated tests that simulate the user experience.</a:t>
            </a:r>
            <a:endParaRPr/>
          </a:p>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Unit tests: Instead of testing the functionality of the system as a whole, this type of test focuses on testing one unit (for example,  a single function, class, component etc) at a time.</a:t>
            </a:r>
            <a:endParaRPr/>
          </a:p>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Integration testing: Once you have tested that individual units work separately, integrations tests ensure that these units work together as expected. </a:t>
            </a:r>
            <a:endParaRPr/>
          </a:p>
          <a:p>
            <a:pPr marL="0" lvl="0" indent="0" algn="l" rtl="0">
              <a:lnSpc>
                <a:spcPct val="117999"/>
              </a:lnSpc>
              <a:spcBef>
                <a:spcPts val="0"/>
              </a:spcBef>
              <a:spcAft>
                <a:spcPts val="0"/>
              </a:spcAft>
              <a:buNone/>
            </a:pPr>
            <a:endParaRPr/>
          </a:p>
          <a:p>
            <a:pPr marL="0" lvl="0" indent="0" algn="l" rtl="0">
              <a:lnSpc>
                <a:spcPct val="117999"/>
              </a:lnSpc>
              <a:spcBef>
                <a:spcPts val="0"/>
              </a:spcBef>
              <a:spcAft>
                <a:spcPts val="0"/>
              </a:spcAft>
              <a:buNone/>
            </a:pPr>
            <a:r>
              <a:rPr lang="en-US"/>
              <a:t>Snapshot testing: Snapshot tests are used to make sure that your UI doesn’t change unexpectedly. </a:t>
            </a:r>
            <a:endParaRPr/>
          </a:p>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98450" algn="just" rtl="0">
              <a:lnSpc>
                <a:spcPct val="125000"/>
              </a:lnSpc>
              <a:spcBef>
                <a:spcPts val="0"/>
              </a:spcBef>
              <a:spcAft>
                <a:spcPts val="0"/>
              </a:spcAft>
              <a:buClr>
                <a:schemeClr val="dk1"/>
              </a:buClr>
              <a:buSzPts val="1100"/>
              <a:buFont typeface="Montserrat Light"/>
              <a:buChar char="●"/>
            </a:pPr>
            <a:r>
              <a:rPr lang="en-US" b="1">
                <a:solidFill>
                  <a:schemeClr val="dk1"/>
                </a:solidFill>
                <a:latin typeface="Montserrat"/>
                <a:ea typeface="Montserrat"/>
                <a:cs typeface="Montserrat"/>
                <a:sym typeface="Montserrat"/>
              </a:rPr>
              <a:t>Performance testing</a:t>
            </a:r>
            <a:r>
              <a:rPr lang="en-US">
                <a:solidFill>
                  <a:schemeClr val="dk1"/>
                </a:solidFill>
                <a:latin typeface="Montserrat Light"/>
                <a:ea typeface="Montserrat Light"/>
                <a:cs typeface="Montserrat Light"/>
                <a:sym typeface="Montserrat Light"/>
              </a:rPr>
              <a:t>: This has to do with testing the stability and responsiveness of code. It has to do with testing not just whether the code works, but how well it works. For example,  how fast is it?</a:t>
            </a:r>
            <a:endParaRPr/>
          </a:p>
          <a:p>
            <a:pPr marL="457200" lvl="0" indent="0" algn="just" rtl="0">
              <a:lnSpc>
                <a:spcPct val="125000"/>
              </a:lnSpc>
              <a:spcBef>
                <a:spcPts val="0"/>
              </a:spcBef>
              <a:spcAft>
                <a:spcPts val="0"/>
              </a:spcAft>
              <a:buClr>
                <a:schemeClr val="dk1"/>
              </a:buClr>
              <a:buSzPts val="1100"/>
              <a:buFont typeface="Arial"/>
              <a:buNone/>
            </a:pPr>
            <a:endParaRPr>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a:solidFill>
                  <a:schemeClr val="dk1"/>
                </a:solidFill>
                <a:latin typeface="Montserrat"/>
                <a:ea typeface="Montserrat"/>
                <a:cs typeface="Montserrat"/>
                <a:sym typeface="Montserrat"/>
              </a:rPr>
              <a:t>Usability testing</a:t>
            </a:r>
            <a:r>
              <a:rPr lang="en-US">
                <a:solidFill>
                  <a:schemeClr val="dk1"/>
                </a:solidFill>
                <a:latin typeface="Montserrat Light"/>
                <a:ea typeface="Montserrat Light"/>
                <a:cs typeface="Montserrat Light"/>
                <a:sym typeface="Montserrat Light"/>
              </a:rPr>
              <a:t>: Tests the way a user interacts with a system. Again, this type of testing is not to determine whether the code works, but whether users find the system easy and intuitive to use.</a:t>
            </a:r>
            <a:endParaRPr/>
          </a:p>
          <a:p>
            <a:pPr marL="457200" lvl="0" indent="0" algn="just" rtl="0">
              <a:lnSpc>
                <a:spcPct val="125000"/>
              </a:lnSpc>
              <a:spcBef>
                <a:spcPts val="0"/>
              </a:spcBef>
              <a:spcAft>
                <a:spcPts val="0"/>
              </a:spcAft>
              <a:buClr>
                <a:schemeClr val="dk1"/>
              </a:buClr>
              <a:buSzPts val="1100"/>
              <a:buFont typeface="Arial"/>
              <a:buNone/>
            </a:pPr>
            <a:endParaRPr>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a:solidFill>
                  <a:schemeClr val="dk1"/>
                </a:solidFill>
                <a:latin typeface="Montserrat"/>
                <a:ea typeface="Montserrat"/>
                <a:cs typeface="Montserrat"/>
                <a:sym typeface="Montserrat"/>
              </a:rPr>
              <a:t>Security testing</a:t>
            </a:r>
            <a:r>
              <a:rPr lang="en-US">
                <a:solidFill>
                  <a:schemeClr val="dk1"/>
                </a:solidFill>
                <a:latin typeface="Montserrat Light"/>
                <a:ea typeface="Montserrat Light"/>
                <a:cs typeface="Montserrat Light"/>
                <a:sym typeface="Montserrat Light"/>
              </a:rPr>
              <a:t>: Involves doing tests that try to determine any potential security flaws within a system.</a:t>
            </a:r>
            <a:endParaRPr/>
          </a:p>
          <a:p>
            <a:pPr marL="0" lvl="0" indent="0" algn="just" rtl="0">
              <a:lnSpc>
                <a:spcPct val="125000"/>
              </a:lnSpc>
              <a:spcBef>
                <a:spcPts val="0"/>
              </a:spcBef>
              <a:spcAft>
                <a:spcPts val="0"/>
              </a:spcAft>
              <a:buSzPts val="2200"/>
              <a:buFont typeface="Helvetica Neue"/>
              <a:buNone/>
            </a:pPr>
            <a:endParaRPr>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a:solidFill>
                  <a:schemeClr val="dk1"/>
                </a:solidFill>
                <a:latin typeface="Montserrat Light"/>
                <a:ea typeface="Montserrat Light"/>
                <a:cs typeface="Montserrat Light"/>
                <a:sym typeface="Montserrat Light"/>
              </a:rPr>
              <a:t>Once your app is deployed, you can use tools like </a:t>
            </a:r>
            <a:r>
              <a:rPr lang="en-US" u="sng">
                <a:solidFill>
                  <a:srgbClr val="1155CC"/>
                </a:solidFill>
                <a:latin typeface="Montserrat Light"/>
                <a:ea typeface="Montserrat Light"/>
                <a:cs typeface="Montserrat Light"/>
                <a:sym typeface="Montserrat Light"/>
                <a:hlinkClick r:id="rId3">
                  <a:extLst>
                    <a:ext uri="{A12FA001-AC4F-418D-AE19-62706E023703}">
                      <ahyp:hlinkClr xmlns:ahyp="http://schemas.microsoft.com/office/drawing/2018/hyperlinkcolor" val="tx"/>
                    </a:ext>
                  </a:extLst>
                </a:hlinkClick>
              </a:rPr>
              <a:t>PassMarked</a:t>
            </a:r>
            <a:r>
              <a:rPr lang="en-US">
                <a:solidFill>
                  <a:schemeClr val="dk1"/>
                </a:solidFill>
                <a:latin typeface="Montserrat Light"/>
                <a:ea typeface="Montserrat Light"/>
                <a:cs typeface="Montserrat Light"/>
                <a:sym typeface="Montserrat Light"/>
              </a:rPr>
              <a:t> to help test the performance and security of your app.</a:t>
            </a:r>
            <a:endParaRPr/>
          </a:p>
          <a:p>
            <a:pPr marL="0" lvl="0" indent="0" algn="just" rtl="0">
              <a:lnSpc>
                <a:spcPct val="125000"/>
              </a:lnSpc>
              <a:spcBef>
                <a:spcPts val="0"/>
              </a:spcBef>
              <a:spcAft>
                <a:spcPts val="0"/>
              </a:spcAft>
              <a:buClr>
                <a:schemeClr val="dk1"/>
              </a:buClr>
              <a:buSzPts val="1100"/>
              <a:buFont typeface="Arial"/>
              <a:buNone/>
            </a:pPr>
            <a:endParaRPr>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a:solidFill>
                  <a:schemeClr val="dk1"/>
                </a:solidFill>
                <a:latin typeface="Montserrat Light"/>
                <a:ea typeface="Montserrat Light"/>
                <a:cs typeface="Montserrat Light"/>
                <a:sym typeface="Montserrat Light"/>
              </a:rPr>
              <a:t>It is considered good practice to create tests early on in the design/development process. Test-driven development (TTD) is an approach to software development where you are encouraged to write tests before you write the actual code. </a:t>
            </a:r>
            <a:endParaRPr/>
          </a:p>
          <a:p>
            <a:pPr marL="0" lvl="0" indent="0" algn="just" rtl="0">
              <a:lnSpc>
                <a:spcPct val="125000"/>
              </a:lnSpc>
              <a:spcBef>
                <a:spcPts val="0"/>
              </a:spcBef>
              <a:spcAft>
                <a:spcPts val="0"/>
              </a:spcAft>
              <a:buClr>
                <a:schemeClr val="dk1"/>
              </a:buClr>
              <a:buSzPts val="1100"/>
              <a:buFont typeface="Arial"/>
              <a:buNone/>
            </a:pPr>
            <a:endParaRPr>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a:solidFill>
                  <a:schemeClr val="dk1"/>
                </a:solidFill>
                <a:latin typeface="Montserrat Light"/>
                <a:ea typeface="Montserrat Light"/>
                <a:cs typeface="Montserrat Light"/>
                <a:sym typeface="Montserrat Light"/>
              </a:rPr>
              <a:t>To assist with testing, there are testing frameworks that can be used. We will learn more about these frameworks in the next section. Once you know about some of the testing frameworks, we will then go on to learn how to use them to create automated unit tests. </a:t>
            </a:r>
            <a:endParaRPr/>
          </a:p>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bg>
      <p:bgPr>
        <a:solidFill>
          <a:srgbClr val="4294A2"/>
        </a:solidFill>
        <a:effectLst/>
      </p:bgPr>
    </p:bg>
    <p:spTree>
      <p:nvGrpSpPr>
        <p:cNvPr id="1" name="Shape 12"/>
        <p:cNvGrpSpPr/>
        <p:nvPr/>
      </p:nvGrpSpPr>
      <p:grpSpPr>
        <a:xfrm>
          <a:off x="0" y="0"/>
          <a:ext cx="0" cy="0"/>
          <a:chOff x="0" y="0"/>
          <a:chExt cx="0" cy="0"/>
        </a:xfrm>
      </p:grpSpPr>
      <p:sp>
        <p:nvSpPr>
          <p:cNvPr id="13" name="Google Shape;13;p13"/>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lvl1pPr lvl="0" algn="r" rtl="1">
              <a:lnSpc>
                <a:spcPct val="80000"/>
              </a:lnSpc>
              <a:spcBef>
                <a:spcPts val="0"/>
              </a:spcBef>
              <a:spcAft>
                <a:spcPts val="0"/>
              </a:spcAft>
              <a:buClr>
                <a:srgbClr val="FFFFFF"/>
              </a:buClr>
              <a:buSzPts val="11600"/>
              <a:buFont typeface="Helvetica Neue"/>
              <a:buNone/>
              <a:defRPr sz="11600">
                <a:solidFill>
                  <a:srgbClr val="FFFFFF"/>
                </a:solidFill>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14" name="Google Shape;14;p13"/>
          <p:cNvSpPr txBox="1">
            <a:spLocks noGrp="1"/>
          </p:cNvSpPr>
          <p:nvPr>
            <p:ph type="body" idx="1"/>
          </p:nvPr>
        </p:nvSpPr>
        <p:spPr>
          <a:xfrm>
            <a:off x="1206500" y="7196865"/>
            <a:ext cx="21971000" cy="1905001"/>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0"/>
              </a:spcBef>
              <a:spcAft>
                <a:spcPts val="0"/>
              </a:spcAft>
              <a:buClr>
                <a:srgbClr val="FFFFFF"/>
              </a:buClr>
              <a:buSzPts val="5500"/>
              <a:buFont typeface="Helvetica Neue"/>
              <a:buNone/>
              <a:defRPr sz="5500" b="1">
                <a:solidFill>
                  <a:srgbClr val="FFFFFF"/>
                </a:solidFill>
              </a:defRPr>
            </a:lvl1pPr>
            <a:lvl2pPr marL="914400" lvl="1" indent="-228600" algn="r" rtl="1">
              <a:lnSpc>
                <a:spcPct val="100000"/>
              </a:lnSpc>
              <a:spcBef>
                <a:spcPts val="0"/>
              </a:spcBef>
              <a:spcAft>
                <a:spcPts val="0"/>
              </a:spcAft>
              <a:buClr>
                <a:srgbClr val="FFFFFF"/>
              </a:buClr>
              <a:buSzPts val="5500"/>
              <a:buFont typeface="Helvetica Neue"/>
              <a:buNone/>
              <a:defRPr sz="5500" b="1">
                <a:solidFill>
                  <a:srgbClr val="FFFFFF"/>
                </a:solidFill>
              </a:defRPr>
            </a:lvl2pPr>
            <a:lvl3pPr marL="1371600" lvl="2" indent="-228600" algn="r" rtl="1">
              <a:lnSpc>
                <a:spcPct val="100000"/>
              </a:lnSpc>
              <a:spcBef>
                <a:spcPts val="0"/>
              </a:spcBef>
              <a:spcAft>
                <a:spcPts val="0"/>
              </a:spcAft>
              <a:buClr>
                <a:srgbClr val="FFFFFF"/>
              </a:buClr>
              <a:buSzPts val="5500"/>
              <a:buFont typeface="Helvetica Neue"/>
              <a:buNone/>
              <a:defRPr sz="5500" b="1">
                <a:solidFill>
                  <a:srgbClr val="FFFFFF"/>
                </a:solidFill>
              </a:defRPr>
            </a:lvl3pPr>
            <a:lvl4pPr marL="1828800" lvl="3" indent="-228600" algn="r" rtl="1">
              <a:lnSpc>
                <a:spcPct val="100000"/>
              </a:lnSpc>
              <a:spcBef>
                <a:spcPts val="0"/>
              </a:spcBef>
              <a:spcAft>
                <a:spcPts val="0"/>
              </a:spcAft>
              <a:buClr>
                <a:srgbClr val="FFFFFF"/>
              </a:buClr>
              <a:buSzPts val="5500"/>
              <a:buFont typeface="Helvetica Neue"/>
              <a:buNone/>
              <a:defRPr sz="5500" b="1">
                <a:solidFill>
                  <a:srgbClr val="FFFFFF"/>
                </a:solidFill>
              </a:defRPr>
            </a:lvl4pPr>
            <a:lvl5pPr marL="2286000" lvl="4" indent="-228600" algn="r" rtl="1">
              <a:lnSpc>
                <a:spcPct val="100000"/>
              </a:lnSpc>
              <a:spcBef>
                <a:spcPts val="0"/>
              </a:spcBef>
              <a:spcAft>
                <a:spcPts val="0"/>
              </a:spcAft>
              <a:buClr>
                <a:srgbClr val="FFFFFF"/>
              </a:buClr>
              <a:buSzPts val="5500"/>
              <a:buFont typeface="Helvetica Neue"/>
              <a:buNone/>
              <a:defRPr sz="5500" b="1">
                <a:solidFill>
                  <a:srgbClr val="FFFFFF"/>
                </a:solidFill>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15" name="Google Shape;15;p13" descr="mcittt-01.png"/>
          <p:cNvPicPr preferRelativeResize="0"/>
          <p:nvPr/>
        </p:nvPicPr>
        <p:blipFill rotWithShape="1">
          <a:blip r:embed="rId2">
            <a:alphaModFix/>
          </a:blip>
          <a:srcRect/>
          <a:stretch/>
        </p:blipFill>
        <p:spPr>
          <a:xfrm>
            <a:off x="5351098" y="11337232"/>
            <a:ext cx="4777359" cy="2687265"/>
          </a:xfrm>
          <a:prstGeom prst="rect">
            <a:avLst/>
          </a:prstGeom>
          <a:noFill/>
          <a:ln>
            <a:noFill/>
          </a:ln>
        </p:spPr>
      </p:pic>
      <p:pic>
        <p:nvPicPr>
          <p:cNvPr id="16" name="Google Shape;16;p13" descr="Tuwaiq Academy Logo-02.png"/>
          <p:cNvPicPr preferRelativeResize="0"/>
          <p:nvPr/>
        </p:nvPicPr>
        <p:blipFill rotWithShape="1">
          <a:blip r:embed="rId3">
            <a:alphaModFix/>
          </a:blip>
          <a:srcRect/>
          <a:stretch/>
        </p:blipFill>
        <p:spPr>
          <a:xfrm>
            <a:off x="-551050" y="10674873"/>
            <a:ext cx="7136316" cy="4011984"/>
          </a:xfrm>
          <a:prstGeom prst="rect">
            <a:avLst/>
          </a:prstGeom>
          <a:noFill/>
          <a:ln>
            <a:noFill/>
          </a:ln>
        </p:spPr>
      </p:pic>
      <p:pic>
        <p:nvPicPr>
          <p:cNvPr id="17" name="Google Shape;17;p13" descr="logoSAFCSP-01.png"/>
          <p:cNvPicPr preferRelativeResize="0"/>
          <p:nvPr/>
        </p:nvPicPr>
        <p:blipFill rotWithShape="1">
          <a:blip r:embed="rId4">
            <a:alphaModFix/>
          </a:blip>
          <a:srcRect/>
          <a:stretch/>
        </p:blipFill>
        <p:spPr>
          <a:xfrm>
            <a:off x="9510718" y="10674873"/>
            <a:ext cx="5672729" cy="4011984"/>
          </a:xfrm>
          <a:prstGeom prst="rect">
            <a:avLst/>
          </a:prstGeom>
          <a:noFill/>
          <a:ln>
            <a:noFill/>
          </a:ln>
        </p:spPr>
      </p:pic>
      <p:sp>
        <p:nvSpPr>
          <p:cNvPr id="18" name="Google Shape;18;p13"/>
          <p:cNvSpPr/>
          <p:nvPr/>
        </p:nvSpPr>
        <p:spPr>
          <a:xfrm>
            <a:off x="5858" y="-54931"/>
            <a:ext cx="24372285" cy="1531839"/>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a:buNone/>
            </a:pPr>
            <a:r>
              <a:rPr lang="en-US" sz="3200" b="0" i="0" u="none" strike="noStrike" cap="none">
                <a:solidFill>
                  <a:srgbClr val="FFFFFF"/>
                </a:solidFill>
                <a:latin typeface="Helvetica Neue"/>
                <a:ea typeface="Helvetica Neue"/>
                <a:cs typeface="Helvetica Neue"/>
                <a:sym typeface="Helvetica Neue"/>
              </a:rPr>
              <a:t>v</a:t>
            </a:r>
            <a:endParaRPr/>
          </a:p>
        </p:txBody>
      </p:sp>
      <p:pic>
        <p:nvPicPr>
          <p:cNvPr id="19" name="Google Shape;19;p13" descr="Tuwaiq1000-google-logo-01.png"/>
          <p:cNvPicPr preferRelativeResize="0"/>
          <p:nvPr/>
        </p:nvPicPr>
        <p:blipFill rotWithShape="1">
          <a:blip r:embed="rId5">
            <a:alphaModFix/>
          </a:blip>
          <a:srcRect/>
          <a:stretch/>
        </p:blipFill>
        <p:spPr>
          <a:xfrm>
            <a:off x="502625" y="-970857"/>
            <a:ext cx="6194032" cy="3363691"/>
          </a:xfrm>
          <a:prstGeom prst="rect">
            <a:avLst/>
          </a:prstGeom>
          <a:noFill/>
          <a:ln>
            <a:noFill/>
          </a:ln>
        </p:spPr>
      </p:pic>
      <p:sp>
        <p:nvSpPr>
          <p:cNvPr id="20" name="Google Shape;20;p1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80"/>
        <p:cNvGrpSpPr/>
        <p:nvPr/>
      </p:nvGrpSpPr>
      <p:grpSpPr>
        <a:xfrm>
          <a:off x="0" y="0"/>
          <a:ext cx="0" cy="0"/>
          <a:chOff x="0" y="0"/>
          <a:chExt cx="0" cy="0"/>
        </a:xfrm>
      </p:grpSpPr>
      <p:sp>
        <p:nvSpPr>
          <p:cNvPr id="81" name="Google Shape;81;p22"/>
          <p:cNvSpPr>
            <a:spLocks noGrp="1"/>
          </p:cNvSpPr>
          <p:nvPr>
            <p:ph type="pic" idx="2"/>
          </p:nvPr>
        </p:nvSpPr>
        <p:spPr>
          <a:xfrm>
            <a:off x="5853394" y="519393"/>
            <a:ext cx="12677213" cy="12677214"/>
          </a:xfrm>
          <a:prstGeom prst="rect">
            <a:avLst/>
          </a:prstGeom>
          <a:noFill/>
          <a:ln>
            <a:noFill/>
          </a:ln>
        </p:spPr>
      </p:sp>
      <p:pic>
        <p:nvPicPr>
          <p:cNvPr id="82" name="Google Shape;82;p22"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sp>
        <p:nvSpPr>
          <p:cNvPr id="83" name="Google Shape;83;p2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1800"/>
              <a:buFont typeface="Helvetica Neue"/>
              <a:buNone/>
              <a:defRPr>
                <a:solidFill>
                  <a:srgbClr val="FFFFFF"/>
                </a:solidFill>
              </a:defRPr>
            </a:lvl1pPr>
            <a:lvl2pPr marL="0" lvl="1" indent="0" algn="ctr">
              <a:lnSpc>
                <a:spcPct val="100000"/>
              </a:lnSpc>
              <a:spcBef>
                <a:spcPts val="0"/>
              </a:spcBef>
              <a:spcAft>
                <a:spcPts val="0"/>
              </a:spcAft>
              <a:buClr>
                <a:srgbClr val="FFFFFF"/>
              </a:buClr>
              <a:buSzPts val="1800"/>
              <a:buFont typeface="Helvetica Neue"/>
              <a:buNone/>
              <a:defRPr>
                <a:solidFill>
                  <a:srgbClr val="FFFFFF"/>
                </a:solidFill>
              </a:defRPr>
            </a:lvl2pPr>
            <a:lvl3pPr marL="0" lvl="2" indent="0" algn="ctr">
              <a:lnSpc>
                <a:spcPct val="100000"/>
              </a:lnSpc>
              <a:spcBef>
                <a:spcPts val="0"/>
              </a:spcBef>
              <a:spcAft>
                <a:spcPts val="0"/>
              </a:spcAft>
              <a:buClr>
                <a:srgbClr val="FFFFFF"/>
              </a:buClr>
              <a:buSzPts val="1800"/>
              <a:buFont typeface="Helvetica Neue"/>
              <a:buNone/>
              <a:defRPr>
                <a:solidFill>
                  <a:srgbClr val="FFFFFF"/>
                </a:solidFill>
              </a:defRPr>
            </a:lvl3pPr>
            <a:lvl4pPr marL="0" lvl="3" indent="0" algn="ctr">
              <a:lnSpc>
                <a:spcPct val="100000"/>
              </a:lnSpc>
              <a:spcBef>
                <a:spcPts val="0"/>
              </a:spcBef>
              <a:spcAft>
                <a:spcPts val="0"/>
              </a:spcAft>
              <a:buClr>
                <a:srgbClr val="FFFFFF"/>
              </a:buClr>
              <a:buSzPts val="1800"/>
              <a:buFont typeface="Helvetica Neue"/>
              <a:buNone/>
              <a:defRPr>
                <a:solidFill>
                  <a:srgbClr val="FFFFFF"/>
                </a:solidFill>
              </a:defRPr>
            </a:lvl4pPr>
            <a:lvl5pPr marL="0" lvl="4" indent="0" algn="ctr">
              <a:lnSpc>
                <a:spcPct val="100000"/>
              </a:lnSpc>
              <a:spcBef>
                <a:spcPts val="0"/>
              </a:spcBef>
              <a:spcAft>
                <a:spcPts val="0"/>
              </a:spcAft>
              <a:buClr>
                <a:srgbClr val="FFFFFF"/>
              </a:buClr>
              <a:buSzPts val="1800"/>
              <a:buFont typeface="Helvetica Neue"/>
              <a:buNone/>
              <a:defRPr>
                <a:solidFill>
                  <a:srgbClr val="FFFFFF"/>
                </a:solidFill>
              </a:defRPr>
            </a:lvl5pPr>
            <a:lvl6pPr marL="0" lvl="5" indent="0" algn="ctr">
              <a:lnSpc>
                <a:spcPct val="100000"/>
              </a:lnSpc>
              <a:spcBef>
                <a:spcPts val="0"/>
              </a:spcBef>
              <a:spcAft>
                <a:spcPts val="0"/>
              </a:spcAft>
              <a:buClr>
                <a:srgbClr val="FFFFFF"/>
              </a:buClr>
              <a:buSzPts val="1800"/>
              <a:buFont typeface="Helvetica Neue"/>
              <a:buNone/>
              <a:defRPr>
                <a:solidFill>
                  <a:srgbClr val="FFFFFF"/>
                </a:solidFill>
              </a:defRPr>
            </a:lvl6pPr>
            <a:lvl7pPr marL="0" lvl="6" indent="0" algn="ctr">
              <a:lnSpc>
                <a:spcPct val="100000"/>
              </a:lnSpc>
              <a:spcBef>
                <a:spcPts val="0"/>
              </a:spcBef>
              <a:spcAft>
                <a:spcPts val="0"/>
              </a:spcAft>
              <a:buClr>
                <a:srgbClr val="FFFFFF"/>
              </a:buClr>
              <a:buSzPts val="1800"/>
              <a:buFont typeface="Helvetica Neue"/>
              <a:buNone/>
              <a:defRPr>
                <a:solidFill>
                  <a:srgbClr val="FFFFFF"/>
                </a:solidFill>
              </a:defRPr>
            </a:lvl7pPr>
            <a:lvl8pPr marL="0" lvl="7" indent="0" algn="ctr">
              <a:lnSpc>
                <a:spcPct val="100000"/>
              </a:lnSpc>
              <a:spcBef>
                <a:spcPts val="0"/>
              </a:spcBef>
              <a:spcAft>
                <a:spcPts val="0"/>
              </a:spcAft>
              <a:buClr>
                <a:srgbClr val="FFFFFF"/>
              </a:buClr>
              <a:buSzPts val="1800"/>
              <a:buFont typeface="Helvetica Neue"/>
              <a:buNone/>
              <a:defRPr>
                <a:solidFill>
                  <a:srgbClr val="FFFFFF"/>
                </a:solidFill>
              </a:defRPr>
            </a:lvl8pPr>
            <a:lvl9pPr marL="0" lvl="8" indent="0" algn="ctr">
              <a:lnSpc>
                <a:spcPct val="100000"/>
              </a:lnSpc>
              <a:spcBef>
                <a:spcPts val="0"/>
              </a:spcBef>
              <a:spcAft>
                <a:spcPts val="0"/>
              </a:spcAft>
              <a:buClr>
                <a:srgbClr val="FFFFFF"/>
              </a:buClr>
              <a:buSzPts val="18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1800" b="0" i="0" u="none" strike="noStrike" cap="none">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Bullets &amp; Photo"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23" name="Google Shape;23;p14"/>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24" name="Google Shape;24;p14"/>
          <p:cNvSpPr>
            <a:spLocks noGrp="1"/>
          </p:cNvSpPr>
          <p:nvPr>
            <p:ph type="pic" idx="3"/>
          </p:nvPr>
        </p:nvSpPr>
        <p:spPr>
          <a:xfrm>
            <a:off x="12193751" y="1401265"/>
            <a:ext cx="10913372" cy="10913371"/>
          </a:xfrm>
          <a:prstGeom prst="rect">
            <a:avLst/>
          </a:prstGeom>
          <a:noFill/>
          <a:ln>
            <a:noFill/>
          </a:ln>
        </p:spPr>
      </p:sp>
      <p:sp>
        <p:nvSpPr>
          <p:cNvPr id="25" name="Google Shape;25;p14"/>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pic>
        <p:nvPicPr>
          <p:cNvPr id="26" name="Google Shape;26;p14"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27" name="Google Shape;27;p14" descr="Tuwaiq Academy LogoWaterMark-01-01.png"/>
          <p:cNvPicPr preferRelativeResize="0"/>
          <p:nvPr/>
        </p:nvPicPr>
        <p:blipFill rotWithShape="1">
          <a:blip r:embed="rId3">
            <a:alphaModFix amt="50159"/>
          </a:blip>
          <a:srcRect/>
          <a:stretch/>
        </p:blipFill>
        <p:spPr>
          <a:xfrm>
            <a:off x="2141904" y="-7352294"/>
            <a:ext cx="20100192" cy="28420589"/>
          </a:xfrm>
          <a:prstGeom prst="rect">
            <a:avLst/>
          </a:prstGeom>
          <a:noFill/>
          <a:ln>
            <a:noFill/>
          </a:ln>
        </p:spPr>
      </p:pic>
      <p:sp>
        <p:nvSpPr>
          <p:cNvPr id="28" name="Google Shape;28;p1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tatement">
  <p:cSld name="Statement">
    <p:spTree>
      <p:nvGrpSpPr>
        <p:cNvPr id="1" name="Shape 29"/>
        <p:cNvGrpSpPr/>
        <p:nvPr/>
      </p:nvGrpSpPr>
      <p:grpSpPr>
        <a:xfrm>
          <a:off x="0" y="0"/>
          <a:ext cx="0" cy="0"/>
          <a:chOff x="0" y="0"/>
          <a:chExt cx="0" cy="0"/>
        </a:xfrm>
      </p:grpSpPr>
      <p:pic>
        <p:nvPicPr>
          <p:cNvPr id="30" name="Google Shape;30;p15"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31" name="Google Shape;31;p15" descr="Dotline-01.png"/>
          <p:cNvPicPr preferRelativeResize="0"/>
          <p:nvPr/>
        </p:nvPicPr>
        <p:blipFill rotWithShape="1">
          <a:blip r:embed="rId3">
            <a:alphaModFix/>
          </a:blip>
          <a:srcRect/>
          <a:stretch/>
        </p:blipFill>
        <p:spPr>
          <a:xfrm>
            <a:off x="-987801" y="-1621804"/>
            <a:ext cx="9700512" cy="13716001"/>
          </a:xfrm>
          <a:prstGeom prst="rect">
            <a:avLst/>
          </a:prstGeom>
          <a:noFill/>
          <a:ln>
            <a:noFill/>
          </a:ln>
        </p:spPr>
      </p:pic>
      <p:sp>
        <p:nvSpPr>
          <p:cNvPr id="32" name="Google Shape;32;p15"/>
          <p:cNvSpPr txBox="1">
            <a:spLocks noGrp="1"/>
          </p:cNvSpPr>
          <p:nvPr>
            <p:ph type="body" idx="1"/>
          </p:nvPr>
        </p:nvSpPr>
        <p:spPr>
          <a:xfrm>
            <a:off x="20006181" y="3163652"/>
            <a:ext cx="3045544" cy="8205375"/>
          </a:xfrm>
          <a:prstGeom prst="rect">
            <a:avLst/>
          </a:prstGeom>
          <a:noFill/>
          <a:ln>
            <a:noFill/>
          </a:ln>
        </p:spPr>
        <p:txBody>
          <a:bodyPr spcFirstLastPara="1" wrap="square" lIns="50800" tIns="50800" rIns="50800" bIns="50800" anchor="ctr"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33" name="Google Shape;33;p15"/>
          <p:cNvSpPr txBox="1">
            <a:spLocks noGrp="1"/>
          </p:cNvSpPr>
          <p:nvPr>
            <p:ph type="body" idx="2"/>
          </p:nvPr>
        </p:nvSpPr>
        <p:spPr>
          <a:xfrm>
            <a:off x="1780557" y="3163652"/>
            <a:ext cx="17993860" cy="8205375"/>
          </a:xfrm>
          <a:prstGeom prst="rect">
            <a:avLst/>
          </a:prstGeom>
          <a:noFill/>
          <a:ln>
            <a:noFill/>
          </a:ln>
        </p:spPr>
        <p:txBody>
          <a:bodyPr spcFirstLastPara="1" wrap="square" lIns="50800" tIns="50800" rIns="50800" bIns="50800" anchor="ctr"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34" name="Google Shape;34;p15"/>
          <p:cNvSpPr txBox="1">
            <a:spLocks noGrp="1"/>
          </p:cNvSpPr>
          <p:nvPr>
            <p:ph type="body" idx="3"/>
          </p:nvPr>
        </p:nvSpPr>
        <p:spPr>
          <a:xfrm>
            <a:off x="1759560" y="1813733"/>
            <a:ext cx="7656921" cy="817668"/>
          </a:xfrm>
          <a:prstGeom prst="rect">
            <a:avLst/>
          </a:prstGeom>
          <a:noFill/>
          <a:ln>
            <a:noFill/>
          </a:ln>
        </p:spPr>
        <p:txBody>
          <a:bodyPr spcFirstLastPara="1" wrap="square" lIns="50800" tIns="50800" rIns="50800" bIns="50800" anchor="ctr" anchorCtr="0">
            <a:normAutofit/>
          </a:bodyPr>
          <a:lstStyle>
            <a:lvl1pPr marL="457200" lvl="0" indent="-228600" algn="l" rtl="1">
              <a:lnSpc>
                <a:spcPct val="100000"/>
              </a:lnSpc>
              <a:spcBef>
                <a:spcPts val="0"/>
              </a:spcBef>
              <a:spcAft>
                <a:spcPts val="0"/>
              </a:spcAft>
              <a:buClr>
                <a:srgbClr val="5E5E5E"/>
              </a:buClr>
              <a:buSzPts val="2400"/>
              <a:buFont typeface="Helvetica Neue"/>
              <a:buNone/>
              <a:defRPr sz="2400">
                <a:latin typeface="Helvetica Neue"/>
                <a:ea typeface="Helvetica Neue"/>
                <a:cs typeface="Helvetica Neue"/>
                <a:sym typeface="Helvetica Neue"/>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35" name="Google Shape;35;p15"/>
          <p:cNvSpPr txBox="1">
            <a:spLocks noGrp="1"/>
          </p:cNvSpPr>
          <p:nvPr>
            <p:ph type="body" idx="4"/>
          </p:nvPr>
        </p:nvSpPr>
        <p:spPr>
          <a:xfrm>
            <a:off x="12115931" y="1813733"/>
            <a:ext cx="7656922" cy="817668"/>
          </a:xfrm>
          <a:prstGeom prst="rect">
            <a:avLst/>
          </a:prstGeom>
          <a:noFill/>
          <a:ln>
            <a:noFill/>
          </a:ln>
        </p:spPr>
        <p:txBody>
          <a:bodyPr spcFirstLastPara="1" wrap="square" lIns="50800" tIns="50800" rIns="50800" bIns="50800" anchor="ctr" anchorCtr="0">
            <a:normAutofit/>
          </a:bodyPr>
          <a:lstStyle>
            <a:lvl1pPr marL="457200" lvl="0" indent="-228600" algn="r" rtl="1">
              <a:lnSpc>
                <a:spcPct val="80000"/>
              </a:lnSpc>
              <a:spcBef>
                <a:spcPts val="0"/>
              </a:spcBef>
              <a:spcAft>
                <a:spcPts val="0"/>
              </a:spcAft>
              <a:buClr>
                <a:srgbClr val="6B7076"/>
              </a:buClr>
              <a:buSzPts val="4760"/>
              <a:buFont typeface="Helvetica Neue"/>
              <a:buNone/>
              <a:defRPr sz="4760" b="1">
                <a:solidFill>
                  <a:srgbClr val="6B7076"/>
                </a:solidFill>
                <a:latin typeface="Helvetica Neue"/>
                <a:ea typeface="Helvetica Neue"/>
                <a:cs typeface="Helvetica Neue"/>
                <a:sym typeface="Helvetica Neue"/>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36" name="Google Shape;36;p15"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37" name="Google Shape;37;p1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mp; Photo">
  <p:cSld name="Title &amp; Photo">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1206500" y="7123707"/>
            <a:ext cx="19570511" cy="4648201"/>
          </a:xfrm>
          <a:prstGeom prst="rect">
            <a:avLst/>
          </a:prstGeom>
          <a:noFill/>
          <a:ln>
            <a:noFill/>
          </a:ln>
        </p:spPr>
        <p:txBody>
          <a:bodyPr spcFirstLastPara="1" wrap="square" lIns="50800" tIns="50800" rIns="50800" bIns="50800" anchor="b" anchorCtr="0">
            <a:normAutofit/>
          </a:bodyPr>
          <a:lstStyle>
            <a:lvl1pPr lvl="0" algn="r" rtl="1">
              <a:lnSpc>
                <a:spcPct val="80000"/>
              </a:lnSpc>
              <a:spcBef>
                <a:spcPts val="0"/>
              </a:spcBef>
              <a:spcAft>
                <a:spcPts val="0"/>
              </a:spcAft>
              <a:buClr>
                <a:srgbClr val="5E5E5E"/>
              </a:buClr>
              <a:buSzPts val="11600"/>
              <a:buFont typeface="Helvetica Neue"/>
              <a:buNone/>
              <a:defRPr sz="11600"/>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40" name="Google Shape;40;p16"/>
          <p:cNvSpPr txBox="1">
            <a:spLocks noGrp="1"/>
          </p:cNvSpPr>
          <p:nvPr>
            <p:ph type="body" idx="1"/>
          </p:nvPr>
        </p:nvSpPr>
        <p:spPr>
          <a:xfrm>
            <a:off x="1207690" y="1106137"/>
            <a:ext cx="19568131" cy="636979"/>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3600"/>
              <a:buFont typeface="Helvetica Neue"/>
              <a:buNone/>
              <a:defRPr sz="36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41" name="Google Shape;41;p16"/>
          <p:cNvSpPr txBox="1">
            <a:spLocks noGrp="1"/>
          </p:cNvSpPr>
          <p:nvPr>
            <p:ph type="body" idx="2"/>
          </p:nvPr>
        </p:nvSpPr>
        <p:spPr>
          <a:xfrm>
            <a:off x="1206500" y="11609910"/>
            <a:ext cx="19570511" cy="1116952"/>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0"/>
              </a:spcBef>
              <a:spcAft>
                <a:spcPts val="0"/>
              </a:spcAft>
              <a:buClr>
                <a:srgbClr val="5E5E5E"/>
              </a:buClr>
              <a:buSzPts val="5500"/>
              <a:buFont typeface="Helvetica Neue"/>
              <a:buNone/>
              <a:defRPr sz="5500" b="1"/>
            </a:lvl1pPr>
            <a:lvl2pPr marL="914400" lvl="1" indent="-228600" algn="r" rtl="1">
              <a:lnSpc>
                <a:spcPct val="100000"/>
              </a:lnSpc>
              <a:spcBef>
                <a:spcPts val="0"/>
              </a:spcBef>
              <a:spcAft>
                <a:spcPts val="0"/>
              </a:spcAft>
              <a:buClr>
                <a:srgbClr val="5E5E5E"/>
              </a:buClr>
              <a:buSzPts val="5500"/>
              <a:buFont typeface="Helvetica Neue"/>
              <a:buNone/>
              <a:defRPr sz="5500" b="1"/>
            </a:lvl2pPr>
            <a:lvl3pPr marL="1371600" lvl="2" indent="-228600" algn="r" rtl="1">
              <a:lnSpc>
                <a:spcPct val="100000"/>
              </a:lnSpc>
              <a:spcBef>
                <a:spcPts val="0"/>
              </a:spcBef>
              <a:spcAft>
                <a:spcPts val="0"/>
              </a:spcAft>
              <a:buClr>
                <a:srgbClr val="5E5E5E"/>
              </a:buClr>
              <a:buSzPts val="5500"/>
              <a:buFont typeface="Helvetica Neue"/>
              <a:buNone/>
              <a:defRPr sz="5500" b="1"/>
            </a:lvl3pPr>
            <a:lvl4pPr marL="1828800" lvl="3" indent="-228600" algn="r" rtl="1">
              <a:lnSpc>
                <a:spcPct val="100000"/>
              </a:lnSpc>
              <a:spcBef>
                <a:spcPts val="0"/>
              </a:spcBef>
              <a:spcAft>
                <a:spcPts val="0"/>
              </a:spcAft>
              <a:buClr>
                <a:srgbClr val="5E5E5E"/>
              </a:buClr>
              <a:buSzPts val="5500"/>
              <a:buFont typeface="Helvetica Neue"/>
              <a:buNone/>
              <a:defRPr sz="5500" b="1"/>
            </a:lvl4pPr>
            <a:lvl5pPr marL="2286000" lvl="4" indent="-228600" algn="r" rtl="1">
              <a:lnSpc>
                <a:spcPct val="100000"/>
              </a:lnSpc>
              <a:spcBef>
                <a:spcPts val="0"/>
              </a:spcBef>
              <a:spcAft>
                <a:spcPts val="0"/>
              </a:spcAft>
              <a:buClr>
                <a:srgbClr val="5E5E5E"/>
              </a:buClr>
              <a:buSzPts val="5500"/>
              <a:buFont typeface="Helvetica Neue"/>
              <a:buNone/>
              <a:defRPr sz="5500" b="1"/>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42" name="Google Shape;42;p16"/>
          <p:cNvSpPr/>
          <p:nvPr/>
        </p:nvSpPr>
        <p:spPr>
          <a:xfrm>
            <a:off x="21848894" y="-110577"/>
            <a:ext cx="2543007" cy="13937154"/>
          </a:xfrm>
          <a:prstGeom prst="rect">
            <a:avLst/>
          </a:prstGeom>
          <a:solidFill>
            <a:srgbClr val="4294A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43" name="Google Shape;43;p16"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44" name="Google Shape;44;p16"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45" name="Google Shape;45;p16"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46" name="Google Shape;46;p1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49" name="Google Shape;49;p17"/>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r" rtl="1">
              <a:lnSpc>
                <a:spcPct val="90000"/>
              </a:lnSpc>
              <a:spcBef>
                <a:spcPts val="4500"/>
              </a:spcBef>
              <a:spcAft>
                <a:spcPts val="0"/>
              </a:spcAft>
              <a:buClr>
                <a:srgbClr val="5E5E5E"/>
              </a:buClr>
              <a:buSzPts val="2214"/>
              <a:buChar char="•"/>
              <a:defRPr/>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50" name="Google Shape;50;p17"/>
          <p:cNvSpPr txBox="1">
            <a:spLocks noGrp="1"/>
          </p:cNvSpPr>
          <p:nvPr>
            <p:ph type="body" idx="2"/>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51" name="Google Shape;51;p1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52"/>
        <p:cNvGrpSpPr/>
        <p:nvPr/>
      </p:nvGrpSpPr>
      <p:grpSpPr>
        <a:xfrm>
          <a:off x="0" y="0"/>
          <a:ext cx="0" cy="0"/>
          <a:chOff x="0" y="0"/>
          <a:chExt cx="0" cy="0"/>
        </a:xfrm>
      </p:grpSpPr>
      <p:sp>
        <p:nvSpPr>
          <p:cNvPr id="53" name="Google Shape;53;p18"/>
          <p:cNvSpPr txBo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p>
            <a:pPr marL="381000" marR="0" lvl="0" indent="-381000" algn="r" rtl="1">
              <a:lnSpc>
                <a:spcPct val="90000"/>
              </a:lnSpc>
              <a:spcBef>
                <a:spcPts val="0"/>
              </a:spcBef>
              <a:spcAft>
                <a:spcPts val="0"/>
              </a:spcAft>
              <a:buClr>
                <a:srgbClr val="5E5E5E"/>
              </a:buClr>
              <a:buSzPts val="3690"/>
              <a:buFont typeface="Helvetica Neue"/>
              <a:buChar char="•"/>
            </a:pPr>
            <a:r>
              <a:rPr lang="en-US" sz="3000" b="0" i="0" u="none" strike="noStrike" cap="none">
                <a:solidFill>
                  <a:srgbClr val="5E5E5E"/>
                </a:solidFill>
                <a:latin typeface="Helvetica Neue"/>
                <a:ea typeface="Helvetica Neue"/>
                <a:cs typeface="Helvetica Neue"/>
                <a:sym typeface="Helvetica Neue"/>
              </a:rPr>
              <a:t>Body Level One</a:t>
            </a:r>
            <a:endParaRPr/>
          </a:p>
          <a:p>
            <a:pPr marL="990600" marR="0" lvl="1" indent="-381000" algn="r" rtl="1">
              <a:lnSpc>
                <a:spcPct val="90000"/>
              </a:lnSpc>
              <a:spcBef>
                <a:spcPts val="4500"/>
              </a:spcBef>
              <a:spcAft>
                <a:spcPts val="0"/>
              </a:spcAft>
              <a:buClr>
                <a:srgbClr val="5E5E5E"/>
              </a:buClr>
              <a:buSzPts val="3690"/>
              <a:buFont typeface="Helvetica Neue"/>
              <a:buChar char="•"/>
            </a:pPr>
            <a:r>
              <a:rPr lang="en-US" sz="3000" b="0" i="0" u="none" strike="noStrike" cap="none">
                <a:solidFill>
                  <a:srgbClr val="5E5E5E"/>
                </a:solidFill>
                <a:latin typeface="Helvetica Neue"/>
                <a:ea typeface="Helvetica Neue"/>
                <a:cs typeface="Helvetica Neue"/>
                <a:sym typeface="Helvetica Neue"/>
              </a:rPr>
              <a:t>Body Level Two</a:t>
            </a:r>
            <a:endParaRPr/>
          </a:p>
          <a:p>
            <a:pPr marL="1600200" marR="0" lvl="2" indent="-381000" algn="r" rtl="1">
              <a:lnSpc>
                <a:spcPct val="90000"/>
              </a:lnSpc>
              <a:spcBef>
                <a:spcPts val="4500"/>
              </a:spcBef>
              <a:spcAft>
                <a:spcPts val="0"/>
              </a:spcAft>
              <a:buClr>
                <a:srgbClr val="5E5E5E"/>
              </a:buClr>
              <a:buSzPts val="3690"/>
              <a:buFont typeface="Helvetica Neue"/>
              <a:buChar char="•"/>
            </a:pPr>
            <a:r>
              <a:rPr lang="en-US" sz="3000" b="0" i="0" u="none" strike="noStrike" cap="none">
                <a:solidFill>
                  <a:srgbClr val="5E5E5E"/>
                </a:solidFill>
                <a:latin typeface="Helvetica Neue"/>
                <a:ea typeface="Helvetica Neue"/>
                <a:cs typeface="Helvetica Neue"/>
                <a:sym typeface="Helvetica Neue"/>
              </a:rPr>
              <a:t>Body Level Three</a:t>
            </a:r>
            <a:endParaRPr/>
          </a:p>
          <a:p>
            <a:pPr marL="2209800" marR="0" lvl="3" indent="-381000" algn="r" rtl="1">
              <a:lnSpc>
                <a:spcPct val="90000"/>
              </a:lnSpc>
              <a:spcBef>
                <a:spcPts val="4500"/>
              </a:spcBef>
              <a:spcAft>
                <a:spcPts val="0"/>
              </a:spcAft>
              <a:buClr>
                <a:srgbClr val="5E5E5E"/>
              </a:buClr>
              <a:buSzPts val="3690"/>
              <a:buFont typeface="Helvetica Neue"/>
              <a:buChar char="•"/>
            </a:pPr>
            <a:r>
              <a:rPr lang="en-US" sz="3000" b="0" i="0" u="none" strike="noStrike" cap="none">
                <a:solidFill>
                  <a:srgbClr val="5E5E5E"/>
                </a:solidFill>
                <a:latin typeface="Helvetica Neue"/>
                <a:ea typeface="Helvetica Neue"/>
                <a:cs typeface="Helvetica Neue"/>
                <a:sym typeface="Helvetica Neue"/>
              </a:rPr>
              <a:t>Body Level Four</a:t>
            </a:r>
            <a:endParaRPr/>
          </a:p>
          <a:p>
            <a:pPr marL="2819400" marR="0" lvl="4" indent="-381000" algn="r" rtl="1">
              <a:lnSpc>
                <a:spcPct val="90000"/>
              </a:lnSpc>
              <a:spcBef>
                <a:spcPts val="4500"/>
              </a:spcBef>
              <a:spcAft>
                <a:spcPts val="0"/>
              </a:spcAft>
              <a:buClr>
                <a:srgbClr val="5E5E5E"/>
              </a:buClr>
              <a:buSzPts val="3690"/>
              <a:buFont typeface="Helvetica Neue"/>
              <a:buChar char="•"/>
            </a:pPr>
            <a:r>
              <a:rPr lang="en-US" sz="3000" b="0" i="0" u="none" strike="noStrike" cap="none">
                <a:solidFill>
                  <a:srgbClr val="5E5E5E"/>
                </a:solidFill>
                <a:latin typeface="Helvetica Neue"/>
                <a:ea typeface="Helvetica Neue"/>
                <a:cs typeface="Helvetica Neue"/>
                <a:sym typeface="Helvetica Neue"/>
              </a:rPr>
              <a:t>Body Level Five</a:t>
            </a:r>
            <a:endParaRPr/>
          </a:p>
        </p:txBody>
      </p:sp>
      <p:pic>
        <p:nvPicPr>
          <p:cNvPr id="54" name="Google Shape;54;p18"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55" name="Google Shape;55;p18"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56" name="Google Shape;56;p18"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57" name="Google Shape;57;p1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60" name="Google Shape;60;p19"/>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61" name="Google Shape;61;p19"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62" name="Google Shape;62;p19" descr="Dotline-01.png"/>
          <p:cNvPicPr preferRelativeResize="0"/>
          <p:nvPr/>
        </p:nvPicPr>
        <p:blipFill rotWithShape="1">
          <a:blip r:embed="rId3">
            <a:alphaModFix/>
          </a:blip>
          <a:srcRect/>
          <a:stretch/>
        </p:blipFill>
        <p:spPr>
          <a:xfrm>
            <a:off x="159472" y="-2525380"/>
            <a:ext cx="9700513" cy="13716001"/>
          </a:xfrm>
          <a:prstGeom prst="rect">
            <a:avLst/>
          </a:prstGeom>
          <a:noFill/>
          <a:ln>
            <a:noFill/>
          </a:ln>
        </p:spPr>
      </p:pic>
      <p:pic>
        <p:nvPicPr>
          <p:cNvPr id="63" name="Google Shape;63;p19"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64" name="Google Shape;64;p1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Agenda">
  <p:cSld name="Agenda">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lvl1pPr lvl="0" algn="r" rtl="1">
              <a:lnSpc>
                <a:spcPct val="80000"/>
              </a:lnSpc>
              <a:spcBef>
                <a:spcPts val="0"/>
              </a:spcBef>
              <a:spcAft>
                <a:spcPts val="0"/>
              </a:spcAft>
              <a:buClr>
                <a:srgbClr val="5E5E5E"/>
              </a:buClr>
              <a:buSzPts val="1800"/>
              <a:buNone/>
              <a:defRPr/>
            </a:lvl1pPr>
            <a:lvl2pPr lvl="1" algn="l">
              <a:lnSpc>
                <a:spcPct val="80000"/>
              </a:lnSpc>
              <a:spcBef>
                <a:spcPts val="0"/>
              </a:spcBef>
              <a:spcAft>
                <a:spcPts val="0"/>
              </a:spcAft>
              <a:buClr>
                <a:srgbClr val="5E5E5E"/>
              </a:buClr>
              <a:buSzPts val="1800"/>
              <a:buNone/>
              <a:defRPr/>
            </a:lvl2pPr>
            <a:lvl3pPr lvl="2" algn="l">
              <a:lnSpc>
                <a:spcPct val="80000"/>
              </a:lnSpc>
              <a:spcBef>
                <a:spcPts val="0"/>
              </a:spcBef>
              <a:spcAft>
                <a:spcPts val="0"/>
              </a:spcAft>
              <a:buClr>
                <a:srgbClr val="5E5E5E"/>
              </a:buClr>
              <a:buSzPts val="1800"/>
              <a:buNone/>
              <a:defRPr/>
            </a:lvl3pPr>
            <a:lvl4pPr lvl="3" algn="l">
              <a:lnSpc>
                <a:spcPct val="80000"/>
              </a:lnSpc>
              <a:spcBef>
                <a:spcPts val="0"/>
              </a:spcBef>
              <a:spcAft>
                <a:spcPts val="0"/>
              </a:spcAft>
              <a:buClr>
                <a:srgbClr val="5E5E5E"/>
              </a:buClr>
              <a:buSzPts val="1800"/>
              <a:buNone/>
              <a:defRPr/>
            </a:lvl4pPr>
            <a:lvl5pPr lvl="4" algn="l">
              <a:lnSpc>
                <a:spcPct val="80000"/>
              </a:lnSpc>
              <a:spcBef>
                <a:spcPts val="0"/>
              </a:spcBef>
              <a:spcAft>
                <a:spcPts val="0"/>
              </a:spcAft>
              <a:buClr>
                <a:srgbClr val="5E5E5E"/>
              </a:buClr>
              <a:buSzPts val="1800"/>
              <a:buNone/>
              <a:defRPr/>
            </a:lvl5pPr>
            <a:lvl6pPr lvl="5" algn="l">
              <a:lnSpc>
                <a:spcPct val="80000"/>
              </a:lnSpc>
              <a:spcBef>
                <a:spcPts val="0"/>
              </a:spcBef>
              <a:spcAft>
                <a:spcPts val="0"/>
              </a:spcAft>
              <a:buClr>
                <a:srgbClr val="5E5E5E"/>
              </a:buClr>
              <a:buSzPts val="1800"/>
              <a:buNone/>
              <a:defRPr/>
            </a:lvl6pPr>
            <a:lvl7pPr lvl="6" algn="l">
              <a:lnSpc>
                <a:spcPct val="80000"/>
              </a:lnSpc>
              <a:spcBef>
                <a:spcPts val="0"/>
              </a:spcBef>
              <a:spcAft>
                <a:spcPts val="0"/>
              </a:spcAft>
              <a:buClr>
                <a:srgbClr val="5E5E5E"/>
              </a:buClr>
              <a:buSzPts val="1800"/>
              <a:buNone/>
              <a:defRPr/>
            </a:lvl7pPr>
            <a:lvl8pPr lvl="7" algn="l">
              <a:lnSpc>
                <a:spcPct val="80000"/>
              </a:lnSpc>
              <a:spcBef>
                <a:spcPts val="0"/>
              </a:spcBef>
              <a:spcAft>
                <a:spcPts val="0"/>
              </a:spcAft>
              <a:buClr>
                <a:srgbClr val="5E5E5E"/>
              </a:buClr>
              <a:buSzPts val="1800"/>
              <a:buNone/>
              <a:defRPr/>
            </a:lvl8pPr>
            <a:lvl9pPr lvl="8" algn="l">
              <a:lnSpc>
                <a:spcPct val="80000"/>
              </a:lnSpc>
              <a:spcBef>
                <a:spcPts val="0"/>
              </a:spcBef>
              <a:spcAft>
                <a:spcPts val="0"/>
              </a:spcAft>
              <a:buClr>
                <a:srgbClr val="5E5E5E"/>
              </a:buClr>
              <a:buSzPts val="1800"/>
              <a:buNone/>
              <a:defRPr/>
            </a:lvl9pPr>
          </a:lstStyle>
          <a:p>
            <a:endParaRPr/>
          </a:p>
        </p:txBody>
      </p:sp>
      <p:sp>
        <p:nvSpPr>
          <p:cNvPr id="67" name="Google Shape;67;p20"/>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5500"/>
              <a:buFont typeface="Helvetica Neue"/>
              <a:buNone/>
              <a:defRPr sz="55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68" name="Google Shape;68;p20"/>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228600" algn="r" rtl="1">
              <a:lnSpc>
                <a:spcPct val="100000"/>
              </a:lnSpc>
              <a:spcBef>
                <a:spcPts val="1800"/>
              </a:spcBef>
              <a:spcAft>
                <a:spcPts val="0"/>
              </a:spcAft>
              <a:buClr>
                <a:srgbClr val="5E5E5E"/>
              </a:buClr>
              <a:buSzPts val="5500"/>
              <a:buFont typeface="Helvetica Neue"/>
              <a:buNone/>
              <a:defRPr sz="5500"/>
            </a:lvl1pPr>
            <a:lvl2pPr marL="914400" lvl="1" indent="-228600" algn="r" rtl="1">
              <a:lnSpc>
                <a:spcPct val="100000"/>
              </a:lnSpc>
              <a:spcBef>
                <a:spcPts val="1800"/>
              </a:spcBef>
              <a:spcAft>
                <a:spcPts val="0"/>
              </a:spcAft>
              <a:buClr>
                <a:srgbClr val="5E5E5E"/>
              </a:buClr>
              <a:buSzPts val="5500"/>
              <a:buFont typeface="Helvetica Neue"/>
              <a:buNone/>
              <a:defRPr sz="5500"/>
            </a:lvl2pPr>
            <a:lvl3pPr marL="1371600" lvl="2" indent="-228600" algn="r" rtl="1">
              <a:lnSpc>
                <a:spcPct val="100000"/>
              </a:lnSpc>
              <a:spcBef>
                <a:spcPts val="1800"/>
              </a:spcBef>
              <a:spcAft>
                <a:spcPts val="0"/>
              </a:spcAft>
              <a:buClr>
                <a:srgbClr val="5E5E5E"/>
              </a:buClr>
              <a:buSzPts val="5500"/>
              <a:buFont typeface="Helvetica Neue"/>
              <a:buNone/>
              <a:defRPr sz="5500"/>
            </a:lvl3pPr>
            <a:lvl4pPr marL="1828800" lvl="3" indent="-228600" algn="r" rtl="1">
              <a:lnSpc>
                <a:spcPct val="100000"/>
              </a:lnSpc>
              <a:spcBef>
                <a:spcPts val="1800"/>
              </a:spcBef>
              <a:spcAft>
                <a:spcPts val="0"/>
              </a:spcAft>
              <a:buClr>
                <a:srgbClr val="5E5E5E"/>
              </a:buClr>
              <a:buSzPts val="5500"/>
              <a:buFont typeface="Helvetica Neue"/>
              <a:buNone/>
              <a:defRPr sz="5500"/>
            </a:lvl4pPr>
            <a:lvl5pPr marL="2286000" lvl="4" indent="-228600" algn="r" rtl="1">
              <a:lnSpc>
                <a:spcPct val="100000"/>
              </a:lnSpc>
              <a:spcBef>
                <a:spcPts val="1800"/>
              </a:spcBef>
              <a:spcAft>
                <a:spcPts val="0"/>
              </a:spcAft>
              <a:buClr>
                <a:srgbClr val="5E5E5E"/>
              </a:buClr>
              <a:buSzPts val="5500"/>
              <a:buFont typeface="Helvetica Neue"/>
              <a:buNone/>
              <a:defRPr sz="5500"/>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69" name="Google Shape;69;p20"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70" name="Google Shape;70;p20" descr="Dotline-02.png"/>
          <p:cNvPicPr preferRelativeResize="0"/>
          <p:nvPr/>
        </p:nvPicPr>
        <p:blipFill rotWithShape="1">
          <a:blip r:embed="rId3">
            <a:alphaModFix/>
          </a:blip>
          <a:srcRect/>
          <a:stretch/>
        </p:blipFill>
        <p:spPr>
          <a:xfrm>
            <a:off x="-4451082" y="0"/>
            <a:ext cx="9700512" cy="13716001"/>
          </a:xfrm>
          <a:prstGeom prst="rect">
            <a:avLst/>
          </a:prstGeom>
          <a:noFill/>
          <a:ln>
            <a:noFill/>
          </a:ln>
        </p:spPr>
      </p:pic>
      <p:pic>
        <p:nvPicPr>
          <p:cNvPr id="71" name="Google Shape;71;p20"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72" name="Google Shape;72;p2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73"/>
        <p:cNvGrpSpPr/>
        <p:nvPr/>
      </p:nvGrpSpPr>
      <p:grpSpPr>
        <a:xfrm>
          <a:off x="0" y="0"/>
          <a:ext cx="0" cy="0"/>
          <a:chOff x="0" y="0"/>
          <a:chExt cx="0" cy="0"/>
        </a:xfrm>
      </p:grpSpPr>
      <p:sp>
        <p:nvSpPr>
          <p:cNvPr id="74" name="Google Shape;74;p21"/>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rmAutofit/>
          </a:bodyPr>
          <a:lstStyle>
            <a:lvl1pPr marL="457200" lvl="0" indent="-228600" algn="l" rtl="1">
              <a:lnSpc>
                <a:spcPct val="100000"/>
              </a:lnSpc>
              <a:spcBef>
                <a:spcPts val="0"/>
              </a:spcBef>
              <a:spcAft>
                <a:spcPts val="0"/>
              </a:spcAft>
              <a:buClr>
                <a:srgbClr val="5E5E5E"/>
              </a:buClr>
              <a:buSzPts val="3600"/>
              <a:buFont typeface="Helvetica Neue"/>
              <a:buNone/>
              <a:defRPr sz="3600" b="1"/>
            </a:lvl1pPr>
            <a:lvl2pPr marL="914400" lvl="1" indent="-369189" algn="r" rtl="1">
              <a:lnSpc>
                <a:spcPct val="90000"/>
              </a:lnSpc>
              <a:spcBef>
                <a:spcPts val="4500"/>
              </a:spcBef>
              <a:spcAft>
                <a:spcPts val="0"/>
              </a:spcAft>
              <a:buClr>
                <a:srgbClr val="5E5E5E"/>
              </a:buClr>
              <a:buSzPts val="2214"/>
              <a:buChar char="•"/>
              <a:defRPr/>
            </a:lvl2pPr>
            <a:lvl3pPr marL="1371600" lvl="2" indent="-369189" algn="r" rtl="1">
              <a:lnSpc>
                <a:spcPct val="90000"/>
              </a:lnSpc>
              <a:spcBef>
                <a:spcPts val="4500"/>
              </a:spcBef>
              <a:spcAft>
                <a:spcPts val="0"/>
              </a:spcAft>
              <a:buClr>
                <a:srgbClr val="5E5E5E"/>
              </a:buClr>
              <a:buSzPts val="2214"/>
              <a:buChar char="•"/>
              <a:defRPr/>
            </a:lvl3pPr>
            <a:lvl4pPr marL="1828800" lvl="3" indent="-369189" algn="r" rtl="1">
              <a:lnSpc>
                <a:spcPct val="90000"/>
              </a:lnSpc>
              <a:spcBef>
                <a:spcPts val="4500"/>
              </a:spcBef>
              <a:spcAft>
                <a:spcPts val="0"/>
              </a:spcAft>
              <a:buClr>
                <a:srgbClr val="5E5E5E"/>
              </a:buClr>
              <a:buSzPts val="2214"/>
              <a:buChar char="•"/>
              <a:defRPr/>
            </a:lvl4pPr>
            <a:lvl5pPr marL="2286000" lvl="4" indent="-369189" algn="r" rtl="1">
              <a:lnSpc>
                <a:spcPct val="90000"/>
              </a:lnSpc>
              <a:spcBef>
                <a:spcPts val="4500"/>
              </a:spcBef>
              <a:spcAft>
                <a:spcPts val="0"/>
              </a:spcAft>
              <a:buClr>
                <a:srgbClr val="5E5E5E"/>
              </a:buClr>
              <a:buSzPts val="2214"/>
              <a:buChar char="•"/>
              <a:defRPr/>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sp>
        <p:nvSpPr>
          <p:cNvPr id="75" name="Google Shape;75;p21"/>
          <p:cNvSpPr txBox="1">
            <a:spLocks noGrp="1"/>
          </p:cNvSpPr>
          <p:nvPr>
            <p:ph type="body" idx="2"/>
          </p:nvPr>
        </p:nvSpPr>
        <p:spPr>
          <a:xfrm>
            <a:off x="1753923" y="4939860"/>
            <a:ext cx="20876153" cy="3836280"/>
          </a:xfrm>
          <a:prstGeom prst="rect">
            <a:avLst/>
          </a:prstGeom>
          <a:noFill/>
          <a:ln>
            <a:noFill/>
          </a:ln>
        </p:spPr>
        <p:txBody>
          <a:bodyPr spcFirstLastPara="1" wrap="square" lIns="50800" tIns="50800" rIns="50800" bIns="50800" anchor="t" anchorCtr="0">
            <a:normAutofit/>
          </a:bodyPr>
          <a:lstStyle>
            <a:lvl1pPr marL="457200" lvl="0" indent="-228600" algn="r" rtl="1">
              <a:lnSpc>
                <a:spcPct val="90000"/>
              </a:lnSpc>
              <a:spcBef>
                <a:spcPts val="0"/>
              </a:spcBef>
              <a:spcAft>
                <a:spcPts val="0"/>
              </a:spcAft>
              <a:buClr>
                <a:srgbClr val="5E5E5E"/>
              </a:buClr>
              <a:buSzPts val="8500"/>
              <a:buFont typeface="Helvetica Neue"/>
              <a:buNone/>
              <a:defRPr sz="8500"/>
            </a:lvl1pPr>
            <a:lvl2pPr marL="914400" lvl="1" indent="-228600" algn="r" rtl="1">
              <a:lnSpc>
                <a:spcPct val="90000"/>
              </a:lnSpc>
              <a:spcBef>
                <a:spcPts val="0"/>
              </a:spcBef>
              <a:spcAft>
                <a:spcPts val="0"/>
              </a:spcAft>
              <a:buClr>
                <a:srgbClr val="5E5E5E"/>
              </a:buClr>
              <a:buSzPts val="8500"/>
              <a:buFont typeface="Helvetica Neue"/>
              <a:buNone/>
              <a:defRPr sz="8500"/>
            </a:lvl2pPr>
            <a:lvl3pPr marL="1371600" lvl="2" indent="-228600" algn="r" rtl="1">
              <a:lnSpc>
                <a:spcPct val="90000"/>
              </a:lnSpc>
              <a:spcBef>
                <a:spcPts val="0"/>
              </a:spcBef>
              <a:spcAft>
                <a:spcPts val="0"/>
              </a:spcAft>
              <a:buClr>
                <a:srgbClr val="5E5E5E"/>
              </a:buClr>
              <a:buSzPts val="8500"/>
              <a:buFont typeface="Helvetica Neue"/>
              <a:buNone/>
              <a:defRPr sz="8500"/>
            </a:lvl3pPr>
            <a:lvl4pPr marL="1828800" lvl="3" indent="-228600" algn="r" rtl="1">
              <a:lnSpc>
                <a:spcPct val="90000"/>
              </a:lnSpc>
              <a:spcBef>
                <a:spcPts val="0"/>
              </a:spcBef>
              <a:spcAft>
                <a:spcPts val="0"/>
              </a:spcAft>
              <a:buClr>
                <a:srgbClr val="5E5E5E"/>
              </a:buClr>
              <a:buSzPts val="8500"/>
              <a:buFont typeface="Helvetica Neue"/>
              <a:buNone/>
              <a:defRPr sz="8500"/>
            </a:lvl4pPr>
            <a:lvl5pPr marL="2286000" lvl="4" indent="-228600" algn="r" rtl="1">
              <a:lnSpc>
                <a:spcPct val="90000"/>
              </a:lnSpc>
              <a:spcBef>
                <a:spcPts val="0"/>
              </a:spcBef>
              <a:spcAft>
                <a:spcPts val="0"/>
              </a:spcAft>
              <a:buClr>
                <a:srgbClr val="5E5E5E"/>
              </a:buClr>
              <a:buSzPts val="8500"/>
              <a:buFont typeface="Helvetica Neue"/>
              <a:buNone/>
              <a:defRPr sz="8500"/>
            </a:lvl5pPr>
            <a:lvl6pPr marL="2743200" lvl="5" indent="-369189" algn="l">
              <a:lnSpc>
                <a:spcPct val="90000"/>
              </a:lnSpc>
              <a:spcBef>
                <a:spcPts val="4500"/>
              </a:spcBef>
              <a:spcAft>
                <a:spcPts val="0"/>
              </a:spcAft>
              <a:buClr>
                <a:srgbClr val="5E5E5E"/>
              </a:buClr>
              <a:buSzPts val="2214"/>
              <a:buChar char="•"/>
              <a:defRPr/>
            </a:lvl6pPr>
            <a:lvl7pPr marL="3200400" lvl="6" indent="-369189" algn="l">
              <a:lnSpc>
                <a:spcPct val="90000"/>
              </a:lnSpc>
              <a:spcBef>
                <a:spcPts val="4500"/>
              </a:spcBef>
              <a:spcAft>
                <a:spcPts val="0"/>
              </a:spcAft>
              <a:buClr>
                <a:srgbClr val="5E5E5E"/>
              </a:buClr>
              <a:buSzPts val="2214"/>
              <a:buChar char="•"/>
              <a:defRPr/>
            </a:lvl7pPr>
            <a:lvl8pPr marL="3657600" lvl="7" indent="-369189" algn="l">
              <a:lnSpc>
                <a:spcPct val="90000"/>
              </a:lnSpc>
              <a:spcBef>
                <a:spcPts val="4500"/>
              </a:spcBef>
              <a:spcAft>
                <a:spcPts val="0"/>
              </a:spcAft>
              <a:buClr>
                <a:srgbClr val="5E5E5E"/>
              </a:buClr>
              <a:buSzPts val="2214"/>
              <a:buChar char="•"/>
              <a:defRPr/>
            </a:lvl8pPr>
            <a:lvl9pPr marL="4114800" lvl="8" indent="-369189" algn="l">
              <a:lnSpc>
                <a:spcPct val="90000"/>
              </a:lnSpc>
              <a:spcBef>
                <a:spcPts val="4500"/>
              </a:spcBef>
              <a:spcAft>
                <a:spcPts val="0"/>
              </a:spcAft>
              <a:buClr>
                <a:srgbClr val="5E5E5E"/>
              </a:buClr>
              <a:buSzPts val="2214"/>
              <a:buChar char="•"/>
              <a:defRPr/>
            </a:lvl9pPr>
          </a:lstStyle>
          <a:p>
            <a:endParaRPr/>
          </a:p>
        </p:txBody>
      </p:sp>
      <p:pic>
        <p:nvPicPr>
          <p:cNvPr id="76" name="Google Shape;76;p21" descr="Tuwaiq1000-google-logo-01.png"/>
          <p:cNvPicPr preferRelativeResize="0"/>
          <p:nvPr/>
        </p:nvPicPr>
        <p:blipFill rotWithShape="1">
          <a:blip r:embed="rId2">
            <a:alphaModFix/>
          </a:blip>
          <a:srcRect/>
          <a:stretch/>
        </p:blipFill>
        <p:spPr>
          <a:xfrm>
            <a:off x="502625" y="10970685"/>
            <a:ext cx="6194032" cy="3363691"/>
          </a:xfrm>
          <a:prstGeom prst="rect">
            <a:avLst/>
          </a:prstGeom>
          <a:noFill/>
          <a:ln>
            <a:noFill/>
          </a:ln>
        </p:spPr>
      </p:pic>
      <p:pic>
        <p:nvPicPr>
          <p:cNvPr id="77" name="Google Shape;77;p21" descr="Dotline-01.png"/>
          <p:cNvPicPr preferRelativeResize="0"/>
          <p:nvPr/>
        </p:nvPicPr>
        <p:blipFill rotWithShape="1">
          <a:blip r:embed="rId3">
            <a:alphaModFix/>
          </a:blip>
          <a:srcRect/>
          <a:stretch/>
        </p:blipFill>
        <p:spPr>
          <a:xfrm>
            <a:off x="379147" y="-3081427"/>
            <a:ext cx="9700513" cy="13716001"/>
          </a:xfrm>
          <a:prstGeom prst="rect">
            <a:avLst/>
          </a:prstGeom>
          <a:noFill/>
          <a:ln>
            <a:noFill/>
          </a:ln>
        </p:spPr>
      </p:pic>
      <p:pic>
        <p:nvPicPr>
          <p:cNvPr id="78" name="Google Shape;78;p21" descr="Tuwaiq Academy LogoWaterMark-01-01.png"/>
          <p:cNvPicPr preferRelativeResize="0"/>
          <p:nvPr/>
        </p:nvPicPr>
        <p:blipFill rotWithShape="1">
          <a:blip r:embed="rId4">
            <a:alphaModFix amt="50159"/>
          </a:blip>
          <a:srcRect/>
          <a:stretch/>
        </p:blipFill>
        <p:spPr>
          <a:xfrm>
            <a:off x="2141904" y="-7352294"/>
            <a:ext cx="20100192" cy="28420589"/>
          </a:xfrm>
          <a:prstGeom prst="rect">
            <a:avLst/>
          </a:prstGeom>
          <a:noFill/>
          <a:ln>
            <a:noFill/>
          </a:ln>
        </p:spPr>
      </p:pic>
      <p:sp>
        <p:nvSpPr>
          <p:cNvPr id="79" name="Google Shape;79;p2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marR="0" lvl="0" algn="r" rtl="1">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5E5E5E"/>
              </a:buClr>
              <a:buSzPts val="8500"/>
              <a:buFont typeface="Helvetica Neue"/>
              <a:buNone/>
              <a:defRPr sz="8500" b="1" i="0" u="none" strike="noStrike" cap="none">
                <a:solidFill>
                  <a:srgbClr val="5E5E5E"/>
                </a:solidFill>
                <a:latin typeface="Helvetica Neue"/>
                <a:ea typeface="Helvetica Neue"/>
                <a:cs typeface="Helvetica Neue"/>
                <a:sym typeface="Helvetica Neue"/>
              </a:defRPr>
            </a:lvl9pPr>
          </a:lstStyle>
          <a:p>
            <a:endParaRPr/>
          </a:p>
        </p:txBody>
      </p:sp>
      <p:sp>
        <p:nvSpPr>
          <p:cNvPr id="7" name="Google Shape;7;p12"/>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marR="0" lvl="0"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1pPr>
            <a:lvl2pPr marL="914400" marR="0" lvl="1" indent="-462915"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2pPr>
            <a:lvl3pPr marL="1371600" marR="0" lvl="2"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3pPr>
            <a:lvl4pPr marL="1828800" marR="0" lvl="3"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4pPr>
            <a:lvl5pPr marL="2286000" marR="0" lvl="4" indent="-462914" algn="r" rtl="1">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5pPr>
            <a:lvl6pPr marL="2743200" marR="0" lvl="5"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6pPr>
            <a:lvl7pPr marL="3200400" marR="0" lvl="6"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7pPr>
            <a:lvl8pPr marL="3657600" marR="0" lvl="7" indent="-462914"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8pPr>
            <a:lvl9pPr marL="4114800" marR="0" lvl="8" indent="-462915" algn="l" rtl="0">
              <a:lnSpc>
                <a:spcPct val="90000"/>
              </a:lnSpc>
              <a:spcBef>
                <a:spcPts val="4500"/>
              </a:spcBef>
              <a:spcAft>
                <a:spcPts val="0"/>
              </a:spcAft>
              <a:buClr>
                <a:srgbClr val="5E5E5E"/>
              </a:buClr>
              <a:buSzPts val="3690"/>
              <a:buFont typeface="Helvetica Neue"/>
              <a:buChar char="•"/>
              <a:defRPr sz="3000" b="0" i="0" u="none" strike="noStrike" cap="none">
                <a:solidFill>
                  <a:srgbClr val="5E5E5E"/>
                </a:solidFill>
                <a:latin typeface="Helvetica Neue"/>
                <a:ea typeface="Helvetica Neue"/>
                <a:cs typeface="Helvetica Neue"/>
                <a:sym typeface="Helvetica Neue"/>
              </a:defRPr>
            </a:lvl9pPr>
          </a:lstStyle>
          <a:p>
            <a:endParaRPr/>
          </a:p>
        </p:txBody>
      </p:sp>
      <p:pic>
        <p:nvPicPr>
          <p:cNvPr id="8" name="Google Shape;8;p12" descr="Tuwaiq1000-google-logo-01.png"/>
          <p:cNvPicPr preferRelativeResize="0"/>
          <p:nvPr/>
        </p:nvPicPr>
        <p:blipFill rotWithShape="1">
          <a:blip r:embed="rId12">
            <a:alphaModFix/>
          </a:blip>
          <a:srcRect/>
          <a:stretch/>
        </p:blipFill>
        <p:spPr>
          <a:xfrm>
            <a:off x="502625" y="10970685"/>
            <a:ext cx="6194032" cy="3363691"/>
          </a:xfrm>
          <a:prstGeom prst="rect">
            <a:avLst/>
          </a:prstGeom>
          <a:noFill/>
          <a:ln>
            <a:noFill/>
          </a:ln>
        </p:spPr>
      </p:pic>
      <p:pic>
        <p:nvPicPr>
          <p:cNvPr id="9" name="Google Shape;9;p12" descr="Tuwaiq Academy LogoWaterMark-01-01.png"/>
          <p:cNvPicPr preferRelativeResize="0"/>
          <p:nvPr/>
        </p:nvPicPr>
        <p:blipFill rotWithShape="1">
          <a:blip r:embed="rId13">
            <a:alphaModFix amt="50159"/>
          </a:blip>
          <a:srcRect/>
          <a:stretch/>
        </p:blipFill>
        <p:spPr>
          <a:xfrm>
            <a:off x="2141904" y="-7352294"/>
            <a:ext cx="20100192" cy="28420589"/>
          </a:xfrm>
          <a:prstGeom prst="rect">
            <a:avLst/>
          </a:prstGeom>
          <a:noFill/>
          <a:ln>
            <a:noFill/>
          </a:ln>
        </p:spPr>
      </p:pic>
      <p:pic>
        <p:nvPicPr>
          <p:cNvPr id="10" name="Google Shape;10;p12" descr="Dotline-02.png"/>
          <p:cNvPicPr preferRelativeResize="0"/>
          <p:nvPr/>
        </p:nvPicPr>
        <p:blipFill rotWithShape="1">
          <a:blip r:embed="rId14">
            <a:alphaModFix/>
          </a:blip>
          <a:srcRect/>
          <a:stretch/>
        </p:blipFill>
        <p:spPr>
          <a:xfrm>
            <a:off x="-4451082" y="0"/>
            <a:ext cx="9700512" cy="13716001"/>
          </a:xfrm>
          <a:prstGeom prst="rect">
            <a:avLst/>
          </a:prstGeom>
          <a:noFill/>
          <a:ln>
            <a:noFill/>
          </a:ln>
        </p:spPr>
      </p:pic>
      <p:sp>
        <p:nvSpPr>
          <p:cNvPr id="11" name="Google Shape;11;p12"/>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SNkfKl4cU-55Nm-ovsvOHQ" TargetMode="External"/><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sapegin/jest-cheat-she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idx="4294967295"/>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p>
            <a:pPr marL="0" marR="0" lvl="0" indent="0" algn="l" rtl="0">
              <a:lnSpc>
                <a:spcPct val="80000"/>
              </a:lnSpc>
              <a:spcBef>
                <a:spcPts val="0"/>
              </a:spcBef>
              <a:spcAft>
                <a:spcPts val="0"/>
              </a:spcAft>
              <a:buClr>
                <a:srgbClr val="FFFFFF"/>
              </a:buClr>
              <a:buSzPts val="11600"/>
              <a:buFont typeface="Helvetica Neue"/>
              <a:buNone/>
            </a:pPr>
            <a:r>
              <a:rPr lang="en-US" sz="11600" b="1" i="0" u="none" strike="noStrike" cap="none">
                <a:solidFill>
                  <a:srgbClr val="FFFFFF"/>
                </a:solidFill>
                <a:latin typeface="Helvetica Neue"/>
                <a:ea typeface="Helvetica Neue"/>
                <a:cs typeface="Helvetica Neue"/>
                <a:sym typeface="Helvetica Neue"/>
              </a:rPr>
              <a:t>Jest</a:t>
            </a:r>
            <a:endParaRPr sz="11600" b="1" i="0" u="none" strike="noStrike" cap="none">
              <a:solidFill>
                <a:srgbClr val="FFFFFF"/>
              </a:solidFill>
              <a:latin typeface="Helvetica Neue"/>
              <a:ea typeface="Helvetica Neue"/>
              <a:cs typeface="Helvetica Neue"/>
              <a:sym typeface="Helvetica Neue"/>
            </a:endParaRPr>
          </a:p>
        </p:txBody>
      </p:sp>
      <p:sp>
        <p:nvSpPr>
          <p:cNvPr id="89" name="Google Shape;89;p1"/>
          <p:cNvSpPr txBox="1">
            <a:spLocks noGrp="1"/>
          </p:cNvSpPr>
          <p:nvPr>
            <p:ph type="subTitle" idx="4294967295"/>
          </p:nvPr>
        </p:nvSpPr>
        <p:spPr>
          <a:xfrm>
            <a:off x="1206500" y="7196865"/>
            <a:ext cx="21971000" cy="1905001"/>
          </a:xfrm>
          <a:prstGeom prst="rect">
            <a:avLst/>
          </a:prstGeom>
          <a:noFill/>
          <a:ln>
            <a:noFill/>
          </a:ln>
        </p:spPr>
        <p:txBody>
          <a:bodyPr spcFirstLastPara="1" wrap="square" lIns="50800" tIns="50800" rIns="50800" bIns="50800" anchor="t" anchorCtr="0">
            <a:normAutofit/>
          </a:bodyPr>
          <a:lstStyle/>
          <a:p>
            <a:pPr marL="0" marR="0" lvl="0" indent="0" algn="l" rtl="0">
              <a:lnSpc>
                <a:spcPct val="100000"/>
              </a:lnSpc>
              <a:spcBef>
                <a:spcPts val="0"/>
              </a:spcBef>
              <a:spcAft>
                <a:spcPts val="0"/>
              </a:spcAft>
              <a:buClr>
                <a:srgbClr val="FFFFFF"/>
              </a:buClr>
              <a:buSzPts val="5500"/>
              <a:buFont typeface="Helvetica Neue"/>
              <a:buNone/>
            </a:pPr>
            <a:endParaRPr sz="5500" b="1" i="0" u="none" strike="noStrike" cap="none">
              <a:solidFill>
                <a:srgbClr val="FFFFFF"/>
              </a:solidFill>
              <a:latin typeface="Helvetica Neue"/>
              <a:ea typeface="Helvetica Neue"/>
              <a:cs typeface="Helvetica Neue"/>
              <a:sym typeface="Helvetica Neue"/>
            </a:endParaRPr>
          </a:p>
        </p:txBody>
      </p:sp>
      <p:pic>
        <p:nvPicPr>
          <p:cNvPr id="90" name="Google Shape;90;p1" descr="Logo&#10;&#10;Description automatically generated"/>
          <p:cNvPicPr preferRelativeResize="0"/>
          <p:nvPr/>
        </p:nvPicPr>
        <p:blipFill rotWithShape="1">
          <a:blip r:embed="rId3">
            <a:alphaModFix/>
          </a:blip>
          <a:srcRect/>
          <a:stretch/>
        </p:blipFill>
        <p:spPr>
          <a:xfrm>
            <a:off x="14847241" y="12052718"/>
            <a:ext cx="2271440" cy="1605774"/>
          </a:xfrm>
          <a:prstGeom prst="rect">
            <a:avLst/>
          </a:prstGeom>
          <a:noFill/>
          <a:ln>
            <a:noFill/>
          </a:ln>
        </p:spPr>
      </p:pic>
      <p:pic>
        <p:nvPicPr>
          <p:cNvPr id="91" name="Google Shape;91;p1"/>
          <p:cNvPicPr preferRelativeResize="0"/>
          <p:nvPr/>
        </p:nvPicPr>
        <p:blipFill rotWithShape="1">
          <a:blip r:embed="rId4">
            <a:alphaModFix/>
          </a:blip>
          <a:srcRect/>
          <a:stretch/>
        </p:blipFill>
        <p:spPr>
          <a:xfrm>
            <a:off x="17648641" y="12429266"/>
            <a:ext cx="1505130" cy="7525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67" name="Google Shape;167;p10"/>
          <p:cNvSpPr txBox="1">
            <a:spLocks noGrp="1"/>
          </p:cNvSpPr>
          <p:nvPr>
            <p:ph type="body" idx="2"/>
          </p:nvPr>
        </p:nvSpPr>
        <p:spPr>
          <a:xfrm>
            <a:off x="1206500" y="4248504"/>
            <a:ext cx="21431077" cy="8256630"/>
          </a:xfrm>
          <a:prstGeom prst="rect">
            <a:avLst/>
          </a:prstGeom>
          <a:noFill/>
          <a:ln>
            <a:noFill/>
          </a:ln>
        </p:spPr>
        <p:txBody>
          <a:bodyPr spcFirstLastPara="1" wrap="square" lIns="50800" tIns="50800" rIns="50800" bIns="50800" anchor="t"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a:t>The Jest test() module and expect() object can be used to write any number of unit tests.</a:t>
            </a:r>
            <a:endParaRPr/>
          </a:p>
          <a:p>
            <a:pPr marL="381000" lvl="0" indent="-381000" algn="l" rtl="0">
              <a:lnSpc>
                <a:spcPct val="90000"/>
              </a:lnSpc>
              <a:spcBef>
                <a:spcPts val="4500"/>
              </a:spcBef>
              <a:spcAft>
                <a:spcPts val="0"/>
              </a:spcAft>
              <a:buClr>
                <a:srgbClr val="5E5E5E"/>
              </a:buClr>
              <a:buSzPts val="3690"/>
              <a:buFont typeface="Helvetica Neue"/>
              <a:buChar char="•"/>
            </a:pPr>
            <a:r>
              <a:rPr lang="en-US"/>
              <a:t>Below we create a test that tests a function that adds two numbers together.</a:t>
            </a:r>
            <a:endParaRPr/>
          </a:p>
          <a:p>
            <a:pPr marL="0" lvl="0" indent="0" algn="just" rtl="0">
              <a:lnSpc>
                <a:spcPct val="115000"/>
              </a:lnSpc>
              <a:spcBef>
                <a:spcPts val="0"/>
              </a:spcBef>
              <a:spcAft>
                <a:spcPts val="0"/>
              </a:spcAft>
              <a:buClr>
                <a:srgbClr val="5E5E5E"/>
              </a:buClr>
              <a:buSzPts val="3936"/>
              <a:buFont typeface="Helvetica Neue"/>
              <a:buNone/>
            </a:pPr>
            <a:endParaRPr sz="3200">
              <a:latin typeface="Consolas"/>
              <a:ea typeface="Consolas"/>
              <a:cs typeface="Consolas"/>
              <a:sym typeface="Consolas"/>
            </a:endParaRPr>
          </a:p>
          <a:p>
            <a:pPr marL="0" lvl="0" indent="0" algn="just" rtl="0">
              <a:lnSpc>
                <a:spcPct val="115000"/>
              </a:lnSpc>
              <a:spcBef>
                <a:spcPts val="0"/>
              </a:spcBef>
              <a:spcAft>
                <a:spcPts val="0"/>
              </a:spcAft>
              <a:buClr>
                <a:srgbClr val="0092A1"/>
              </a:buClr>
              <a:buSzPts val="3936"/>
              <a:buFont typeface="Consolas"/>
              <a:buNone/>
            </a:pPr>
            <a:r>
              <a:rPr lang="en-US" sz="3200" b="1">
                <a:solidFill>
                  <a:srgbClr val="0092A1"/>
                </a:solidFill>
                <a:latin typeface="Consolas"/>
                <a:ea typeface="Consolas"/>
                <a:cs typeface="Consolas"/>
                <a:sym typeface="Consolas"/>
              </a:rPr>
              <a:t>const sum = require('./sum');</a:t>
            </a:r>
            <a:endParaRPr/>
          </a:p>
          <a:p>
            <a:pPr marL="0" lvl="0" indent="0" algn="just" rtl="0">
              <a:lnSpc>
                <a:spcPct val="115000"/>
              </a:lnSpc>
              <a:spcBef>
                <a:spcPts val="0"/>
              </a:spcBef>
              <a:spcAft>
                <a:spcPts val="0"/>
              </a:spcAft>
              <a:buClr>
                <a:srgbClr val="5E5E5E"/>
              </a:buClr>
              <a:buSzPts val="3936"/>
              <a:buFont typeface="Helvetica Neue"/>
              <a:buNone/>
            </a:pPr>
            <a:endParaRPr sz="3200" b="1">
              <a:solidFill>
                <a:srgbClr val="0092A1"/>
              </a:solidFill>
              <a:latin typeface="Consolas"/>
              <a:ea typeface="Consolas"/>
              <a:cs typeface="Consolas"/>
              <a:sym typeface="Consolas"/>
            </a:endParaRPr>
          </a:p>
          <a:p>
            <a:pPr marL="0" lvl="0" indent="0" algn="just" rtl="0">
              <a:lnSpc>
                <a:spcPct val="115000"/>
              </a:lnSpc>
              <a:spcBef>
                <a:spcPts val="0"/>
              </a:spcBef>
              <a:spcAft>
                <a:spcPts val="0"/>
              </a:spcAft>
              <a:buClr>
                <a:srgbClr val="0092A1"/>
              </a:buClr>
              <a:buSzPts val="3936"/>
              <a:buFont typeface="Consolas"/>
              <a:buNone/>
            </a:pPr>
            <a:r>
              <a:rPr lang="en-US" sz="3200" b="1">
                <a:solidFill>
                  <a:srgbClr val="0092A1"/>
                </a:solidFill>
                <a:latin typeface="Consolas"/>
                <a:ea typeface="Consolas"/>
                <a:cs typeface="Consolas"/>
                <a:sym typeface="Consolas"/>
              </a:rPr>
              <a:t>test('adds 1 + 2 to equal 3', () =&gt; {</a:t>
            </a:r>
            <a:endParaRPr/>
          </a:p>
          <a:p>
            <a:pPr marL="0" lvl="0" indent="0" algn="just" rtl="0">
              <a:lnSpc>
                <a:spcPct val="115000"/>
              </a:lnSpc>
              <a:spcBef>
                <a:spcPts val="0"/>
              </a:spcBef>
              <a:spcAft>
                <a:spcPts val="0"/>
              </a:spcAft>
              <a:buClr>
                <a:srgbClr val="0092A1"/>
              </a:buClr>
              <a:buSzPts val="3936"/>
              <a:buFont typeface="Consolas"/>
              <a:buNone/>
            </a:pPr>
            <a:r>
              <a:rPr lang="en-US" sz="3200" b="1">
                <a:solidFill>
                  <a:srgbClr val="0092A1"/>
                </a:solidFill>
                <a:latin typeface="Consolas"/>
                <a:ea typeface="Consolas"/>
                <a:cs typeface="Consolas"/>
                <a:sym typeface="Consolas"/>
              </a:rPr>
              <a:t>  expect(sum(1, 2)).toBe(3);</a:t>
            </a:r>
            <a:endParaRPr/>
          </a:p>
          <a:p>
            <a:pPr marL="0" lvl="0" indent="0" algn="just" rtl="0">
              <a:lnSpc>
                <a:spcPct val="115000"/>
              </a:lnSpc>
              <a:spcBef>
                <a:spcPts val="0"/>
              </a:spcBef>
              <a:spcAft>
                <a:spcPts val="0"/>
              </a:spcAft>
              <a:buClr>
                <a:srgbClr val="0092A1"/>
              </a:buClr>
              <a:buSzPts val="3936"/>
              <a:buFont typeface="Consolas"/>
              <a:buNone/>
            </a:pPr>
            <a:r>
              <a:rPr lang="en-US" sz="3200" b="1">
                <a:solidFill>
                  <a:srgbClr val="0092A1"/>
                </a:solidFill>
                <a:latin typeface="Consolas"/>
                <a:ea typeface="Consolas"/>
                <a:cs typeface="Consolas"/>
                <a:sym typeface="Consolas"/>
              </a:rPr>
              <a:t>});</a:t>
            </a:r>
            <a:endParaRPr b="1">
              <a:solidFill>
                <a:srgbClr val="0092A1"/>
              </a:solidFill>
              <a:latin typeface="Consolas"/>
              <a:ea typeface="Consolas"/>
              <a:cs typeface="Consolas"/>
              <a:sym typeface="Consolas"/>
            </a:endParaRPr>
          </a:p>
          <a:p>
            <a:pPr marL="381000" lvl="0" indent="-381000" algn="l" rtl="0">
              <a:lnSpc>
                <a:spcPct val="90000"/>
              </a:lnSpc>
              <a:spcBef>
                <a:spcPts val="4500"/>
              </a:spcBef>
              <a:spcAft>
                <a:spcPts val="0"/>
              </a:spcAft>
              <a:buClr>
                <a:srgbClr val="5E5E5E"/>
              </a:buClr>
              <a:buSzPts val="3690"/>
              <a:buFont typeface="Helvetica Neue"/>
              <a:buChar char="•"/>
            </a:pPr>
            <a:r>
              <a:rPr lang="en-US"/>
              <a:t>Step 1: In the test directory, create a file called ‘sum.test.js’</a:t>
            </a:r>
            <a:endParaRPr/>
          </a:p>
          <a:p>
            <a:pPr marL="381000" lvl="0" indent="-381000" algn="l" rtl="0">
              <a:lnSpc>
                <a:spcPct val="90000"/>
              </a:lnSpc>
              <a:spcBef>
                <a:spcPts val="4500"/>
              </a:spcBef>
              <a:spcAft>
                <a:spcPts val="0"/>
              </a:spcAft>
              <a:buClr>
                <a:srgbClr val="5E5E5E"/>
              </a:buClr>
              <a:buSzPts val="3690"/>
              <a:buFont typeface="Helvetica Neue"/>
              <a:buChar char="•"/>
            </a:pPr>
            <a:r>
              <a:rPr lang="en-US"/>
              <a:t>Step 2: Add the code shown to ‘sum.test.js’ and save the file.</a:t>
            </a:r>
            <a:endParaRPr/>
          </a:p>
          <a:p>
            <a:pPr marL="381000" lvl="0" indent="-381000" algn="l" rtl="0">
              <a:lnSpc>
                <a:spcPct val="90000"/>
              </a:lnSpc>
              <a:spcBef>
                <a:spcPts val="4500"/>
              </a:spcBef>
              <a:spcAft>
                <a:spcPts val="0"/>
              </a:spcAft>
              <a:buClr>
                <a:srgbClr val="5E5E5E"/>
              </a:buClr>
              <a:buSzPts val="3690"/>
              <a:buFont typeface="Helvetica Neue"/>
              <a:buChar char="•"/>
            </a:pPr>
            <a:r>
              <a:rPr lang="en-US"/>
              <a:t>Step 3: Run the test. From the command line interface, type </a:t>
            </a:r>
            <a:r>
              <a:rPr lang="en-US" b="1">
                <a:solidFill>
                  <a:srgbClr val="0092A1"/>
                </a:solidFill>
              </a:rPr>
              <a:t>npm test </a:t>
            </a:r>
            <a:r>
              <a:rPr lang="en-US"/>
              <a:t>to run the test.</a:t>
            </a:r>
            <a:endParaRPr/>
          </a:p>
        </p:txBody>
      </p:sp>
      <p:sp>
        <p:nvSpPr>
          <p:cNvPr id="168" name="Google Shape;168;p10"/>
          <p:cNvSpPr txBox="1">
            <a:spLocks noGrp="1"/>
          </p:cNvSpPr>
          <p:nvPr>
            <p:ph type="title"/>
          </p:nvPr>
        </p:nvSpPr>
        <p:spPr>
          <a:xfrm>
            <a:off x="1206499" y="1079500"/>
            <a:ext cx="12449864"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Jest Unit Testing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f8793881a7_0_0"/>
          <p:cNvSpPr txBox="1">
            <a:spLocks noGrp="1"/>
          </p:cNvSpPr>
          <p:nvPr>
            <p:ph type="body" idx="1"/>
          </p:nvPr>
        </p:nvSpPr>
        <p:spPr>
          <a:xfrm>
            <a:off x="1206500" y="2372962"/>
            <a:ext cx="9779100" cy="934800"/>
          </a:xfrm>
          <a:prstGeom prst="rect">
            <a:avLst/>
          </a:prstGeom>
        </p:spPr>
        <p:txBody>
          <a:bodyPr spcFirstLastPara="1" wrap="square" lIns="45700" tIns="45700" rIns="45700" bIns="45700" anchor="t" anchorCtr="0">
            <a:normAutofit/>
          </a:bodyPr>
          <a:lstStyle/>
          <a:p>
            <a:pPr marL="0" lvl="0" indent="0" algn="r" rtl="0">
              <a:spcBef>
                <a:spcPts val="0"/>
              </a:spcBef>
              <a:spcAft>
                <a:spcPts val="0"/>
              </a:spcAft>
              <a:buNone/>
            </a:pPr>
            <a:endParaRPr/>
          </a:p>
        </p:txBody>
      </p:sp>
      <p:sp>
        <p:nvSpPr>
          <p:cNvPr id="159" name="Google Shape;159;gf8793881a7_0_0"/>
          <p:cNvSpPr txBox="1">
            <a:spLocks noGrp="1"/>
          </p:cNvSpPr>
          <p:nvPr>
            <p:ph type="body" idx="2"/>
          </p:nvPr>
        </p:nvSpPr>
        <p:spPr>
          <a:xfrm>
            <a:off x="1206500" y="4248504"/>
            <a:ext cx="21533184" cy="7542443"/>
          </a:xfrm>
          <a:prstGeom prst="rect">
            <a:avLst/>
          </a:prstGeom>
        </p:spPr>
        <p:txBody>
          <a:bodyPr spcFirstLastPara="1" wrap="square" lIns="50800" tIns="50800" rIns="50800" bIns="50800" anchor="t" anchorCtr="0">
            <a:normAutofit/>
          </a:bodyPr>
          <a:lstStyle/>
          <a:p>
            <a:pPr indent="-457200" algn="l" rtl="0"/>
            <a:r>
              <a:rPr lang="en-US" dirty="0"/>
              <a:t>Jest uses "matchers" to let you test values in different ways</a:t>
            </a:r>
          </a:p>
          <a:p>
            <a:pPr algn="l" rtl="0"/>
            <a:r>
              <a:rPr lang="en-US" dirty="0"/>
              <a:t>The simplest way to test a value is with exact equality.</a:t>
            </a:r>
          </a:p>
          <a:p>
            <a:pPr algn="l" rtl="0"/>
            <a:r>
              <a:rPr lang="en-US" dirty="0"/>
              <a:t>In this code, .</a:t>
            </a:r>
            <a:r>
              <a:rPr lang="en-US" dirty="0" err="1"/>
              <a:t>toBe</a:t>
            </a:r>
            <a:r>
              <a:rPr lang="en-US" dirty="0"/>
              <a:t>(4) is the matcher. When Jest runs, it tracks all the failing matchers so that it can print out nice error messages for you.</a:t>
            </a:r>
          </a:p>
          <a:p>
            <a:pPr rtl="0"/>
            <a:br>
              <a:rPr lang="en-US" dirty="0"/>
            </a:br>
            <a:endParaRPr lang="en-US" dirty="0"/>
          </a:p>
          <a:p>
            <a:pPr marL="88011" indent="0" algn="r" rtl="0">
              <a:buNone/>
            </a:pPr>
            <a:endParaRPr lang="en-US" dirty="0"/>
          </a:p>
          <a:p>
            <a:pPr indent="-457200" algn="l" rtl="0"/>
            <a:endParaRPr lang="en-US" dirty="0"/>
          </a:p>
        </p:txBody>
      </p:sp>
      <p:sp>
        <p:nvSpPr>
          <p:cNvPr id="161" name="Google Shape;161;gf8793881a7_0_0"/>
          <p:cNvSpPr txBox="1">
            <a:spLocks noGrp="1"/>
          </p:cNvSpPr>
          <p:nvPr>
            <p:ph type="title"/>
          </p:nvPr>
        </p:nvSpPr>
        <p:spPr>
          <a:xfrm>
            <a:off x="1206500" y="1079500"/>
            <a:ext cx="9779100" cy="1435200"/>
          </a:xfrm>
          <a:prstGeom prst="rect">
            <a:avLst/>
          </a:prstGeom>
        </p:spPr>
        <p:txBody>
          <a:bodyPr spcFirstLastPara="1" wrap="square" lIns="50800" tIns="50800" rIns="50800" bIns="50800" anchor="t" anchorCtr="0">
            <a:normAutofit fontScale="90000"/>
          </a:bodyPr>
          <a:lstStyle/>
          <a:p>
            <a:pPr algn="l" rtl="0"/>
            <a:r>
              <a:rPr lang="en-US" dirty="0"/>
              <a:t>Using Matchers</a:t>
            </a:r>
            <a:br>
              <a:rPr lang="en-US" dirty="0"/>
            </a:br>
            <a:endParaRPr dirty="0"/>
          </a:p>
        </p:txBody>
      </p:sp>
      <p:sp>
        <p:nvSpPr>
          <p:cNvPr id="3" name="Rectangle 2">
            <a:extLst>
              <a:ext uri="{FF2B5EF4-FFF2-40B4-BE49-F238E27FC236}">
                <a16:creationId xmlns:a16="http://schemas.microsoft.com/office/drawing/2014/main" id="{503CC92F-DB32-0B40-9994-DE2A5357247C}"/>
              </a:ext>
            </a:extLst>
          </p:cNvPr>
          <p:cNvSpPr/>
          <p:nvPr/>
        </p:nvSpPr>
        <p:spPr>
          <a:xfrm>
            <a:off x="1644316" y="8438053"/>
            <a:ext cx="12192000" cy="1569660"/>
          </a:xfrm>
          <a:prstGeom prst="rect">
            <a:avLst/>
          </a:prstGeom>
        </p:spPr>
        <p:txBody>
          <a:bodyPr>
            <a:spAutoFit/>
          </a:bodyPr>
          <a:lstStyle/>
          <a:p>
            <a:r>
              <a:rPr lang="en-US" sz="3200" dirty="0">
                <a:solidFill>
                  <a:srgbClr val="0096A4"/>
                </a:solidFill>
                <a:latin typeface="Consolas" panose="020B0609020204030204" pitchFamily="49" charset="0"/>
                <a:cs typeface="Consolas" panose="020B0609020204030204" pitchFamily="49" charset="0"/>
              </a:rPr>
              <a:t>test('two plus two is four', () =&gt; {</a:t>
            </a:r>
          </a:p>
          <a:p>
            <a:r>
              <a:rPr lang="en-US" sz="3200" dirty="0">
                <a:solidFill>
                  <a:srgbClr val="0096A4"/>
                </a:solidFill>
                <a:latin typeface="Consolas" panose="020B0609020204030204" pitchFamily="49" charset="0"/>
                <a:cs typeface="Consolas" panose="020B0609020204030204" pitchFamily="49" charset="0"/>
              </a:rPr>
              <a:t>  expect(2 + 2).</a:t>
            </a:r>
            <a:r>
              <a:rPr lang="en-US" sz="3200" dirty="0" err="1">
                <a:solidFill>
                  <a:srgbClr val="0096A4"/>
                </a:solidFill>
                <a:latin typeface="Consolas" panose="020B0609020204030204" pitchFamily="49" charset="0"/>
                <a:cs typeface="Consolas" panose="020B0609020204030204" pitchFamily="49" charset="0"/>
              </a:rPr>
              <a:t>toBe</a:t>
            </a:r>
            <a:r>
              <a:rPr lang="en-US" sz="3200" dirty="0">
                <a:solidFill>
                  <a:srgbClr val="0096A4"/>
                </a:solidFill>
                <a:latin typeface="Consolas" panose="020B0609020204030204" pitchFamily="49" charset="0"/>
                <a:cs typeface="Consolas" panose="020B0609020204030204" pitchFamily="49" charset="0"/>
              </a:rPr>
              <a:t>(4);</a:t>
            </a:r>
          </a:p>
          <a:p>
            <a:r>
              <a:rPr lang="en-US" sz="3200" dirty="0">
                <a:solidFill>
                  <a:srgbClr val="0096A4"/>
                </a:solidFill>
                <a:latin typeface="Consolas" panose="020B0609020204030204" pitchFamily="49" charset="0"/>
                <a:cs typeface="Consolas" panose="020B06090202040302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f8793881a7_0_0"/>
          <p:cNvSpPr txBox="1">
            <a:spLocks noGrp="1"/>
          </p:cNvSpPr>
          <p:nvPr>
            <p:ph type="body" idx="1"/>
          </p:nvPr>
        </p:nvSpPr>
        <p:spPr>
          <a:xfrm>
            <a:off x="1206500" y="2372962"/>
            <a:ext cx="9779100" cy="934800"/>
          </a:xfrm>
          <a:prstGeom prst="rect">
            <a:avLst/>
          </a:prstGeom>
        </p:spPr>
        <p:txBody>
          <a:bodyPr spcFirstLastPara="1" wrap="square" lIns="45700" tIns="45700" rIns="45700" bIns="45700" anchor="t" anchorCtr="0">
            <a:normAutofit/>
          </a:bodyPr>
          <a:lstStyle/>
          <a:p>
            <a:pPr marL="0" lvl="0" indent="0" algn="r" rtl="0">
              <a:spcBef>
                <a:spcPts val="0"/>
              </a:spcBef>
              <a:spcAft>
                <a:spcPts val="0"/>
              </a:spcAft>
              <a:buNone/>
            </a:pPr>
            <a:endParaRPr/>
          </a:p>
        </p:txBody>
      </p:sp>
      <p:sp>
        <p:nvSpPr>
          <p:cNvPr id="159" name="Google Shape;159;gf8793881a7_0_0"/>
          <p:cNvSpPr txBox="1">
            <a:spLocks noGrp="1"/>
          </p:cNvSpPr>
          <p:nvPr>
            <p:ph type="body" idx="2"/>
          </p:nvPr>
        </p:nvSpPr>
        <p:spPr>
          <a:xfrm>
            <a:off x="1206500" y="4248504"/>
            <a:ext cx="21533184" cy="7542443"/>
          </a:xfrm>
          <a:prstGeom prst="rect">
            <a:avLst/>
          </a:prstGeom>
        </p:spPr>
        <p:txBody>
          <a:bodyPr spcFirstLastPara="1" wrap="square" lIns="50800" tIns="50800" rIns="50800" bIns="50800" anchor="t" anchorCtr="0">
            <a:normAutofit/>
          </a:bodyPr>
          <a:lstStyle/>
          <a:p>
            <a:pPr indent="-457200" algn="l" rtl="0"/>
            <a:r>
              <a:rPr lang="en-US" dirty="0"/>
              <a:t>If you want to check the value of an object, use </a:t>
            </a:r>
            <a:r>
              <a:rPr lang="en-US" dirty="0" err="1"/>
              <a:t>toEqual</a:t>
            </a:r>
            <a:r>
              <a:rPr lang="en-US" dirty="0"/>
              <a:t> instead:</a:t>
            </a:r>
          </a:p>
          <a:p>
            <a:pPr rtl="0"/>
            <a:br>
              <a:rPr lang="en-US" dirty="0"/>
            </a:br>
            <a:endParaRPr lang="en-US" dirty="0"/>
          </a:p>
          <a:p>
            <a:pPr marL="88011" indent="0" algn="r" rtl="0">
              <a:buNone/>
            </a:pPr>
            <a:endParaRPr lang="en-US" dirty="0"/>
          </a:p>
          <a:p>
            <a:pPr indent="-457200" algn="l" rtl="0"/>
            <a:endParaRPr lang="en-US" dirty="0"/>
          </a:p>
        </p:txBody>
      </p:sp>
      <p:sp>
        <p:nvSpPr>
          <p:cNvPr id="161" name="Google Shape;161;gf8793881a7_0_0"/>
          <p:cNvSpPr txBox="1">
            <a:spLocks noGrp="1"/>
          </p:cNvSpPr>
          <p:nvPr>
            <p:ph type="title"/>
          </p:nvPr>
        </p:nvSpPr>
        <p:spPr>
          <a:xfrm>
            <a:off x="1206500" y="1079500"/>
            <a:ext cx="9779100" cy="1435200"/>
          </a:xfrm>
          <a:prstGeom prst="rect">
            <a:avLst/>
          </a:prstGeom>
        </p:spPr>
        <p:txBody>
          <a:bodyPr spcFirstLastPara="1" wrap="square" lIns="50800" tIns="50800" rIns="50800" bIns="50800" anchor="t" anchorCtr="0">
            <a:normAutofit fontScale="90000"/>
          </a:bodyPr>
          <a:lstStyle/>
          <a:p>
            <a:r>
              <a:rPr lang="en-US" dirty="0"/>
              <a:t>Common Matchers</a:t>
            </a:r>
            <a:br>
              <a:rPr lang="en-US" dirty="0"/>
            </a:br>
            <a:br>
              <a:rPr lang="en-US" dirty="0"/>
            </a:br>
            <a:endParaRPr dirty="0"/>
          </a:p>
        </p:txBody>
      </p:sp>
      <p:sp>
        <p:nvSpPr>
          <p:cNvPr id="3" name="Rectangle 2">
            <a:extLst>
              <a:ext uri="{FF2B5EF4-FFF2-40B4-BE49-F238E27FC236}">
                <a16:creationId xmlns:a16="http://schemas.microsoft.com/office/drawing/2014/main" id="{503CC92F-DB32-0B40-9994-DE2A5357247C}"/>
              </a:ext>
            </a:extLst>
          </p:cNvPr>
          <p:cNvSpPr/>
          <p:nvPr/>
        </p:nvSpPr>
        <p:spPr>
          <a:xfrm>
            <a:off x="1933073" y="7234895"/>
            <a:ext cx="12889832" cy="2554545"/>
          </a:xfrm>
          <a:prstGeom prst="rect">
            <a:avLst/>
          </a:prstGeom>
        </p:spPr>
        <p:txBody>
          <a:bodyPr wrap="square">
            <a:spAutoFit/>
          </a:bodyPr>
          <a:lstStyle/>
          <a:p>
            <a:r>
              <a:rPr lang="en-US" sz="3200" dirty="0">
                <a:solidFill>
                  <a:srgbClr val="0096A4"/>
                </a:solidFill>
                <a:latin typeface="Consolas" panose="020B0609020204030204" pitchFamily="49" charset="0"/>
                <a:cs typeface="Consolas" panose="020B0609020204030204" pitchFamily="49" charset="0"/>
              </a:rPr>
              <a:t>test('object assignment', () =&gt; {</a:t>
            </a:r>
          </a:p>
          <a:p>
            <a:r>
              <a:rPr lang="en-US" sz="3200" dirty="0">
                <a:solidFill>
                  <a:srgbClr val="0096A4"/>
                </a:solidFill>
                <a:latin typeface="Consolas" panose="020B0609020204030204" pitchFamily="49" charset="0"/>
                <a:cs typeface="Consolas" panose="020B0609020204030204" pitchFamily="49" charset="0"/>
              </a:rPr>
              <a:t>const data = {one: 1};</a:t>
            </a:r>
          </a:p>
          <a:p>
            <a:r>
              <a:rPr lang="en-US" sz="3200" dirty="0">
                <a:solidFill>
                  <a:srgbClr val="0096A4"/>
                </a:solidFill>
                <a:latin typeface="Consolas" panose="020B0609020204030204" pitchFamily="49" charset="0"/>
                <a:cs typeface="Consolas" panose="020B0609020204030204" pitchFamily="49" charset="0"/>
              </a:rPr>
              <a:t>data['two'] = 2;</a:t>
            </a:r>
          </a:p>
          <a:p>
            <a:r>
              <a:rPr lang="en-US" sz="3200" dirty="0">
                <a:solidFill>
                  <a:srgbClr val="0096A4"/>
                </a:solidFill>
                <a:latin typeface="Consolas" panose="020B0609020204030204" pitchFamily="49" charset="0"/>
                <a:cs typeface="Consolas" panose="020B0609020204030204" pitchFamily="49" charset="0"/>
              </a:rPr>
              <a:t>expect(data).</a:t>
            </a:r>
            <a:r>
              <a:rPr lang="en-US" sz="3200" dirty="0" err="1">
                <a:solidFill>
                  <a:srgbClr val="0096A4"/>
                </a:solidFill>
                <a:latin typeface="Consolas" panose="020B0609020204030204" pitchFamily="49" charset="0"/>
                <a:cs typeface="Consolas" panose="020B0609020204030204" pitchFamily="49" charset="0"/>
              </a:rPr>
              <a:t>toEqual</a:t>
            </a:r>
            <a:r>
              <a:rPr lang="en-US" sz="3200" dirty="0">
                <a:solidFill>
                  <a:srgbClr val="0096A4"/>
                </a:solidFill>
                <a:latin typeface="Consolas" panose="020B0609020204030204" pitchFamily="49" charset="0"/>
                <a:cs typeface="Consolas" panose="020B0609020204030204" pitchFamily="49" charset="0"/>
              </a:rPr>
              <a:t>({one: 1, two: 2});</a:t>
            </a:r>
          </a:p>
          <a:p>
            <a:r>
              <a:rPr lang="en-US" sz="3200" dirty="0">
                <a:solidFill>
                  <a:srgbClr val="0096A4"/>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623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2FC929-9769-F04B-B0AD-6C6957C0BEC9}"/>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EA56D1D6-CCF5-F44D-99A8-F49117F42753}"/>
              </a:ext>
            </a:extLst>
          </p:cNvPr>
          <p:cNvSpPr>
            <a:spLocks noGrp="1"/>
          </p:cNvSpPr>
          <p:nvPr>
            <p:ph type="body" idx="2"/>
          </p:nvPr>
        </p:nvSpPr>
        <p:spPr>
          <a:xfrm>
            <a:off x="1206499" y="4248504"/>
            <a:ext cx="21509121" cy="7518380"/>
          </a:xfrm>
        </p:spPr>
        <p:txBody>
          <a:bodyPr>
            <a:normAutofit/>
          </a:bodyPr>
          <a:lstStyle/>
          <a:p>
            <a:pPr algn="l" rtl="0">
              <a:buFont typeface="Wingdings" pitchFamily="2" charset="2"/>
              <a:buChar char="v"/>
            </a:pPr>
            <a:r>
              <a:rPr lang="en-US" sz="3600" b="1" dirty="0" err="1">
                <a:latin typeface="Consolas" panose="020B0609020204030204" pitchFamily="49" charset="0"/>
                <a:cs typeface="Consolas" panose="020B0609020204030204" pitchFamily="49" charset="0"/>
              </a:rPr>
              <a:t>toBeNull</a:t>
            </a:r>
            <a:r>
              <a:rPr lang="en-US" sz="3600" dirty="0"/>
              <a:t> matches only null</a:t>
            </a:r>
          </a:p>
          <a:p>
            <a:pPr algn="l" rtl="0">
              <a:buFont typeface="Wingdings" pitchFamily="2" charset="2"/>
              <a:buChar char="v"/>
            </a:pPr>
            <a:r>
              <a:rPr lang="en-US" sz="3600" b="1" dirty="0" err="1">
                <a:latin typeface="Consolas" panose="020B0609020204030204" pitchFamily="49" charset="0"/>
                <a:cs typeface="Consolas" panose="020B0609020204030204" pitchFamily="49" charset="0"/>
              </a:rPr>
              <a:t>toBeUndefined</a:t>
            </a:r>
            <a:r>
              <a:rPr lang="en-US" sz="3600" dirty="0"/>
              <a:t> matches only undefined</a:t>
            </a:r>
          </a:p>
          <a:p>
            <a:pPr algn="l" rtl="0">
              <a:buFont typeface="Wingdings" pitchFamily="2" charset="2"/>
              <a:buChar char="v"/>
            </a:pPr>
            <a:r>
              <a:rPr lang="en-US" sz="3600" b="1" dirty="0" err="1">
                <a:latin typeface="Consolas" panose="020B0609020204030204" pitchFamily="49" charset="0"/>
                <a:cs typeface="Consolas" panose="020B0609020204030204" pitchFamily="49" charset="0"/>
              </a:rPr>
              <a:t>toBeDefined</a:t>
            </a:r>
            <a:r>
              <a:rPr lang="en-US" sz="3600" dirty="0"/>
              <a:t> is the opposite of </a:t>
            </a:r>
            <a:r>
              <a:rPr lang="en-US" sz="3600" dirty="0" err="1"/>
              <a:t>toBeUndefined</a:t>
            </a:r>
            <a:endParaRPr lang="en-US" sz="3600" dirty="0"/>
          </a:p>
          <a:p>
            <a:pPr algn="l" rtl="0">
              <a:buFont typeface="Wingdings" pitchFamily="2" charset="2"/>
              <a:buChar char="v"/>
            </a:pPr>
            <a:r>
              <a:rPr lang="en-US" sz="3600" b="1" dirty="0" err="1">
                <a:latin typeface="Consolas" panose="020B0609020204030204" pitchFamily="49" charset="0"/>
                <a:cs typeface="Consolas" panose="020B0609020204030204" pitchFamily="49" charset="0"/>
              </a:rPr>
              <a:t>toBeTruthy</a:t>
            </a:r>
            <a:r>
              <a:rPr lang="en-US" sz="3600" dirty="0"/>
              <a:t> matches anything that an if statement treats as true</a:t>
            </a:r>
          </a:p>
          <a:p>
            <a:pPr algn="l" rtl="0">
              <a:buFont typeface="Wingdings" pitchFamily="2" charset="2"/>
              <a:buChar char="v"/>
            </a:pPr>
            <a:r>
              <a:rPr lang="en-US" sz="3600" b="1" dirty="0" err="1">
                <a:latin typeface="Consolas" panose="020B0609020204030204" pitchFamily="49" charset="0"/>
                <a:cs typeface="Consolas" panose="020B0609020204030204" pitchFamily="49" charset="0"/>
              </a:rPr>
              <a:t>toBeFalsy</a:t>
            </a:r>
            <a:r>
              <a:rPr lang="en-US" sz="3600" dirty="0"/>
              <a:t> matches anything that an if statement treats as false</a:t>
            </a:r>
          </a:p>
          <a:p>
            <a:pPr algn="l" rtl="0">
              <a:buFont typeface="Wingdings" pitchFamily="2" charset="2"/>
              <a:buChar char="v"/>
            </a:pPr>
            <a:endParaRPr lang="en-US" sz="3600" dirty="0"/>
          </a:p>
        </p:txBody>
      </p:sp>
      <p:sp>
        <p:nvSpPr>
          <p:cNvPr id="5" name="Title 4">
            <a:extLst>
              <a:ext uri="{FF2B5EF4-FFF2-40B4-BE49-F238E27FC236}">
                <a16:creationId xmlns:a16="http://schemas.microsoft.com/office/drawing/2014/main" id="{AC42DFDD-CF88-6842-B1F9-9EA7288D9384}"/>
              </a:ext>
            </a:extLst>
          </p:cNvPr>
          <p:cNvSpPr>
            <a:spLocks noGrp="1"/>
          </p:cNvSpPr>
          <p:nvPr>
            <p:ph type="title"/>
          </p:nvPr>
        </p:nvSpPr>
        <p:spPr/>
        <p:txBody>
          <a:bodyPr>
            <a:normAutofit fontScale="90000"/>
          </a:bodyPr>
          <a:lstStyle/>
          <a:p>
            <a:pPr algn="l" rtl="0"/>
            <a:r>
              <a:rPr lang="en-US" dirty="0"/>
              <a:t>Truthiness</a:t>
            </a:r>
            <a:br>
              <a:rPr lang="en-US" dirty="0"/>
            </a:br>
            <a:endParaRPr lang="en-US" dirty="0"/>
          </a:p>
        </p:txBody>
      </p:sp>
    </p:spTree>
    <p:extLst>
      <p:ext uri="{BB962C8B-B14F-4D97-AF65-F5344CB8AC3E}">
        <p14:creationId xmlns:p14="http://schemas.microsoft.com/office/powerpoint/2010/main" val="405766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D53079-F873-4746-B9DD-2796DC0BAB5A}"/>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1E765C3F-CE6F-904A-B4CF-F41A401BD15A}"/>
              </a:ext>
            </a:extLst>
          </p:cNvPr>
          <p:cNvSpPr>
            <a:spLocks noGrp="1"/>
          </p:cNvSpPr>
          <p:nvPr>
            <p:ph type="body" idx="2"/>
          </p:nvPr>
        </p:nvSpPr>
        <p:spPr>
          <a:xfrm>
            <a:off x="1206500" y="4248504"/>
            <a:ext cx="21701626" cy="7807138"/>
          </a:xfrm>
        </p:spPr>
        <p:txBody>
          <a:bodyPr/>
          <a:lstStyle/>
          <a:p>
            <a:pPr algn="l" rtl="0"/>
            <a:r>
              <a:rPr lang="en-US" sz="3200" dirty="0"/>
              <a:t>Most ways of comparing numbers have matcher equivalents.</a:t>
            </a:r>
          </a:p>
          <a:p>
            <a:pPr marL="88011" indent="0" algn="l" rtl="0">
              <a:buNone/>
            </a:pPr>
            <a:endParaRPr lang="en-US" dirty="0"/>
          </a:p>
          <a:p>
            <a:pPr marL="457200" marR="0" indent="-369189" algn="l" rtl="0">
              <a:lnSpc>
                <a:spcPct val="90000"/>
              </a:lnSpc>
              <a:spcBef>
                <a:spcPts val="4500"/>
              </a:spcBef>
              <a:spcAft>
                <a:spcPts val="0"/>
              </a:spcAft>
              <a:buClr>
                <a:srgbClr val="5E5E5E"/>
              </a:buClr>
              <a:buSzPts val="2214"/>
              <a:buFont typeface="Helvetica Neue"/>
              <a:buChar char="•"/>
            </a:pPr>
            <a:endParaRPr lang="en-US" dirty="0"/>
          </a:p>
        </p:txBody>
      </p:sp>
      <p:sp>
        <p:nvSpPr>
          <p:cNvPr id="5" name="Title 4">
            <a:extLst>
              <a:ext uri="{FF2B5EF4-FFF2-40B4-BE49-F238E27FC236}">
                <a16:creationId xmlns:a16="http://schemas.microsoft.com/office/drawing/2014/main" id="{546EA51E-74A1-294C-A405-4F10398AC0D4}"/>
              </a:ext>
            </a:extLst>
          </p:cNvPr>
          <p:cNvSpPr>
            <a:spLocks noGrp="1"/>
          </p:cNvSpPr>
          <p:nvPr>
            <p:ph type="title"/>
          </p:nvPr>
        </p:nvSpPr>
        <p:spPr/>
        <p:txBody>
          <a:bodyPr>
            <a:normAutofit fontScale="90000"/>
          </a:bodyPr>
          <a:lstStyle/>
          <a:p>
            <a:pPr algn="l" rtl="0"/>
            <a:r>
              <a:rPr lang="en-US" dirty="0"/>
              <a:t>Numbers</a:t>
            </a:r>
            <a:br>
              <a:rPr lang="en-US" dirty="0"/>
            </a:br>
            <a:endParaRPr lang="en-US" dirty="0"/>
          </a:p>
        </p:txBody>
      </p:sp>
      <p:sp>
        <p:nvSpPr>
          <p:cNvPr id="6" name="Rectangle 5">
            <a:extLst>
              <a:ext uri="{FF2B5EF4-FFF2-40B4-BE49-F238E27FC236}">
                <a16:creationId xmlns:a16="http://schemas.microsoft.com/office/drawing/2014/main" id="{3E39FDA6-ED6F-394A-8AED-BFBDB5E2F2A7}"/>
              </a:ext>
            </a:extLst>
          </p:cNvPr>
          <p:cNvSpPr/>
          <p:nvPr/>
        </p:nvSpPr>
        <p:spPr>
          <a:xfrm>
            <a:off x="3734468" y="5555828"/>
            <a:ext cx="14502063" cy="6247864"/>
          </a:xfrm>
          <a:prstGeom prst="rect">
            <a:avLst/>
          </a:prstGeom>
          <a:solidFill>
            <a:schemeClr val="bg1">
              <a:lumMod val="95000"/>
            </a:schemeClr>
          </a:solidFill>
        </p:spPr>
        <p:txBody>
          <a:bodyPr wrap="square">
            <a:spAutoFit/>
          </a:bodyPr>
          <a:lstStyle/>
          <a:p>
            <a:r>
              <a:rPr lang="en-US" sz="4000" dirty="0">
                <a:solidFill>
                  <a:srgbClr val="6B2E85"/>
                </a:solidFill>
                <a:latin typeface="system-ui"/>
              </a:rPr>
              <a:t>test</a:t>
            </a:r>
            <a:r>
              <a:rPr lang="en-US" sz="4000" dirty="0">
                <a:solidFill>
                  <a:srgbClr val="393A34"/>
                </a:solidFill>
                <a:latin typeface="system-ui"/>
              </a:rPr>
              <a:t>(</a:t>
            </a:r>
            <a:r>
              <a:rPr lang="en-US" sz="4000" dirty="0">
                <a:solidFill>
                  <a:srgbClr val="C21325"/>
                </a:solidFill>
                <a:latin typeface="system-ui"/>
              </a:rPr>
              <a:t>'two plus two'</a:t>
            </a:r>
            <a:r>
              <a:rPr lang="en-US" sz="4000" dirty="0">
                <a:solidFill>
                  <a:srgbClr val="393A34"/>
                </a:solidFill>
                <a:latin typeface="system-ui"/>
              </a:rPr>
              <a:t>, () </a:t>
            </a:r>
            <a:r>
              <a:rPr lang="en-US" sz="4000" dirty="0">
                <a:solidFill>
                  <a:srgbClr val="888888"/>
                </a:solidFill>
                <a:latin typeface="system-ui"/>
              </a:rPr>
              <a:t>=&gt;</a:t>
            </a:r>
            <a:r>
              <a:rPr lang="en-US" sz="4000" dirty="0">
                <a:solidFill>
                  <a:srgbClr val="393A34"/>
                </a:solidFill>
                <a:latin typeface="system-ui"/>
              </a:rPr>
              <a:t> {</a:t>
            </a:r>
          </a:p>
          <a:p>
            <a:r>
              <a:rPr lang="en-US" sz="4000" dirty="0">
                <a:solidFill>
                  <a:srgbClr val="297A29"/>
                </a:solidFill>
                <a:latin typeface="system-ui"/>
              </a:rPr>
              <a:t>const</a:t>
            </a:r>
            <a:r>
              <a:rPr lang="en-US" sz="4000" dirty="0">
                <a:solidFill>
                  <a:srgbClr val="393A34"/>
                </a:solidFill>
                <a:latin typeface="system-ui"/>
              </a:rPr>
              <a:t> value </a:t>
            </a:r>
            <a:r>
              <a:rPr lang="en-US" sz="4000" dirty="0">
                <a:solidFill>
                  <a:srgbClr val="888888"/>
                </a:solidFill>
                <a:latin typeface="system-ui"/>
              </a:rPr>
              <a:t>=</a:t>
            </a:r>
            <a:r>
              <a:rPr lang="en-US" sz="4000" dirty="0">
                <a:solidFill>
                  <a:srgbClr val="393A34"/>
                </a:solidFill>
                <a:latin typeface="system-ui"/>
              </a:rPr>
              <a:t> </a:t>
            </a:r>
            <a:r>
              <a:rPr lang="en-US" sz="4000" dirty="0">
                <a:solidFill>
                  <a:srgbClr val="1373C2"/>
                </a:solidFill>
                <a:latin typeface="system-ui"/>
              </a:rPr>
              <a:t>2</a:t>
            </a:r>
            <a:r>
              <a:rPr lang="en-US" sz="4000" dirty="0">
                <a:solidFill>
                  <a:srgbClr val="393A34"/>
                </a:solidFill>
                <a:latin typeface="system-ui"/>
              </a:rPr>
              <a:t> </a:t>
            </a:r>
            <a:r>
              <a:rPr lang="en-US" sz="4000" dirty="0">
                <a:solidFill>
                  <a:srgbClr val="888888"/>
                </a:solidFill>
                <a:latin typeface="system-ui"/>
              </a:rPr>
              <a:t>+</a:t>
            </a:r>
            <a:r>
              <a:rPr lang="en-US" sz="4000" dirty="0">
                <a:solidFill>
                  <a:srgbClr val="393A34"/>
                </a:solidFill>
                <a:latin typeface="system-ui"/>
              </a:rPr>
              <a:t> </a:t>
            </a:r>
            <a:r>
              <a:rPr lang="en-US" sz="4000" dirty="0">
                <a:solidFill>
                  <a:srgbClr val="1373C2"/>
                </a:solidFill>
                <a:latin typeface="system-ui"/>
              </a:rPr>
              <a:t>2</a:t>
            </a:r>
            <a:r>
              <a:rPr lang="en-US" sz="4000" dirty="0">
                <a:solidFill>
                  <a:srgbClr val="393A34"/>
                </a:solidFill>
                <a:latin typeface="system-ui"/>
              </a:rPr>
              <a:t>;</a:t>
            </a: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toBeGreaterThan</a:t>
            </a:r>
            <a:r>
              <a:rPr lang="en-US" sz="4000" dirty="0">
                <a:solidFill>
                  <a:srgbClr val="393A34"/>
                </a:solidFill>
                <a:latin typeface="system-ui"/>
              </a:rPr>
              <a:t>(</a:t>
            </a:r>
            <a:r>
              <a:rPr lang="en-US" sz="4000" dirty="0">
                <a:solidFill>
                  <a:srgbClr val="1373C2"/>
                </a:solidFill>
                <a:latin typeface="system-ui"/>
              </a:rPr>
              <a:t>3</a:t>
            </a:r>
            <a:r>
              <a:rPr lang="en-US" sz="4000" dirty="0">
                <a:solidFill>
                  <a:srgbClr val="393A34"/>
                </a:solidFill>
                <a:latin typeface="system-ui"/>
              </a:rPr>
              <a:t>);</a:t>
            </a: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toBeGreaterThanOrEqual</a:t>
            </a:r>
            <a:r>
              <a:rPr lang="en-US" sz="4000" dirty="0">
                <a:solidFill>
                  <a:srgbClr val="393A34"/>
                </a:solidFill>
                <a:latin typeface="system-ui"/>
              </a:rPr>
              <a:t>(</a:t>
            </a:r>
            <a:r>
              <a:rPr lang="en-US" sz="4000" dirty="0">
                <a:solidFill>
                  <a:srgbClr val="1373C2"/>
                </a:solidFill>
                <a:latin typeface="system-ui"/>
              </a:rPr>
              <a:t>3.5</a:t>
            </a:r>
            <a:r>
              <a:rPr lang="en-US" sz="4000" dirty="0">
                <a:solidFill>
                  <a:srgbClr val="393A34"/>
                </a:solidFill>
                <a:latin typeface="system-ui"/>
              </a:rPr>
              <a:t>);</a:t>
            </a: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toBeLessThan</a:t>
            </a:r>
            <a:r>
              <a:rPr lang="en-US" sz="4000" dirty="0">
                <a:solidFill>
                  <a:srgbClr val="393A34"/>
                </a:solidFill>
                <a:latin typeface="system-ui"/>
              </a:rPr>
              <a:t>(</a:t>
            </a:r>
            <a:r>
              <a:rPr lang="en-US" sz="4000" dirty="0">
                <a:solidFill>
                  <a:srgbClr val="1373C2"/>
                </a:solidFill>
                <a:latin typeface="system-ui"/>
              </a:rPr>
              <a:t>5</a:t>
            </a:r>
            <a:r>
              <a:rPr lang="en-US" sz="4000" dirty="0">
                <a:solidFill>
                  <a:srgbClr val="393A34"/>
                </a:solidFill>
                <a:latin typeface="system-ui"/>
              </a:rPr>
              <a:t>);</a:t>
            </a: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toBeLessThanOrEqual</a:t>
            </a:r>
            <a:r>
              <a:rPr lang="en-US" sz="4000" dirty="0">
                <a:solidFill>
                  <a:srgbClr val="393A34"/>
                </a:solidFill>
                <a:latin typeface="system-ui"/>
              </a:rPr>
              <a:t>(</a:t>
            </a:r>
            <a:r>
              <a:rPr lang="en-US" sz="4000" dirty="0">
                <a:solidFill>
                  <a:srgbClr val="1373C2"/>
                </a:solidFill>
                <a:latin typeface="system-ui"/>
              </a:rPr>
              <a:t>4.5</a:t>
            </a:r>
            <a:r>
              <a:rPr lang="en-US" sz="4000" dirty="0">
                <a:solidFill>
                  <a:srgbClr val="393A34"/>
                </a:solidFill>
                <a:latin typeface="system-ui"/>
              </a:rPr>
              <a:t>);</a:t>
            </a:r>
          </a:p>
          <a:p>
            <a:r>
              <a:rPr lang="en-US" sz="4000" i="1" dirty="0">
                <a:solidFill>
                  <a:srgbClr val="999988"/>
                </a:solidFill>
                <a:latin typeface="system-ui"/>
              </a:rPr>
              <a:t>// </a:t>
            </a:r>
            <a:r>
              <a:rPr lang="en-US" sz="4000" i="1" dirty="0" err="1">
                <a:solidFill>
                  <a:srgbClr val="999988"/>
                </a:solidFill>
                <a:latin typeface="system-ui"/>
              </a:rPr>
              <a:t>toBe</a:t>
            </a:r>
            <a:r>
              <a:rPr lang="en-US" sz="4000" i="1" dirty="0">
                <a:solidFill>
                  <a:srgbClr val="999988"/>
                </a:solidFill>
                <a:latin typeface="system-ui"/>
              </a:rPr>
              <a:t> and </a:t>
            </a:r>
            <a:r>
              <a:rPr lang="en-US" sz="4000" i="1" dirty="0" err="1">
                <a:solidFill>
                  <a:srgbClr val="999988"/>
                </a:solidFill>
                <a:latin typeface="system-ui"/>
              </a:rPr>
              <a:t>toEqual</a:t>
            </a:r>
            <a:r>
              <a:rPr lang="en-US" sz="4000" i="1" dirty="0">
                <a:solidFill>
                  <a:srgbClr val="999988"/>
                </a:solidFill>
                <a:latin typeface="system-ui"/>
              </a:rPr>
              <a:t> are equivalent for numbers</a:t>
            </a:r>
            <a:endParaRPr lang="en-US" sz="4000" dirty="0">
              <a:solidFill>
                <a:srgbClr val="393A34"/>
              </a:solidFill>
              <a:latin typeface="system-ui"/>
            </a:endParaRP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toBe</a:t>
            </a:r>
            <a:r>
              <a:rPr lang="en-US" sz="4000" dirty="0">
                <a:solidFill>
                  <a:srgbClr val="393A34"/>
                </a:solidFill>
                <a:latin typeface="system-ui"/>
              </a:rPr>
              <a:t>(</a:t>
            </a:r>
            <a:r>
              <a:rPr lang="en-US" sz="4000" dirty="0">
                <a:solidFill>
                  <a:srgbClr val="1373C2"/>
                </a:solidFill>
                <a:latin typeface="system-ui"/>
              </a:rPr>
              <a:t>4</a:t>
            </a:r>
            <a:r>
              <a:rPr lang="en-US" sz="4000" dirty="0">
                <a:solidFill>
                  <a:srgbClr val="393A34"/>
                </a:solidFill>
                <a:latin typeface="system-ui"/>
              </a:rPr>
              <a:t>);</a:t>
            </a:r>
          </a:p>
          <a:p>
            <a:r>
              <a:rPr lang="en-US" sz="4000" dirty="0">
                <a:solidFill>
                  <a:srgbClr val="6B2E85"/>
                </a:solidFill>
                <a:latin typeface="system-ui"/>
              </a:rPr>
              <a:t>expect</a:t>
            </a:r>
            <a:r>
              <a:rPr lang="en-US" sz="4000" dirty="0">
                <a:solidFill>
                  <a:srgbClr val="393A34"/>
                </a:solidFill>
                <a:latin typeface="system-ui"/>
              </a:rPr>
              <a:t>(value).</a:t>
            </a:r>
            <a:r>
              <a:rPr lang="en-US" sz="4000" dirty="0" err="1">
                <a:solidFill>
                  <a:srgbClr val="6B2E85"/>
                </a:solidFill>
                <a:latin typeface="system-ui"/>
              </a:rPr>
              <a:t>toEqual</a:t>
            </a:r>
            <a:r>
              <a:rPr lang="en-US" sz="4000" dirty="0">
                <a:solidFill>
                  <a:srgbClr val="393A34"/>
                </a:solidFill>
                <a:latin typeface="system-ui"/>
              </a:rPr>
              <a:t>(</a:t>
            </a:r>
            <a:r>
              <a:rPr lang="en-US" sz="4000" dirty="0">
                <a:solidFill>
                  <a:srgbClr val="1373C2"/>
                </a:solidFill>
                <a:latin typeface="system-ui"/>
              </a:rPr>
              <a:t>4</a:t>
            </a:r>
            <a:r>
              <a:rPr lang="en-US" sz="4000" dirty="0">
                <a:solidFill>
                  <a:srgbClr val="393A34"/>
                </a:solidFill>
                <a:latin typeface="system-ui"/>
              </a:rPr>
              <a:t>);</a:t>
            </a:r>
          </a:p>
          <a:p>
            <a:r>
              <a:rPr lang="en-US" sz="4000" dirty="0">
                <a:solidFill>
                  <a:srgbClr val="393A34"/>
                </a:solidFill>
                <a:latin typeface="system-ui"/>
              </a:rPr>
              <a:t>});</a:t>
            </a:r>
          </a:p>
        </p:txBody>
      </p:sp>
    </p:spTree>
    <p:extLst>
      <p:ext uri="{BB962C8B-B14F-4D97-AF65-F5344CB8AC3E}">
        <p14:creationId xmlns:p14="http://schemas.microsoft.com/office/powerpoint/2010/main" val="284682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body" idx="2"/>
          </p:nvPr>
        </p:nvSpPr>
        <p:spPr>
          <a:xfrm>
            <a:off x="1780557" y="3163652"/>
            <a:ext cx="17993860" cy="8205375"/>
          </a:xfrm>
          <a:prstGeom prst="rect">
            <a:avLst/>
          </a:prstGeom>
          <a:noFill/>
          <a:ln>
            <a:noFill/>
          </a:ln>
        </p:spPr>
        <p:txBody>
          <a:bodyPr spcFirstLastPara="1" wrap="square" lIns="50800" tIns="50800" rIns="50800" bIns="50800" anchor="ctr"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u="sng">
                <a:solidFill>
                  <a:schemeClr val="hlink"/>
                </a:solidFill>
                <a:hlinkClick r:id="rId3"/>
              </a:rPr>
              <a:t>Elzero Web School</a:t>
            </a:r>
            <a:endParaRPr/>
          </a:p>
          <a:p>
            <a:pPr marL="381000" lvl="0" indent="-381000" algn="l" rtl="0">
              <a:lnSpc>
                <a:spcPct val="90000"/>
              </a:lnSpc>
              <a:spcBef>
                <a:spcPts val="4500"/>
              </a:spcBef>
              <a:spcAft>
                <a:spcPts val="0"/>
              </a:spcAft>
              <a:buClr>
                <a:srgbClr val="5E5E5E"/>
              </a:buClr>
              <a:buSzPts val="3690"/>
              <a:buFont typeface="Helvetica Neue"/>
              <a:buChar char="•"/>
            </a:pPr>
            <a:r>
              <a:rPr lang="en-US" u="sng">
                <a:solidFill>
                  <a:schemeClr val="hlink"/>
                </a:solidFill>
                <a:hlinkClick r:id="rId4"/>
              </a:rPr>
              <a:t>https://github.com/sapegin/jest-cheat-sheet</a:t>
            </a:r>
            <a:endParaRPr/>
          </a:p>
        </p:txBody>
      </p:sp>
      <p:sp>
        <p:nvSpPr>
          <p:cNvPr id="174" name="Google Shape;174;p11"/>
          <p:cNvSpPr txBox="1">
            <a:spLocks noGrp="1"/>
          </p:cNvSpPr>
          <p:nvPr>
            <p:ph type="body" idx="4"/>
          </p:nvPr>
        </p:nvSpPr>
        <p:spPr>
          <a:xfrm>
            <a:off x="9410053" y="1591857"/>
            <a:ext cx="4865784" cy="817668"/>
          </a:xfrm>
          <a:prstGeom prst="rect">
            <a:avLst/>
          </a:prstGeom>
          <a:noFill/>
          <a:ln>
            <a:noFill/>
          </a:ln>
        </p:spPr>
        <p:txBody>
          <a:bodyPr spcFirstLastPara="1" wrap="square" lIns="50800" tIns="50800" rIns="50800" bIns="50800" anchor="ctr" anchorCtr="0">
            <a:normAutofit/>
          </a:bodyPr>
          <a:lstStyle/>
          <a:p>
            <a:pPr marL="0" lvl="0" indent="0" algn="l" rtl="0">
              <a:lnSpc>
                <a:spcPct val="80000"/>
              </a:lnSpc>
              <a:spcBef>
                <a:spcPts val="0"/>
              </a:spcBef>
              <a:spcAft>
                <a:spcPts val="0"/>
              </a:spcAft>
              <a:buClr>
                <a:srgbClr val="6B7076"/>
              </a:buClr>
              <a:buSzPct val="178571"/>
              <a:buFont typeface="Helvetica Neue"/>
              <a:buNone/>
            </a:pPr>
            <a:r>
              <a:rPr lang="en-US"/>
              <a:t>Resources</a:t>
            </a:r>
            <a:endParaRPr/>
          </a:p>
        </p:txBody>
      </p:sp>
      <p:sp>
        <p:nvSpPr>
          <p:cNvPr id="175" name="Google Shape;175;p11"/>
          <p:cNvSpPr/>
          <p:nvPr/>
        </p:nvSpPr>
        <p:spPr>
          <a:xfrm>
            <a:off x="21275731" y="657012"/>
            <a:ext cx="817669" cy="817668"/>
          </a:xfrm>
          <a:prstGeom prst="roundRect">
            <a:avLst>
              <a:gd name="adj" fmla="val 15000"/>
            </a:avLst>
          </a:prstGeom>
          <a:solidFill>
            <a:srgbClr val="4294A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6" name="Google Shape;176;p11"/>
          <p:cNvSpPr/>
          <p:nvPr/>
        </p:nvSpPr>
        <p:spPr>
          <a:xfrm>
            <a:off x="22370648" y="657012"/>
            <a:ext cx="817669" cy="817668"/>
          </a:xfrm>
          <a:prstGeom prst="roundRect">
            <a:avLst>
              <a:gd name="adj" fmla="val 15000"/>
            </a:avLst>
          </a:prstGeom>
          <a:solidFill>
            <a:srgbClr val="D6D6D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7" name="Google Shape;177;p11"/>
          <p:cNvSpPr/>
          <p:nvPr/>
        </p:nvSpPr>
        <p:spPr>
          <a:xfrm>
            <a:off x="20123869" y="657012"/>
            <a:ext cx="817669" cy="817668"/>
          </a:xfrm>
          <a:prstGeom prst="roundRect">
            <a:avLst>
              <a:gd name="adj" fmla="val 15000"/>
            </a:avLst>
          </a:prstGeom>
          <a:solidFill>
            <a:srgbClr val="D6D6D6"/>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pic>
        <p:nvPicPr>
          <p:cNvPr id="178" name="Google Shape;178;p11" descr="Untitled-2_Android.png"/>
          <p:cNvPicPr preferRelativeResize="0"/>
          <p:nvPr/>
        </p:nvPicPr>
        <p:blipFill rotWithShape="1">
          <a:blip r:embed="rId5">
            <a:alphaModFix/>
          </a:blip>
          <a:srcRect/>
          <a:stretch/>
        </p:blipFill>
        <p:spPr>
          <a:xfrm>
            <a:off x="21834147" y="106978"/>
            <a:ext cx="1869689" cy="1869690"/>
          </a:xfrm>
          <a:prstGeom prst="rect">
            <a:avLst/>
          </a:prstGeom>
          <a:noFill/>
          <a:ln>
            <a:noFill/>
          </a:ln>
        </p:spPr>
      </p:pic>
      <p:pic>
        <p:nvPicPr>
          <p:cNvPr id="179" name="Google Shape;179;p11" descr="Untitled-2_iOS.png"/>
          <p:cNvPicPr preferRelativeResize="0"/>
          <p:nvPr/>
        </p:nvPicPr>
        <p:blipFill rotWithShape="1">
          <a:blip r:embed="rId6">
            <a:alphaModFix/>
          </a:blip>
          <a:srcRect/>
          <a:stretch/>
        </p:blipFill>
        <p:spPr>
          <a:xfrm>
            <a:off x="19677564" y="186684"/>
            <a:ext cx="1710278" cy="1710278"/>
          </a:xfrm>
          <a:prstGeom prst="rect">
            <a:avLst/>
          </a:prstGeom>
          <a:noFill/>
          <a:ln>
            <a:noFill/>
          </a:ln>
        </p:spPr>
      </p:pic>
      <p:pic>
        <p:nvPicPr>
          <p:cNvPr id="180" name="Google Shape;180;p11" descr="Untitled-2_JS.png"/>
          <p:cNvPicPr preferRelativeResize="0"/>
          <p:nvPr/>
        </p:nvPicPr>
        <p:blipFill rotWithShape="1">
          <a:blip r:embed="rId7">
            <a:alphaModFix/>
          </a:blip>
          <a:srcRect/>
          <a:stretch/>
        </p:blipFill>
        <p:spPr>
          <a:xfrm>
            <a:off x="20829427" y="210707"/>
            <a:ext cx="1710278" cy="17102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ctrTitle" idx="4294967295"/>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p>
            <a:pPr marL="0" marR="0" lvl="0" indent="0" algn="l" rtl="0">
              <a:lnSpc>
                <a:spcPct val="80000"/>
              </a:lnSpc>
              <a:spcBef>
                <a:spcPts val="0"/>
              </a:spcBef>
              <a:spcAft>
                <a:spcPts val="0"/>
              </a:spcAft>
              <a:buClr>
                <a:srgbClr val="FFFFFF"/>
              </a:buClr>
              <a:buSzPts val="11600"/>
              <a:buFont typeface="Helvetica Neue"/>
              <a:buNone/>
            </a:pPr>
            <a:r>
              <a:rPr lang="en-US" sz="11600" b="1" i="0" u="none" strike="noStrike" cap="none">
                <a:solidFill>
                  <a:srgbClr val="FFFFFF"/>
                </a:solidFill>
                <a:latin typeface="Helvetica Neue"/>
                <a:ea typeface="Helvetica Neue"/>
                <a:cs typeface="Helvetica Neue"/>
                <a:sym typeface="Helvetica Neue"/>
              </a:rPr>
              <a:t>Objective</a:t>
            </a:r>
            <a:br>
              <a:rPr lang="en-US" sz="11600" b="1" i="0" u="none" strike="noStrike" cap="none">
                <a:solidFill>
                  <a:srgbClr val="FFFFFF"/>
                </a:solidFill>
                <a:latin typeface="Helvetica Neue"/>
                <a:ea typeface="Helvetica Neue"/>
                <a:cs typeface="Helvetica Neue"/>
                <a:sym typeface="Helvetica Neue"/>
              </a:rPr>
            </a:br>
            <a:br>
              <a:rPr lang="en-US" sz="11600" b="1" i="0" u="none" strike="noStrike" cap="none">
                <a:solidFill>
                  <a:srgbClr val="FFFFFF"/>
                </a:solidFill>
                <a:latin typeface="Helvetica Neue"/>
                <a:ea typeface="Helvetica Neue"/>
                <a:cs typeface="Helvetica Neue"/>
                <a:sym typeface="Helvetica Neue"/>
              </a:rPr>
            </a:br>
            <a:endParaRPr sz="11600" b="1" i="0" u="none" strike="noStrike" cap="none">
              <a:solidFill>
                <a:srgbClr val="FFFFFF"/>
              </a:solidFill>
              <a:latin typeface="Helvetica Neue"/>
              <a:ea typeface="Helvetica Neue"/>
              <a:cs typeface="Helvetica Neue"/>
              <a:sym typeface="Helvetica Neue"/>
            </a:endParaRPr>
          </a:p>
        </p:txBody>
      </p:sp>
      <p:sp>
        <p:nvSpPr>
          <p:cNvPr id="97" name="Google Shape;97;p2"/>
          <p:cNvSpPr txBox="1">
            <a:spLocks noGrp="1"/>
          </p:cNvSpPr>
          <p:nvPr>
            <p:ph type="subTitle" idx="4294967295"/>
          </p:nvPr>
        </p:nvSpPr>
        <p:spPr>
          <a:xfrm>
            <a:off x="1206500" y="7196865"/>
            <a:ext cx="21971000" cy="1905001"/>
          </a:xfrm>
          <a:prstGeom prst="rect">
            <a:avLst/>
          </a:prstGeom>
          <a:noFill/>
          <a:ln>
            <a:noFill/>
          </a:ln>
        </p:spPr>
        <p:txBody>
          <a:bodyPr spcFirstLastPara="1" wrap="square" lIns="50800" tIns="50800" rIns="50800" bIns="50800" anchor="t" anchorCtr="0">
            <a:normAutofit/>
          </a:bodyPr>
          <a:lstStyle/>
          <a:p>
            <a:pPr marL="685800" marR="0" lvl="0" indent="-685800" algn="l" rtl="0">
              <a:lnSpc>
                <a:spcPct val="100000"/>
              </a:lnSpc>
              <a:spcBef>
                <a:spcPts val="0"/>
              </a:spcBef>
              <a:spcAft>
                <a:spcPts val="0"/>
              </a:spcAft>
              <a:buClr>
                <a:srgbClr val="FFFFFF"/>
              </a:buClr>
              <a:buSzPts val="5500"/>
              <a:buFont typeface="Arial"/>
              <a:buChar char="•"/>
            </a:pPr>
            <a:r>
              <a:rPr lang="en-US" sz="5500" b="1" i="0" u="none" strike="noStrike" cap="none">
                <a:solidFill>
                  <a:srgbClr val="FFFFFF"/>
                </a:solidFill>
                <a:latin typeface="Helvetica Neue"/>
                <a:ea typeface="Helvetica Neue"/>
                <a:cs typeface="Helvetica Neue"/>
                <a:sym typeface="Helvetica Neue"/>
              </a:rPr>
              <a:t>Learn to write tests for your React application using Jest.</a:t>
            </a:r>
            <a:endParaRPr/>
          </a:p>
        </p:txBody>
      </p:sp>
      <p:pic>
        <p:nvPicPr>
          <p:cNvPr id="98" name="Google Shape;98;p2" descr="Logo&#10;&#10;Description automatically generated"/>
          <p:cNvPicPr preferRelativeResize="0"/>
          <p:nvPr/>
        </p:nvPicPr>
        <p:blipFill rotWithShape="1">
          <a:blip r:embed="rId3">
            <a:alphaModFix/>
          </a:blip>
          <a:srcRect/>
          <a:stretch/>
        </p:blipFill>
        <p:spPr>
          <a:xfrm>
            <a:off x="14847241" y="12052718"/>
            <a:ext cx="2271440" cy="1605774"/>
          </a:xfrm>
          <a:prstGeom prst="rect">
            <a:avLst/>
          </a:prstGeom>
          <a:noFill/>
          <a:ln>
            <a:noFill/>
          </a:ln>
        </p:spPr>
      </p:pic>
      <p:pic>
        <p:nvPicPr>
          <p:cNvPr id="99" name="Google Shape;99;p2"/>
          <p:cNvPicPr preferRelativeResize="0"/>
          <p:nvPr/>
        </p:nvPicPr>
        <p:blipFill rotWithShape="1">
          <a:blip r:embed="rId4">
            <a:alphaModFix/>
          </a:blip>
          <a:srcRect/>
          <a:stretch/>
        </p:blipFill>
        <p:spPr>
          <a:xfrm>
            <a:off x="17648641" y="12429266"/>
            <a:ext cx="1505130" cy="7525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05" name="Google Shape;105;p3"/>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p>
            <a:pPr marL="990600" lvl="1" indent="-381000" algn="l" rtl="0">
              <a:lnSpc>
                <a:spcPct val="90000"/>
              </a:lnSpc>
              <a:spcBef>
                <a:spcPts val="0"/>
              </a:spcBef>
              <a:spcAft>
                <a:spcPts val="0"/>
              </a:spcAft>
              <a:buClr>
                <a:srgbClr val="5E5E5E"/>
              </a:buClr>
              <a:buSzPts val="3690"/>
              <a:buFont typeface="Arial"/>
              <a:buChar char="•"/>
            </a:pPr>
            <a:r>
              <a:rPr lang="en-US"/>
              <a:t>Manual testing</a:t>
            </a:r>
            <a:endParaRPr/>
          </a:p>
          <a:p>
            <a:pPr marL="990600" lvl="1" indent="-381000" algn="l" rtl="0">
              <a:lnSpc>
                <a:spcPct val="90000"/>
              </a:lnSpc>
              <a:spcBef>
                <a:spcPts val="4500"/>
              </a:spcBef>
              <a:spcAft>
                <a:spcPts val="0"/>
              </a:spcAft>
              <a:buClr>
                <a:srgbClr val="5E5E5E"/>
              </a:buClr>
              <a:buSzPts val="3690"/>
              <a:buFont typeface="Arial"/>
              <a:buChar char="•"/>
            </a:pPr>
            <a:r>
              <a:rPr lang="en-US"/>
              <a:t>Documented manual testing</a:t>
            </a:r>
            <a:endParaRPr/>
          </a:p>
          <a:p>
            <a:pPr marL="990600" lvl="1" indent="-381000" algn="l" rtl="0">
              <a:lnSpc>
                <a:spcPct val="90000"/>
              </a:lnSpc>
              <a:spcBef>
                <a:spcPts val="4500"/>
              </a:spcBef>
              <a:spcAft>
                <a:spcPts val="0"/>
              </a:spcAft>
              <a:buClr>
                <a:srgbClr val="5E5E5E"/>
              </a:buClr>
              <a:buSzPts val="3690"/>
              <a:buFont typeface="Arial"/>
              <a:buChar char="•"/>
            </a:pPr>
            <a:r>
              <a:rPr lang="en-US"/>
              <a:t>End-to-end testing</a:t>
            </a:r>
            <a:endParaRPr/>
          </a:p>
          <a:p>
            <a:pPr marL="990600" lvl="1" indent="-381000" algn="l" rtl="0">
              <a:lnSpc>
                <a:spcPct val="90000"/>
              </a:lnSpc>
              <a:spcBef>
                <a:spcPts val="4500"/>
              </a:spcBef>
              <a:spcAft>
                <a:spcPts val="0"/>
              </a:spcAft>
              <a:buClr>
                <a:srgbClr val="5E5E5E"/>
              </a:buClr>
              <a:buSzPts val="3690"/>
              <a:buFont typeface="Arial"/>
              <a:buChar char="•"/>
            </a:pPr>
            <a:r>
              <a:rPr lang="en-US"/>
              <a:t>Unit tests</a:t>
            </a:r>
            <a:endParaRPr/>
          </a:p>
          <a:p>
            <a:pPr marL="990600" lvl="1" indent="-381000" algn="l" rtl="0">
              <a:lnSpc>
                <a:spcPct val="90000"/>
              </a:lnSpc>
              <a:spcBef>
                <a:spcPts val="4500"/>
              </a:spcBef>
              <a:spcAft>
                <a:spcPts val="0"/>
              </a:spcAft>
              <a:buClr>
                <a:srgbClr val="5E5E5E"/>
              </a:buClr>
              <a:buSzPts val="3690"/>
              <a:buFont typeface="Arial"/>
              <a:buChar char="•"/>
            </a:pPr>
            <a:r>
              <a:rPr lang="en-US"/>
              <a:t>Integration testing</a:t>
            </a:r>
            <a:endParaRPr/>
          </a:p>
          <a:p>
            <a:pPr marL="990600" lvl="1" indent="-381000" algn="l" rtl="0">
              <a:lnSpc>
                <a:spcPct val="90000"/>
              </a:lnSpc>
              <a:spcBef>
                <a:spcPts val="4500"/>
              </a:spcBef>
              <a:spcAft>
                <a:spcPts val="0"/>
              </a:spcAft>
              <a:buClr>
                <a:srgbClr val="5E5E5E"/>
              </a:buClr>
              <a:buSzPts val="3690"/>
              <a:buFont typeface="Arial"/>
              <a:buChar char="•"/>
            </a:pPr>
            <a:r>
              <a:rPr lang="en-US"/>
              <a:t>Snapshot testing</a:t>
            </a:r>
            <a:endParaRPr/>
          </a:p>
          <a:p>
            <a:pPr marL="381000" lvl="0" indent="-146684" algn="l" rtl="0">
              <a:lnSpc>
                <a:spcPct val="90000"/>
              </a:lnSpc>
              <a:spcBef>
                <a:spcPts val="4500"/>
              </a:spcBef>
              <a:spcAft>
                <a:spcPts val="0"/>
              </a:spcAft>
              <a:buClr>
                <a:srgbClr val="5E5E5E"/>
              </a:buClr>
              <a:buSzPts val="3690"/>
              <a:buFont typeface="Helvetica Neue"/>
              <a:buNone/>
            </a:pPr>
            <a:endParaRPr/>
          </a:p>
        </p:txBody>
      </p:sp>
      <p:sp>
        <p:nvSpPr>
          <p:cNvPr id="106" name="Google Shape;106;p3"/>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Type of Tests</a:t>
            </a:r>
            <a:endParaRPr/>
          </a:p>
        </p:txBody>
      </p:sp>
      <p:sp>
        <p:nvSpPr>
          <p:cNvPr id="107" name="Google Shape;107;p3"/>
          <p:cNvSpPr>
            <a:spLocks noGrp="1"/>
          </p:cNvSpPr>
          <p:nvPr>
            <p:ph type="pic" idx="3"/>
          </p:nvPr>
        </p:nvSpPr>
        <p:spPr>
          <a:xfrm>
            <a:off x="12193751" y="1401265"/>
            <a:ext cx="10913372" cy="10913371"/>
          </a:xfrm>
          <a:prstGeom prst="rect">
            <a:avLst/>
          </a:prstGeom>
          <a:no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13" name="Google Shape;113;p4"/>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a:t>Quality Of Code &amp; Design</a:t>
            </a:r>
            <a:endParaRPr/>
          </a:p>
          <a:p>
            <a:pPr marL="381000" lvl="0" indent="-381000" algn="l" rtl="0">
              <a:lnSpc>
                <a:spcPct val="90000"/>
              </a:lnSpc>
              <a:spcBef>
                <a:spcPts val="4500"/>
              </a:spcBef>
              <a:spcAft>
                <a:spcPts val="0"/>
              </a:spcAft>
              <a:buClr>
                <a:srgbClr val="5E5E5E"/>
              </a:buClr>
              <a:buSzPts val="3690"/>
              <a:buFont typeface="Helvetica Neue"/>
              <a:buChar char="•"/>
            </a:pPr>
            <a:r>
              <a:rPr lang="en-US"/>
              <a:t>Find Issues &amp; Bugs Early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Functionality Documentation</a:t>
            </a:r>
            <a:endParaRPr/>
          </a:p>
          <a:p>
            <a:pPr marL="381000" lvl="0" indent="-146684" algn="l" rtl="0">
              <a:lnSpc>
                <a:spcPct val="90000"/>
              </a:lnSpc>
              <a:spcBef>
                <a:spcPts val="4500"/>
              </a:spcBef>
              <a:spcAft>
                <a:spcPts val="0"/>
              </a:spcAft>
              <a:buClr>
                <a:srgbClr val="5E5E5E"/>
              </a:buClr>
              <a:buSzPts val="3690"/>
              <a:buFont typeface="Helvetica Neue"/>
              <a:buNone/>
            </a:pPr>
            <a:endParaRPr/>
          </a:p>
        </p:txBody>
      </p:sp>
      <p:sp>
        <p:nvSpPr>
          <p:cNvPr id="114" name="Google Shape;114;p4"/>
          <p:cNvSpPr txBox="1">
            <a:spLocks noGrp="1"/>
          </p:cNvSpPr>
          <p:nvPr>
            <p:ph type="title"/>
          </p:nvPr>
        </p:nvSpPr>
        <p:spPr>
          <a:xfrm>
            <a:off x="1206500" y="1079500"/>
            <a:ext cx="13003770"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Why we need Testing?</a:t>
            </a:r>
            <a:endParaRPr/>
          </a:p>
        </p:txBody>
      </p:sp>
      <p:sp>
        <p:nvSpPr>
          <p:cNvPr id="115" name="Google Shape;115;p4"/>
          <p:cNvSpPr>
            <a:spLocks noGrp="1"/>
          </p:cNvSpPr>
          <p:nvPr>
            <p:ph type="pic" idx="3"/>
          </p:nvPr>
        </p:nvSpPr>
        <p:spPr>
          <a:xfrm>
            <a:off x="12193751" y="1401265"/>
            <a:ext cx="10913372" cy="10913371"/>
          </a:xfrm>
          <a:prstGeom prst="rect">
            <a:avLst/>
          </a:prstGeom>
          <a:no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21" name="Google Shape;121;p5"/>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a:t>Performance testing</a:t>
            </a:r>
            <a:endParaRPr/>
          </a:p>
          <a:p>
            <a:pPr marL="381000" lvl="0" indent="-381000" algn="l" rtl="0">
              <a:lnSpc>
                <a:spcPct val="90000"/>
              </a:lnSpc>
              <a:spcBef>
                <a:spcPts val="4500"/>
              </a:spcBef>
              <a:spcAft>
                <a:spcPts val="0"/>
              </a:spcAft>
              <a:buClr>
                <a:srgbClr val="5E5E5E"/>
              </a:buClr>
              <a:buSzPts val="3690"/>
              <a:buFont typeface="Helvetica Neue"/>
              <a:buChar char="•"/>
            </a:pPr>
            <a:r>
              <a:rPr lang="en-US"/>
              <a:t>Usability testing</a:t>
            </a:r>
            <a:endParaRPr/>
          </a:p>
          <a:p>
            <a:pPr marL="381000" lvl="0" indent="-381000" algn="l" rtl="0">
              <a:lnSpc>
                <a:spcPct val="90000"/>
              </a:lnSpc>
              <a:spcBef>
                <a:spcPts val="4500"/>
              </a:spcBef>
              <a:spcAft>
                <a:spcPts val="0"/>
              </a:spcAft>
              <a:buClr>
                <a:srgbClr val="5E5E5E"/>
              </a:buClr>
              <a:buSzPts val="3690"/>
              <a:buFont typeface="Helvetica Neue"/>
              <a:buChar char="•"/>
            </a:pPr>
            <a:r>
              <a:rPr lang="en-US"/>
              <a:t>Security testing</a:t>
            </a:r>
            <a:endParaRPr/>
          </a:p>
        </p:txBody>
      </p:sp>
      <p:sp>
        <p:nvSpPr>
          <p:cNvPr id="122" name="Google Shape;122;p5"/>
          <p:cNvSpPr txBox="1">
            <a:spLocks noGrp="1"/>
          </p:cNvSpPr>
          <p:nvPr>
            <p:ph type="title"/>
          </p:nvPr>
        </p:nvSpPr>
        <p:spPr>
          <a:xfrm>
            <a:off x="1206500" y="1079500"/>
            <a:ext cx="13003770"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To improve quality: </a:t>
            </a:r>
            <a:endParaRPr/>
          </a:p>
        </p:txBody>
      </p:sp>
      <p:sp>
        <p:nvSpPr>
          <p:cNvPr id="123" name="Google Shape;123;p5"/>
          <p:cNvSpPr>
            <a:spLocks noGrp="1"/>
          </p:cNvSpPr>
          <p:nvPr>
            <p:ph type="pic" idx="3"/>
          </p:nvPr>
        </p:nvSpPr>
        <p:spPr>
          <a:xfrm>
            <a:off x="12193751" y="1401265"/>
            <a:ext cx="10913372" cy="10913371"/>
          </a:xfrm>
          <a:prstGeom prst="rect">
            <a:avLst/>
          </a:prstGeom>
          <a:no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29" name="Google Shape;129;p6"/>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a:t>The official React documentation lists a number of tools that can be used for testing React apps</a:t>
            </a:r>
            <a:endParaRPr/>
          </a:p>
          <a:p>
            <a:pPr marL="381000" lvl="0" indent="-381000" algn="l" rtl="0">
              <a:lnSpc>
                <a:spcPct val="90000"/>
              </a:lnSpc>
              <a:spcBef>
                <a:spcPts val="4500"/>
              </a:spcBef>
              <a:spcAft>
                <a:spcPts val="0"/>
              </a:spcAft>
              <a:buClr>
                <a:srgbClr val="5E5E5E"/>
              </a:buClr>
              <a:buSzPts val="3690"/>
              <a:buFont typeface="Helvetica Neue"/>
              <a:buChar char="•"/>
            </a:pPr>
            <a:r>
              <a:rPr lang="en-US"/>
              <a:t>Jest is automatically installed when you create a React app using the Create React App starter kit that we have been using throughout this level of the Bootcamp.</a:t>
            </a:r>
            <a:endParaRPr/>
          </a:p>
          <a:p>
            <a:pPr marL="381000" lvl="0" indent="-381000" algn="l" rtl="0">
              <a:lnSpc>
                <a:spcPct val="90000"/>
              </a:lnSpc>
              <a:spcBef>
                <a:spcPts val="4500"/>
              </a:spcBef>
              <a:spcAft>
                <a:spcPts val="0"/>
              </a:spcAft>
              <a:buClr>
                <a:srgbClr val="5E5E5E"/>
              </a:buClr>
              <a:buSzPts val="3690"/>
              <a:buFont typeface="Helvetica Neue"/>
              <a:buChar char="•"/>
            </a:pPr>
            <a:r>
              <a:rPr lang="en-US"/>
              <a:t>We will use Jest to test React.</a:t>
            </a:r>
            <a:endParaRPr/>
          </a:p>
          <a:p>
            <a:pPr marL="381000" lvl="0" indent="-146684" algn="l" rtl="0">
              <a:lnSpc>
                <a:spcPct val="90000"/>
              </a:lnSpc>
              <a:spcBef>
                <a:spcPts val="4500"/>
              </a:spcBef>
              <a:spcAft>
                <a:spcPts val="0"/>
              </a:spcAft>
              <a:buClr>
                <a:srgbClr val="5E5E5E"/>
              </a:buClr>
              <a:buSzPts val="3690"/>
              <a:buFont typeface="Helvetica Neue"/>
              <a:buNone/>
            </a:pPr>
            <a:endParaRPr/>
          </a:p>
        </p:txBody>
      </p:sp>
      <p:sp>
        <p:nvSpPr>
          <p:cNvPr id="130" name="Google Shape;130;p6"/>
          <p:cNvSpPr txBox="1">
            <a:spLocks noGrp="1"/>
          </p:cNvSpPr>
          <p:nvPr>
            <p:ph type="title"/>
          </p:nvPr>
        </p:nvSpPr>
        <p:spPr>
          <a:xfrm>
            <a:off x="1206500" y="1079500"/>
            <a:ext cx="17756414"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Testing Frameworks for React</a:t>
            </a:r>
            <a:endParaRPr/>
          </a:p>
        </p:txBody>
      </p:sp>
      <p:pic>
        <p:nvPicPr>
          <p:cNvPr id="131" name="Google Shape;131;p6" descr="Jest · 🃏 Delightful JavaScript Testing"/>
          <p:cNvPicPr preferRelativeResize="0"/>
          <p:nvPr/>
        </p:nvPicPr>
        <p:blipFill rotWithShape="1">
          <a:blip r:embed="rId3">
            <a:alphaModFix/>
          </a:blip>
          <a:srcRect l="35131" t="16172" r="36451" b="39296"/>
          <a:stretch/>
        </p:blipFill>
        <p:spPr>
          <a:xfrm>
            <a:off x="11868539" y="2514600"/>
            <a:ext cx="10228902" cy="83771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37" name="Google Shape;137;p7"/>
          <p:cNvSpPr txBox="1">
            <a:spLocks noGrp="1"/>
          </p:cNvSpPr>
          <p:nvPr>
            <p:ph type="body" idx="2"/>
          </p:nvPr>
        </p:nvSpPr>
        <p:spPr>
          <a:xfrm>
            <a:off x="1206500" y="4248504"/>
            <a:ext cx="21431077" cy="8256630"/>
          </a:xfrm>
          <a:prstGeom prst="rect">
            <a:avLst/>
          </a:prstGeom>
          <a:noFill/>
          <a:ln>
            <a:noFill/>
          </a:ln>
        </p:spPr>
        <p:txBody>
          <a:bodyPr spcFirstLastPara="1" wrap="square" lIns="50800" tIns="50800" rIns="50800" bIns="50800" anchor="t" anchorCtr="0">
            <a:normAutofit/>
          </a:bodyPr>
          <a:lstStyle/>
          <a:p>
            <a:pPr marL="381000" lvl="0" indent="-381000" algn="l" rtl="0">
              <a:lnSpc>
                <a:spcPct val="90000"/>
              </a:lnSpc>
              <a:spcBef>
                <a:spcPts val="0"/>
              </a:spcBef>
              <a:spcAft>
                <a:spcPts val="0"/>
              </a:spcAft>
              <a:buClr>
                <a:srgbClr val="5E5E5E"/>
              </a:buClr>
              <a:buSzPts val="3690"/>
              <a:buFont typeface="Helvetica Neue"/>
              <a:buChar char="•"/>
            </a:pPr>
            <a:r>
              <a:rPr lang="en-US"/>
              <a:t>Software Testing Method That Break Your Software To Pieces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Tests Written And Run By The Software Developers .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It Test a Section (Unit) In Your App To Ensure It Work And Behave Like Expected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Unit Test Can Be For One Method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Unit Test Can Be For The Whole Class in OOP</a:t>
            </a:r>
            <a:endParaRPr/>
          </a:p>
          <a:p>
            <a:pPr marL="381000" lvl="0" indent="-381000" algn="l" rtl="0">
              <a:lnSpc>
                <a:spcPct val="90000"/>
              </a:lnSpc>
              <a:spcBef>
                <a:spcPts val="4500"/>
              </a:spcBef>
              <a:spcAft>
                <a:spcPts val="0"/>
              </a:spcAft>
              <a:buClr>
                <a:srgbClr val="5E5E5E"/>
              </a:buClr>
              <a:buSzPts val="3690"/>
              <a:buFont typeface="Helvetica Neue"/>
              <a:buChar char="•"/>
            </a:pPr>
            <a:r>
              <a:rPr lang="en-US"/>
              <a:t>Unit Test Can Be The Whole Module</a:t>
            </a:r>
            <a:endParaRPr/>
          </a:p>
          <a:p>
            <a:pPr marL="381000" lvl="0" indent="-381000" algn="l" rtl="0">
              <a:lnSpc>
                <a:spcPct val="90000"/>
              </a:lnSpc>
              <a:spcBef>
                <a:spcPts val="4500"/>
              </a:spcBef>
              <a:spcAft>
                <a:spcPts val="0"/>
              </a:spcAft>
              <a:buClr>
                <a:srgbClr val="5E5E5E"/>
              </a:buClr>
              <a:buSzPts val="3690"/>
              <a:buFont typeface="Helvetica Neue"/>
              <a:buChar char="•"/>
            </a:pPr>
            <a:r>
              <a:rPr lang="en-US"/>
              <a:t>Unit Test Can Be Done For The Whole Procedure </a:t>
            </a:r>
            <a:endParaRPr/>
          </a:p>
          <a:p>
            <a:pPr marL="381000" lvl="0" indent="-381000" algn="l" rtl="0">
              <a:lnSpc>
                <a:spcPct val="90000"/>
              </a:lnSpc>
              <a:spcBef>
                <a:spcPts val="4500"/>
              </a:spcBef>
              <a:spcAft>
                <a:spcPts val="0"/>
              </a:spcAft>
              <a:buClr>
                <a:srgbClr val="5E5E5E"/>
              </a:buClr>
              <a:buSzPts val="3690"/>
              <a:buFont typeface="Helvetica Neue"/>
              <a:buChar char="•"/>
            </a:pPr>
            <a:r>
              <a:rPr lang="en-US"/>
              <a:t>A Unit is The Smallest Testable Part of Any Software</a:t>
            </a:r>
            <a:endParaRPr/>
          </a:p>
        </p:txBody>
      </p:sp>
      <p:sp>
        <p:nvSpPr>
          <p:cNvPr id="138" name="Google Shape;138;p7"/>
          <p:cNvSpPr txBox="1">
            <a:spLocks noGrp="1"/>
          </p:cNvSpPr>
          <p:nvPr>
            <p:ph type="title"/>
          </p:nvPr>
        </p:nvSpPr>
        <p:spPr>
          <a:xfrm>
            <a:off x="1206499" y="1079500"/>
            <a:ext cx="12449864"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What Is Unit Testing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44" name="Google Shape;144;p8"/>
          <p:cNvSpPr txBox="1">
            <a:spLocks noGrp="1"/>
          </p:cNvSpPr>
          <p:nvPr>
            <p:ph type="body" idx="2"/>
          </p:nvPr>
        </p:nvSpPr>
        <p:spPr>
          <a:xfrm>
            <a:off x="1206500" y="4248504"/>
            <a:ext cx="21431077" cy="8256630"/>
          </a:xfrm>
          <a:prstGeom prst="rect">
            <a:avLst/>
          </a:prstGeom>
          <a:noFill/>
          <a:ln>
            <a:noFill/>
          </a:ln>
        </p:spPr>
        <p:txBody>
          <a:bodyPr spcFirstLastPara="1" wrap="square" lIns="50800" tIns="50800" rIns="50800" bIns="50800" anchor="t" anchorCtr="0">
            <a:normAutofit/>
          </a:bodyPr>
          <a:lstStyle/>
          <a:p>
            <a:pPr marL="381000" lvl="0" indent="-146684" algn="l" rtl="0">
              <a:lnSpc>
                <a:spcPct val="90000"/>
              </a:lnSpc>
              <a:spcBef>
                <a:spcPts val="0"/>
              </a:spcBef>
              <a:spcAft>
                <a:spcPts val="0"/>
              </a:spcAft>
              <a:buClr>
                <a:srgbClr val="5E5E5E"/>
              </a:buClr>
              <a:buSzPts val="3690"/>
              <a:buFont typeface="Helvetica Neue"/>
              <a:buNone/>
            </a:pPr>
            <a:endParaRPr/>
          </a:p>
        </p:txBody>
      </p:sp>
      <p:sp>
        <p:nvSpPr>
          <p:cNvPr id="145" name="Google Shape;145;p8"/>
          <p:cNvSpPr txBox="1">
            <a:spLocks noGrp="1"/>
          </p:cNvSpPr>
          <p:nvPr>
            <p:ph type="title"/>
          </p:nvPr>
        </p:nvSpPr>
        <p:spPr>
          <a:xfrm>
            <a:off x="1206499" y="1079500"/>
            <a:ext cx="12449864"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Testing cycle</a:t>
            </a:r>
            <a:endParaRPr/>
          </a:p>
        </p:txBody>
      </p:sp>
      <p:pic>
        <p:nvPicPr>
          <p:cNvPr id="146" name="Google Shape;146;p8"/>
          <p:cNvPicPr preferRelativeResize="0"/>
          <p:nvPr/>
        </p:nvPicPr>
        <p:blipFill rotWithShape="1">
          <a:blip r:embed="rId3">
            <a:alphaModFix/>
          </a:blip>
          <a:srcRect l="35360" t="38348" r="9910" b="28259"/>
          <a:stretch/>
        </p:blipFill>
        <p:spPr>
          <a:xfrm>
            <a:off x="1244249" y="4248504"/>
            <a:ext cx="21895501" cy="75147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5E5E5E"/>
              </a:buClr>
              <a:buSzPts val="5500"/>
              <a:buFont typeface="Helvetica Neue"/>
              <a:buNone/>
            </a:pPr>
            <a:endParaRPr/>
          </a:p>
        </p:txBody>
      </p:sp>
      <p:sp>
        <p:nvSpPr>
          <p:cNvPr id="152" name="Google Shape;152;p9"/>
          <p:cNvSpPr txBox="1">
            <a:spLocks noGrp="1"/>
          </p:cNvSpPr>
          <p:nvPr>
            <p:ph type="body" idx="2"/>
          </p:nvPr>
        </p:nvSpPr>
        <p:spPr>
          <a:xfrm>
            <a:off x="1206500" y="4248504"/>
            <a:ext cx="21431077" cy="8256630"/>
          </a:xfrm>
          <a:prstGeom prst="rect">
            <a:avLst/>
          </a:prstGeom>
          <a:noFill/>
          <a:ln>
            <a:noFill/>
          </a:ln>
        </p:spPr>
        <p:txBody>
          <a:bodyPr spcFirstLastPara="1" wrap="square" lIns="50800" tIns="50800" rIns="50800" bIns="50800" anchor="t" anchorCtr="0">
            <a:normAutofit/>
          </a:bodyPr>
          <a:lstStyle/>
          <a:p>
            <a:pPr marL="514350" lvl="0" indent="-514350" algn="l" rtl="0">
              <a:lnSpc>
                <a:spcPct val="90000"/>
              </a:lnSpc>
              <a:spcBef>
                <a:spcPts val="0"/>
              </a:spcBef>
              <a:spcAft>
                <a:spcPts val="0"/>
              </a:spcAft>
              <a:buClr>
                <a:srgbClr val="5E5E5E"/>
              </a:buClr>
              <a:buSzPts val="3690"/>
              <a:buFont typeface="Helvetica Neue"/>
              <a:buAutoNum type="arabicPeriod"/>
            </a:pPr>
            <a:r>
              <a:rPr lang="en-US"/>
              <a:t>Get The Function To Test. </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Give Input To The Function.</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Define What Is The Output </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Check For The Output</a:t>
            </a:r>
            <a:endParaRPr/>
          </a:p>
          <a:p>
            <a:pPr marL="0" lvl="0" indent="0" algn="l" rtl="0">
              <a:lnSpc>
                <a:spcPct val="90000"/>
              </a:lnSpc>
              <a:spcBef>
                <a:spcPts val="4500"/>
              </a:spcBef>
              <a:spcAft>
                <a:spcPts val="0"/>
              </a:spcAft>
              <a:buClr>
                <a:srgbClr val="C00000"/>
              </a:buClr>
              <a:buSzPts val="4920"/>
              <a:buFont typeface="Helvetica Neue"/>
              <a:buNone/>
            </a:pPr>
            <a:r>
              <a:rPr lang="en-US" sz="4000" b="1">
                <a:solidFill>
                  <a:srgbClr val="C00000"/>
                </a:solidFill>
              </a:rPr>
              <a:t>TDD =&gt; Test Driven Development</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Think About What Your Code Will Do</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 Write The Code</a:t>
            </a:r>
            <a:endParaRPr/>
          </a:p>
          <a:p>
            <a:pPr marL="514350" lvl="0" indent="-514350" algn="l" rtl="0">
              <a:lnSpc>
                <a:spcPct val="90000"/>
              </a:lnSpc>
              <a:spcBef>
                <a:spcPts val="4500"/>
              </a:spcBef>
              <a:spcAft>
                <a:spcPts val="0"/>
              </a:spcAft>
              <a:buClr>
                <a:srgbClr val="5E5E5E"/>
              </a:buClr>
              <a:buSzPts val="3690"/>
              <a:buFont typeface="Helvetica Neue"/>
              <a:buAutoNum type="arabicPeriod"/>
            </a:pPr>
            <a:r>
              <a:rPr lang="en-US"/>
              <a:t>Test The Code</a:t>
            </a:r>
            <a:endParaRPr/>
          </a:p>
        </p:txBody>
      </p:sp>
      <p:sp>
        <p:nvSpPr>
          <p:cNvPr id="153" name="Google Shape;153;p9"/>
          <p:cNvSpPr txBox="1">
            <a:spLocks noGrp="1"/>
          </p:cNvSpPr>
          <p:nvPr>
            <p:ph type="title"/>
          </p:nvPr>
        </p:nvSpPr>
        <p:spPr>
          <a:xfrm>
            <a:off x="1206499" y="1079500"/>
            <a:ext cx="12449864" cy="1435100"/>
          </a:xfrm>
          <a:prstGeom prst="rect">
            <a:avLst/>
          </a:prstGeom>
          <a:noFill/>
          <a:ln>
            <a:noFill/>
          </a:ln>
        </p:spPr>
        <p:txBody>
          <a:bodyPr spcFirstLastPara="1" wrap="square" lIns="50800" tIns="50800" rIns="50800" bIns="50800" anchor="t" anchorCtr="0">
            <a:normAutofit/>
          </a:bodyPr>
          <a:lstStyle/>
          <a:p>
            <a:pPr marL="0" lvl="0" indent="0" algn="l" rtl="0">
              <a:lnSpc>
                <a:spcPct val="80000"/>
              </a:lnSpc>
              <a:spcBef>
                <a:spcPts val="0"/>
              </a:spcBef>
              <a:spcAft>
                <a:spcPts val="0"/>
              </a:spcAft>
              <a:buClr>
                <a:srgbClr val="5E5E5E"/>
              </a:buClr>
              <a:buSzPts val="8500"/>
              <a:buFont typeface="Helvetica Neue"/>
              <a:buNone/>
            </a:pPr>
            <a:r>
              <a:rPr lang="en-US"/>
              <a:t>Testing Rules</a:t>
            </a:r>
            <a:endParaRPr/>
          </a:p>
        </p:txBody>
      </p:sp>
    </p:spTree>
  </p:cSld>
  <p:clrMapOvr>
    <a:masterClrMapping/>
  </p:clrMapOvr>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1064</Words>
  <Application>Microsoft Macintosh PowerPoint</Application>
  <PresentationFormat>Custom</PresentationFormat>
  <Paragraphs>113</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Helvetica Neue</vt:lpstr>
      <vt:lpstr>Arial</vt:lpstr>
      <vt:lpstr>system-ui</vt:lpstr>
      <vt:lpstr>Wingdings</vt:lpstr>
      <vt:lpstr>Consolas</vt:lpstr>
      <vt:lpstr>Montserrat Light</vt:lpstr>
      <vt:lpstr>Montserrat</vt:lpstr>
      <vt:lpstr>21_BasicWhite</vt:lpstr>
      <vt:lpstr>Jest</vt:lpstr>
      <vt:lpstr>Objective  </vt:lpstr>
      <vt:lpstr>Type of Tests</vt:lpstr>
      <vt:lpstr>Why we need Testing?</vt:lpstr>
      <vt:lpstr>To improve quality: </vt:lpstr>
      <vt:lpstr>Testing Frameworks for React</vt:lpstr>
      <vt:lpstr>What Is Unit Testing ?</vt:lpstr>
      <vt:lpstr>Testing cycle</vt:lpstr>
      <vt:lpstr>Testing Rules</vt:lpstr>
      <vt:lpstr>Jest Unit Testing</vt:lpstr>
      <vt:lpstr>Using Matchers </vt:lpstr>
      <vt:lpstr>Common Matchers  </vt:lpstr>
      <vt:lpstr>Truthiness </vt:lpstr>
      <vt:lpstr>Numbers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Jest</dc:title>
  <cp:lastModifiedBy>Maryam Balabeed</cp:lastModifiedBy>
  <cp:revision>1</cp:revision>
  <dcterms:modified xsi:type="dcterms:W3CDTF">2021-11-03T20:17:47Z</dcterms:modified>
</cp:coreProperties>
</file>