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3" r:id="rId4"/>
    <p:sldId id="282" r:id="rId5"/>
    <p:sldId id="279" r:id="rId6"/>
    <p:sldId id="281" r:id="rId7"/>
    <p:sldId id="278" r:id="rId8"/>
    <p:sldId id="276" r:id="rId9"/>
    <p:sldId id="270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B9"/>
    <a:srgbClr val="FFDE7C"/>
    <a:srgbClr val="FF3399"/>
    <a:srgbClr val="6B8CCF"/>
    <a:srgbClr val="9751CB"/>
    <a:srgbClr val="09BFBB"/>
    <a:srgbClr val="82D2F6"/>
    <a:srgbClr val="A0B6E0"/>
    <a:srgbClr val="FFCD3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5CD3-6166-40BD-AE44-D54CD94D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4225-8215-4A80-9BAD-8ADCB1C6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26D2-C040-420C-B077-651887D9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4B8D-521C-4E18-BB91-2A78CB9B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3145-E021-4DFA-B264-07E45AB7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F968-F3A9-48AD-8149-E3EAA0A7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65E58-C88D-4B3A-AA92-18F8AA42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6142-6F69-4AEB-ABC9-071AEF7C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AE15-B302-4B8D-9A76-6330D1CB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2C66-B9DA-48C6-9690-B1186CCF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CD84B-A2B2-44C3-B2AA-F75CB9015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554A6-9449-4116-A917-232B978BE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9B70-BDED-4ACB-B908-33E0B226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A395-FD88-4F91-B901-E043D815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6EA0-724A-4977-9CF2-2C178877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684-00D9-4AEF-AFEB-1D9BEF7B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7C97-4EAA-4BBE-8E83-0633AA78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2A5E-91C8-48F8-888B-7CEFDE43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F6F1-7FD8-4DBC-9F9B-D7C8885C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BD59-A9D8-42A8-8367-227C5790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F26D-DB67-41E2-B6CC-9731B49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18DBE-49E9-4B16-8DD3-D0A022DC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3640-6E44-41DA-A992-C0E0D554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112C-081E-4108-9569-20B3A64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0479-DAEB-40A4-8D9E-D5583397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DC1F-C112-4F14-81CF-33333098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74D3-B3AD-498B-A14D-3F35D819F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7C20-490E-4B5B-95BB-356FE289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359E4-C30F-4C65-A713-14059A42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7BA1-65A1-4AE5-870A-B9F3198C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90A7-55F7-4D99-9782-A9AC07C8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ACEA-8EBD-42A1-A042-2BE225FE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DD34-4A53-49C2-916D-F0158B9A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34E0-AC0A-44B3-91C6-EB88D43D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D779F-76B2-4660-8320-BEE19B37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7B49-E6B4-43D9-8905-F519255E4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B91D8-6A2F-456A-8AB8-168A1B72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21593-6F14-4CCC-B37F-12C7099F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1EAC0-5084-4115-A1B5-8CE74F5B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1674-1159-434E-AF52-3C56E8E6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AA716-30C0-42E1-8B69-301511CE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30130-35A6-4AF8-A462-9621A6A9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B0542-E60A-444A-9B8B-5CA546D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23D75-D59F-4D0A-A7A0-B8A2B3D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EE9B4-7266-4AD5-9018-244FE967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41939-3834-4E6B-8C24-45C44D41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BB3-2637-456A-8D0D-1CAAE15B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3E1E-B018-40CE-8B76-1FA098C4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AA68-D181-4255-8B1C-D6CC4E05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57126-4A34-4602-9BDE-C2182E1C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2B926-F267-474E-8E22-356C59D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CC1B7-15DD-405C-8699-B14EE122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64D5-4D9F-4BB8-866D-8E78E965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A37E-9D73-4E3C-AF07-2608FFB00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8318-FB61-4DDD-9405-89D42682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FDF9-6AD4-462C-AC31-86E91522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87A3-8873-4D7D-A08E-19B98A56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870A0-E85F-448A-A169-FB9FFCA0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4F3F7-267D-4BAC-99B7-E6FBAF97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830D-EDD2-4B33-AF01-CE6D72D5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1FD6-C283-497F-89BD-CE62E4840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9278-FCE9-4766-848A-994A1FE5120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BE17-4D5D-49AA-8B88-85AF61E76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8596-F044-4D37-9761-77222328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98D8-7DE3-42A5-A6AB-C7CB1C83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large body of water&#10;&#10;Description automatically generated">
            <a:extLst>
              <a:ext uri="{FF2B5EF4-FFF2-40B4-BE49-F238E27FC236}">
                <a16:creationId xmlns:a16="http://schemas.microsoft.com/office/drawing/2014/main" id="{DECB7F53-1C06-46F8-A81F-87225F364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r="20446" b="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508" y="96839"/>
            <a:ext cx="1480650" cy="7070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1FEE8D-FE59-4047-BA80-61D9F0AC12F5}"/>
              </a:ext>
            </a:extLst>
          </p:cNvPr>
          <p:cNvSpPr/>
          <p:nvPr/>
        </p:nvSpPr>
        <p:spPr>
          <a:xfrm>
            <a:off x="360342" y="2310547"/>
            <a:ext cx="9076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63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Tourist</a:t>
            </a:r>
            <a:r>
              <a:rPr lang="en-US" sz="6000" b="1" dirty="0">
                <a:solidFill>
                  <a:srgbClr val="63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Side Of </a:t>
            </a:r>
            <a:r>
              <a:rPr lang="en-US" sz="6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2534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98" y="62156"/>
            <a:ext cx="1363291" cy="650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D9694-005C-44E6-894C-24D8E4E8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76" y="1777766"/>
            <a:ext cx="9769696" cy="28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76483"/>
            <a:ext cx="1379314" cy="658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95526-65D8-4CD2-8BB6-FE7A19E79248}"/>
              </a:ext>
            </a:extLst>
          </p:cNvPr>
          <p:cNvSpPr/>
          <p:nvPr/>
        </p:nvSpPr>
        <p:spPr>
          <a:xfrm>
            <a:off x="507030" y="398221"/>
            <a:ext cx="1143262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6B8CCF"/>
                </a:solidFill>
                <a:uFill>
                  <a:solidFill>
                    <a:srgbClr val="2F5496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Results</a:t>
            </a:r>
            <a:endParaRPr lang="en-US" b="1" dirty="0">
              <a:solidFill>
                <a:srgbClr val="6B8CCF"/>
              </a:solidFill>
              <a:uFill>
                <a:solidFill>
                  <a:srgbClr val="2F5496"/>
                </a:solidFill>
              </a:u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4BEBC7-3EAB-4CA4-9486-F033EA904ABA}"/>
              </a:ext>
            </a:extLst>
          </p:cNvPr>
          <p:cNvSpPr/>
          <p:nvPr/>
        </p:nvSpPr>
        <p:spPr>
          <a:xfrm>
            <a:off x="1409700" y="1049271"/>
            <a:ext cx="8305076" cy="4760979"/>
          </a:xfrm>
          <a:custGeom>
            <a:avLst/>
            <a:gdLst>
              <a:gd name="connsiteX0" fmla="*/ 0 w 8305076"/>
              <a:gd name="connsiteY0" fmla="*/ 793512 h 4760979"/>
              <a:gd name="connsiteX1" fmla="*/ 793512 w 8305076"/>
              <a:gd name="connsiteY1" fmla="*/ 0 h 4760979"/>
              <a:gd name="connsiteX2" fmla="*/ 7511564 w 8305076"/>
              <a:gd name="connsiteY2" fmla="*/ 0 h 4760979"/>
              <a:gd name="connsiteX3" fmla="*/ 8305076 w 8305076"/>
              <a:gd name="connsiteY3" fmla="*/ 793512 h 4760979"/>
              <a:gd name="connsiteX4" fmla="*/ 8305076 w 8305076"/>
              <a:gd name="connsiteY4" fmla="*/ 3967467 h 4760979"/>
              <a:gd name="connsiteX5" fmla="*/ 7511564 w 8305076"/>
              <a:gd name="connsiteY5" fmla="*/ 4760979 h 4760979"/>
              <a:gd name="connsiteX6" fmla="*/ 793512 w 8305076"/>
              <a:gd name="connsiteY6" fmla="*/ 4760979 h 4760979"/>
              <a:gd name="connsiteX7" fmla="*/ 0 w 8305076"/>
              <a:gd name="connsiteY7" fmla="*/ 3967467 h 4760979"/>
              <a:gd name="connsiteX8" fmla="*/ 0 w 8305076"/>
              <a:gd name="connsiteY8" fmla="*/ 793512 h 4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076" h="4760979" extrusionOk="0">
                <a:moveTo>
                  <a:pt x="0" y="793512"/>
                </a:moveTo>
                <a:cubicBezTo>
                  <a:pt x="-32517" y="415426"/>
                  <a:pt x="350921" y="49137"/>
                  <a:pt x="793512" y="0"/>
                </a:cubicBezTo>
                <a:cubicBezTo>
                  <a:pt x="1968287" y="-72621"/>
                  <a:pt x="4681064" y="-157237"/>
                  <a:pt x="7511564" y="0"/>
                </a:cubicBezTo>
                <a:cubicBezTo>
                  <a:pt x="7950037" y="-5388"/>
                  <a:pt x="8257852" y="328075"/>
                  <a:pt x="8305076" y="793512"/>
                </a:cubicBezTo>
                <a:cubicBezTo>
                  <a:pt x="8265526" y="1507086"/>
                  <a:pt x="8406212" y="2854669"/>
                  <a:pt x="8305076" y="3967467"/>
                </a:cubicBezTo>
                <a:cubicBezTo>
                  <a:pt x="8274638" y="4482093"/>
                  <a:pt x="7929321" y="4706009"/>
                  <a:pt x="7511564" y="4760979"/>
                </a:cubicBezTo>
                <a:cubicBezTo>
                  <a:pt x="5997886" y="4604468"/>
                  <a:pt x="2733326" y="4601342"/>
                  <a:pt x="793512" y="4760979"/>
                </a:cubicBezTo>
                <a:cubicBezTo>
                  <a:pt x="367746" y="4779504"/>
                  <a:pt x="26017" y="4415164"/>
                  <a:pt x="0" y="3967467"/>
                </a:cubicBezTo>
                <a:cubicBezTo>
                  <a:pt x="-153352" y="3017473"/>
                  <a:pt x="-158184" y="1398864"/>
                  <a:pt x="0" y="793512"/>
                </a:cubicBezTo>
                <a:close/>
              </a:path>
            </a:pathLst>
          </a:custGeom>
          <a:noFill/>
          <a:ln w="28575">
            <a:solidFill>
              <a:srgbClr val="FFDE7C"/>
            </a:solidFill>
            <a:extLst>
              <a:ext uri="{C807C97D-BFC1-408E-A445-0C87EB9F89A2}">
                <ask:lineSketchStyleProps xmlns:ask="http://schemas.microsoft.com/office/drawing/2018/sketchyshapes" sd="30573447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76483"/>
            <a:ext cx="1379314" cy="65862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4BEBC7-3EAB-4CA4-9486-F033EA904ABA}"/>
              </a:ext>
            </a:extLst>
          </p:cNvPr>
          <p:cNvSpPr/>
          <p:nvPr/>
        </p:nvSpPr>
        <p:spPr>
          <a:xfrm>
            <a:off x="1471844" y="1048510"/>
            <a:ext cx="8305076" cy="4760979"/>
          </a:xfrm>
          <a:custGeom>
            <a:avLst/>
            <a:gdLst>
              <a:gd name="connsiteX0" fmla="*/ 0 w 8305076"/>
              <a:gd name="connsiteY0" fmla="*/ 793512 h 4760979"/>
              <a:gd name="connsiteX1" fmla="*/ 793512 w 8305076"/>
              <a:gd name="connsiteY1" fmla="*/ 0 h 4760979"/>
              <a:gd name="connsiteX2" fmla="*/ 7511564 w 8305076"/>
              <a:gd name="connsiteY2" fmla="*/ 0 h 4760979"/>
              <a:gd name="connsiteX3" fmla="*/ 8305076 w 8305076"/>
              <a:gd name="connsiteY3" fmla="*/ 793512 h 4760979"/>
              <a:gd name="connsiteX4" fmla="*/ 8305076 w 8305076"/>
              <a:gd name="connsiteY4" fmla="*/ 3967467 h 4760979"/>
              <a:gd name="connsiteX5" fmla="*/ 7511564 w 8305076"/>
              <a:gd name="connsiteY5" fmla="*/ 4760979 h 4760979"/>
              <a:gd name="connsiteX6" fmla="*/ 793512 w 8305076"/>
              <a:gd name="connsiteY6" fmla="*/ 4760979 h 4760979"/>
              <a:gd name="connsiteX7" fmla="*/ 0 w 8305076"/>
              <a:gd name="connsiteY7" fmla="*/ 3967467 h 4760979"/>
              <a:gd name="connsiteX8" fmla="*/ 0 w 8305076"/>
              <a:gd name="connsiteY8" fmla="*/ 793512 h 4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076" h="4760979" extrusionOk="0">
                <a:moveTo>
                  <a:pt x="0" y="793512"/>
                </a:moveTo>
                <a:cubicBezTo>
                  <a:pt x="-32517" y="415426"/>
                  <a:pt x="350921" y="49137"/>
                  <a:pt x="793512" y="0"/>
                </a:cubicBezTo>
                <a:cubicBezTo>
                  <a:pt x="1968287" y="-72621"/>
                  <a:pt x="4681064" y="-157237"/>
                  <a:pt x="7511564" y="0"/>
                </a:cubicBezTo>
                <a:cubicBezTo>
                  <a:pt x="7950037" y="-5388"/>
                  <a:pt x="8257852" y="328075"/>
                  <a:pt x="8305076" y="793512"/>
                </a:cubicBezTo>
                <a:cubicBezTo>
                  <a:pt x="8265526" y="1507086"/>
                  <a:pt x="8406212" y="2854669"/>
                  <a:pt x="8305076" y="3967467"/>
                </a:cubicBezTo>
                <a:cubicBezTo>
                  <a:pt x="8274638" y="4482093"/>
                  <a:pt x="7929321" y="4706009"/>
                  <a:pt x="7511564" y="4760979"/>
                </a:cubicBezTo>
                <a:cubicBezTo>
                  <a:pt x="5997886" y="4604468"/>
                  <a:pt x="2733326" y="4601342"/>
                  <a:pt x="793512" y="4760979"/>
                </a:cubicBezTo>
                <a:cubicBezTo>
                  <a:pt x="367746" y="4779504"/>
                  <a:pt x="26017" y="4415164"/>
                  <a:pt x="0" y="3967467"/>
                </a:cubicBezTo>
                <a:cubicBezTo>
                  <a:pt x="-153352" y="3017473"/>
                  <a:pt x="-158184" y="1398864"/>
                  <a:pt x="0" y="793512"/>
                </a:cubicBezTo>
                <a:close/>
              </a:path>
            </a:pathLst>
          </a:custGeom>
          <a:noFill/>
          <a:ln w="28575">
            <a:solidFill>
              <a:srgbClr val="FFDE7C"/>
            </a:solidFill>
            <a:extLst>
              <a:ext uri="{C807C97D-BFC1-408E-A445-0C87EB9F89A2}">
                <ask:lineSketchStyleProps xmlns:ask="http://schemas.microsoft.com/office/drawing/2018/sketchyshapes" sd="30573447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6ED11-5991-4BA7-9F27-2915881B5000}"/>
              </a:ext>
            </a:extLst>
          </p:cNvPr>
          <p:cNvSpPr/>
          <p:nvPr/>
        </p:nvSpPr>
        <p:spPr>
          <a:xfrm>
            <a:off x="327349" y="174961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881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Scene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99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76483"/>
            <a:ext cx="1379314" cy="658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95526-65D8-4CD2-8BB6-FE7A19E79248}"/>
              </a:ext>
            </a:extLst>
          </p:cNvPr>
          <p:cNvSpPr/>
          <p:nvPr/>
        </p:nvSpPr>
        <p:spPr>
          <a:xfrm>
            <a:off x="507030" y="398221"/>
            <a:ext cx="1818126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b="1" dirty="0" err="1">
                <a:solidFill>
                  <a:srgbClr val="9751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Juman</a:t>
            </a:r>
            <a:r>
              <a:rPr lang="en-US" sz="2400" b="1" dirty="0">
                <a:solidFill>
                  <a:srgbClr val="9751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Park</a:t>
            </a:r>
            <a:endParaRPr lang="en-US" b="1" dirty="0">
              <a:solidFill>
                <a:srgbClr val="6B8CCF"/>
              </a:solidFill>
              <a:uFill>
                <a:solidFill>
                  <a:srgbClr val="2F5496"/>
                </a:solidFill>
              </a:u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4BEBC7-3EAB-4CA4-9486-F033EA904ABA}"/>
              </a:ext>
            </a:extLst>
          </p:cNvPr>
          <p:cNvSpPr/>
          <p:nvPr/>
        </p:nvSpPr>
        <p:spPr>
          <a:xfrm>
            <a:off x="1409700" y="1049271"/>
            <a:ext cx="8305076" cy="4760979"/>
          </a:xfrm>
          <a:custGeom>
            <a:avLst/>
            <a:gdLst>
              <a:gd name="connsiteX0" fmla="*/ 0 w 8305076"/>
              <a:gd name="connsiteY0" fmla="*/ 793512 h 4760979"/>
              <a:gd name="connsiteX1" fmla="*/ 793512 w 8305076"/>
              <a:gd name="connsiteY1" fmla="*/ 0 h 4760979"/>
              <a:gd name="connsiteX2" fmla="*/ 7511564 w 8305076"/>
              <a:gd name="connsiteY2" fmla="*/ 0 h 4760979"/>
              <a:gd name="connsiteX3" fmla="*/ 8305076 w 8305076"/>
              <a:gd name="connsiteY3" fmla="*/ 793512 h 4760979"/>
              <a:gd name="connsiteX4" fmla="*/ 8305076 w 8305076"/>
              <a:gd name="connsiteY4" fmla="*/ 3967467 h 4760979"/>
              <a:gd name="connsiteX5" fmla="*/ 7511564 w 8305076"/>
              <a:gd name="connsiteY5" fmla="*/ 4760979 h 4760979"/>
              <a:gd name="connsiteX6" fmla="*/ 793512 w 8305076"/>
              <a:gd name="connsiteY6" fmla="*/ 4760979 h 4760979"/>
              <a:gd name="connsiteX7" fmla="*/ 0 w 8305076"/>
              <a:gd name="connsiteY7" fmla="*/ 3967467 h 4760979"/>
              <a:gd name="connsiteX8" fmla="*/ 0 w 8305076"/>
              <a:gd name="connsiteY8" fmla="*/ 793512 h 4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076" h="4760979" extrusionOk="0">
                <a:moveTo>
                  <a:pt x="0" y="793512"/>
                </a:moveTo>
                <a:cubicBezTo>
                  <a:pt x="-32517" y="415426"/>
                  <a:pt x="350921" y="49137"/>
                  <a:pt x="793512" y="0"/>
                </a:cubicBezTo>
                <a:cubicBezTo>
                  <a:pt x="1968287" y="-72621"/>
                  <a:pt x="4681064" y="-157237"/>
                  <a:pt x="7511564" y="0"/>
                </a:cubicBezTo>
                <a:cubicBezTo>
                  <a:pt x="7950037" y="-5388"/>
                  <a:pt x="8257852" y="328075"/>
                  <a:pt x="8305076" y="793512"/>
                </a:cubicBezTo>
                <a:cubicBezTo>
                  <a:pt x="8265526" y="1507086"/>
                  <a:pt x="8406212" y="2854669"/>
                  <a:pt x="8305076" y="3967467"/>
                </a:cubicBezTo>
                <a:cubicBezTo>
                  <a:pt x="8274638" y="4482093"/>
                  <a:pt x="7929321" y="4706009"/>
                  <a:pt x="7511564" y="4760979"/>
                </a:cubicBezTo>
                <a:cubicBezTo>
                  <a:pt x="5997886" y="4604468"/>
                  <a:pt x="2733326" y="4601342"/>
                  <a:pt x="793512" y="4760979"/>
                </a:cubicBezTo>
                <a:cubicBezTo>
                  <a:pt x="367746" y="4779504"/>
                  <a:pt x="26017" y="4415164"/>
                  <a:pt x="0" y="3967467"/>
                </a:cubicBezTo>
                <a:cubicBezTo>
                  <a:pt x="-153352" y="3017473"/>
                  <a:pt x="-158184" y="1398864"/>
                  <a:pt x="0" y="793512"/>
                </a:cubicBezTo>
                <a:close/>
              </a:path>
            </a:pathLst>
          </a:custGeom>
          <a:noFill/>
          <a:ln w="28575">
            <a:solidFill>
              <a:srgbClr val="FFDE7C"/>
            </a:solidFill>
            <a:extLst>
              <a:ext uri="{C807C97D-BFC1-408E-A445-0C87EB9F89A2}">
                <ask:lineSketchStyleProps xmlns:ask="http://schemas.microsoft.com/office/drawing/2018/sketchyshapes" sd="30573447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76483"/>
            <a:ext cx="1379314" cy="658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95526-65D8-4CD2-8BB6-FE7A19E79248}"/>
              </a:ext>
            </a:extLst>
          </p:cNvPr>
          <p:cNvSpPr/>
          <p:nvPr/>
        </p:nvSpPr>
        <p:spPr>
          <a:xfrm>
            <a:off x="507030" y="398221"/>
            <a:ext cx="161454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Beach Cinema</a:t>
            </a:r>
            <a:endParaRPr lang="en-US" b="1" dirty="0">
              <a:solidFill>
                <a:srgbClr val="6B8CCF"/>
              </a:solidFill>
              <a:uFill>
                <a:solidFill>
                  <a:srgbClr val="2F5496"/>
                </a:solidFill>
              </a:u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4BEBC7-3EAB-4CA4-9486-F033EA904ABA}"/>
              </a:ext>
            </a:extLst>
          </p:cNvPr>
          <p:cNvSpPr/>
          <p:nvPr/>
        </p:nvSpPr>
        <p:spPr>
          <a:xfrm>
            <a:off x="1409700" y="1049271"/>
            <a:ext cx="8305076" cy="4760979"/>
          </a:xfrm>
          <a:custGeom>
            <a:avLst/>
            <a:gdLst>
              <a:gd name="connsiteX0" fmla="*/ 0 w 8305076"/>
              <a:gd name="connsiteY0" fmla="*/ 793512 h 4760979"/>
              <a:gd name="connsiteX1" fmla="*/ 793512 w 8305076"/>
              <a:gd name="connsiteY1" fmla="*/ 0 h 4760979"/>
              <a:gd name="connsiteX2" fmla="*/ 7511564 w 8305076"/>
              <a:gd name="connsiteY2" fmla="*/ 0 h 4760979"/>
              <a:gd name="connsiteX3" fmla="*/ 8305076 w 8305076"/>
              <a:gd name="connsiteY3" fmla="*/ 793512 h 4760979"/>
              <a:gd name="connsiteX4" fmla="*/ 8305076 w 8305076"/>
              <a:gd name="connsiteY4" fmla="*/ 3967467 h 4760979"/>
              <a:gd name="connsiteX5" fmla="*/ 7511564 w 8305076"/>
              <a:gd name="connsiteY5" fmla="*/ 4760979 h 4760979"/>
              <a:gd name="connsiteX6" fmla="*/ 793512 w 8305076"/>
              <a:gd name="connsiteY6" fmla="*/ 4760979 h 4760979"/>
              <a:gd name="connsiteX7" fmla="*/ 0 w 8305076"/>
              <a:gd name="connsiteY7" fmla="*/ 3967467 h 4760979"/>
              <a:gd name="connsiteX8" fmla="*/ 0 w 8305076"/>
              <a:gd name="connsiteY8" fmla="*/ 793512 h 4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076" h="4760979" extrusionOk="0">
                <a:moveTo>
                  <a:pt x="0" y="793512"/>
                </a:moveTo>
                <a:cubicBezTo>
                  <a:pt x="-32517" y="415426"/>
                  <a:pt x="350921" y="49137"/>
                  <a:pt x="793512" y="0"/>
                </a:cubicBezTo>
                <a:cubicBezTo>
                  <a:pt x="1968287" y="-72621"/>
                  <a:pt x="4681064" y="-157237"/>
                  <a:pt x="7511564" y="0"/>
                </a:cubicBezTo>
                <a:cubicBezTo>
                  <a:pt x="7950037" y="-5388"/>
                  <a:pt x="8257852" y="328075"/>
                  <a:pt x="8305076" y="793512"/>
                </a:cubicBezTo>
                <a:cubicBezTo>
                  <a:pt x="8265526" y="1507086"/>
                  <a:pt x="8406212" y="2854669"/>
                  <a:pt x="8305076" y="3967467"/>
                </a:cubicBezTo>
                <a:cubicBezTo>
                  <a:pt x="8274638" y="4482093"/>
                  <a:pt x="7929321" y="4706009"/>
                  <a:pt x="7511564" y="4760979"/>
                </a:cubicBezTo>
                <a:cubicBezTo>
                  <a:pt x="5997886" y="4604468"/>
                  <a:pt x="2733326" y="4601342"/>
                  <a:pt x="793512" y="4760979"/>
                </a:cubicBezTo>
                <a:cubicBezTo>
                  <a:pt x="367746" y="4779504"/>
                  <a:pt x="26017" y="4415164"/>
                  <a:pt x="0" y="3967467"/>
                </a:cubicBezTo>
                <a:cubicBezTo>
                  <a:pt x="-153352" y="3017473"/>
                  <a:pt x="-158184" y="1398864"/>
                  <a:pt x="0" y="793512"/>
                </a:cubicBezTo>
                <a:close/>
              </a:path>
            </a:pathLst>
          </a:custGeom>
          <a:noFill/>
          <a:ln w="28575">
            <a:solidFill>
              <a:srgbClr val="FFDE7C"/>
            </a:solidFill>
            <a:extLst>
              <a:ext uri="{C807C97D-BFC1-408E-A445-0C87EB9F89A2}">
                <ask:lineSketchStyleProps xmlns:ask="http://schemas.microsoft.com/office/drawing/2018/sketchyshapes" sd="30573447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76483"/>
            <a:ext cx="1379314" cy="658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95526-65D8-4CD2-8BB6-FE7A19E79248}"/>
              </a:ext>
            </a:extLst>
          </p:cNvPr>
          <p:cNvSpPr/>
          <p:nvPr/>
        </p:nvSpPr>
        <p:spPr>
          <a:xfrm>
            <a:off x="507030" y="398221"/>
            <a:ext cx="1491114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Golf Park</a:t>
            </a:r>
            <a:endParaRPr lang="en-US" sz="2400" b="1" dirty="0">
              <a:solidFill>
                <a:srgbClr val="6B8CCF"/>
              </a:solidFill>
              <a:uFill>
                <a:solidFill>
                  <a:srgbClr val="2F5496"/>
                </a:solidFill>
              </a:u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4BEBC7-3EAB-4CA4-9486-F033EA904ABA}"/>
              </a:ext>
            </a:extLst>
          </p:cNvPr>
          <p:cNvSpPr/>
          <p:nvPr/>
        </p:nvSpPr>
        <p:spPr>
          <a:xfrm>
            <a:off x="1409700" y="1049271"/>
            <a:ext cx="8305076" cy="4760979"/>
          </a:xfrm>
          <a:custGeom>
            <a:avLst/>
            <a:gdLst>
              <a:gd name="connsiteX0" fmla="*/ 0 w 8305076"/>
              <a:gd name="connsiteY0" fmla="*/ 793512 h 4760979"/>
              <a:gd name="connsiteX1" fmla="*/ 793512 w 8305076"/>
              <a:gd name="connsiteY1" fmla="*/ 0 h 4760979"/>
              <a:gd name="connsiteX2" fmla="*/ 7511564 w 8305076"/>
              <a:gd name="connsiteY2" fmla="*/ 0 h 4760979"/>
              <a:gd name="connsiteX3" fmla="*/ 8305076 w 8305076"/>
              <a:gd name="connsiteY3" fmla="*/ 793512 h 4760979"/>
              <a:gd name="connsiteX4" fmla="*/ 8305076 w 8305076"/>
              <a:gd name="connsiteY4" fmla="*/ 3967467 h 4760979"/>
              <a:gd name="connsiteX5" fmla="*/ 7511564 w 8305076"/>
              <a:gd name="connsiteY5" fmla="*/ 4760979 h 4760979"/>
              <a:gd name="connsiteX6" fmla="*/ 793512 w 8305076"/>
              <a:gd name="connsiteY6" fmla="*/ 4760979 h 4760979"/>
              <a:gd name="connsiteX7" fmla="*/ 0 w 8305076"/>
              <a:gd name="connsiteY7" fmla="*/ 3967467 h 4760979"/>
              <a:gd name="connsiteX8" fmla="*/ 0 w 8305076"/>
              <a:gd name="connsiteY8" fmla="*/ 793512 h 4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076" h="4760979" extrusionOk="0">
                <a:moveTo>
                  <a:pt x="0" y="793512"/>
                </a:moveTo>
                <a:cubicBezTo>
                  <a:pt x="-32517" y="415426"/>
                  <a:pt x="350921" y="49137"/>
                  <a:pt x="793512" y="0"/>
                </a:cubicBezTo>
                <a:cubicBezTo>
                  <a:pt x="1968287" y="-72621"/>
                  <a:pt x="4681064" y="-157237"/>
                  <a:pt x="7511564" y="0"/>
                </a:cubicBezTo>
                <a:cubicBezTo>
                  <a:pt x="7950037" y="-5388"/>
                  <a:pt x="8257852" y="328075"/>
                  <a:pt x="8305076" y="793512"/>
                </a:cubicBezTo>
                <a:cubicBezTo>
                  <a:pt x="8265526" y="1507086"/>
                  <a:pt x="8406212" y="2854669"/>
                  <a:pt x="8305076" y="3967467"/>
                </a:cubicBezTo>
                <a:cubicBezTo>
                  <a:pt x="8274638" y="4482093"/>
                  <a:pt x="7929321" y="4706009"/>
                  <a:pt x="7511564" y="4760979"/>
                </a:cubicBezTo>
                <a:cubicBezTo>
                  <a:pt x="5997886" y="4604468"/>
                  <a:pt x="2733326" y="4601342"/>
                  <a:pt x="793512" y="4760979"/>
                </a:cubicBezTo>
                <a:cubicBezTo>
                  <a:pt x="367746" y="4779504"/>
                  <a:pt x="26017" y="4415164"/>
                  <a:pt x="0" y="3967467"/>
                </a:cubicBezTo>
                <a:cubicBezTo>
                  <a:pt x="-153352" y="3017473"/>
                  <a:pt x="-158184" y="1398864"/>
                  <a:pt x="0" y="793512"/>
                </a:cubicBezTo>
                <a:close/>
              </a:path>
            </a:pathLst>
          </a:custGeom>
          <a:noFill/>
          <a:ln w="28575">
            <a:solidFill>
              <a:srgbClr val="FFDE7C"/>
            </a:solidFill>
            <a:extLst>
              <a:ext uri="{C807C97D-BFC1-408E-A445-0C87EB9F89A2}">
                <ask:lineSketchStyleProps xmlns:ask="http://schemas.microsoft.com/office/drawing/2018/sketchyshapes" sd="30573447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76483"/>
            <a:ext cx="1379314" cy="65862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4BEBC7-3EAB-4CA4-9486-F033EA904ABA}"/>
              </a:ext>
            </a:extLst>
          </p:cNvPr>
          <p:cNvSpPr/>
          <p:nvPr/>
        </p:nvSpPr>
        <p:spPr>
          <a:xfrm>
            <a:off x="1409700" y="1049271"/>
            <a:ext cx="8305076" cy="4760979"/>
          </a:xfrm>
          <a:custGeom>
            <a:avLst/>
            <a:gdLst>
              <a:gd name="connsiteX0" fmla="*/ 0 w 8305076"/>
              <a:gd name="connsiteY0" fmla="*/ 793512 h 4760979"/>
              <a:gd name="connsiteX1" fmla="*/ 793512 w 8305076"/>
              <a:gd name="connsiteY1" fmla="*/ 0 h 4760979"/>
              <a:gd name="connsiteX2" fmla="*/ 7511564 w 8305076"/>
              <a:gd name="connsiteY2" fmla="*/ 0 h 4760979"/>
              <a:gd name="connsiteX3" fmla="*/ 8305076 w 8305076"/>
              <a:gd name="connsiteY3" fmla="*/ 793512 h 4760979"/>
              <a:gd name="connsiteX4" fmla="*/ 8305076 w 8305076"/>
              <a:gd name="connsiteY4" fmla="*/ 3967467 h 4760979"/>
              <a:gd name="connsiteX5" fmla="*/ 7511564 w 8305076"/>
              <a:gd name="connsiteY5" fmla="*/ 4760979 h 4760979"/>
              <a:gd name="connsiteX6" fmla="*/ 793512 w 8305076"/>
              <a:gd name="connsiteY6" fmla="*/ 4760979 h 4760979"/>
              <a:gd name="connsiteX7" fmla="*/ 0 w 8305076"/>
              <a:gd name="connsiteY7" fmla="*/ 3967467 h 4760979"/>
              <a:gd name="connsiteX8" fmla="*/ 0 w 8305076"/>
              <a:gd name="connsiteY8" fmla="*/ 793512 h 4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076" h="4760979" extrusionOk="0">
                <a:moveTo>
                  <a:pt x="0" y="793512"/>
                </a:moveTo>
                <a:cubicBezTo>
                  <a:pt x="-32517" y="415426"/>
                  <a:pt x="350921" y="49137"/>
                  <a:pt x="793512" y="0"/>
                </a:cubicBezTo>
                <a:cubicBezTo>
                  <a:pt x="1968287" y="-72621"/>
                  <a:pt x="4681064" y="-157237"/>
                  <a:pt x="7511564" y="0"/>
                </a:cubicBezTo>
                <a:cubicBezTo>
                  <a:pt x="7950037" y="-5388"/>
                  <a:pt x="8257852" y="328075"/>
                  <a:pt x="8305076" y="793512"/>
                </a:cubicBezTo>
                <a:cubicBezTo>
                  <a:pt x="8265526" y="1507086"/>
                  <a:pt x="8406212" y="2854669"/>
                  <a:pt x="8305076" y="3967467"/>
                </a:cubicBezTo>
                <a:cubicBezTo>
                  <a:pt x="8274638" y="4482093"/>
                  <a:pt x="7929321" y="4706009"/>
                  <a:pt x="7511564" y="4760979"/>
                </a:cubicBezTo>
                <a:cubicBezTo>
                  <a:pt x="5997886" y="4604468"/>
                  <a:pt x="2733326" y="4601342"/>
                  <a:pt x="793512" y="4760979"/>
                </a:cubicBezTo>
                <a:cubicBezTo>
                  <a:pt x="367746" y="4779504"/>
                  <a:pt x="26017" y="4415164"/>
                  <a:pt x="0" y="3967467"/>
                </a:cubicBezTo>
                <a:cubicBezTo>
                  <a:pt x="-153352" y="3017473"/>
                  <a:pt x="-158184" y="1398864"/>
                  <a:pt x="0" y="793512"/>
                </a:cubicBezTo>
                <a:close/>
              </a:path>
            </a:pathLst>
          </a:custGeom>
          <a:noFill/>
          <a:ln w="28575">
            <a:solidFill>
              <a:srgbClr val="FFDE7C"/>
            </a:solidFill>
            <a:extLst>
              <a:ext uri="{C807C97D-BFC1-408E-A445-0C87EB9F89A2}">
                <ask:lineSketchStyleProps xmlns:ask="http://schemas.microsoft.com/office/drawing/2018/sketchyshapes" sd="30573447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2D41D-AA07-45B0-98A5-78D7F1C74CB3}"/>
              </a:ext>
            </a:extLst>
          </p:cNvPr>
          <p:cNvSpPr/>
          <p:nvPr/>
        </p:nvSpPr>
        <p:spPr>
          <a:xfrm>
            <a:off x="577805" y="405794"/>
            <a:ext cx="1663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82D2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 Beach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6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D628BF4-2201-4316-BF6B-35EC643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76483"/>
            <a:ext cx="1379314" cy="6586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95526-65D8-4CD2-8BB6-FE7A19E79248}"/>
              </a:ext>
            </a:extLst>
          </p:cNvPr>
          <p:cNvSpPr/>
          <p:nvPr/>
        </p:nvSpPr>
        <p:spPr>
          <a:xfrm>
            <a:off x="507030" y="398221"/>
            <a:ext cx="1446230" cy="417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000" b="1" dirty="0">
                <a:solidFill>
                  <a:srgbClr val="09BF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Beach walk</a:t>
            </a:r>
            <a:endParaRPr lang="en-US" sz="2000" b="1" dirty="0">
              <a:solidFill>
                <a:srgbClr val="6B8CCF"/>
              </a:solidFill>
              <a:uFill>
                <a:solidFill>
                  <a:srgbClr val="2F5496"/>
                </a:solidFill>
              </a:u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6BB219-634A-430F-9A6F-EE13F809740C}"/>
              </a:ext>
            </a:extLst>
          </p:cNvPr>
          <p:cNvSpPr/>
          <p:nvPr/>
        </p:nvSpPr>
        <p:spPr>
          <a:xfrm>
            <a:off x="1409700" y="1049271"/>
            <a:ext cx="8305076" cy="4760979"/>
          </a:xfrm>
          <a:custGeom>
            <a:avLst/>
            <a:gdLst>
              <a:gd name="connsiteX0" fmla="*/ 0 w 8305076"/>
              <a:gd name="connsiteY0" fmla="*/ 793512 h 4760979"/>
              <a:gd name="connsiteX1" fmla="*/ 793512 w 8305076"/>
              <a:gd name="connsiteY1" fmla="*/ 0 h 4760979"/>
              <a:gd name="connsiteX2" fmla="*/ 7511564 w 8305076"/>
              <a:gd name="connsiteY2" fmla="*/ 0 h 4760979"/>
              <a:gd name="connsiteX3" fmla="*/ 8305076 w 8305076"/>
              <a:gd name="connsiteY3" fmla="*/ 793512 h 4760979"/>
              <a:gd name="connsiteX4" fmla="*/ 8305076 w 8305076"/>
              <a:gd name="connsiteY4" fmla="*/ 3967467 h 4760979"/>
              <a:gd name="connsiteX5" fmla="*/ 7511564 w 8305076"/>
              <a:gd name="connsiteY5" fmla="*/ 4760979 h 4760979"/>
              <a:gd name="connsiteX6" fmla="*/ 793512 w 8305076"/>
              <a:gd name="connsiteY6" fmla="*/ 4760979 h 4760979"/>
              <a:gd name="connsiteX7" fmla="*/ 0 w 8305076"/>
              <a:gd name="connsiteY7" fmla="*/ 3967467 h 4760979"/>
              <a:gd name="connsiteX8" fmla="*/ 0 w 8305076"/>
              <a:gd name="connsiteY8" fmla="*/ 793512 h 4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076" h="4760979" extrusionOk="0">
                <a:moveTo>
                  <a:pt x="0" y="793512"/>
                </a:moveTo>
                <a:cubicBezTo>
                  <a:pt x="-32517" y="415426"/>
                  <a:pt x="350921" y="49137"/>
                  <a:pt x="793512" y="0"/>
                </a:cubicBezTo>
                <a:cubicBezTo>
                  <a:pt x="1968287" y="-72621"/>
                  <a:pt x="4681064" y="-157237"/>
                  <a:pt x="7511564" y="0"/>
                </a:cubicBezTo>
                <a:cubicBezTo>
                  <a:pt x="7950037" y="-5388"/>
                  <a:pt x="8257852" y="328075"/>
                  <a:pt x="8305076" y="793512"/>
                </a:cubicBezTo>
                <a:cubicBezTo>
                  <a:pt x="8265526" y="1507086"/>
                  <a:pt x="8406212" y="2854669"/>
                  <a:pt x="8305076" y="3967467"/>
                </a:cubicBezTo>
                <a:cubicBezTo>
                  <a:pt x="8274638" y="4482093"/>
                  <a:pt x="7929321" y="4706009"/>
                  <a:pt x="7511564" y="4760979"/>
                </a:cubicBezTo>
                <a:cubicBezTo>
                  <a:pt x="5997886" y="4604468"/>
                  <a:pt x="2733326" y="4601342"/>
                  <a:pt x="793512" y="4760979"/>
                </a:cubicBezTo>
                <a:cubicBezTo>
                  <a:pt x="367746" y="4779504"/>
                  <a:pt x="26017" y="4415164"/>
                  <a:pt x="0" y="3967467"/>
                </a:cubicBezTo>
                <a:cubicBezTo>
                  <a:pt x="-153352" y="3017473"/>
                  <a:pt x="-158184" y="1398864"/>
                  <a:pt x="0" y="793512"/>
                </a:cubicBezTo>
                <a:close/>
              </a:path>
            </a:pathLst>
          </a:custGeom>
          <a:noFill/>
          <a:ln w="28575">
            <a:solidFill>
              <a:srgbClr val="FFDE7C"/>
            </a:solidFill>
            <a:extLst>
              <a:ext uri="{C807C97D-BFC1-408E-A445-0C87EB9F89A2}">
                <ask:lineSketchStyleProps xmlns:ask="http://schemas.microsoft.com/office/drawing/2018/sketchyshapes" sd="30573447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D0AA73E-FEEB-43BC-8503-B9DF07BD0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90" y="163629"/>
            <a:ext cx="1715356" cy="819082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058043-34B5-4449-BEFB-25625D9BF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2364"/>
              </p:ext>
            </p:extLst>
          </p:nvPr>
        </p:nvGraphicFramePr>
        <p:xfrm>
          <a:off x="2514600" y="1371601"/>
          <a:ext cx="7296151" cy="4695824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443118">
                  <a:extLst>
                    <a:ext uri="{9D8B030D-6E8A-4147-A177-3AD203B41FA5}">
                      <a16:colId xmlns:a16="http://schemas.microsoft.com/office/drawing/2014/main" val="2308319253"/>
                    </a:ext>
                  </a:extLst>
                </a:gridCol>
                <a:gridCol w="2433400">
                  <a:extLst>
                    <a:ext uri="{9D8B030D-6E8A-4147-A177-3AD203B41FA5}">
                      <a16:colId xmlns:a16="http://schemas.microsoft.com/office/drawing/2014/main" val="800074493"/>
                    </a:ext>
                  </a:extLst>
                </a:gridCol>
                <a:gridCol w="2419633">
                  <a:extLst>
                    <a:ext uri="{9D8B030D-6E8A-4147-A177-3AD203B41FA5}">
                      <a16:colId xmlns:a16="http://schemas.microsoft.com/office/drawing/2014/main" val="4165017307"/>
                    </a:ext>
                  </a:extLst>
                </a:gridCol>
              </a:tblGrid>
              <a:tr h="67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rgbClr val="FFDE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rgbClr val="FFDE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rgbClr val="FFDE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64163"/>
                  </a:ext>
                </a:extLst>
              </a:tr>
              <a:tr h="67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Raneem</a:t>
                      </a: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Algrni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1705312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ZZ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498904"/>
                  </a:ext>
                </a:extLst>
              </a:tr>
              <a:tr h="67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Asmaa</a:t>
                      </a: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Hakami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1775369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21036"/>
                  </a:ext>
                </a:extLst>
              </a:tr>
              <a:tr h="67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Esraa</a:t>
                      </a: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Maghrabi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1708297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61819"/>
                  </a:ext>
                </a:extLst>
              </a:tr>
              <a:tr h="67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Rahaf Alrowithi</a:t>
                      </a:r>
                      <a:endParaRPr lang="en-US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1705179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6454"/>
                  </a:ext>
                </a:extLst>
              </a:tr>
              <a:tr h="67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 Alhadrami</a:t>
                      </a:r>
                      <a:endParaRPr lang="en-US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1707422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82272"/>
                  </a:ext>
                </a:extLst>
              </a:tr>
              <a:tr h="67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Mahila Almutairi</a:t>
                      </a:r>
                      <a:endParaRPr lang="en-US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1706603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38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9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MEHALLAH KHALAF RASHEED ALMUTARI</dc:creator>
  <cp:lastModifiedBy>MEHALLAH KHALAF RASHEED ALMUTARI</cp:lastModifiedBy>
  <cp:revision>4</cp:revision>
  <dcterms:created xsi:type="dcterms:W3CDTF">2020-04-19T14:57:53Z</dcterms:created>
  <dcterms:modified xsi:type="dcterms:W3CDTF">2020-04-19T21:43:52Z</dcterms:modified>
</cp:coreProperties>
</file>