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</p:embeddedFont>
    <p:embeddedFont>
      <p:font typeface="Canva Sans Bold" panose="020B0604020202020204" charset="0"/>
      <p:regular r:id="rId15"/>
    </p:embeddedFont>
    <p:embeddedFont>
      <p:font typeface="TT Fors" panose="020B0604020202020204" charset="0"/>
      <p:regular r:id="rId16"/>
    </p:embeddedFont>
    <p:embeddedFont>
      <p:font typeface="TT Fors Bold" panose="020B0604020202020204" charset="0"/>
      <p:regular r:id="rId17"/>
    </p:embeddedFont>
    <p:embeddedFont>
      <p:font typeface="TT Norm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32235" y="5258768"/>
            <a:ext cx="4006890" cy="8135817"/>
          </a:xfrm>
          <a:custGeom>
            <a:avLst/>
            <a:gdLst/>
            <a:ahLst/>
            <a:cxnLst/>
            <a:rect l="l" t="t" r="r" b="b"/>
            <a:pathLst>
              <a:path w="4006890" h="8135817">
                <a:moveTo>
                  <a:pt x="0" y="0"/>
                </a:moveTo>
                <a:lnTo>
                  <a:pt x="4006890" y="0"/>
                </a:lnTo>
                <a:lnTo>
                  <a:pt x="4006890" y="8135817"/>
                </a:lnTo>
                <a:lnTo>
                  <a:pt x="0" y="8135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402891" y="5325161"/>
            <a:ext cx="3665577" cy="7331154"/>
            <a:chOff x="0" y="0"/>
            <a:chExt cx="3175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555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6" name="Freeform 6"/>
          <p:cNvSpPr/>
          <p:nvPr/>
        </p:nvSpPr>
        <p:spPr>
          <a:xfrm>
            <a:off x="10034966" y="5695876"/>
            <a:ext cx="4006890" cy="8135817"/>
          </a:xfrm>
          <a:custGeom>
            <a:avLst/>
            <a:gdLst/>
            <a:ahLst/>
            <a:cxnLst/>
            <a:rect l="l" t="t" r="r" b="b"/>
            <a:pathLst>
              <a:path w="4006890" h="8135817">
                <a:moveTo>
                  <a:pt x="0" y="0"/>
                </a:moveTo>
                <a:lnTo>
                  <a:pt x="4006890" y="0"/>
                </a:lnTo>
                <a:lnTo>
                  <a:pt x="4006890" y="8135817"/>
                </a:lnTo>
                <a:lnTo>
                  <a:pt x="0" y="8135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14024" y="5813499"/>
            <a:ext cx="3665577" cy="7331154"/>
            <a:chOff x="0" y="0"/>
            <a:chExt cx="3175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4166" b="-4166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0" name="Freeform 10"/>
          <p:cNvSpPr/>
          <p:nvPr/>
        </p:nvSpPr>
        <p:spPr>
          <a:xfrm>
            <a:off x="6867931" y="4078792"/>
            <a:ext cx="4542613" cy="9223580"/>
          </a:xfrm>
          <a:custGeom>
            <a:avLst/>
            <a:gdLst/>
            <a:ahLst/>
            <a:cxnLst/>
            <a:rect l="l" t="t" r="r" b="b"/>
            <a:pathLst>
              <a:path w="4542613" h="9223580">
                <a:moveTo>
                  <a:pt x="0" y="0"/>
                </a:moveTo>
                <a:lnTo>
                  <a:pt x="4542613" y="0"/>
                </a:lnTo>
                <a:lnTo>
                  <a:pt x="4542613" y="9223580"/>
                </a:lnTo>
                <a:lnTo>
                  <a:pt x="0" y="9223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069806" y="4221667"/>
            <a:ext cx="4155667" cy="8311334"/>
            <a:chOff x="0" y="0"/>
            <a:chExt cx="3175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8071" b="-262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4" name="Freeform 14"/>
          <p:cNvSpPr/>
          <p:nvPr/>
        </p:nvSpPr>
        <p:spPr>
          <a:xfrm>
            <a:off x="8143256" y="842169"/>
            <a:ext cx="2008766" cy="1845452"/>
          </a:xfrm>
          <a:custGeom>
            <a:avLst/>
            <a:gdLst/>
            <a:ahLst/>
            <a:cxnLst/>
            <a:rect l="l" t="t" r="r" b="b"/>
            <a:pathLst>
              <a:path w="2008766" h="1845452">
                <a:moveTo>
                  <a:pt x="0" y="0"/>
                </a:moveTo>
                <a:lnTo>
                  <a:pt x="2008766" y="0"/>
                </a:lnTo>
                <a:lnTo>
                  <a:pt x="2008766" y="1845451"/>
                </a:lnTo>
                <a:lnTo>
                  <a:pt x="0" y="18454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15" name="Group 15"/>
          <p:cNvGrpSpPr/>
          <p:nvPr/>
        </p:nvGrpSpPr>
        <p:grpSpPr>
          <a:xfrm>
            <a:off x="12270325" y="561340"/>
            <a:ext cx="5255675" cy="561658"/>
            <a:chOff x="0" y="0"/>
            <a:chExt cx="7007567" cy="748877"/>
          </a:xfrm>
        </p:grpSpPr>
        <p:sp>
          <p:nvSpPr>
            <p:cNvPr id="16" name="TextBox 16"/>
            <p:cNvSpPr txBox="1"/>
            <p:nvPr/>
          </p:nvSpPr>
          <p:spPr>
            <a:xfrm>
              <a:off x="2463641" y="-38100"/>
              <a:ext cx="4543926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59"/>
                </a:lnSpc>
              </a:pPr>
              <a:endParaRPr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396663"/>
              <a:ext cx="7007567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2000" y="561340"/>
            <a:ext cx="5255675" cy="561658"/>
            <a:chOff x="0" y="0"/>
            <a:chExt cx="7007567" cy="74887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38100"/>
              <a:ext cx="419039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endParaRPr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396663"/>
              <a:ext cx="7007567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49956" y="2584850"/>
            <a:ext cx="15595366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499">
                <a:solidFill>
                  <a:srgbClr val="2A3D6D"/>
                </a:solidFill>
                <a:latin typeface="TT Norms Bold"/>
              </a:rPr>
              <a:t>Aktabarni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16871" y="4626975"/>
            <a:ext cx="2626462" cy="2626462"/>
          </a:xfrm>
          <a:custGeom>
            <a:avLst/>
            <a:gdLst/>
            <a:ahLst/>
            <a:cxnLst/>
            <a:rect l="l" t="t" r="r" b="b"/>
            <a:pathLst>
              <a:path w="2626462" h="2626462">
                <a:moveTo>
                  <a:pt x="0" y="0"/>
                </a:moveTo>
                <a:lnTo>
                  <a:pt x="2626463" y="0"/>
                </a:lnTo>
                <a:lnTo>
                  <a:pt x="2626463" y="2626462"/>
                </a:lnTo>
                <a:lnTo>
                  <a:pt x="0" y="2626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3" name="Freeform 3"/>
          <p:cNvSpPr/>
          <p:nvPr/>
        </p:nvSpPr>
        <p:spPr>
          <a:xfrm>
            <a:off x="1028700" y="4720483"/>
            <a:ext cx="1621677" cy="2439446"/>
          </a:xfrm>
          <a:custGeom>
            <a:avLst/>
            <a:gdLst/>
            <a:ahLst/>
            <a:cxnLst/>
            <a:rect l="l" t="t" r="r" b="b"/>
            <a:pathLst>
              <a:path w="1621677" h="2439446">
                <a:moveTo>
                  <a:pt x="0" y="0"/>
                </a:moveTo>
                <a:lnTo>
                  <a:pt x="1621677" y="0"/>
                </a:lnTo>
                <a:lnTo>
                  <a:pt x="1621677" y="2439446"/>
                </a:lnTo>
                <a:lnTo>
                  <a:pt x="0" y="2439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4" name="Freeform 4"/>
          <p:cNvSpPr/>
          <p:nvPr/>
        </p:nvSpPr>
        <p:spPr>
          <a:xfrm>
            <a:off x="15118256" y="4626975"/>
            <a:ext cx="2404229" cy="2462163"/>
          </a:xfrm>
          <a:custGeom>
            <a:avLst/>
            <a:gdLst/>
            <a:ahLst/>
            <a:cxnLst/>
            <a:rect l="l" t="t" r="r" b="b"/>
            <a:pathLst>
              <a:path w="2404229" h="2462163">
                <a:moveTo>
                  <a:pt x="0" y="0"/>
                </a:moveTo>
                <a:lnTo>
                  <a:pt x="2404229" y="0"/>
                </a:lnTo>
                <a:lnTo>
                  <a:pt x="2404229" y="2462162"/>
                </a:lnTo>
                <a:lnTo>
                  <a:pt x="0" y="2462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5" name="Freeform 5"/>
          <p:cNvSpPr/>
          <p:nvPr/>
        </p:nvSpPr>
        <p:spPr>
          <a:xfrm>
            <a:off x="3143189" y="4532233"/>
            <a:ext cx="2815947" cy="2815947"/>
          </a:xfrm>
          <a:custGeom>
            <a:avLst/>
            <a:gdLst/>
            <a:ahLst/>
            <a:cxnLst/>
            <a:rect l="l" t="t" r="r" b="b"/>
            <a:pathLst>
              <a:path w="2815947" h="2815947">
                <a:moveTo>
                  <a:pt x="0" y="0"/>
                </a:moveTo>
                <a:lnTo>
                  <a:pt x="2815946" y="0"/>
                </a:lnTo>
                <a:lnTo>
                  <a:pt x="2815946" y="2815946"/>
                </a:lnTo>
                <a:lnTo>
                  <a:pt x="0" y="281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6" name="Freeform 6"/>
          <p:cNvSpPr/>
          <p:nvPr/>
        </p:nvSpPr>
        <p:spPr>
          <a:xfrm>
            <a:off x="8835664" y="4071851"/>
            <a:ext cx="6573236" cy="3572411"/>
          </a:xfrm>
          <a:custGeom>
            <a:avLst/>
            <a:gdLst/>
            <a:ahLst/>
            <a:cxnLst/>
            <a:rect l="l" t="t" r="r" b="b"/>
            <a:pathLst>
              <a:path w="6573236" h="3572411">
                <a:moveTo>
                  <a:pt x="0" y="0"/>
                </a:moveTo>
                <a:lnTo>
                  <a:pt x="6573237" y="0"/>
                </a:lnTo>
                <a:lnTo>
                  <a:pt x="6573237" y="3572410"/>
                </a:lnTo>
                <a:lnTo>
                  <a:pt x="0" y="35724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TextBox 7"/>
          <p:cNvSpPr txBox="1"/>
          <p:nvPr/>
        </p:nvSpPr>
        <p:spPr>
          <a:xfrm>
            <a:off x="1028700" y="1690081"/>
            <a:ext cx="8115300" cy="1024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700" spc="-385">
                <a:solidFill>
                  <a:srgbClr val="2A3D6D"/>
                </a:solidFill>
                <a:latin typeface="TT Norms Bold"/>
              </a:rPr>
              <a:t>SOFTWARE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76935" y="4238069"/>
            <a:ext cx="12134130" cy="1810862"/>
            <a:chOff x="0" y="0"/>
            <a:chExt cx="16178840" cy="2414483"/>
          </a:xfrm>
        </p:grpSpPr>
        <p:sp>
          <p:nvSpPr>
            <p:cNvPr id="3" name="TextBox 3"/>
            <p:cNvSpPr txBox="1"/>
            <p:nvPr/>
          </p:nvSpPr>
          <p:spPr>
            <a:xfrm>
              <a:off x="2190218" y="1930189"/>
              <a:ext cx="11798404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2875"/>
              <a:ext cx="16178840" cy="1474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000"/>
                </a:lnSpc>
              </a:pPr>
              <a:r>
                <a:rPr lang="en-US" sz="8000" spc="-400">
                  <a:solidFill>
                    <a:srgbClr val="2A3D6D"/>
                  </a:solidFill>
                  <a:latin typeface="TT Norms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8472" y="364633"/>
            <a:ext cx="17331056" cy="187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41"/>
              </a:lnSpc>
            </a:pPr>
            <a:r>
              <a:rPr lang="en-US" sz="7241" spc="-362">
                <a:solidFill>
                  <a:srgbClr val="2A3D6D"/>
                </a:solidFill>
                <a:latin typeface="TT Norms Bold"/>
              </a:rPr>
              <a:t>TEAM  MEMBERS</a:t>
            </a:r>
          </a:p>
          <a:p>
            <a:pPr algn="ctr">
              <a:lnSpc>
                <a:spcPts val="7241"/>
              </a:lnSpc>
            </a:pPr>
            <a:endParaRPr lang="en-US" sz="7241" spc="-362">
              <a:solidFill>
                <a:srgbClr val="2A3D6D"/>
              </a:solidFill>
              <a:latin typeface="TT Norm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248740" y="1707938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3" y="0"/>
                </a:lnTo>
                <a:lnTo>
                  <a:pt x="1433253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4" name="Group 4"/>
          <p:cNvGrpSpPr/>
          <p:nvPr/>
        </p:nvGrpSpPr>
        <p:grpSpPr>
          <a:xfrm>
            <a:off x="762000" y="561340"/>
            <a:ext cx="5255675" cy="561658"/>
            <a:chOff x="0" y="0"/>
            <a:chExt cx="7007567" cy="748877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4190392" cy="418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96663"/>
              <a:ext cx="7007567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273682" y="1752094"/>
            <a:ext cx="3915668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 Lama Aldhafeeri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40456" y="2458503"/>
            <a:ext cx="2982119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A4A9B2"/>
                </a:solidFill>
                <a:latin typeface="TT Fors"/>
              </a:rPr>
              <a:t>Team Leader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48656" y="3937741"/>
            <a:ext cx="5249019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Mohammed Alawashiz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29136" y="6124856"/>
            <a:ext cx="4747692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Mohammed Alshehri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08288" y="8311972"/>
            <a:ext cx="3189387" cy="6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  <a:spcBef>
                <a:spcPct val="0"/>
              </a:spcBef>
            </a:pPr>
            <a:r>
              <a:rPr lang="en-US" sz="3893">
                <a:solidFill>
                  <a:srgbClr val="000000"/>
                </a:solidFill>
                <a:latin typeface="TT Fors"/>
              </a:rPr>
              <a:t>Abrar Alotaibi</a:t>
            </a:r>
          </a:p>
        </p:txBody>
      </p:sp>
      <p:sp>
        <p:nvSpPr>
          <p:cNvPr id="12" name="Freeform 12"/>
          <p:cNvSpPr/>
          <p:nvPr/>
        </p:nvSpPr>
        <p:spPr>
          <a:xfrm>
            <a:off x="4584422" y="7973267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3" y="0"/>
                </a:lnTo>
                <a:lnTo>
                  <a:pt x="1433253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3" name="Freeform 13"/>
          <p:cNvSpPr/>
          <p:nvPr/>
        </p:nvSpPr>
        <p:spPr>
          <a:xfrm>
            <a:off x="3732030" y="5835164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2" y="0"/>
                </a:lnTo>
                <a:lnTo>
                  <a:pt x="1433252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14" name="Freeform 14"/>
          <p:cNvSpPr/>
          <p:nvPr/>
        </p:nvSpPr>
        <p:spPr>
          <a:xfrm>
            <a:off x="2681993" y="3763736"/>
            <a:ext cx="1433253" cy="1433253"/>
          </a:xfrm>
          <a:custGeom>
            <a:avLst/>
            <a:gdLst/>
            <a:ahLst/>
            <a:cxnLst/>
            <a:rect l="l" t="t" r="r" b="b"/>
            <a:pathLst>
              <a:path w="1433253" h="1433253">
                <a:moveTo>
                  <a:pt x="0" y="0"/>
                </a:moveTo>
                <a:lnTo>
                  <a:pt x="1433252" y="0"/>
                </a:lnTo>
                <a:lnTo>
                  <a:pt x="1433252" y="1433253"/>
                </a:lnTo>
                <a:lnTo>
                  <a:pt x="0" y="143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2952" y="4547087"/>
            <a:ext cx="9122097" cy="211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9"/>
              </a:lnSpc>
            </a:pPr>
            <a:r>
              <a:rPr lang="en-US" sz="8139" spc="-406">
                <a:solidFill>
                  <a:srgbClr val="2A3D6D"/>
                </a:solidFill>
                <a:latin typeface="TT Norms Bold"/>
              </a:rPr>
              <a:t>PROBLEM!! </a:t>
            </a:r>
          </a:p>
          <a:p>
            <a:pPr>
              <a:lnSpc>
                <a:spcPts val="8139"/>
              </a:lnSpc>
            </a:pPr>
            <a:endParaRPr lang="en-US" sz="8139" spc="-406">
              <a:solidFill>
                <a:srgbClr val="2A3D6D"/>
              </a:solidFill>
              <a:latin typeface="TT Norm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02502" y="9588895"/>
            <a:ext cx="6607115" cy="446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39"/>
              </a:lnSpc>
            </a:pPr>
            <a:r>
              <a:rPr lang="en-US" sz="2670">
                <a:solidFill>
                  <a:srgbClr val="CB6CE6"/>
                </a:solidFill>
                <a:latin typeface="TT Fors Bold"/>
              </a:rPr>
              <a:t>NEXT</a:t>
            </a:r>
          </a:p>
        </p:txBody>
      </p:sp>
      <p:sp>
        <p:nvSpPr>
          <p:cNvPr id="4" name="AutoShape 4"/>
          <p:cNvSpPr/>
          <p:nvPr/>
        </p:nvSpPr>
        <p:spPr>
          <a:xfrm>
            <a:off x="9697675" y="9855552"/>
            <a:ext cx="477170" cy="0"/>
          </a:xfrm>
          <a:prstGeom prst="line">
            <a:avLst/>
          </a:prstGeom>
          <a:ln w="57150" cap="flat">
            <a:solidFill>
              <a:srgbClr val="CB6CE6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20641" y="712284"/>
            <a:ext cx="9646717" cy="8862431"/>
          </a:xfrm>
          <a:custGeom>
            <a:avLst/>
            <a:gdLst/>
            <a:ahLst/>
            <a:cxnLst/>
            <a:rect l="l" t="t" r="r" b="b"/>
            <a:pathLst>
              <a:path w="9646717" h="8862431">
                <a:moveTo>
                  <a:pt x="0" y="0"/>
                </a:moveTo>
                <a:lnTo>
                  <a:pt x="9646718" y="0"/>
                </a:lnTo>
                <a:lnTo>
                  <a:pt x="9646718" y="8862432"/>
                </a:lnTo>
                <a:lnTo>
                  <a:pt x="0" y="886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75966"/>
            <a:ext cx="18288000" cy="7591507"/>
            <a:chOff x="0" y="0"/>
            <a:chExt cx="24384000" cy="10122009"/>
          </a:xfrm>
        </p:grpSpPr>
        <p:sp>
          <p:nvSpPr>
            <p:cNvPr id="3" name="TextBox 3"/>
            <p:cNvSpPr txBox="1"/>
            <p:nvPr/>
          </p:nvSpPr>
          <p:spPr>
            <a:xfrm>
              <a:off x="3300995" y="2560223"/>
              <a:ext cx="17782010" cy="5887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80"/>
                </a:lnSpc>
              </a:pPr>
              <a:r>
                <a:rPr lang="en-US" sz="5057">
                  <a:solidFill>
                    <a:srgbClr val="545454"/>
                  </a:solidFill>
                  <a:latin typeface="TT Fors"/>
                </a:rPr>
                <a:t>- Create exams.</a:t>
              </a:r>
            </a:p>
            <a:p>
              <a:pPr algn="ctr">
                <a:lnSpc>
                  <a:spcPts val="7080"/>
                </a:lnSpc>
              </a:pPr>
              <a:endParaRPr lang="en-US" sz="5057">
                <a:solidFill>
                  <a:srgbClr val="545454"/>
                </a:solidFill>
                <a:latin typeface="TT Fors"/>
              </a:endParaRPr>
            </a:p>
            <a:p>
              <a:pPr algn="ctr">
                <a:lnSpc>
                  <a:spcPts val="7080"/>
                </a:lnSpc>
              </a:pPr>
              <a:r>
                <a:rPr lang="en-US" sz="5057">
                  <a:solidFill>
                    <a:srgbClr val="545454"/>
                  </a:solidFill>
                  <a:latin typeface="TT Fors"/>
                </a:rPr>
                <a:t> - Private or public.</a:t>
              </a:r>
            </a:p>
            <a:p>
              <a:pPr algn="ctr">
                <a:lnSpc>
                  <a:spcPts val="7080"/>
                </a:lnSpc>
              </a:pPr>
              <a:endParaRPr lang="en-US" sz="5057">
                <a:solidFill>
                  <a:srgbClr val="545454"/>
                </a:solidFill>
                <a:latin typeface="TT Fors"/>
              </a:endParaRPr>
            </a:p>
            <a:p>
              <a:pPr algn="ctr">
                <a:lnSpc>
                  <a:spcPts val="7080"/>
                </a:lnSpc>
                <a:spcBef>
                  <a:spcPct val="0"/>
                </a:spcBef>
              </a:pPr>
              <a:r>
                <a:rPr lang="en-US" sz="5057">
                  <a:solidFill>
                    <a:srgbClr val="545454"/>
                  </a:solidFill>
                  <a:latin typeface="TT Fors"/>
                </a:rPr>
                <a:t> - Calendar!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2875"/>
              <a:ext cx="24384000" cy="1402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41"/>
                </a:lnSpc>
              </a:pPr>
              <a:r>
                <a:rPr lang="en-US" sz="7641" spc="-382">
                  <a:solidFill>
                    <a:srgbClr val="2A3D6D"/>
                  </a:solidFill>
                  <a:latin typeface="TT Norms Bold"/>
                </a:rPr>
                <a:t>FEATURES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10499" y="9503648"/>
              <a:ext cx="9295908" cy="618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45"/>
                </a:lnSpc>
              </a:pPr>
              <a:r>
                <a:rPr lang="en-US" sz="2818">
                  <a:solidFill>
                    <a:srgbClr val="CB6CE6"/>
                  </a:solidFill>
                  <a:latin typeface="TT Fors Bold"/>
                </a:rPr>
                <a:t>NEXT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12970996" y="9868966"/>
              <a:ext cx="671357" cy="0"/>
            </a:xfrm>
            <a:prstGeom prst="line">
              <a:avLst/>
            </a:prstGeom>
            <a:ln w="76563" cap="flat">
              <a:solidFill>
                <a:srgbClr val="CB6CE6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82275" y="237241"/>
            <a:ext cx="13597779" cy="9722412"/>
          </a:xfrm>
          <a:custGeom>
            <a:avLst/>
            <a:gdLst/>
            <a:ahLst/>
            <a:cxnLst/>
            <a:rect l="l" t="t" r="r" b="b"/>
            <a:pathLst>
              <a:path w="13597779" h="9722412">
                <a:moveTo>
                  <a:pt x="0" y="0"/>
                </a:moveTo>
                <a:lnTo>
                  <a:pt x="13597778" y="0"/>
                </a:lnTo>
                <a:lnTo>
                  <a:pt x="13597778" y="9722412"/>
                </a:lnTo>
                <a:lnTo>
                  <a:pt x="0" y="9722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ABDE08C-96C7-86A2-62F4-18AAE3CA31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0"/>
          <a:stretch/>
        </p:blipFill>
        <p:spPr>
          <a:xfrm>
            <a:off x="2438400" y="1181100"/>
            <a:ext cx="12954000" cy="838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9359" y="1262748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4"/>
                </a:lnTo>
                <a:lnTo>
                  <a:pt x="0" y="7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3" name="Group 3"/>
          <p:cNvGrpSpPr/>
          <p:nvPr/>
        </p:nvGrpSpPr>
        <p:grpSpPr>
          <a:xfrm>
            <a:off x="7005734" y="1028700"/>
            <a:ext cx="9014201" cy="8229600"/>
            <a:chOff x="0" y="0"/>
            <a:chExt cx="2374111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74111" cy="2167467"/>
            </a:xfrm>
            <a:custGeom>
              <a:avLst/>
              <a:gdLst/>
              <a:ahLst/>
              <a:cxnLst/>
              <a:rect l="l" t="t" r="r" b="b"/>
              <a:pathLst>
                <a:path w="2374111" h="2167467">
                  <a:moveTo>
                    <a:pt x="43802" y="0"/>
                  </a:moveTo>
                  <a:lnTo>
                    <a:pt x="2330309" y="0"/>
                  </a:lnTo>
                  <a:cubicBezTo>
                    <a:pt x="2341926" y="0"/>
                    <a:pt x="2353067" y="4615"/>
                    <a:pt x="2361281" y="12829"/>
                  </a:cubicBezTo>
                  <a:cubicBezTo>
                    <a:pt x="2369496" y="21044"/>
                    <a:pt x="2374111" y="32185"/>
                    <a:pt x="2374111" y="43802"/>
                  </a:cubicBezTo>
                  <a:lnTo>
                    <a:pt x="2374111" y="2123665"/>
                  </a:lnTo>
                  <a:cubicBezTo>
                    <a:pt x="2374111" y="2135282"/>
                    <a:pt x="2369496" y="2146423"/>
                    <a:pt x="2361281" y="2154637"/>
                  </a:cubicBezTo>
                  <a:cubicBezTo>
                    <a:pt x="2353067" y="2162852"/>
                    <a:pt x="2341926" y="2167467"/>
                    <a:pt x="2330309" y="2167467"/>
                  </a:cubicBezTo>
                  <a:lnTo>
                    <a:pt x="43802" y="2167467"/>
                  </a:lnTo>
                  <a:cubicBezTo>
                    <a:pt x="32185" y="2167467"/>
                    <a:pt x="21044" y="2162852"/>
                    <a:pt x="12829" y="2154637"/>
                  </a:cubicBezTo>
                  <a:cubicBezTo>
                    <a:pt x="4615" y="2146423"/>
                    <a:pt x="0" y="2135282"/>
                    <a:pt x="0" y="2123665"/>
                  </a:cubicBezTo>
                  <a:lnTo>
                    <a:pt x="0" y="43802"/>
                  </a:lnTo>
                  <a:cubicBezTo>
                    <a:pt x="0" y="32185"/>
                    <a:pt x="4615" y="21044"/>
                    <a:pt x="12829" y="12829"/>
                  </a:cubicBezTo>
                  <a:cubicBezTo>
                    <a:pt x="21044" y="4615"/>
                    <a:pt x="32185" y="0"/>
                    <a:pt x="43802" y="0"/>
                  </a:cubicBezTo>
                  <a:close/>
                </a:path>
              </a:pathLst>
            </a:custGeom>
            <a:solidFill>
              <a:srgbClr val="818CBB">
                <a:alpha val="67843"/>
              </a:srgbClr>
            </a:solidFill>
            <a:ln w="38100" cap="rnd">
              <a:solidFill>
                <a:srgbClr val="000000">
                  <a:alpha val="67843"/>
                </a:srgbClr>
              </a:solidFill>
              <a:round/>
            </a:ln>
          </p:spPr>
          <p:txBody>
            <a:bodyPr/>
            <a:lstStyle/>
            <a:p>
              <a:endParaRPr lang="ar-S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956697" y="1262748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4"/>
                </a:lnTo>
                <a:lnTo>
                  <a:pt x="0" y="7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sp>
        <p:nvSpPr>
          <p:cNvPr id="7" name="Freeform 7"/>
          <p:cNvSpPr/>
          <p:nvPr/>
        </p:nvSpPr>
        <p:spPr>
          <a:xfrm>
            <a:off x="7223028" y="1262748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4"/>
                </a:lnTo>
                <a:lnTo>
                  <a:pt x="0" y="776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7254931" y="1432290"/>
            <a:ext cx="3768360" cy="7536721"/>
            <a:chOff x="0" y="0"/>
            <a:chExt cx="317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3"/>
              <a:stretch>
                <a:fillRect t="-4166" b="-4166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525889" y="1395662"/>
            <a:ext cx="3751219" cy="7502438"/>
            <a:chOff x="0" y="0"/>
            <a:chExt cx="3175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2777" b="-2777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2002379" y="1382756"/>
            <a:ext cx="3751219" cy="7502438"/>
            <a:chOff x="0" y="0"/>
            <a:chExt cx="3175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1552" b="-6781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7" name="AutoShape 17"/>
          <p:cNvSpPr/>
          <p:nvPr/>
        </p:nvSpPr>
        <p:spPr>
          <a:xfrm>
            <a:off x="6524648" y="5133975"/>
            <a:ext cx="445688" cy="0"/>
          </a:xfrm>
          <a:prstGeom prst="line">
            <a:avLst/>
          </a:prstGeom>
          <a:ln w="57150" cap="flat">
            <a:solidFill>
              <a:srgbClr val="2E2E2E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ar-SA"/>
          </a:p>
        </p:txBody>
      </p:sp>
      <p:sp>
        <p:nvSpPr>
          <p:cNvPr id="18" name="TextBox 18"/>
          <p:cNvSpPr txBox="1"/>
          <p:nvPr/>
        </p:nvSpPr>
        <p:spPr>
          <a:xfrm>
            <a:off x="7401684" y="250190"/>
            <a:ext cx="1383506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2A3D6D"/>
                </a:solidFill>
                <a:latin typeface="Canva Sans Bold"/>
              </a:rPr>
              <a:t>Auth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3124" y="964689"/>
            <a:ext cx="17121752" cy="8338572"/>
            <a:chOff x="0" y="0"/>
            <a:chExt cx="4509433" cy="21961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09433" cy="2196167"/>
            </a:xfrm>
            <a:custGeom>
              <a:avLst/>
              <a:gdLst/>
              <a:ahLst/>
              <a:cxnLst/>
              <a:rect l="l" t="t" r="r" b="b"/>
              <a:pathLst>
                <a:path w="4509433" h="2196167">
                  <a:moveTo>
                    <a:pt x="23061" y="0"/>
                  </a:moveTo>
                  <a:lnTo>
                    <a:pt x="4486372" y="0"/>
                  </a:lnTo>
                  <a:cubicBezTo>
                    <a:pt x="4499108" y="0"/>
                    <a:pt x="4509433" y="10325"/>
                    <a:pt x="4509433" y="23061"/>
                  </a:cubicBezTo>
                  <a:lnTo>
                    <a:pt x="4509433" y="2173107"/>
                  </a:lnTo>
                  <a:cubicBezTo>
                    <a:pt x="4509433" y="2179223"/>
                    <a:pt x="4507003" y="2185088"/>
                    <a:pt x="4502679" y="2189413"/>
                  </a:cubicBezTo>
                  <a:cubicBezTo>
                    <a:pt x="4498354" y="2193738"/>
                    <a:pt x="4492488" y="2196167"/>
                    <a:pt x="4486372" y="2196167"/>
                  </a:cubicBezTo>
                  <a:lnTo>
                    <a:pt x="23061" y="2196167"/>
                  </a:lnTo>
                  <a:cubicBezTo>
                    <a:pt x="10325" y="2196167"/>
                    <a:pt x="0" y="2185843"/>
                    <a:pt x="0" y="2173107"/>
                  </a:cubicBezTo>
                  <a:lnTo>
                    <a:pt x="0" y="23061"/>
                  </a:lnTo>
                  <a:cubicBezTo>
                    <a:pt x="0" y="10325"/>
                    <a:pt x="10325" y="0"/>
                    <a:pt x="23061" y="0"/>
                  </a:cubicBezTo>
                  <a:close/>
                </a:path>
              </a:pathLst>
            </a:custGeom>
            <a:solidFill>
              <a:srgbClr val="818CBB">
                <a:alpha val="67843"/>
              </a:srgbClr>
            </a:solidFill>
          </p:spPr>
          <p:txBody>
            <a:bodyPr/>
            <a:lstStyle/>
            <a:p>
              <a:endParaRPr lang="ar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99990" y="1223941"/>
            <a:ext cx="3841944" cy="7761504"/>
          </a:xfrm>
          <a:custGeom>
            <a:avLst/>
            <a:gdLst/>
            <a:ahLst/>
            <a:cxnLst/>
            <a:rect l="l" t="t" r="r" b="b"/>
            <a:pathLst>
              <a:path w="3841944" h="7761504">
                <a:moveTo>
                  <a:pt x="0" y="0"/>
                </a:moveTo>
                <a:lnTo>
                  <a:pt x="3841944" y="0"/>
                </a:lnTo>
                <a:lnTo>
                  <a:pt x="3841944" y="7761503"/>
                </a:lnTo>
                <a:lnTo>
                  <a:pt x="0" y="7761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ar-SA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5090715" y="1353474"/>
            <a:ext cx="3751219" cy="7502438"/>
            <a:chOff x="0" y="0"/>
            <a:chExt cx="3175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3"/>
              <a:stretch>
                <a:fillRect t="-2777" b="-2777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28700" y="1392281"/>
            <a:ext cx="3796582" cy="7593163"/>
            <a:chOff x="0" y="0"/>
            <a:chExt cx="3175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505" b="-50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9108634" y="1353474"/>
            <a:ext cx="3751219" cy="7502438"/>
            <a:chOff x="0" y="0"/>
            <a:chExt cx="3175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505" b="-50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74063" y="1437644"/>
            <a:ext cx="3751219" cy="7502438"/>
            <a:chOff x="0" y="0"/>
            <a:chExt cx="3175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4811" b="-744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3126553" y="1353474"/>
            <a:ext cx="3751219" cy="7502438"/>
            <a:chOff x="0" y="0"/>
            <a:chExt cx="3175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t="-505" b="-505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9239401" y="1484241"/>
            <a:ext cx="3620452" cy="7240904"/>
            <a:chOff x="0" y="0"/>
            <a:chExt cx="3175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5"/>
              <a:stretch>
                <a:fillRect t="-2777" b="-2777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13191936" y="1455666"/>
            <a:ext cx="3620452" cy="7240904"/>
            <a:chOff x="0" y="0"/>
            <a:chExt cx="3175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6"/>
              <a:stretch>
                <a:fillRect t="-3361" b="-3361"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l="l" t="t" r="r" b="b"/>
              <a:pathLst>
                <a:path w="3175000" h="6350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83124" y="191770"/>
            <a:ext cx="2322771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2A3D6D"/>
                </a:solidFill>
                <a:latin typeface="Canva Sans Bold"/>
              </a:rPr>
              <a:t>Main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4599">
              <a:solidFill>
                <a:srgbClr val="2A3D6D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19201" y="4372480"/>
            <a:ext cx="5249598" cy="1542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55"/>
              </a:lnSpc>
              <a:spcBef>
                <a:spcPct val="0"/>
              </a:spcBef>
            </a:pPr>
            <a:r>
              <a:rPr lang="en-US" sz="9039" dirty="0">
                <a:solidFill>
                  <a:srgbClr val="2A3D6D"/>
                </a:solidFill>
                <a:latin typeface="Canva Sans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Office PowerPoint</Application>
  <PresentationFormat>مخصص</PresentationFormat>
  <Paragraphs>21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8" baseType="lpstr">
      <vt:lpstr>TT Fors Bold</vt:lpstr>
      <vt:lpstr>Arial</vt:lpstr>
      <vt:lpstr>Calibri</vt:lpstr>
      <vt:lpstr>TT Norms Bold</vt:lpstr>
      <vt:lpstr>TT Fors</vt:lpstr>
      <vt:lpstr>Canva Sans Bold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Aktabarni App</dc:title>
  <cp:lastModifiedBy>Abrar saud</cp:lastModifiedBy>
  <cp:revision>4</cp:revision>
  <dcterms:created xsi:type="dcterms:W3CDTF">2006-08-16T00:00:00Z</dcterms:created>
  <dcterms:modified xsi:type="dcterms:W3CDTF">2023-09-13T09:07:56Z</dcterms:modified>
  <dc:identifier>DAFuOZLjiRQ</dc:identifier>
</cp:coreProperties>
</file>