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D0FD9FE-187E-43F3-8B23-643A0061D79D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33D1748-C055-471C-9E83-417944E6D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 H O P  M A S T E 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F e a t u r e d</a:t>
            </a:r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A l </a:t>
            </a:r>
            <a:r>
              <a:rPr lang="en-US" sz="2500" dirty="0" smtClean="0"/>
              <a:t>l</a:t>
            </a:r>
            <a:r>
              <a:rPr lang="en-US" sz="2500" dirty="0" smtClean="0"/>
              <a:t>   I T e m s</a:t>
            </a:r>
            <a:endParaRPr lang="en-US" sz="2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S H O P  M A S T E R</vt:lpstr>
      <vt:lpstr>F e a t u r e d</vt:lpstr>
      <vt:lpstr>A l l   I T e m s</vt:lpstr>
    </vt:vector>
  </TitlesOfParts>
  <Company>Aki Family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H O P  M A S T E R</dc:title>
  <dc:creator>Akakawa Aki</dc:creator>
  <cp:lastModifiedBy>Akakawa Aki</cp:lastModifiedBy>
  <cp:revision>6</cp:revision>
  <dcterms:created xsi:type="dcterms:W3CDTF">2012-11-01T16:45:23Z</dcterms:created>
  <dcterms:modified xsi:type="dcterms:W3CDTF">2012-12-06T16:45:00Z</dcterms:modified>
</cp:coreProperties>
</file>