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67" r:id="rId3"/>
    <p:sldId id="261" r:id="rId4"/>
    <p:sldId id="259" r:id="rId5"/>
    <p:sldId id="260" r:id="rId6"/>
    <p:sldId id="265" r:id="rId7"/>
    <p:sldId id="257" r:id="rId8"/>
    <p:sldId id="266" r:id="rId9"/>
    <p:sldId id="25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1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31782" y="569311"/>
            <a:ext cx="5655018" cy="2040759"/>
          </a:xfrm>
        </p:spPr>
        <p:txBody>
          <a:bodyPr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1782" y="2890346"/>
            <a:ext cx="5655017" cy="27484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/>
          </p:nvPr>
        </p:nvSpPr>
        <p:spPr>
          <a:xfrm>
            <a:off x="0" y="0"/>
            <a:ext cx="2758966" cy="5940101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22242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.jpg"/>
          <p:cNvPicPr>
            <a:picLocks noChangeAspect="1"/>
          </p:cNvPicPr>
          <p:nvPr userDrawn="1"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07"/>
            <a:ext cx="9144000" cy="6877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532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794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593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8688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401086" y="430146"/>
            <a:ext cx="8397229" cy="5182226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11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338" y="274639"/>
            <a:ext cx="812346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338" y="1600201"/>
            <a:ext cx="8123462" cy="39507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6234386" y="1600201"/>
            <a:ext cx="2452414" cy="2988015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1322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402" y="4501931"/>
            <a:ext cx="7675313" cy="12670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402" y="3011380"/>
            <a:ext cx="7675314" cy="139552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819401" y="378937"/>
            <a:ext cx="7675313" cy="2417007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1427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58" y="274639"/>
            <a:ext cx="8287342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458" y="1600201"/>
            <a:ext cx="4097003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2039" y="1600201"/>
            <a:ext cx="3954763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5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8966" y="274637"/>
            <a:ext cx="5927834" cy="741363"/>
          </a:xfrm>
        </p:spPr>
        <p:txBody>
          <a:bodyPr>
            <a:no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8966" y="1215232"/>
            <a:ext cx="299544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8966" y="1854994"/>
            <a:ext cx="2995448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9586" y="1215232"/>
            <a:ext cx="275721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9586" y="1854994"/>
            <a:ext cx="2757214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55267" y="274637"/>
            <a:ext cx="2452414" cy="2623723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155267" y="3116479"/>
            <a:ext cx="2452414" cy="2598308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1364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11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216723" y="348214"/>
            <a:ext cx="3890524" cy="5233432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63309" y="348214"/>
            <a:ext cx="4435005" cy="53051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01" y="273049"/>
            <a:ext cx="5050305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4622" y="273052"/>
            <a:ext cx="2722179" cy="53802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901" y="1435102"/>
            <a:ext cx="5050305" cy="4218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5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03" y="4800601"/>
            <a:ext cx="793909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7703" y="402898"/>
            <a:ext cx="7939097" cy="43246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703" y="5367338"/>
            <a:ext cx="7939097" cy="4396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434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16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07"/>
            <a:ext cx="9144000" cy="6877707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248" y="274639"/>
            <a:ext cx="80005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48" y="1600201"/>
            <a:ext cx="8000552" cy="3950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5940101"/>
            <a:ext cx="9143998" cy="917899"/>
          </a:xfrm>
          <a:prstGeom prst="rect">
            <a:avLst/>
          </a:prstGeom>
          <a:solidFill>
            <a:srgbClr val="4106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408042" y="6216620"/>
            <a:ext cx="3461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i="0" spc="60" dirty="0">
                <a:solidFill>
                  <a:schemeClr val="bg1"/>
                </a:solidFill>
                <a:latin typeface="Futura Medium"/>
                <a:cs typeface="Futura Medium"/>
              </a:rPr>
              <a:t>ECE</a:t>
            </a:r>
          </a:p>
        </p:txBody>
      </p:sp>
      <p:pic>
        <p:nvPicPr>
          <p:cNvPr id="4" name="Picture 3" descr="HORIZ_BCoE_White.pdf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70" y="5940101"/>
            <a:ext cx="3365629" cy="91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5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7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2"/>
          </a:solidFill>
          <a:latin typeface="Futura Medium"/>
          <a:ea typeface="+mj-ea"/>
          <a:cs typeface="Futura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Futura Medium"/>
          <a:ea typeface="+mn-ea"/>
          <a:cs typeface="Futura Medium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rgbClr val="2D2E2B"/>
          </a:solidFill>
          <a:latin typeface="Futura Medium"/>
          <a:ea typeface="+mn-ea"/>
          <a:cs typeface="Futura Medium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545651"/>
          </a:solidFill>
          <a:latin typeface="Futura Medium"/>
          <a:ea typeface="+mn-ea"/>
          <a:cs typeface="Futura Medium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545651"/>
          </a:solidFill>
          <a:latin typeface="Futura Medium"/>
          <a:ea typeface="+mn-ea"/>
          <a:cs typeface="Futura Medium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545651"/>
          </a:solidFill>
          <a:latin typeface="Futura Medium"/>
          <a:ea typeface="+mn-ea"/>
          <a:cs typeface="Futura Medium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254125"/>
            <a:ext cx="7772400" cy="1470025"/>
          </a:xfrm>
        </p:spPr>
        <p:txBody>
          <a:bodyPr/>
          <a:lstStyle/>
          <a:p>
            <a:r>
              <a:rPr lang="en-US" dirty="0"/>
              <a:t>NFC Reader and Data Display using the PIC33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r>
              <a:rPr lang="en-US" dirty="0"/>
              <a:t>Spencer Callicott (sc2257)</a:t>
            </a:r>
          </a:p>
          <a:p>
            <a:r>
              <a:rPr lang="en-US" dirty="0"/>
              <a:t>Jack Fletcher (jdf469</a:t>
            </a:r>
            <a:r>
              <a:rPr lang="en-US" dirty="0" smtClean="0"/>
              <a:t>)</a:t>
            </a:r>
          </a:p>
          <a:p>
            <a:r>
              <a:rPr lang="en-US" dirty="0" smtClean="0"/>
              <a:t>Drew Baker (sab479)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Spencer Callicott (sc2257)</a:t>
            </a:r>
          </a:p>
          <a:p>
            <a:pPr lvl="1"/>
            <a:r>
              <a:rPr lang="en-US" dirty="0"/>
              <a:t>Software and hardware development</a:t>
            </a:r>
          </a:p>
          <a:p>
            <a:pPr lvl="1"/>
            <a:r>
              <a:rPr lang="en-US" dirty="0"/>
              <a:t>Financial backing</a:t>
            </a:r>
          </a:p>
          <a:p>
            <a:r>
              <a:rPr lang="en-US" dirty="0"/>
              <a:t>Jack Fletcher (jdf469)</a:t>
            </a:r>
          </a:p>
          <a:p>
            <a:pPr lvl="1"/>
            <a:r>
              <a:rPr lang="en-US" dirty="0"/>
              <a:t>Schematic design and </a:t>
            </a:r>
            <a:r>
              <a:rPr lang="en-US" dirty="0" smtClean="0"/>
              <a:t>presentation</a:t>
            </a:r>
            <a:endParaRPr lang="en-US" dirty="0"/>
          </a:p>
          <a:p>
            <a:r>
              <a:rPr lang="en-US" dirty="0" smtClean="0"/>
              <a:t>Drew Baker (</a:t>
            </a:r>
            <a:r>
              <a:rPr lang="en-US" dirty="0" smtClean="0"/>
              <a:t>sab479)</a:t>
            </a:r>
          </a:p>
          <a:p>
            <a:pPr lvl="1"/>
            <a:r>
              <a:rPr lang="en-US" dirty="0" smtClean="0"/>
              <a:t>LCD Screen interfacing &amp; code optimization</a:t>
            </a:r>
          </a:p>
        </p:txBody>
      </p:sp>
    </p:spTree>
    <p:extLst>
      <p:ext uri="{BB962C8B-B14F-4D97-AF65-F5344CB8AC3E}">
        <p14:creationId xmlns:p14="http://schemas.microsoft.com/office/powerpoint/2010/main" val="8659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an RFID tag and display the data contained on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Microprocessor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dsPIC33E</a:t>
            </a:r>
          </a:p>
          <a:p>
            <a:r>
              <a:rPr lang="en-US" dirty="0"/>
              <a:t>Microchip 16-bit MCU @ 60MHZ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515" y="2843008"/>
            <a:ext cx="4500000" cy="28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SainSmart</a:t>
            </a:r>
            <a:r>
              <a:rPr lang="en-US" dirty="0"/>
              <a:t> I2C LCD</a:t>
            </a:r>
          </a:p>
          <a:p>
            <a:pPr lvl="1"/>
            <a:r>
              <a:rPr lang="en-US" dirty="0"/>
              <a:t>20x4 screen of 5x10 pixel squares</a:t>
            </a:r>
          </a:p>
          <a:p>
            <a:r>
              <a:rPr lang="en-US" dirty="0"/>
              <a:t>Communicating using I2C protocol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0" t="21434" r="43932" b="7151"/>
          <a:stretch/>
        </p:blipFill>
        <p:spPr>
          <a:xfrm rot="5400000">
            <a:off x="4372671" y="2972585"/>
            <a:ext cx="2866364" cy="376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NXP PN532 NFC RFID Module from </a:t>
            </a:r>
            <a:r>
              <a:rPr lang="en-US" dirty="0" err="1"/>
              <a:t>HiLetGo</a:t>
            </a:r>
            <a:endParaRPr lang="en-US" dirty="0"/>
          </a:p>
          <a:p>
            <a:r>
              <a:rPr lang="en-US" dirty="0"/>
              <a:t>Communicating using HSU (High Speed UART)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t="27350" r="2897" b="35555"/>
          <a:stretch/>
        </p:blipFill>
        <p:spPr>
          <a:xfrm rot="10800000">
            <a:off x="4139801" y="3757120"/>
            <a:ext cx="3177352" cy="25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4" t="20109" r="13611" b="4299"/>
          <a:stretch/>
        </p:blipFill>
        <p:spPr>
          <a:xfrm>
            <a:off x="0" y="922884"/>
            <a:ext cx="9144000" cy="49699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6700" y="276553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tx2"/>
                </a:solidFill>
                <a:latin typeface="Futura Medium"/>
              </a:rPr>
              <a:t>HiLetGo</a:t>
            </a:r>
            <a:r>
              <a:rPr lang="en-US" sz="3600" dirty="0">
                <a:solidFill>
                  <a:schemeClr val="tx2"/>
                </a:solidFill>
                <a:latin typeface="Futura Medium"/>
              </a:rPr>
              <a:t> PN532 RFID Reader</a:t>
            </a:r>
          </a:p>
        </p:txBody>
      </p:sp>
    </p:spTree>
    <p:extLst>
      <p:ext uri="{BB962C8B-B14F-4D97-AF65-F5344CB8AC3E}">
        <p14:creationId xmlns:p14="http://schemas.microsoft.com/office/powerpoint/2010/main" val="26587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NFC Reader and Data Display Schematic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9"/>
            <a:ext cx="9144000" cy="3744130"/>
          </a:xfrm>
        </p:spPr>
      </p:pic>
    </p:spTree>
    <p:extLst>
      <p:ext uri="{BB962C8B-B14F-4D97-AF65-F5344CB8AC3E}">
        <p14:creationId xmlns:p14="http://schemas.microsoft.com/office/powerpoint/2010/main" val="16292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33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 Scanner</a:t>
            </a:r>
          </a:p>
          <a:p>
            <a:pPr lvl="1"/>
            <a:r>
              <a:rPr lang="en-US" dirty="0"/>
              <a:t>Door unlock</a:t>
            </a:r>
          </a:p>
          <a:p>
            <a:pPr lvl="1"/>
            <a:r>
              <a:rPr lang="en-US" dirty="0"/>
              <a:t>Personal Encryption Key</a:t>
            </a:r>
          </a:p>
          <a:p>
            <a:r>
              <a:rPr lang="en-US" dirty="0"/>
              <a:t>Pet </a:t>
            </a:r>
            <a:r>
              <a:rPr lang="en-US" dirty="0" smtClean="0"/>
              <a:t>Identification</a:t>
            </a:r>
          </a:p>
          <a:p>
            <a:r>
              <a:rPr lang="en-US" dirty="0" smtClean="0"/>
              <a:t>Quick Access card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U_Maroon&amp;Grey">
  <a:themeElements>
    <a:clrScheme name="Custom 1">
      <a:dk1>
        <a:sysClr val="windowText" lastClr="000000"/>
      </a:dk1>
      <a:lt1>
        <a:sysClr val="window" lastClr="FFFFFF"/>
      </a:lt1>
      <a:dk2>
        <a:srgbClr val="5E091A"/>
      </a:dk2>
      <a:lt2>
        <a:srgbClr val="E2E4DB"/>
      </a:lt2>
      <a:accent1>
        <a:srgbClr val="5E091A"/>
      </a:accent1>
      <a:accent2>
        <a:srgbClr val="410611"/>
      </a:accent2>
      <a:accent3>
        <a:srgbClr val="545651"/>
      </a:accent3>
      <a:accent4>
        <a:srgbClr val="848780"/>
      </a:accent4>
      <a:accent5>
        <a:srgbClr val="B9BDB3"/>
      </a:accent5>
      <a:accent6>
        <a:srgbClr val="890C25"/>
      </a:accent6>
      <a:hlink>
        <a:srgbClr val="890C25"/>
      </a:hlink>
      <a:folHlink>
        <a:srgbClr val="890C2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MSU_Maroon&amp;Grey.thmx</Template>
  <TotalTime>864</TotalTime>
  <Words>133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Futura Medium</vt:lpstr>
      <vt:lpstr>MSU_Maroon&amp;Grey</vt:lpstr>
      <vt:lpstr>NFC Reader and Data Display using the PIC33</vt:lpstr>
      <vt:lpstr>Purpose</vt:lpstr>
      <vt:lpstr>Microprocessor Component</vt:lpstr>
      <vt:lpstr>LCD Component</vt:lpstr>
      <vt:lpstr>Scanner Component</vt:lpstr>
      <vt:lpstr>PowerPoint Presentation</vt:lpstr>
      <vt:lpstr>NFC Reader and Data Display Schematic</vt:lpstr>
      <vt:lpstr>PowerPoint Presentation</vt:lpstr>
      <vt:lpstr>Potential Uses</vt:lpstr>
      <vt:lpstr>Team Roles</vt:lpstr>
    </vt:vector>
  </TitlesOfParts>
  <Company>Mississippi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Rowe</dc:creator>
  <cp:lastModifiedBy>B1nary V01d</cp:lastModifiedBy>
  <cp:revision>30</cp:revision>
  <dcterms:created xsi:type="dcterms:W3CDTF">2015-07-09T18:42:12Z</dcterms:created>
  <dcterms:modified xsi:type="dcterms:W3CDTF">2017-05-04T04:27:59Z</dcterms:modified>
</cp:coreProperties>
</file>