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1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F7BE2-6B26-4034-96FA-D2699968B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604DAC9-9970-45F0-BD2F-4198BE781163}">
      <dgm:prSet/>
      <dgm:spPr/>
      <dgm:t>
        <a:bodyPr/>
        <a:lstStyle/>
        <a:p>
          <a:r>
            <a:rPr lang="en-US"/>
            <a:t>First, it highlights blockchain's scalability issues. This paper increases awareness of this issue and supports scalability research to expand blockchain technology.</a:t>
          </a:r>
        </a:p>
      </dgm:t>
    </dgm:pt>
    <dgm:pt modelId="{09200CA8-AFE3-42B2-9A39-0F8A2839E26C}" type="parTrans" cxnId="{D110392F-EFB1-4D7A-802C-FDC17D266571}">
      <dgm:prSet/>
      <dgm:spPr/>
      <dgm:t>
        <a:bodyPr/>
        <a:lstStyle/>
        <a:p>
          <a:endParaRPr lang="en-US"/>
        </a:p>
      </dgm:t>
    </dgm:pt>
    <dgm:pt modelId="{6FDD8529-4785-4395-9A71-0E85CE704361}" type="sibTrans" cxnId="{D110392F-EFB1-4D7A-802C-FDC17D266571}">
      <dgm:prSet/>
      <dgm:spPr/>
      <dgm:t>
        <a:bodyPr/>
        <a:lstStyle/>
        <a:p>
          <a:endParaRPr lang="en-US"/>
        </a:p>
      </dgm:t>
    </dgm:pt>
    <dgm:pt modelId="{DBF70083-398E-4247-8C8E-4900A74740BF}">
      <dgm:prSet/>
      <dgm:spPr/>
      <dgm:t>
        <a:bodyPr/>
        <a:lstStyle/>
        <a:p>
          <a:r>
            <a:rPr lang="en-US"/>
            <a:t>Second, the study summarizes literature on blockchain scalability. This evaluation helps blockchain developers and researchers pick a solution for their use case by comparing benefits and downsides.</a:t>
          </a:r>
        </a:p>
      </dgm:t>
    </dgm:pt>
    <dgm:pt modelId="{AB87DE42-1D30-4251-AAD8-7651F17AE05A}" type="parTrans" cxnId="{2D19825A-B223-4862-9FC9-B532A62E0715}">
      <dgm:prSet/>
      <dgm:spPr/>
      <dgm:t>
        <a:bodyPr/>
        <a:lstStyle/>
        <a:p>
          <a:endParaRPr lang="en-US"/>
        </a:p>
      </dgm:t>
    </dgm:pt>
    <dgm:pt modelId="{EB652B31-98F7-4DB6-9FD7-4652854C77DD}" type="sibTrans" cxnId="{2D19825A-B223-4862-9FC9-B532A62E0715}">
      <dgm:prSet/>
      <dgm:spPr/>
      <dgm:t>
        <a:bodyPr/>
        <a:lstStyle/>
        <a:p>
          <a:endParaRPr lang="en-US"/>
        </a:p>
      </dgm:t>
    </dgm:pt>
    <dgm:pt modelId="{6A95BBA3-D22D-4980-B797-E7D207467672}">
      <dgm:prSet/>
      <dgm:spPr/>
      <dgm:t>
        <a:bodyPr/>
        <a:lstStyle/>
        <a:p>
          <a:r>
            <a:rPr lang="en-US"/>
            <a:t>Thirdly, scaling solutions maximize blockchain technology's potential. These technologies may increase blockchain throughput and enable large-scale decentralized applications.</a:t>
          </a:r>
        </a:p>
      </dgm:t>
    </dgm:pt>
    <dgm:pt modelId="{1C6DD822-E661-47EB-965F-44DC2E2F42EC}" type="parTrans" cxnId="{BEFC266C-2718-4904-B9EB-BF7CC41CC921}">
      <dgm:prSet/>
      <dgm:spPr/>
      <dgm:t>
        <a:bodyPr/>
        <a:lstStyle/>
        <a:p>
          <a:endParaRPr lang="en-US"/>
        </a:p>
      </dgm:t>
    </dgm:pt>
    <dgm:pt modelId="{49E8637E-1033-440D-B2AC-5BF2A4D67D13}" type="sibTrans" cxnId="{BEFC266C-2718-4904-B9EB-BF7CC41CC921}">
      <dgm:prSet/>
      <dgm:spPr/>
      <dgm:t>
        <a:bodyPr/>
        <a:lstStyle/>
        <a:p>
          <a:endParaRPr lang="en-US"/>
        </a:p>
      </dgm:t>
    </dgm:pt>
    <dgm:pt modelId="{7765C9A2-DE42-4643-955F-83DF1463C308}">
      <dgm:prSet/>
      <dgm:spPr/>
      <dgm:t>
        <a:bodyPr/>
        <a:lstStyle/>
        <a:p>
          <a:r>
            <a:rPr lang="en-US"/>
            <a:t>Fourth, the study informs blockchain technology's future. The analysis tackles one of the blockchain ecosystem's main worries, bolstering confidence in blockchain's capacity to revolutionize organizations and encourage innovation.</a:t>
          </a:r>
        </a:p>
      </dgm:t>
    </dgm:pt>
    <dgm:pt modelId="{6923DBEF-9265-4245-A478-787AE60685A4}" type="parTrans" cxnId="{2E934605-B5D9-413E-8CB8-A562A85FEF17}">
      <dgm:prSet/>
      <dgm:spPr/>
      <dgm:t>
        <a:bodyPr/>
        <a:lstStyle/>
        <a:p>
          <a:endParaRPr lang="en-US"/>
        </a:p>
      </dgm:t>
    </dgm:pt>
    <dgm:pt modelId="{BA529D52-2672-4538-9371-DEA53FA94FC0}" type="sibTrans" cxnId="{2E934605-B5D9-413E-8CB8-A562A85FEF17}">
      <dgm:prSet/>
      <dgm:spPr/>
      <dgm:t>
        <a:bodyPr/>
        <a:lstStyle/>
        <a:p>
          <a:endParaRPr lang="en-US"/>
        </a:p>
      </dgm:t>
    </dgm:pt>
    <dgm:pt modelId="{6C2A71BD-E499-4B13-8423-8BD763E86033}">
      <dgm:prSet/>
      <dgm:spPr/>
      <dgm:t>
        <a:bodyPr/>
        <a:lstStyle/>
        <a:p>
          <a:r>
            <a:rPr lang="en-US"/>
            <a:t>In conclusion, the study on blockchain scalability solutions helps to the blockchain research community by giving a complete review of the present state of the art and emphasizing the potential of these solutions to unleash the full potential of blockchain technology.</a:t>
          </a:r>
        </a:p>
      </dgm:t>
    </dgm:pt>
    <dgm:pt modelId="{390B34FD-1CC7-4A72-9118-119A86DAE448}" type="parTrans" cxnId="{83B8E9CF-CD57-459C-A3CF-EA9E6AA089BD}">
      <dgm:prSet/>
      <dgm:spPr/>
      <dgm:t>
        <a:bodyPr/>
        <a:lstStyle/>
        <a:p>
          <a:endParaRPr lang="en-US"/>
        </a:p>
      </dgm:t>
    </dgm:pt>
    <dgm:pt modelId="{05808C57-87B9-4F03-9903-2F04549E800B}" type="sibTrans" cxnId="{83B8E9CF-CD57-459C-A3CF-EA9E6AA089BD}">
      <dgm:prSet/>
      <dgm:spPr/>
      <dgm:t>
        <a:bodyPr/>
        <a:lstStyle/>
        <a:p>
          <a:endParaRPr lang="en-US"/>
        </a:p>
      </dgm:t>
    </dgm:pt>
    <dgm:pt modelId="{8B9A23A5-930E-4066-84EF-B059C911B9FE}" type="pres">
      <dgm:prSet presAssocID="{DD7F7BE2-6B26-4034-96FA-D2699968B22F}" presName="root" presStyleCnt="0">
        <dgm:presLayoutVars>
          <dgm:dir/>
          <dgm:resizeHandles val="exact"/>
        </dgm:presLayoutVars>
      </dgm:prSet>
      <dgm:spPr/>
    </dgm:pt>
    <dgm:pt modelId="{D6246E01-C098-44A0-AA1E-1942114A0573}" type="pres">
      <dgm:prSet presAssocID="{5604DAC9-9970-45F0-BD2F-4198BE781163}" presName="compNode" presStyleCnt="0"/>
      <dgm:spPr/>
    </dgm:pt>
    <dgm:pt modelId="{E946A9FC-E3D8-48CC-9F41-EA600959D7CC}" type="pres">
      <dgm:prSet presAssocID="{5604DAC9-9970-45F0-BD2F-4198BE781163}" presName="bgRect" presStyleLbl="bgShp" presStyleIdx="0" presStyleCnt="5"/>
      <dgm:spPr/>
    </dgm:pt>
    <dgm:pt modelId="{92DE6263-BEA5-4D60-ADF7-B611A6719A07}" type="pres">
      <dgm:prSet presAssocID="{5604DAC9-9970-45F0-BD2F-4198BE7811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32FBE0F-78AD-43FB-B22C-5640FFDCC243}" type="pres">
      <dgm:prSet presAssocID="{5604DAC9-9970-45F0-BD2F-4198BE781163}" presName="spaceRect" presStyleCnt="0"/>
      <dgm:spPr/>
    </dgm:pt>
    <dgm:pt modelId="{DA10B765-41E5-43C5-8686-FA2D115BE3A9}" type="pres">
      <dgm:prSet presAssocID="{5604DAC9-9970-45F0-BD2F-4198BE781163}" presName="parTx" presStyleLbl="revTx" presStyleIdx="0" presStyleCnt="5">
        <dgm:presLayoutVars>
          <dgm:chMax val="0"/>
          <dgm:chPref val="0"/>
        </dgm:presLayoutVars>
      </dgm:prSet>
      <dgm:spPr/>
    </dgm:pt>
    <dgm:pt modelId="{905B85C7-0D7F-47E9-A71A-2C2CF8D2D8F4}" type="pres">
      <dgm:prSet presAssocID="{6FDD8529-4785-4395-9A71-0E85CE704361}" presName="sibTrans" presStyleCnt="0"/>
      <dgm:spPr/>
    </dgm:pt>
    <dgm:pt modelId="{D30614DC-6890-4D9C-A29C-AA4BAD4C9BC8}" type="pres">
      <dgm:prSet presAssocID="{DBF70083-398E-4247-8C8E-4900A74740BF}" presName="compNode" presStyleCnt="0"/>
      <dgm:spPr/>
    </dgm:pt>
    <dgm:pt modelId="{7171B604-559B-41C6-A9CA-E4453B2B7345}" type="pres">
      <dgm:prSet presAssocID="{DBF70083-398E-4247-8C8E-4900A74740BF}" presName="bgRect" presStyleLbl="bgShp" presStyleIdx="1" presStyleCnt="5"/>
      <dgm:spPr/>
    </dgm:pt>
    <dgm:pt modelId="{5BC19397-657B-4795-95A4-05AB0F286560}" type="pres">
      <dgm:prSet presAssocID="{DBF70083-398E-4247-8C8E-4900A74740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18BFF0-A40C-446B-A346-53784AF9A7C4}" type="pres">
      <dgm:prSet presAssocID="{DBF70083-398E-4247-8C8E-4900A74740BF}" presName="spaceRect" presStyleCnt="0"/>
      <dgm:spPr/>
    </dgm:pt>
    <dgm:pt modelId="{DE82A127-B97D-4579-91B8-B1BAB98BA970}" type="pres">
      <dgm:prSet presAssocID="{DBF70083-398E-4247-8C8E-4900A74740BF}" presName="parTx" presStyleLbl="revTx" presStyleIdx="1" presStyleCnt="5">
        <dgm:presLayoutVars>
          <dgm:chMax val="0"/>
          <dgm:chPref val="0"/>
        </dgm:presLayoutVars>
      </dgm:prSet>
      <dgm:spPr/>
    </dgm:pt>
    <dgm:pt modelId="{937F4395-C518-4C91-84F1-0AB14F4B82FC}" type="pres">
      <dgm:prSet presAssocID="{EB652B31-98F7-4DB6-9FD7-4652854C77DD}" presName="sibTrans" presStyleCnt="0"/>
      <dgm:spPr/>
    </dgm:pt>
    <dgm:pt modelId="{1DC08415-96BE-42D7-988C-5F9C370D12C6}" type="pres">
      <dgm:prSet presAssocID="{6A95BBA3-D22D-4980-B797-E7D207467672}" presName="compNode" presStyleCnt="0"/>
      <dgm:spPr/>
    </dgm:pt>
    <dgm:pt modelId="{FFFC3935-79D7-420E-9B1C-6927FC19D471}" type="pres">
      <dgm:prSet presAssocID="{6A95BBA3-D22D-4980-B797-E7D207467672}" presName="bgRect" presStyleLbl="bgShp" presStyleIdx="2" presStyleCnt="5"/>
      <dgm:spPr/>
    </dgm:pt>
    <dgm:pt modelId="{B8DA96A0-5A3E-4601-A02F-0AD6EB918D17}" type="pres">
      <dgm:prSet presAssocID="{6A95BBA3-D22D-4980-B797-E7D2074676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53A7D15-660E-4CC5-8D20-36AE865E9AD1}" type="pres">
      <dgm:prSet presAssocID="{6A95BBA3-D22D-4980-B797-E7D207467672}" presName="spaceRect" presStyleCnt="0"/>
      <dgm:spPr/>
    </dgm:pt>
    <dgm:pt modelId="{40B575D7-73DF-4B1B-A106-8A127DA2819A}" type="pres">
      <dgm:prSet presAssocID="{6A95BBA3-D22D-4980-B797-E7D207467672}" presName="parTx" presStyleLbl="revTx" presStyleIdx="2" presStyleCnt="5">
        <dgm:presLayoutVars>
          <dgm:chMax val="0"/>
          <dgm:chPref val="0"/>
        </dgm:presLayoutVars>
      </dgm:prSet>
      <dgm:spPr/>
    </dgm:pt>
    <dgm:pt modelId="{92B4B165-44A0-4417-8899-9658DC9E0115}" type="pres">
      <dgm:prSet presAssocID="{49E8637E-1033-440D-B2AC-5BF2A4D67D13}" presName="sibTrans" presStyleCnt="0"/>
      <dgm:spPr/>
    </dgm:pt>
    <dgm:pt modelId="{BEA7E3CA-5EC3-475B-A924-238DCCDE5CF1}" type="pres">
      <dgm:prSet presAssocID="{7765C9A2-DE42-4643-955F-83DF1463C308}" presName="compNode" presStyleCnt="0"/>
      <dgm:spPr/>
    </dgm:pt>
    <dgm:pt modelId="{A826117C-A067-43D4-9041-216DB011463D}" type="pres">
      <dgm:prSet presAssocID="{7765C9A2-DE42-4643-955F-83DF1463C308}" presName="bgRect" presStyleLbl="bgShp" presStyleIdx="3" presStyleCnt="5"/>
      <dgm:spPr/>
    </dgm:pt>
    <dgm:pt modelId="{439212F8-4E0E-4498-BB57-02B991AF2725}" type="pres">
      <dgm:prSet presAssocID="{7765C9A2-DE42-4643-955F-83DF1463C3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611D7B3-3A79-4EA9-8CCB-2E3F9C8FE3EB}" type="pres">
      <dgm:prSet presAssocID="{7765C9A2-DE42-4643-955F-83DF1463C308}" presName="spaceRect" presStyleCnt="0"/>
      <dgm:spPr/>
    </dgm:pt>
    <dgm:pt modelId="{3D7AE45B-2001-475E-AD37-78402EA17752}" type="pres">
      <dgm:prSet presAssocID="{7765C9A2-DE42-4643-955F-83DF1463C308}" presName="parTx" presStyleLbl="revTx" presStyleIdx="3" presStyleCnt="5">
        <dgm:presLayoutVars>
          <dgm:chMax val="0"/>
          <dgm:chPref val="0"/>
        </dgm:presLayoutVars>
      </dgm:prSet>
      <dgm:spPr/>
    </dgm:pt>
    <dgm:pt modelId="{D28A1F69-7C2F-452C-BA6C-84CD9AF16D56}" type="pres">
      <dgm:prSet presAssocID="{BA529D52-2672-4538-9371-DEA53FA94FC0}" presName="sibTrans" presStyleCnt="0"/>
      <dgm:spPr/>
    </dgm:pt>
    <dgm:pt modelId="{4AD02F59-CD25-4592-A608-348B52C5021E}" type="pres">
      <dgm:prSet presAssocID="{6C2A71BD-E499-4B13-8423-8BD763E86033}" presName="compNode" presStyleCnt="0"/>
      <dgm:spPr/>
    </dgm:pt>
    <dgm:pt modelId="{EAC2EA93-C76C-400F-A334-994E5F82363D}" type="pres">
      <dgm:prSet presAssocID="{6C2A71BD-E499-4B13-8423-8BD763E86033}" presName="bgRect" presStyleLbl="bgShp" presStyleIdx="4" presStyleCnt="5"/>
      <dgm:spPr/>
    </dgm:pt>
    <dgm:pt modelId="{E621FFD2-EE0A-4739-943D-98539918E653}" type="pres">
      <dgm:prSet presAssocID="{6C2A71BD-E499-4B13-8423-8BD763E860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5FB458A-04F8-47E7-AD74-F69D4A99034A}" type="pres">
      <dgm:prSet presAssocID="{6C2A71BD-E499-4B13-8423-8BD763E86033}" presName="spaceRect" presStyleCnt="0"/>
      <dgm:spPr/>
    </dgm:pt>
    <dgm:pt modelId="{1F5B073B-A3F2-4B0A-B6F9-AEA6BE732364}" type="pres">
      <dgm:prSet presAssocID="{6C2A71BD-E499-4B13-8423-8BD763E8603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934605-B5D9-413E-8CB8-A562A85FEF17}" srcId="{DD7F7BE2-6B26-4034-96FA-D2699968B22F}" destId="{7765C9A2-DE42-4643-955F-83DF1463C308}" srcOrd="3" destOrd="0" parTransId="{6923DBEF-9265-4245-A478-787AE60685A4}" sibTransId="{BA529D52-2672-4538-9371-DEA53FA94FC0}"/>
    <dgm:cxn modelId="{ED8E620B-4DEB-48CC-A593-AC275D8BC09C}" type="presOf" srcId="{DD7F7BE2-6B26-4034-96FA-D2699968B22F}" destId="{8B9A23A5-930E-4066-84EF-B059C911B9FE}" srcOrd="0" destOrd="0" presId="urn:microsoft.com/office/officeart/2018/2/layout/IconVerticalSolidList"/>
    <dgm:cxn modelId="{4ECC1F14-03D0-46BF-8F27-4CFFA635EEDC}" type="presOf" srcId="{5604DAC9-9970-45F0-BD2F-4198BE781163}" destId="{DA10B765-41E5-43C5-8686-FA2D115BE3A9}" srcOrd="0" destOrd="0" presId="urn:microsoft.com/office/officeart/2018/2/layout/IconVerticalSolidList"/>
    <dgm:cxn modelId="{D110392F-EFB1-4D7A-802C-FDC17D266571}" srcId="{DD7F7BE2-6B26-4034-96FA-D2699968B22F}" destId="{5604DAC9-9970-45F0-BD2F-4198BE781163}" srcOrd="0" destOrd="0" parTransId="{09200CA8-AFE3-42B2-9A39-0F8A2839E26C}" sibTransId="{6FDD8529-4785-4395-9A71-0E85CE704361}"/>
    <dgm:cxn modelId="{43142E60-D684-478B-86B7-5A0C4EE319D4}" type="presOf" srcId="{6A95BBA3-D22D-4980-B797-E7D207467672}" destId="{40B575D7-73DF-4B1B-A106-8A127DA2819A}" srcOrd="0" destOrd="0" presId="urn:microsoft.com/office/officeart/2018/2/layout/IconVerticalSolidList"/>
    <dgm:cxn modelId="{BEFC266C-2718-4904-B9EB-BF7CC41CC921}" srcId="{DD7F7BE2-6B26-4034-96FA-D2699968B22F}" destId="{6A95BBA3-D22D-4980-B797-E7D207467672}" srcOrd="2" destOrd="0" parTransId="{1C6DD822-E661-47EB-965F-44DC2E2F42EC}" sibTransId="{49E8637E-1033-440D-B2AC-5BF2A4D67D13}"/>
    <dgm:cxn modelId="{7FC64A78-0352-485F-A6BA-6F27BC8EB548}" type="presOf" srcId="{6C2A71BD-E499-4B13-8423-8BD763E86033}" destId="{1F5B073B-A3F2-4B0A-B6F9-AEA6BE732364}" srcOrd="0" destOrd="0" presId="urn:microsoft.com/office/officeart/2018/2/layout/IconVerticalSolidList"/>
    <dgm:cxn modelId="{2D19825A-B223-4862-9FC9-B532A62E0715}" srcId="{DD7F7BE2-6B26-4034-96FA-D2699968B22F}" destId="{DBF70083-398E-4247-8C8E-4900A74740BF}" srcOrd="1" destOrd="0" parTransId="{AB87DE42-1D30-4251-AAD8-7651F17AE05A}" sibTransId="{EB652B31-98F7-4DB6-9FD7-4652854C77DD}"/>
    <dgm:cxn modelId="{38BD20CE-01C8-467A-833D-DF31BF2FECB2}" type="presOf" srcId="{7765C9A2-DE42-4643-955F-83DF1463C308}" destId="{3D7AE45B-2001-475E-AD37-78402EA17752}" srcOrd="0" destOrd="0" presId="urn:microsoft.com/office/officeart/2018/2/layout/IconVerticalSolidList"/>
    <dgm:cxn modelId="{83B8E9CF-CD57-459C-A3CF-EA9E6AA089BD}" srcId="{DD7F7BE2-6B26-4034-96FA-D2699968B22F}" destId="{6C2A71BD-E499-4B13-8423-8BD763E86033}" srcOrd="4" destOrd="0" parTransId="{390B34FD-1CC7-4A72-9118-119A86DAE448}" sibTransId="{05808C57-87B9-4F03-9903-2F04549E800B}"/>
    <dgm:cxn modelId="{9538CAFD-C376-4D46-B65A-333A4131ED3A}" type="presOf" srcId="{DBF70083-398E-4247-8C8E-4900A74740BF}" destId="{DE82A127-B97D-4579-91B8-B1BAB98BA970}" srcOrd="0" destOrd="0" presId="urn:microsoft.com/office/officeart/2018/2/layout/IconVerticalSolidList"/>
    <dgm:cxn modelId="{70083BFF-CE28-48DC-B689-375CF4DCDD77}" type="presParOf" srcId="{8B9A23A5-930E-4066-84EF-B059C911B9FE}" destId="{D6246E01-C098-44A0-AA1E-1942114A0573}" srcOrd="0" destOrd="0" presId="urn:microsoft.com/office/officeart/2018/2/layout/IconVerticalSolidList"/>
    <dgm:cxn modelId="{5F749EA0-F21D-4008-A615-07EE71B1650F}" type="presParOf" srcId="{D6246E01-C098-44A0-AA1E-1942114A0573}" destId="{E946A9FC-E3D8-48CC-9F41-EA600959D7CC}" srcOrd="0" destOrd="0" presId="urn:microsoft.com/office/officeart/2018/2/layout/IconVerticalSolidList"/>
    <dgm:cxn modelId="{B6BFF364-9651-4CA6-AA9E-59019E939866}" type="presParOf" srcId="{D6246E01-C098-44A0-AA1E-1942114A0573}" destId="{92DE6263-BEA5-4D60-ADF7-B611A6719A07}" srcOrd="1" destOrd="0" presId="urn:microsoft.com/office/officeart/2018/2/layout/IconVerticalSolidList"/>
    <dgm:cxn modelId="{771AEC44-F0AB-4335-B357-F7E04136A456}" type="presParOf" srcId="{D6246E01-C098-44A0-AA1E-1942114A0573}" destId="{A32FBE0F-78AD-43FB-B22C-5640FFDCC243}" srcOrd="2" destOrd="0" presId="urn:microsoft.com/office/officeart/2018/2/layout/IconVerticalSolidList"/>
    <dgm:cxn modelId="{623DAA72-87D5-4925-81D3-64162086D0BC}" type="presParOf" srcId="{D6246E01-C098-44A0-AA1E-1942114A0573}" destId="{DA10B765-41E5-43C5-8686-FA2D115BE3A9}" srcOrd="3" destOrd="0" presId="urn:microsoft.com/office/officeart/2018/2/layout/IconVerticalSolidList"/>
    <dgm:cxn modelId="{A6F71F8B-0862-45FB-9CF1-14A240F6DC73}" type="presParOf" srcId="{8B9A23A5-930E-4066-84EF-B059C911B9FE}" destId="{905B85C7-0D7F-47E9-A71A-2C2CF8D2D8F4}" srcOrd="1" destOrd="0" presId="urn:microsoft.com/office/officeart/2018/2/layout/IconVerticalSolidList"/>
    <dgm:cxn modelId="{74F56CC1-0F95-4F2A-9BC6-2AB7FCF7E18E}" type="presParOf" srcId="{8B9A23A5-930E-4066-84EF-B059C911B9FE}" destId="{D30614DC-6890-4D9C-A29C-AA4BAD4C9BC8}" srcOrd="2" destOrd="0" presId="urn:microsoft.com/office/officeart/2018/2/layout/IconVerticalSolidList"/>
    <dgm:cxn modelId="{50B4C2E2-3719-4A32-B973-E6AC3FC6CB8B}" type="presParOf" srcId="{D30614DC-6890-4D9C-A29C-AA4BAD4C9BC8}" destId="{7171B604-559B-41C6-A9CA-E4453B2B7345}" srcOrd="0" destOrd="0" presId="urn:microsoft.com/office/officeart/2018/2/layout/IconVerticalSolidList"/>
    <dgm:cxn modelId="{DF684B87-EAC0-4E1F-A98E-C6861139AE72}" type="presParOf" srcId="{D30614DC-6890-4D9C-A29C-AA4BAD4C9BC8}" destId="{5BC19397-657B-4795-95A4-05AB0F286560}" srcOrd="1" destOrd="0" presId="urn:microsoft.com/office/officeart/2018/2/layout/IconVerticalSolidList"/>
    <dgm:cxn modelId="{4AA38999-8119-48EE-A4F6-BA242BFD4099}" type="presParOf" srcId="{D30614DC-6890-4D9C-A29C-AA4BAD4C9BC8}" destId="{6B18BFF0-A40C-446B-A346-53784AF9A7C4}" srcOrd="2" destOrd="0" presId="urn:microsoft.com/office/officeart/2018/2/layout/IconVerticalSolidList"/>
    <dgm:cxn modelId="{937DDB55-B39F-4D67-AA99-F756C23EA2C8}" type="presParOf" srcId="{D30614DC-6890-4D9C-A29C-AA4BAD4C9BC8}" destId="{DE82A127-B97D-4579-91B8-B1BAB98BA970}" srcOrd="3" destOrd="0" presId="urn:microsoft.com/office/officeart/2018/2/layout/IconVerticalSolidList"/>
    <dgm:cxn modelId="{E2158168-DB71-48F8-B166-451F2B36E6B8}" type="presParOf" srcId="{8B9A23A5-930E-4066-84EF-B059C911B9FE}" destId="{937F4395-C518-4C91-84F1-0AB14F4B82FC}" srcOrd="3" destOrd="0" presId="urn:microsoft.com/office/officeart/2018/2/layout/IconVerticalSolidList"/>
    <dgm:cxn modelId="{A77C39B3-CABD-402A-A7DD-EFC5D1B181B0}" type="presParOf" srcId="{8B9A23A5-930E-4066-84EF-B059C911B9FE}" destId="{1DC08415-96BE-42D7-988C-5F9C370D12C6}" srcOrd="4" destOrd="0" presId="urn:microsoft.com/office/officeart/2018/2/layout/IconVerticalSolidList"/>
    <dgm:cxn modelId="{7D215460-4298-4717-9456-059E3F5418E4}" type="presParOf" srcId="{1DC08415-96BE-42D7-988C-5F9C370D12C6}" destId="{FFFC3935-79D7-420E-9B1C-6927FC19D471}" srcOrd="0" destOrd="0" presId="urn:microsoft.com/office/officeart/2018/2/layout/IconVerticalSolidList"/>
    <dgm:cxn modelId="{04E6909F-B786-4D9C-9B92-10B0B9C78753}" type="presParOf" srcId="{1DC08415-96BE-42D7-988C-5F9C370D12C6}" destId="{B8DA96A0-5A3E-4601-A02F-0AD6EB918D17}" srcOrd="1" destOrd="0" presId="urn:microsoft.com/office/officeart/2018/2/layout/IconVerticalSolidList"/>
    <dgm:cxn modelId="{5BAB7422-6898-4B8C-BDA2-D7D53E0C357A}" type="presParOf" srcId="{1DC08415-96BE-42D7-988C-5F9C370D12C6}" destId="{653A7D15-660E-4CC5-8D20-36AE865E9AD1}" srcOrd="2" destOrd="0" presId="urn:microsoft.com/office/officeart/2018/2/layout/IconVerticalSolidList"/>
    <dgm:cxn modelId="{2F39776B-E704-487B-BFFD-97E90E2AABFC}" type="presParOf" srcId="{1DC08415-96BE-42D7-988C-5F9C370D12C6}" destId="{40B575D7-73DF-4B1B-A106-8A127DA2819A}" srcOrd="3" destOrd="0" presId="urn:microsoft.com/office/officeart/2018/2/layout/IconVerticalSolidList"/>
    <dgm:cxn modelId="{BB0C7B9C-8A36-47A1-9D71-F7A339324F06}" type="presParOf" srcId="{8B9A23A5-930E-4066-84EF-B059C911B9FE}" destId="{92B4B165-44A0-4417-8899-9658DC9E0115}" srcOrd="5" destOrd="0" presId="urn:microsoft.com/office/officeart/2018/2/layout/IconVerticalSolidList"/>
    <dgm:cxn modelId="{EC238D43-D58F-43AD-ABB6-20DDDAB45378}" type="presParOf" srcId="{8B9A23A5-930E-4066-84EF-B059C911B9FE}" destId="{BEA7E3CA-5EC3-475B-A924-238DCCDE5CF1}" srcOrd="6" destOrd="0" presId="urn:microsoft.com/office/officeart/2018/2/layout/IconVerticalSolidList"/>
    <dgm:cxn modelId="{8C385904-25F2-4C1A-A81C-A893B37A56EC}" type="presParOf" srcId="{BEA7E3CA-5EC3-475B-A924-238DCCDE5CF1}" destId="{A826117C-A067-43D4-9041-216DB011463D}" srcOrd="0" destOrd="0" presId="urn:microsoft.com/office/officeart/2018/2/layout/IconVerticalSolidList"/>
    <dgm:cxn modelId="{FBDD39AB-3B50-472B-9AC2-B140DC3DAE26}" type="presParOf" srcId="{BEA7E3CA-5EC3-475B-A924-238DCCDE5CF1}" destId="{439212F8-4E0E-4498-BB57-02B991AF2725}" srcOrd="1" destOrd="0" presId="urn:microsoft.com/office/officeart/2018/2/layout/IconVerticalSolidList"/>
    <dgm:cxn modelId="{50B800A3-4BA0-40A7-B4F0-635458E58E96}" type="presParOf" srcId="{BEA7E3CA-5EC3-475B-A924-238DCCDE5CF1}" destId="{9611D7B3-3A79-4EA9-8CCB-2E3F9C8FE3EB}" srcOrd="2" destOrd="0" presId="urn:microsoft.com/office/officeart/2018/2/layout/IconVerticalSolidList"/>
    <dgm:cxn modelId="{09E7F2ED-CC34-4545-B859-C2E34CB87ADD}" type="presParOf" srcId="{BEA7E3CA-5EC3-475B-A924-238DCCDE5CF1}" destId="{3D7AE45B-2001-475E-AD37-78402EA17752}" srcOrd="3" destOrd="0" presId="urn:microsoft.com/office/officeart/2018/2/layout/IconVerticalSolidList"/>
    <dgm:cxn modelId="{D13363CF-6080-427E-A42E-47DF75C3768A}" type="presParOf" srcId="{8B9A23A5-930E-4066-84EF-B059C911B9FE}" destId="{D28A1F69-7C2F-452C-BA6C-84CD9AF16D56}" srcOrd="7" destOrd="0" presId="urn:microsoft.com/office/officeart/2018/2/layout/IconVerticalSolidList"/>
    <dgm:cxn modelId="{192FA751-7AED-4A6F-896C-F86918281950}" type="presParOf" srcId="{8B9A23A5-930E-4066-84EF-B059C911B9FE}" destId="{4AD02F59-CD25-4592-A608-348B52C5021E}" srcOrd="8" destOrd="0" presId="urn:microsoft.com/office/officeart/2018/2/layout/IconVerticalSolidList"/>
    <dgm:cxn modelId="{5568DFC5-6A93-4E1E-96EE-186B137551E1}" type="presParOf" srcId="{4AD02F59-CD25-4592-A608-348B52C5021E}" destId="{EAC2EA93-C76C-400F-A334-994E5F82363D}" srcOrd="0" destOrd="0" presId="urn:microsoft.com/office/officeart/2018/2/layout/IconVerticalSolidList"/>
    <dgm:cxn modelId="{B89B8212-1261-4268-85C8-9B07869270A4}" type="presParOf" srcId="{4AD02F59-CD25-4592-A608-348B52C5021E}" destId="{E621FFD2-EE0A-4739-943D-98539918E653}" srcOrd="1" destOrd="0" presId="urn:microsoft.com/office/officeart/2018/2/layout/IconVerticalSolidList"/>
    <dgm:cxn modelId="{2B809D16-9257-4610-97F4-2B6A6BEF18A1}" type="presParOf" srcId="{4AD02F59-CD25-4592-A608-348B52C5021E}" destId="{E5FB458A-04F8-47E7-AD74-F69D4A99034A}" srcOrd="2" destOrd="0" presId="urn:microsoft.com/office/officeart/2018/2/layout/IconVerticalSolidList"/>
    <dgm:cxn modelId="{5E1BBF1A-8CB3-4B23-8FF7-B55462EAACFE}" type="presParOf" srcId="{4AD02F59-CD25-4592-A608-348B52C5021E}" destId="{1F5B073B-A3F2-4B0A-B6F9-AEA6BE7323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787A4-ED31-414C-B1EE-34AC4C98F3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7D7193-CE32-4D0F-BA1C-93134EF8B761}">
      <dgm:prSet/>
      <dgm:spPr/>
      <dgm:t>
        <a:bodyPr/>
        <a:lstStyle/>
        <a:p>
          <a:r>
            <a:rPr lang="en-US" b="1"/>
            <a:t>Shading: </a:t>
          </a:r>
          <a:r>
            <a:rPr lang="en-US"/>
            <a:t>Blockchain shards conduct transactions independently. This strategy may accelerate blockchain processing and save resources.</a:t>
          </a:r>
        </a:p>
      </dgm:t>
    </dgm:pt>
    <dgm:pt modelId="{F4EA4858-5FA8-4912-9682-ACEB64880B41}" type="parTrans" cxnId="{DEC8BC51-E333-4A6E-B7F8-9AF9FA2E7956}">
      <dgm:prSet/>
      <dgm:spPr/>
      <dgm:t>
        <a:bodyPr/>
        <a:lstStyle/>
        <a:p>
          <a:endParaRPr lang="en-US"/>
        </a:p>
      </dgm:t>
    </dgm:pt>
    <dgm:pt modelId="{D35945B0-6290-4AF4-821B-26F450A3BE27}" type="sibTrans" cxnId="{DEC8BC51-E333-4A6E-B7F8-9AF9FA2E7956}">
      <dgm:prSet/>
      <dgm:spPr/>
      <dgm:t>
        <a:bodyPr/>
        <a:lstStyle/>
        <a:p>
          <a:endParaRPr lang="en-US"/>
        </a:p>
      </dgm:t>
    </dgm:pt>
    <dgm:pt modelId="{1FF1566F-D643-4306-8C0D-C9BD35D6A6E6}">
      <dgm:prSet/>
      <dgm:spPr/>
      <dgm:t>
        <a:bodyPr/>
        <a:lstStyle/>
        <a:p>
          <a:r>
            <a:rPr lang="en-US" b="1"/>
            <a:t>Layer 2</a:t>
          </a:r>
          <a:r>
            <a:rPr lang="en-US"/>
            <a:t> solutions handle transactions using a blockchain layer. Scalability may improve by reducing major blockchain transactions.</a:t>
          </a:r>
        </a:p>
      </dgm:t>
    </dgm:pt>
    <dgm:pt modelId="{56117B1D-A3B0-4B48-B039-7A17BC913941}" type="parTrans" cxnId="{1055477F-8BCC-4497-9950-8AF94F391CEB}">
      <dgm:prSet/>
      <dgm:spPr/>
      <dgm:t>
        <a:bodyPr/>
        <a:lstStyle/>
        <a:p>
          <a:endParaRPr lang="en-US"/>
        </a:p>
      </dgm:t>
    </dgm:pt>
    <dgm:pt modelId="{92293CCC-C81C-40A0-970B-50EF698855E3}" type="sibTrans" cxnId="{1055477F-8BCC-4497-9950-8AF94F391CEB}">
      <dgm:prSet/>
      <dgm:spPr/>
      <dgm:t>
        <a:bodyPr/>
        <a:lstStyle/>
        <a:p>
          <a:endParaRPr lang="en-US"/>
        </a:p>
      </dgm:t>
    </dgm:pt>
    <dgm:pt modelId="{70693F3B-431F-4BFD-B887-40C4FDC91803}">
      <dgm:prSet/>
      <dgm:spPr/>
      <dgm:t>
        <a:bodyPr/>
        <a:lstStyle/>
        <a:p>
          <a:r>
            <a:rPr lang="en-US" b="1"/>
            <a:t>Sidechains:</a:t>
          </a:r>
          <a:r>
            <a:rPr lang="en-US"/>
            <a:t> Interacting blockchains. Parallel transaction processing scales.</a:t>
          </a:r>
        </a:p>
      </dgm:t>
    </dgm:pt>
    <dgm:pt modelId="{265BA084-1AB2-481F-B7EE-CE9ADDF5B0E1}" type="parTrans" cxnId="{2E8E131C-717A-4435-95B2-D06D36B59580}">
      <dgm:prSet/>
      <dgm:spPr/>
      <dgm:t>
        <a:bodyPr/>
        <a:lstStyle/>
        <a:p>
          <a:endParaRPr lang="en-US"/>
        </a:p>
      </dgm:t>
    </dgm:pt>
    <dgm:pt modelId="{574ECD81-28B0-4716-9C7A-13E17E4FD5B0}" type="sibTrans" cxnId="{2E8E131C-717A-4435-95B2-D06D36B59580}">
      <dgm:prSet/>
      <dgm:spPr/>
      <dgm:t>
        <a:bodyPr/>
        <a:lstStyle/>
        <a:p>
          <a:endParaRPr lang="en-US"/>
        </a:p>
      </dgm:t>
    </dgm:pt>
    <dgm:pt modelId="{522B0322-EE1F-43A7-AFFB-DB3DA7AE8CFC}">
      <dgm:prSet/>
      <dgm:spPr/>
      <dgm:t>
        <a:bodyPr/>
        <a:lstStyle/>
        <a:p>
          <a:r>
            <a:rPr lang="en-US" b="1" dirty="0"/>
            <a:t>Plasma:</a:t>
          </a:r>
          <a:r>
            <a:rPr lang="en-US" dirty="0"/>
            <a:t> Plasma scales layer 2 by creating several blockchains. This improves blockchain security and scalability.</a:t>
          </a:r>
        </a:p>
      </dgm:t>
    </dgm:pt>
    <dgm:pt modelId="{E00273BF-A9F6-42F6-8A14-53C00B0A1842}" type="parTrans" cxnId="{59D501CC-C1BC-4659-BC58-ADBC0D3E56AB}">
      <dgm:prSet/>
      <dgm:spPr/>
      <dgm:t>
        <a:bodyPr/>
        <a:lstStyle/>
        <a:p>
          <a:endParaRPr lang="en-US"/>
        </a:p>
      </dgm:t>
    </dgm:pt>
    <dgm:pt modelId="{E3B7C98B-6B62-4FE7-B9AF-27FA2AA37637}" type="sibTrans" cxnId="{59D501CC-C1BC-4659-BC58-ADBC0D3E56AB}">
      <dgm:prSet/>
      <dgm:spPr/>
      <dgm:t>
        <a:bodyPr/>
        <a:lstStyle/>
        <a:p>
          <a:endParaRPr lang="en-US"/>
        </a:p>
      </dgm:t>
    </dgm:pt>
    <dgm:pt modelId="{31CABB69-AB26-4F8A-B991-084E3F2777D9}">
      <dgm:prSet/>
      <dgm:spPr/>
      <dgm:t>
        <a:bodyPr/>
        <a:lstStyle/>
        <a:p>
          <a:r>
            <a:rPr lang="en-US" b="1" dirty="0"/>
            <a:t>State channels: </a:t>
          </a:r>
          <a:r>
            <a:rPr lang="en-US" dirty="0"/>
            <a:t>Off-chain state channels provide blockchain-free transactions. Scalability may improve by reducing major blockchain transactions.</a:t>
          </a:r>
        </a:p>
      </dgm:t>
    </dgm:pt>
    <dgm:pt modelId="{EE779BA8-1DAE-4513-864C-0840C0F13574}" type="parTrans" cxnId="{2AB8F194-EE86-4E3D-9B48-C5CBBDA2F31B}">
      <dgm:prSet/>
      <dgm:spPr/>
      <dgm:t>
        <a:bodyPr/>
        <a:lstStyle/>
        <a:p>
          <a:endParaRPr lang="en-US"/>
        </a:p>
      </dgm:t>
    </dgm:pt>
    <dgm:pt modelId="{02AE715E-F6B2-4187-A734-FFCB2E722E2C}" type="sibTrans" cxnId="{2AB8F194-EE86-4E3D-9B48-C5CBBDA2F31B}">
      <dgm:prSet/>
      <dgm:spPr/>
      <dgm:t>
        <a:bodyPr/>
        <a:lstStyle/>
        <a:p>
          <a:endParaRPr lang="en-US"/>
        </a:p>
      </dgm:t>
    </dgm:pt>
    <dgm:pt modelId="{CABE1556-D7DC-4382-9075-CB619665B241}">
      <dgm:prSet/>
      <dgm:spPr/>
      <dgm:t>
        <a:bodyPr/>
        <a:lstStyle/>
        <a:p>
          <a:r>
            <a:rPr lang="en-US" b="1"/>
            <a:t>PoS</a:t>
          </a:r>
          <a:r>
            <a:rPr lang="en-US"/>
            <a:t>: Stakeholder voting verifies transactions. Scalability may improve with this method.</a:t>
          </a:r>
        </a:p>
      </dgm:t>
    </dgm:pt>
    <dgm:pt modelId="{ADE25DD2-3716-40E9-960A-65C68A0F0F41}" type="parTrans" cxnId="{4C09ADD8-C999-4624-8322-4FB0018BAB41}">
      <dgm:prSet/>
      <dgm:spPr/>
      <dgm:t>
        <a:bodyPr/>
        <a:lstStyle/>
        <a:p>
          <a:endParaRPr lang="en-US"/>
        </a:p>
      </dgm:t>
    </dgm:pt>
    <dgm:pt modelId="{F8ED92BE-8E1C-4B8C-AD3A-410533C5A96E}" type="sibTrans" cxnId="{4C09ADD8-C999-4624-8322-4FB0018BAB41}">
      <dgm:prSet/>
      <dgm:spPr/>
      <dgm:t>
        <a:bodyPr/>
        <a:lstStyle/>
        <a:p>
          <a:endParaRPr lang="en-US"/>
        </a:p>
      </dgm:t>
    </dgm:pt>
    <dgm:pt modelId="{6143AA18-047A-4E96-803A-A0CB6E82BA27}">
      <dgm:prSet/>
      <dgm:spPr/>
      <dgm:t>
        <a:bodyPr/>
        <a:lstStyle/>
        <a:p>
          <a:r>
            <a:rPr lang="en-US"/>
            <a:t>These scaling techniques may maximize blockchain technology's potential in large-scale applications. The optimal method depends on the application.</a:t>
          </a:r>
        </a:p>
      </dgm:t>
    </dgm:pt>
    <dgm:pt modelId="{1726CEBB-5F3D-446C-B76B-921EC1135E8F}" type="parTrans" cxnId="{36E8A76F-C793-4C82-8A8C-E227AA6E8019}">
      <dgm:prSet/>
      <dgm:spPr/>
      <dgm:t>
        <a:bodyPr/>
        <a:lstStyle/>
        <a:p>
          <a:endParaRPr lang="en-US"/>
        </a:p>
      </dgm:t>
    </dgm:pt>
    <dgm:pt modelId="{2A8E8531-AF1A-4047-80F8-767625D955DF}" type="sibTrans" cxnId="{36E8A76F-C793-4C82-8A8C-E227AA6E8019}">
      <dgm:prSet/>
      <dgm:spPr/>
      <dgm:t>
        <a:bodyPr/>
        <a:lstStyle/>
        <a:p>
          <a:endParaRPr lang="en-US"/>
        </a:p>
      </dgm:t>
    </dgm:pt>
    <dgm:pt modelId="{1539EF6D-2509-4489-82A9-B2BB5165A9C9}" type="pres">
      <dgm:prSet presAssocID="{DEA787A4-ED31-414C-B1EE-34AC4C98F37B}" presName="root" presStyleCnt="0">
        <dgm:presLayoutVars>
          <dgm:dir/>
          <dgm:resizeHandles val="exact"/>
        </dgm:presLayoutVars>
      </dgm:prSet>
      <dgm:spPr/>
    </dgm:pt>
    <dgm:pt modelId="{22C599C0-EA71-4F16-96C1-71E023427950}" type="pres">
      <dgm:prSet presAssocID="{DEA787A4-ED31-414C-B1EE-34AC4C98F37B}" presName="container" presStyleCnt="0">
        <dgm:presLayoutVars>
          <dgm:dir/>
          <dgm:resizeHandles val="exact"/>
        </dgm:presLayoutVars>
      </dgm:prSet>
      <dgm:spPr/>
    </dgm:pt>
    <dgm:pt modelId="{1912AAEE-560A-4313-B600-DF03B6E2BAB5}" type="pres">
      <dgm:prSet presAssocID="{7F7D7193-CE32-4D0F-BA1C-93134EF8B761}" presName="compNode" presStyleCnt="0"/>
      <dgm:spPr/>
    </dgm:pt>
    <dgm:pt modelId="{A3117C5A-40D7-4C7E-960D-A95C08A248C0}" type="pres">
      <dgm:prSet presAssocID="{7F7D7193-CE32-4D0F-BA1C-93134EF8B761}" presName="iconBgRect" presStyleLbl="bgShp" presStyleIdx="0" presStyleCnt="7"/>
      <dgm:spPr/>
    </dgm:pt>
    <dgm:pt modelId="{77CDE6A7-31E0-487D-9E8E-081046516AE9}" type="pres">
      <dgm:prSet presAssocID="{7F7D7193-CE32-4D0F-BA1C-93134EF8B7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E66CA370-4CDF-4A1A-A8A6-7C74D5382C4A}" type="pres">
      <dgm:prSet presAssocID="{7F7D7193-CE32-4D0F-BA1C-93134EF8B761}" presName="spaceRect" presStyleCnt="0"/>
      <dgm:spPr/>
    </dgm:pt>
    <dgm:pt modelId="{F50AB0FD-7CCB-4E3D-A7C2-F20504798BDC}" type="pres">
      <dgm:prSet presAssocID="{7F7D7193-CE32-4D0F-BA1C-93134EF8B761}" presName="textRect" presStyleLbl="revTx" presStyleIdx="0" presStyleCnt="7">
        <dgm:presLayoutVars>
          <dgm:chMax val="1"/>
          <dgm:chPref val="1"/>
        </dgm:presLayoutVars>
      </dgm:prSet>
      <dgm:spPr/>
    </dgm:pt>
    <dgm:pt modelId="{3D61D9B1-5DC0-4F1F-A5BA-9AFCC5EE42A1}" type="pres">
      <dgm:prSet presAssocID="{D35945B0-6290-4AF4-821B-26F450A3BE27}" presName="sibTrans" presStyleLbl="sibTrans2D1" presStyleIdx="0" presStyleCnt="0"/>
      <dgm:spPr/>
    </dgm:pt>
    <dgm:pt modelId="{2885B832-38E6-4782-8253-B908EC8988AE}" type="pres">
      <dgm:prSet presAssocID="{1FF1566F-D643-4306-8C0D-C9BD35D6A6E6}" presName="compNode" presStyleCnt="0"/>
      <dgm:spPr/>
    </dgm:pt>
    <dgm:pt modelId="{7F00CA74-C52B-4667-B242-EA1C761026D1}" type="pres">
      <dgm:prSet presAssocID="{1FF1566F-D643-4306-8C0D-C9BD35D6A6E6}" presName="iconBgRect" presStyleLbl="bgShp" presStyleIdx="1" presStyleCnt="7"/>
      <dgm:spPr/>
    </dgm:pt>
    <dgm:pt modelId="{306FC786-17B7-42A2-8D1D-D9481F83ED0E}" type="pres">
      <dgm:prSet presAssocID="{1FF1566F-D643-4306-8C0D-C9BD35D6A6E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B0D80FF-26ED-4FFD-AFB3-767EF95EA08F}" type="pres">
      <dgm:prSet presAssocID="{1FF1566F-D643-4306-8C0D-C9BD35D6A6E6}" presName="spaceRect" presStyleCnt="0"/>
      <dgm:spPr/>
    </dgm:pt>
    <dgm:pt modelId="{4F5B330D-83FC-4310-8374-352FBB30CFD3}" type="pres">
      <dgm:prSet presAssocID="{1FF1566F-D643-4306-8C0D-C9BD35D6A6E6}" presName="textRect" presStyleLbl="revTx" presStyleIdx="1" presStyleCnt="7">
        <dgm:presLayoutVars>
          <dgm:chMax val="1"/>
          <dgm:chPref val="1"/>
        </dgm:presLayoutVars>
      </dgm:prSet>
      <dgm:spPr/>
    </dgm:pt>
    <dgm:pt modelId="{21911296-67BA-40B8-8B2A-D3FF5524DD99}" type="pres">
      <dgm:prSet presAssocID="{92293CCC-C81C-40A0-970B-50EF698855E3}" presName="sibTrans" presStyleLbl="sibTrans2D1" presStyleIdx="0" presStyleCnt="0"/>
      <dgm:spPr/>
    </dgm:pt>
    <dgm:pt modelId="{BA8086C2-FC4D-4DD3-A615-E13D160E601F}" type="pres">
      <dgm:prSet presAssocID="{70693F3B-431F-4BFD-B887-40C4FDC91803}" presName="compNode" presStyleCnt="0"/>
      <dgm:spPr/>
    </dgm:pt>
    <dgm:pt modelId="{BB4DEFF1-E8CE-4EDA-90A5-59B4AA637C6B}" type="pres">
      <dgm:prSet presAssocID="{70693F3B-431F-4BFD-B887-40C4FDC91803}" presName="iconBgRect" presStyleLbl="bgShp" presStyleIdx="2" presStyleCnt="7"/>
      <dgm:spPr/>
    </dgm:pt>
    <dgm:pt modelId="{00F6A777-79D6-4EAD-A13F-C86CFD8DFFB5}" type="pres">
      <dgm:prSet presAssocID="{70693F3B-431F-4BFD-B887-40C4FDC918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E1FBDD-478D-4D9F-B59A-E47E953FD14F}" type="pres">
      <dgm:prSet presAssocID="{70693F3B-431F-4BFD-B887-40C4FDC91803}" presName="spaceRect" presStyleCnt="0"/>
      <dgm:spPr/>
    </dgm:pt>
    <dgm:pt modelId="{6E64B9B4-6E64-4B6D-B78D-12E04F1FCD49}" type="pres">
      <dgm:prSet presAssocID="{70693F3B-431F-4BFD-B887-40C4FDC91803}" presName="textRect" presStyleLbl="revTx" presStyleIdx="2" presStyleCnt="7">
        <dgm:presLayoutVars>
          <dgm:chMax val="1"/>
          <dgm:chPref val="1"/>
        </dgm:presLayoutVars>
      </dgm:prSet>
      <dgm:spPr/>
    </dgm:pt>
    <dgm:pt modelId="{8EC8955B-87E6-4022-AA72-BB8DE8CC51C2}" type="pres">
      <dgm:prSet presAssocID="{574ECD81-28B0-4716-9C7A-13E17E4FD5B0}" presName="sibTrans" presStyleLbl="sibTrans2D1" presStyleIdx="0" presStyleCnt="0"/>
      <dgm:spPr/>
    </dgm:pt>
    <dgm:pt modelId="{88F3DDD7-5655-463F-8FEE-0FF67BCAE710}" type="pres">
      <dgm:prSet presAssocID="{522B0322-EE1F-43A7-AFFB-DB3DA7AE8CFC}" presName="compNode" presStyleCnt="0"/>
      <dgm:spPr/>
    </dgm:pt>
    <dgm:pt modelId="{0B6907FF-4BCD-4135-BEC8-928E11D60587}" type="pres">
      <dgm:prSet presAssocID="{522B0322-EE1F-43A7-AFFB-DB3DA7AE8CFC}" presName="iconBgRect" presStyleLbl="bgShp" presStyleIdx="3" presStyleCnt="7"/>
      <dgm:spPr/>
    </dgm:pt>
    <dgm:pt modelId="{4CF28AC9-A0BD-4F69-B8A9-1BEBE3BD2293}" type="pres">
      <dgm:prSet presAssocID="{522B0322-EE1F-43A7-AFFB-DB3DA7AE8CF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4EF2AC4-FB19-4A8E-90D8-F387F7C27DA6}" type="pres">
      <dgm:prSet presAssocID="{522B0322-EE1F-43A7-AFFB-DB3DA7AE8CFC}" presName="spaceRect" presStyleCnt="0"/>
      <dgm:spPr/>
    </dgm:pt>
    <dgm:pt modelId="{7E8102E7-5BD1-469C-BBD5-42564E97087C}" type="pres">
      <dgm:prSet presAssocID="{522B0322-EE1F-43A7-AFFB-DB3DA7AE8CFC}" presName="textRect" presStyleLbl="revTx" presStyleIdx="3" presStyleCnt="7">
        <dgm:presLayoutVars>
          <dgm:chMax val="1"/>
          <dgm:chPref val="1"/>
        </dgm:presLayoutVars>
      </dgm:prSet>
      <dgm:spPr/>
    </dgm:pt>
    <dgm:pt modelId="{673D87A8-6FF0-49D7-A735-AF94C2003FF7}" type="pres">
      <dgm:prSet presAssocID="{E3B7C98B-6B62-4FE7-B9AF-27FA2AA37637}" presName="sibTrans" presStyleLbl="sibTrans2D1" presStyleIdx="0" presStyleCnt="0"/>
      <dgm:spPr/>
    </dgm:pt>
    <dgm:pt modelId="{A6B89393-694F-44C6-B6B4-AFB7DF8AE1A6}" type="pres">
      <dgm:prSet presAssocID="{31CABB69-AB26-4F8A-B991-084E3F2777D9}" presName="compNode" presStyleCnt="0"/>
      <dgm:spPr/>
    </dgm:pt>
    <dgm:pt modelId="{1744800C-4535-49D7-AFA7-C815321F2305}" type="pres">
      <dgm:prSet presAssocID="{31CABB69-AB26-4F8A-B991-084E3F2777D9}" presName="iconBgRect" presStyleLbl="bgShp" presStyleIdx="4" presStyleCnt="7"/>
      <dgm:spPr/>
    </dgm:pt>
    <dgm:pt modelId="{4504E484-9119-446B-91CA-A0309F32B35A}" type="pres">
      <dgm:prSet presAssocID="{31CABB69-AB26-4F8A-B991-084E3F2777D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610F744-FA79-41EB-B5C1-0C36C788C495}" type="pres">
      <dgm:prSet presAssocID="{31CABB69-AB26-4F8A-B991-084E3F2777D9}" presName="spaceRect" presStyleCnt="0"/>
      <dgm:spPr/>
    </dgm:pt>
    <dgm:pt modelId="{CFAE875C-73B5-4EE4-AE33-9E7C647BE78B}" type="pres">
      <dgm:prSet presAssocID="{31CABB69-AB26-4F8A-B991-084E3F2777D9}" presName="textRect" presStyleLbl="revTx" presStyleIdx="4" presStyleCnt="7">
        <dgm:presLayoutVars>
          <dgm:chMax val="1"/>
          <dgm:chPref val="1"/>
        </dgm:presLayoutVars>
      </dgm:prSet>
      <dgm:spPr/>
    </dgm:pt>
    <dgm:pt modelId="{F16E91F5-53C2-4633-AD83-57E731A0097C}" type="pres">
      <dgm:prSet presAssocID="{02AE715E-F6B2-4187-A734-FFCB2E722E2C}" presName="sibTrans" presStyleLbl="sibTrans2D1" presStyleIdx="0" presStyleCnt="0"/>
      <dgm:spPr/>
    </dgm:pt>
    <dgm:pt modelId="{6B324528-4BEA-4D11-9CD4-44972305517F}" type="pres">
      <dgm:prSet presAssocID="{CABE1556-D7DC-4382-9075-CB619665B241}" presName="compNode" presStyleCnt="0"/>
      <dgm:spPr/>
    </dgm:pt>
    <dgm:pt modelId="{2356DE68-4E9F-4753-AD1A-FA8CD73057C0}" type="pres">
      <dgm:prSet presAssocID="{CABE1556-D7DC-4382-9075-CB619665B241}" presName="iconBgRect" presStyleLbl="bgShp" presStyleIdx="5" presStyleCnt="7"/>
      <dgm:spPr/>
    </dgm:pt>
    <dgm:pt modelId="{2DFD4CCB-EF73-466B-AD5E-B237620BF27A}" type="pres">
      <dgm:prSet presAssocID="{CABE1556-D7DC-4382-9075-CB619665B24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9EA1CA1D-A78E-46DF-B248-1635862774FF}" type="pres">
      <dgm:prSet presAssocID="{CABE1556-D7DC-4382-9075-CB619665B241}" presName="spaceRect" presStyleCnt="0"/>
      <dgm:spPr/>
    </dgm:pt>
    <dgm:pt modelId="{86590722-4008-4B21-B9B8-A09BE48060BE}" type="pres">
      <dgm:prSet presAssocID="{CABE1556-D7DC-4382-9075-CB619665B241}" presName="textRect" presStyleLbl="revTx" presStyleIdx="5" presStyleCnt="7">
        <dgm:presLayoutVars>
          <dgm:chMax val="1"/>
          <dgm:chPref val="1"/>
        </dgm:presLayoutVars>
      </dgm:prSet>
      <dgm:spPr/>
    </dgm:pt>
    <dgm:pt modelId="{8924C424-E7E5-4D90-B689-331976D9A309}" type="pres">
      <dgm:prSet presAssocID="{F8ED92BE-8E1C-4B8C-AD3A-410533C5A96E}" presName="sibTrans" presStyleLbl="sibTrans2D1" presStyleIdx="0" presStyleCnt="0"/>
      <dgm:spPr/>
    </dgm:pt>
    <dgm:pt modelId="{06CFA1BD-D53E-4789-B224-1ED98F13BEB9}" type="pres">
      <dgm:prSet presAssocID="{6143AA18-047A-4E96-803A-A0CB6E82BA27}" presName="compNode" presStyleCnt="0"/>
      <dgm:spPr/>
    </dgm:pt>
    <dgm:pt modelId="{6CCDB57F-C3FB-4C10-92AD-8B92BE5AE475}" type="pres">
      <dgm:prSet presAssocID="{6143AA18-047A-4E96-803A-A0CB6E82BA27}" presName="iconBgRect" presStyleLbl="bgShp" presStyleIdx="6" presStyleCnt="7"/>
      <dgm:spPr/>
    </dgm:pt>
    <dgm:pt modelId="{44F037BA-F344-4E93-8176-ED0984C99623}" type="pres">
      <dgm:prSet presAssocID="{6143AA18-047A-4E96-803A-A0CB6E82BA2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1EB6DE-E354-40A1-9EE5-BF9D2D69320B}" type="pres">
      <dgm:prSet presAssocID="{6143AA18-047A-4E96-803A-A0CB6E82BA27}" presName="spaceRect" presStyleCnt="0"/>
      <dgm:spPr/>
    </dgm:pt>
    <dgm:pt modelId="{B627FE7D-0649-43A5-B397-EDCB3F53D8F7}" type="pres">
      <dgm:prSet presAssocID="{6143AA18-047A-4E96-803A-A0CB6E82BA2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5821809-47E4-44AA-AE4C-BB972E671507}" type="presOf" srcId="{7F7D7193-CE32-4D0F-BA1C-93134EF8B761}" destId="{F50AB0FD-7CCB-4E3D-A7C2-F20504798BDC}" srcOrd="0" destOrd="0" presId="urn:microsoft.com/office/officeart/2018/2/layout/IconCircleList"/>
    <dgm:cxn modelId="{47ED600B-23FF-4B9C-A17E-8893DF416A7E}" type="presOf" srcId="{522B0322-EE1F-43A7-AFFB-DB3DA7AE8CFC}" destId="{7E8102E7-5BD1-469C-BBD5-42564E97087C}" srcOrd="0" destOrd="0" presId="urn:microsoft.com/office/officeart/2018/2/layout/IconCircleList"/>
    <dgm:cxn modelId="{E359F20E-EE31-4713-B289-78719326BBFA}" type="presOf" srcId="{92293CCC-C81C-40A0-970B-50EF698855E3}" destId="{21911296-67BA-40B8-8B2A-D3FF5524DD99}" srcOrd="0" destOrd="0" presId="urn:microsoft.com/office/officeart/2018/2/layout/IconCircleList"/>
    <dgm:cxn modelId="{2E8E131C-717A-4435-95B2-D06D36B59580}" srcId="{DEA787A4-ED31-414C-B1EE-34AC4C98F37B}" destId="{70693F3B-431F-4BFD-B887-40C4FDC91803}" srcOrd="2" destOrd="0" parTransId="{265BA084-1AB2-481F-B7EE-CE9ADDF5B0E1}" sibTransId="{574ECD81-28B0-4716-9C7A-13E17E4FD5B0}"/>
    <dgm:cxn modelId="{050A1D1C-34A8-49BB-9745-E3519B734705}" type="presOf" srcId="{70693F3B-431F-4BFD-B887-40C4FDC91803}" destId="{6E64B9B4-6E64-4B6D-B78D-12E04F1FCD49}" srcOrd="0" destOrd="0" presId="urn:microsoft.com/office/officeart/2018/2/layout/IconCircleList"/>
    <dgm:cxn modelId="{419D5638-AA86-4552-9E66-D5451EB8EC29}" type="presOf" srcId="{31CABB69-AB26-4F8A-B991-084E3F2777D9}" destId="{CFAE875C-73B5-4EE4-AE33-9E7C647BE78B}" srcOrd="0" destOrd="0" presId="urn:microsoft.com/office/officeart/2018/2/layout/IconCircleList"/>
    <dgm:cxn modelId="{71693646-8A3C-4A3D-86B1-33B9FA656735}" type="presOf" srcId="{E3B7C98B-6B62-4FE7-B9AF-27FA2AA37637}" destId="{673D87A8-6FF0-49D7-A735-AF94C2003FF7}" srcOrd="0" destOrd="0" presId="urn:microsoft.com/office/officeart/2018/2/layout/IconCircleList"/>
    <dgm:cxn modelId="{8A7D1D67-0405-47B1-887D-40995A6605C4}" type="presOf" srcId="{DEA787A4-ED31-414C-B1EE-34AC4C98F37B}" destId="{1539EF6D-2509-4489-82A9-B2BB5165A9C9}" srcOrd="0" destOrd="0" presId="urn:microsoft.com/office/officeart/2018/2/layout/IconCircleList"/>
    <dgm:cxn modelId="{D26F926E-65F0-47FA-A179-0010DF61E1D1}" type="presOf" srcId="{CABE1556-D7DC-4382-9075-CB619665B241}" destId="{86590722-4008-4B21-B9B8-A09BE48060BE}" srcOrd="0" destOrd="0" presId="urn:microsoft.com/office/officeart/2018/2/layout/IconCircleList"/>
    <dgm:cxn modelId="{36E8A76F-C793-4C82-8A8C-E227AA6E8019}" srcId="{DEA787A4-ED31-414C-B1EE-34AC4C98F37B}" destId="{6143AA18-047A-4E96-803A-A0CB6E82BA27}" srcOrd="6" destOrd="0" parTransId="{1726CEBB-5F3D-446C-B76B-921EC1135E8F}" sibTransId="{2A8E8531-AF1A-4047-80F8-767625D955DF}"/>
    <dgm:cxn modelId="{1A2A7D51-E19D-4F95-BEA2-12C748AE354E}" type="presOf" srcId="{574ECD81-28B0-4716-9C7A-13E17E4FD5B0}" destId="{8EC8955B-87E6-4022-AA72-BB8DE8CC51C2}" srcOrd="0" destOrd="0" presId="urn:microsoft.com/office/officeart/2018/2/layout/IconCircleList"/>
    <dgm:cxn modelId="{DEC8BC51-E333-4A6E-B7F8-9AF9FA2E7956}" srcId="{DEA787A4-ED31-414C-B1EE-34AC4C98F37B}" destId="{7F7D7193-CE32-4D0F-BA1C-93134EF8B761}" srcOrd="0" destOrd="0" parTransId="{F4EA4858-5FA8-4912-9682-ACEB64880B41}" sibTransId="{D35945B0-6290-4AF4-821B-26F450A3BE27}"/>
    <dgm:cxn modelId="{405CB654-841C-42D3-B869-B6A9A75DC25E}" type="presOf" srcId="{6143AA18-047A-4E96-803A-A0CB6E82BA27}" destId="{B627FE7D-0649-43A5-B397-EDCB3F53D8F7}" srcOrd="0" destOrd="0" presId="urn:microsoft.com/office/officeart/2018/2/layout/IconCircleList"/>
    <dgm:cxn modelId="{4E99457D-D648-4F8D-B18C-1CDFF3FD9571}" type="presOf" srcId="{D35945B0-6290-4AF4-821B-26F450A3BE27}" destId="{3D61D9B1-5DC0-4F1F-A5BA-9AFCC5EE42A1}" srcOrd="0" destOrd="0" presId="urn:microsoft.com/office/officeart/2018/2/layout/IconCircleList"/>
    <dgm:cxn modelId="{1055477F-8BCC-4497-9950-8AF94F391CEB}" srcId="{DEA787A4-ED31-414C-B1EE-34AC4C98F37B}" destId="{1FF1566F-D643-4306-8C0D-C9BD35D6A6E6}" srcOrd="1" destOrd="0" parTransId="{56117B1D-A3B0-4B48-B039-7A17BC913941}" sibTransId="{92293CCC-C81C-40A0-970B-50EF698855E3}"/>
    <dgm:cxn modelId="{A98E5B94-5526-472E-8C0F-6987951BBCB2}" type="presOf" srcId="{02AE715E-F6B2-4187-A734-FFCB2E722E2C}" destId="{F16E91F5-53C2-4633-AD83-57E731A0097C}" srcOrd="0" destOrd="0" presId="urn:microsoft.com/office/officeart/2018/2/layout/IconCircleList"/>
    <dgm:cxn modelId="{2AB8F194-EE86-4E3D-9B48-C5CBBDA2F31B}" srcId="{DEA787A4-ED31-414C-B1EE-34AC4C98F37B}" destId="{31CABB69-AB26-4F8A-B991-084E3F2777D9}" srcOrd="4" destOrd="0" parTransId="{EE779BA8-1DAE-4513-864C-0840C0F13574}" sibTransId="{02AE715E-F6B2-4187-A734-FFCB2E722E2C}"/>
    <dgm:cxn modelId="{59D501CC-C1BC-4659-BC58-ADBC0D3E56AB}" srcId="{DEA787A4-ED31-414C-B1EE-34AC4C98F37B}" destId="{522B0322-EE1F-43A7-AFFB-DB3DA7AE8CFC}" srcOrd="3" destOrd="0" parTransId="{E00273BF-A9F6-42F6-8A14-53C00B0A1842}" sibTransId="{E3B7C98B-6B62-4FE7-B9AF-27FA2AA37637}"/>
    <dgm:cxn modelId="{4C09ADD8-C999-4624-8322-4FB0018BAB41}" srcId="{DEA787A4-ED31-414C-B1EE-34AC4C98F37B}" destId="{CABE1556-D7DC-4382-9075-CB619665B241}" srcOrd="5" destOrd="0" parTransId="{ADE25DD2-3716-40E9-960A-65C68A0F0F41}" sibTransId="{F8ED92BE-8E1C-4B8C-AD3A-410533C5A96E}"/>
    <dgm:cxn modelId="{2A7E93DC-BC0D-42BD-9818-EF88F9BF5572}" type="presOf" srcId="{1FF1566F-D643-4306-8C0D-C9BD35D6A6E6}" destId="{4F5B330D-83FC-4310-8374-352FBB30CFD3}" srcOrd="0" destOrd="0" presId="urn:microsoft.com/office/officeart/2018/2/layout/IconCircleList"/>
    <dgm:cxn modelId="{3BAE7DF6-C2A5-4E3C-85AD-D167A8FA5D07}" type="presOf" srcId="{F8ED92BE-8E1C-4B8C-AD3A-410533C5A96E}" destId="{8924C424-E7E5-4D90-B689-331976D9A309}" srcOrd="0" destOrd="0" presId="urn:microsoft.com/office/officeart/2018/2/layout/IconCircleList"/>
    <dgm:cxn modelId="{637CCB34-143F-4DE4-9DE1-D554C368ECB4}" type="presParOf" srcId="{1539EF6D-2509-4489-82A9-B2BB5165A9C9}" destId="{22C599C0-EA71-4F16-96C1-71E023427950}" srcOrd="0" destOrd="0" presId="urn:microsoft.com/office/officeart/2018/2/layout/IconCircleList"/>
    <dgm:cxn modelId="{F86DFD48-2F91-423D-8AD0-B12CE17982A7}" type="presParOf" srcId="{22C599C0-EA71-4F16-96C1-71E023427950}" destId="{1912AAEE-560A-4313-B600-DF03B6E2BAB5}" srcOrd="0" destOrd="0" presId="urn:microsoft.com/office/officeart/2018/2/layout/IconCircleList"/>
    <dgm:cxn modelId="{2237B7E4-77CA-45DE-9FFD-33F60D46EE5D}" type="presParOf" srcId="{1912AAEE-560A-4313-B600-DF03B6E2BAB5}" destId="{A3117C5A-40D7-4C7E-960D-A95C08A248C0}" srcOrd="0" destOrd="0" presId="urn:microsoft.com/office/officeart/2018/2/layout/IconCircleList"/>
    <dgm:cxn modelId="{363B6832-D52E-4400-8BC4-09DBE0989CBC}" type="presParOf" srcId="{1912AAEE-560A-4313-B600-DF03B6E2BAB5}" destId="{77CDE6A7-31E0-487D-9E8E-081046516AE9}" srcOrd="1" destOrd="0" presId="urn:microsoft.com/office/officeart/2018/2/layout/IconCircleList"/>
    <dgm:cxn modelId="{F85266D6-F117-4CD6-A0E6-ED61A6B957A6}" type="presParOf" srcId="{1912AAEE-560A-4313-B600-DF03B6E2BAB5}" destId="{E66CA370-4CDF-4A1A-A8A6-7C74D5382C4A}" srcOrd="2" destOrd="0" presId="urn:microsoft.com/office/officeart/2018/2/layout/IconCircleList"/>
    <dgm:cxn modelId="{F6854E5A-DA9A-4B63-AB67-0319F0814FD1}" type="presParOf" srcId="{1912AAEE-560A-4313-B600-DF03B6E2BAB5}" destId="{F50AB0FD-7CCB-4E3D-A7C2-F20504798BDC}" srcOrd="3" destOrd="0" presId="urn:microsoft.com/office/officeart/2018/2/layout/IconCircleList"/>
    <dgm:cxn modelId="{8326D7BC-EC17-4EDA-8E3D-0D8D59EDD7C7}" type="presParOf" srcId="{22C599C0-EA71-4F16-96C1-71E023427950}" destId="{3D61D9B1-5DC0-4F1F-A5BA-9AFCC5EE42A1}" srcOrd="1" destOrd="0" presId="urn:microsoft.com/office/officeart/2018/2/layout/IconCircleList"/>
    <dgm:cxn modelId="{8E463E73-3911-485A-9637-20AE11E23684}" type="presParOf" srcId="{22C599C0-EA71-4F16-96C1-71E023427950}" destId="{2885B832-38E6-4782-8253-B908EC8988AE}" srcOrd="2" destOrd="0" presId="urn:microsoft.com/office/officeart/2018/2/layout/IconCircleList"/>
    <dgm:cxn modelId="{83ADCF50-6559-47A9-80C9-3A0330D01087}" type="presParOf" srcId="{2885B832-38E6-4782-8253-B908EC8988AE}" destId="{7F00CA74-C52B-4667-B242-EA1C761026D1}" srcOrd="0" destOrd="0" presId="urn:microsoft.com/office/officeart/2018/2/layout/IconCircleList"/>
    <dgm:cxn modelId="{1C2227D6-AD5F-4FB6-9894-429B1A279A44}" type="presParOf" srcId="{2885B832-38E6-4782-8253-B908EC8988AE}" destId="{306FC786-17B7-42A2-8D1D-D9481F83ED0E}" srcOrd="1" destOrd="0" presId="urn:microsoft.com/office/officeart/2018/2/layout/IconCircleList"/>
    <dgm:cxn modelId="{4D316A79-3417-4E9F-A0D0-FED743303EDD}" type="presParOf" srcId="{2885B832-38E6-4782-8253-B908EC8988AE}" destId="{0B0D80FF-26ED-4FFD-AFB3-767EF95EA08F}" srcOrd="2" destOrd="0" presId="urn:microsoft.com/office/officeart/2018/2/layout/IconCircleList"/>
    <dgm:cxn modelId="{2B02B087-4F18-46EA-B5FD-49E81964B2B9}" type="presParOf" srcId="{2885B832-38E6-4782-8253-B908EC8988AE}" destId="{4F5B330D-83FC-4310-8374-352FBB30CFD3}" srcOrd="3" destOrd="0" presId="urn:microsoft.com/office/officeart/2018/2/layout/IconCircleList"/>
    <dgm:cxn modelId="{E3637952-1A26-4042-A598-C604ACFD034D}" type="presParOf" srcId="{22C599C0-EA71-4F16-96C1-71E023427950}" destId="{21911296-67BA-40B8-8B2A-D3FF5524DD99}" srcOrd="3" destOrd="0" presId="urn:microsoft.com/office/officeart/2018/2/layout/IconCircleList"/>
    <dgm:cxn modelId="{3DCA8618-F800-4B28-82FB-84720018325F}" type="presParOf" srcId="{22C599C0-EA71-4F16-96C1-71E023427950}" destId="{BA8086C2-FC4D-4DD3-A615-E13D160E601F}" srcOrd="4" destOrd="0" presId="urn:microsoft.com/office/officeart/2018/2/layout/IconCircleList"/>
    <dgm:cxn modelId="{58953B9A-E34A-4821-B605-F469674ADC48}" type="presParOf" srcId="{BA8086C2-FC4D-4DD3-A615-E13D160E601F}" destId="{BB4DEFF1-E8CE-4EDA-90A5-59B4AA637C6B}" srcOrd="0" destOrd="0" presId="urn:microsoft.com/office/officeart/2018/2/layout/IconCircleList"/>
    <dgm:cxn modelId="{49F83857-4738-4BBA-A8FC-B0EBAF415044}" type="presParOf" srcId="{BA8086C2-FC4D-4DD3-A615-E13D160E601F}" destId="{00F6A777-79D6-4EAD-A13F-C86CFD8DFFB5}" srcOrd="1" destOrd="0" presId="urn:microsoft.com/office/officeart/2018/2/layout/IconCircleList"/>
    <dgm:cxn modelId="{8C9172DA-5AF5-4AFD-A3D4-A002DD13BB79}" type="presParOf" srcId="{BA8086C2-FC4D-4DD3-A615-E13D160E601F}" destId="{AAE1FBDD-478D-4D9F-B59A-E47E953FD14F}" srcOrd="2" destOrd="0" presId="urn:microsoft.com/office/officeart/2018/2/layout/IconCircleList"/>
    <dgm:cxn modelId="{C9E29A90-D002-4698-BFA9-EC356128EA04}" type="presParOf" srcId="{BA8086C2-FC4D-4DD3-A615-E13D160E601F}" destId="{6E64B9B4-6E64-4B6D-B78D-12E04F1FCD49}" srcOrd="3" destOrd="0" presId="urn:microsoft.com/office/officeart/2018/2/layout/IconCircleList"/>
    <dgm:cxn modelId="{C032F96E-0F1C-4E45-A5BB-0BECDC0864EE}" type="presParOf" srcId="{22C599C0-EA71-4F16-96C1-71E023427950}" destId="{8EC8955B-87E6-4022-AA72-BB8DE8CC51C2}" srcOrd="5" destOrd="0" presId="urn:microsoft.com/office/officeart/2018/2/layout/IconCircleList"/>
    <dgm:cxn modelId="{1D509584-AC1D-438C-91AD-6BD130A488EB}" type="presParOf" srcId="{22C599C0-EA71-4F16-96C1-71E023427950}" destId="{88F3DDD7-5655-463F-8FEE-0FF67BCAE710}" srcOrd="6" destOrd="0" presId="urn:microsoft.com/office/officeart/2018/2/layout/IconCircleList"/>
    <dgm:cxn modelId="{33E46D70-1BBB-4954-B42C-190FFDB868B5}" type="presParOf" srcId="{88F3DDD7-5655-463F-8FEE-0FF67BCAE710}" destId="{0B6907FF-4BCD-4135-BEC8-928E11D60587}" srcOrd="0" destOrd="0" presId="urn:microsoft.com/office/officeart/2018/2/layout/IconCircleList"/>
    <dgm:cxn modelId="{A533735E-330F-4DC4-9105-C441594D1779}" type="presParOf" srcId="{88F3DDD7-5655-463F-8FEE-0FF67BCAE710}" destId="{4CF28AC9-A0BD-4F69-B8A9-1BEBE3BD2293}" srcOrd="1" destOrd="0" presId="urn:microsoft.com/office/officeart/2018/2/layout/IconCircleList"/>
    <dgm:cxn modelId="{430FCD41-4AE3-45E8-9C79-400B00E0D597}" type="presParOf" srcId="{88F3DDD7-5655-463F-8FEE-0FF67BCAE710}" destId="{44EF2AC4-FB19-4A8E-90D8-F387F7C27DA6}" srcOrd="2" destOrd="0" presId="urn:microsoft.com/office/officeart/2018/2/layout/IconCircleList"/>
    <dgm:cxn modelId="{9B195F69-861C-497A-AE61-7FDDD15303B5}" type="presParOf" srcId="{88F3DDD7-5655-463F-8FEE-0FF67BCAE710}" destId="{7E8102E7-5BD1-469C-BBD5-42564E97087C}" srcOrd="3" destOrd="0" presId="urn:microsoft.com/office/officeart/2018/2/layout/IconCircleList"/>
    <dgm:cxn modelId="{8D69804E-D4B8-4194-A9F8-5980B330AA1B}" type="presParOf" srcId="{22C599C0-EA71-4F16-96C1-71E023427950}" destId="{673D87A8-6FF0-49D7-A735-AF94C2003FF7}" srcOrd="7" destOrd="0" presId="urn:microsoft.com/office/officeart/2018/2/layout/IconCircleList"/>
    <dgm:cxn modelId="{C57928D5-04BB-44E5-B793-64530C8B04BD}" type="presParOf" srcId="{22C599C0-EA71-4F16-96C1-71E023427950}" destId="{A6B89393-694F-44C6-B6B4-AFB7DF8AE1A6}" srcOrd="8" destOrd="0" presId="urn:microsoft.com/office/officeart/2018/2/layout/IconCircleList"/>
    <dgm:cxn modelId="{F946E376-66E2-41DE-9BAE-261C9DC40D4B}" type="presParOf" srcId="{A6B89393-694F-44C6-B6B4-AFB7DF8AE1A6}" destId="{1744800C-4535-49D7-AFA7-C815321F2305}" srcOrd="0" destOrd="0" presId="urn:microsoft.com/office/officeart/2018/2/layout/IconCircleList"/>
    <dgm:cxn modelId="{2B9D6C5E-7F36-444F-B6FC-865E04F6926B}" type="presParOf" srcId="{A6B89393-694F-44C6-B6B4-AFB7DF8AE1A6}" destId="{4504E484-9119-446B-91CA-A0309F32B35A}" srcOrd="1" destOrd="0" presId="urn:microsoft.com/office/officeart/2018/2/layout/IconCircleList"/>
    <dgm:cxn modelId="{0D52B4B1-B380-4F6C-8E76-D584D3FC714A}" type="presParOf" srcId="{A6B89393-694F-44C6-B6B4-AFB7DF8AE1A6}" destId="{3610F744-FA79-41EB-B5C1-0C36C788C495}" srcOrd="2" destOrd="0" presId="urn:microsoft.com/office/officeart/2018/2/layout/IconCircleList"/>
    <dgm:cxn modelId="{4B06A82A-9659-4AB2-88FB-72CCD9872017}" type="presParOf" srcId="{A6B89393-694F-44C6-B6B4-AFB7DF8AE1A6}" destId="{CFAE875C-73B5-4EE4-AE33-9E7C647BE78B}" srcOrd="3" destOrd="0" presId="urn:microsoft.com/office/officeart/2018/2/layout/IconCircleList"/>
    <dgm:cxn modelId="{2DF404D2-53C5-438F-B466-F479FFCDE2F3}" type="presParOf" srcId="{22C599C0-EA71-4F16-96C1-71E023427950}" destId="{F16E91F5-53C2-4633-AD83-57E731A0097C}" srcOrd="9" destOrd="0" presId="urn:microsoft.com/office/officeart/2018/2/layout/IconCircleList"/>
    <dgm:cxn modelId="{FFB591BD-F4FD-4BB1-8FC7-F6D446316D58}" type="presParOf" srcId="{22C599C0-EA71-4F16-96C1-71E023427950}" destId="{6B324528-4BEA-4D11-9CD4-44972305517F}" srcOrd="10" destOrd="0" presId="urn:microsoft.com/office/officeart/2018/2/layout/IconCircleList"/>
    <dgm:cxn modelId="{2A49117D-2AA4-4841-8D23-DBC5073829BC}" type="presParOf" srcId="{6B324528-4BEA-4D11-9CD4-44972305517F}" destId="{2356DE68-4E9F-4753-AD1A-FA8CD73057C0}" srcOrd="0" destOrd="0" presId="urn:microsoft.com/office/officeart/2018/2/layout/IconCircleList"/>
    <dgm:cxn modelId="{AA78B788-4526-424A-8D14-B6A60429F3E3}" type="presParOf" srcId="{6B324528-4BEA-4D11-9CD4-44972305517F}" destId="{2DFD4CCB-EF73-466B-AD5E-B237620BF27A}" srcOrd="1" destOrd="0" presId="urn:microsoft.com/office/officeart/2018/2/layout/IconCircleList"/>
    <dgm:cxn modelId="{223DDA6E-32B2-4024-86A8-05246D23FC29}" type="presParOf" srcId="{6B324528-4BEA-4D11-9CD4-44972305517F}" destId="{9EA1CA1D-A78E-46DF-B248-1635862774FF}" srcOrd="2" destOrd="0" presId="urn:microsoft.com/office/officeart/2018/2/layout/IconCircleList"/>
    <dgm:cxn modelId="{61B1BA02-3E34-4156-8FAB-28B584083900}" type="presParOf" srcId="{6B324528-4BEA-4D11-9CD4-44972305517F}" destId="{86590722-4008-4B21-B9B8-A09BE48060BE}" srcOrd="3" destOrd="0" presId="urn:microsoft.com/office/officeart/2018/2/layout/IconCircleList"/>
    <dgm:cxn modelId="{F0921916-A3C6-4A10-A526-AA151C2C004D}" type="presParOf" srcId="{22C599C0-EA71-4F16-96C1-71E023427950}" destId="{8924C424-E7E5-4D90-B689-331976D9A309}" srcOrd="11" destOrd="0" presId="urn:microsoft.com/office/officeart/2018/2/layout/IconCircleList"/>
    <dgm:cxn modelId="{27028ED5-740A-4A7F-8F6A-EC858BF44D57}" type="presParOf" srcId="{22C599C0-EA71-4F16-96C1-71E023427950}" destId="{06CFA1BD-D53E-4789-B224-1ED98F13BEB9}" srcOrd="12" destOrd="0" presId="urn:microsoft.com/office/officeart/2018/2/layout/IconCircleList"/>
    <dgm:cxn modelId="{6D2A2E0B-FBB4-49BA-ADCA-5D28C4B06BCF}" type="presParOf" srcId="{06CFA1BD-D53E-4789-B224-1ED98F13BEB9}" destId="{6CCDB57F-C3FB-4C10-92AD-8B92BE5AE475}" srcOrd="0" destOrd="0" presId="urn:microsoft.com/office/officeart/2018/2/layout/IconCircleList"/>
    <dgm:cxn modelId="{A4C81EE2-3087-4D2A-B031-E1642154413C}" type="presParOf" srcId="{06CFA1BD-D53E-4789-B224-1ED98F13BEB9}" destId="{44F037BA-F344-4E93-8176-ED0984C99623}" srcOrd="1" destOrd="0" presId="urn:microsoft.com/office/officeart/2018/2/layout/IconCircleList"/>
    <dgm:cxn modelId="{015F2353-E33A-4E22-AFEF-2DEDB97F5044}" type="presParOf" srcId="{06CFA1BD-D53E-4789-B224-1ED98F13BEB9}" destId="{4A1EB6DE-E354-40A1-9EE5-BF9D2D69320B}" srcOrd="2" destOrd="0" presId="urn:microsoft.com/office/officeart/2018/2/layout/IconCircleList"/>
    <dgm:cxn modelId="{FD2ACC65-8239-4C7D-92CB-15C32C4EEFF3}" type="presParOf" srcId="{06CFA1BD-D53E-4789-B224-1ED98F13BEB9}" destId="{B627FE7D-0649-43A5-B397-EDCB3F53D8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3A7831-49F1-4E2A-8151-2B12A5825F0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4C2D9D-E23D-4DB9-B5F9-239EE5D2D5B9}">
      <dgm:prSet/>
      <dgm:spPr/>
      <dgm:t>
        <a:bodyPr/>
        <a:lstStyle/>
        <a:p>
          <a:r>
            <a:rPr lang="en-US"/>
            <a:t>Qualitative:</a:t>
          </a:r>
        </a:p>
      </dgm:t>
    </dgm:pt>
    <dgm:pt modelId="{3BDD160A-9DB7-4901-A40A-724E3A6548E7}" type="parTrans" cxnId="{DF04D427-E64F-4837-94FE-DA288418856D}">
      <dgm:prSet/>
      <dgm:spPr/>
      <dgm:t>
        <a:bodyPr/>
        <a:lstStyle/>
        <a:p>
          <a:endParaRPr lang="en-US"/>
        </a:p>
      </dgm:t>
    </dgm:pt>
    <dgm:pt modelId="{868D80E6-F5CA-4957-B195-E7E7AE912369}" type="sibTrans" cxnId="{DF04D427-E64F-4837-94FE-DA288418856D}">
      <dgm:prSet/>
      <dgm:spPr/>
      <dgm:t>
        <a:bodyPr/>
        <a:lstStyle/>
        <a:p>
          <a:endParaRPr lang="en-US"/>
        </a:p>
      </dgm:t>
    </dgm:pt>
    <dgm:pt modelId="{57A3F054-FBE3-43DA-9F5E-8470A88030E1}">
      <dgm:prSet/>
      <dgm:spPr/>
      <dgm:t>
        <a:bodyPr/>
        <a:lstStyle/>
        <a:p>
          <a:r>
            <a:rPr lang="en-US"/>
            <a:t>Structured interviews with experts</a:t>
          </a:r>
        </a:p>
      </dgm:t>
    </dgm:pt>
    <dgm:pt modelId="{D2EA877D-2A96-4460-B80A-F6E1325E1FCC}" type="parTrans" cxnId="{DF21B956-19D7-4580-B8FB-D81677141A09}">
      <dgm:prSet/>
      <dgm:spPr/>
      <dgm:t>
        <a:bodyPr/>
        <a:lstStyle/>
        <a:p>
          <a:endParaRPr lang="en-US"/>
        </a:p>
      </dgm:t>
    </dgm:pt>
    <dgm:pt modelId="{1F0EDE61-8D69-454D-AF66-AF4F87534CFC}" type="sibTrans" cxnId="{DF21B956-19D7-4580-B8FB-D81677141A09}">
      <dgm:prSet/>
      <dgm:spPr/>
      <dgm:t>
        <a:bodyPr/>
        <a:lstStyle/>
        <a:p>
          <a:endParaRPr lang="en-US"/>
        </a:p>
      </dgm:t>
    </dgm:pt>
    <dgm:pt modelId="{0FB32568-EA40-4970-B7F5-A4D2304049FF}">
      <dgm:prSet/>
      <dgm:spPr/>
      <dgm:t>
        <a:bodyPr/>
        <a:lstStyle/>
        <a:p>
          <a:r>
            <a:rPr lang="en-US"/>
            <a:t>Case studies on specific industries</a:t>
          </a:r>
        </a:p>
      </dgm:t>
    </dgm:pt>
    <dgm:pt modelId="{9970B6D1-3A4A-4862-8BFC-D438E7874DC4}" type="parTrans" cxnId="{DE3F9FE4-56B4-4002-AED1-6CB0ED72031D}">
      <dgm:prSet/>
      <dgm:spPr/>
      <dgm:t>
        <a:bodyPr/>
        <a:lstStyle/>
        <a:p>
          <a:endParaRPr lang="en-US"/>
        </a:p>
      </dgm:t>
    </dgm:pt>
    <dgm:pt modelId="{EAD9E29C-2AF3-44BA-A7B3-EB9582EB37FB}" type="sibTrans" cxnId="{DE3F9FE4-56B4-4002-AED1-6CB0ED72031D}">
      <dgm:prSet/>
      <dgm:spPr/>
      <dgm:t>
        <a:bodyPr/>
        <a:lstStyle/>
        <a:p>
          <a:endParaRPr lang="en-US"/>
        </a:p>
      </dgm:t>
    </dgm:pt>
    <dgm:pt modelId="{61BD907F-3E74-4BF5-BD66-C5EA1E30C5AE}">
      <dgm:prSet/>
      <dgm:spPr/>
      <dgm:t>
        <a:bodyPr/>
        <a:lstStyle/>
        <a:p>
          <a:r>
            <a:rPr lang="en-US"/>
            <a:t>Quantitative:</a:t>
          </a:r>
        </a:p>
      </dgm:t>
    </dgm:pt>
    <dgm:pt modelId="{4842AF1C-EDDC-447F-8D09-6ED6E8AD3F20}" type="parTrans" cxnId="{9D248495-A81B-4F18-9917-FC1973AC850A}">
      <dgm:prSet/>
      <dgm:spPr/>
      <dgm:t>
        <a:bodyPr/>
        <a:lstStyle/>
        <a:p>
          <a:endParaRPr lang="en-US"/>
        </a:p>
      </dgm:t>
    </dgm:pt>
    <dgm:pt modelId="{B896AFD5-3185-4E0C-B74E-227802C9B166}" type="sibTrans" cxnId="{9D248495-A81B-4F18-9917-FC1973AC850A}">
      <dgm:prSet/>
      <dgm:spPr/>
      <dgm:t>
        <a:bodyPr/>
        <a:lstStyle/>
        <a:p>
          <a:endParaRPr lang="en-US"/>
        </a:p>
      </dgm:t>
    </dgm:pt>
    <dgm:pt modelId="{A9297417-F00C-4BA3-97D7-8A1087C5AB7D}">
      <dgm:prSet/>
      <dgm:spPr/>
      <dgm:t>
        <a:bodyPr/>
        <a:lstStyle/>
        <a:p>
          <a:r>
            <a:rPr lang="en-US"/>
            <a:t>Online survey</a:t>
          </a:r>
        </a:p>
      </dgm:t>
    </dgm:pt>
    <dgm:pt modelId="{833FF178-2970-4FF3-9F2A-D6D16763D3CF}" type="parTrans" cxnId="{9477528A-4EFF-48BE-AACE-6519DE97E7E2}">
      <dgm:prSet/>
      <dgm:spPr/>
      <dgm:t>
        <a:bodyPr/>
        <a:lstStyle/>
        <a:p>
          <a:endParaRPr lang="en-US"/>
        </a:p>
      </dgm:t>
    </dgm:pt>
    <dgm:pt modelId="{7F54A30D-6FC3-4CD8-A23C-002B56BACB51}" type="sibTrans" cxnId="{9477528A-4EFF-48BE-AACE-6519DE97E7E2}">
      <dgm:prSet/>
      <dgm:spPr/>
      <dgm:t>
        <a:bodyPr/>
        <a:lstStyle/>
        <a:p>
          <a:endParaRPr lang="en-US"/>
        </a:p>
      </dgm:t>
    </dgm:pt>
    <dgm:pt modelId="{A9FC71CF-2797-435B-9500-DFB98491C9A0}">
      <dgm:prSet/>
      <dgm:spPr/>
      <dgm:t>
        <a:bodyPr/>
        <a:lstStyle/>
        <a:p>
          <a:r>
            <a:rPr lang="en-US"/>
            <a:t>Statistical analysis of survey data</a:t>
          </a:r>
        </a:p>
      </dgm:t>
    </dgm:pt>
    <dgm:pt modelId="{B5AAE3E0-9D16-47CB-A307-A9AD0BEFC523}" type="parTrans" cxnId="{5F03F191-D832-4080-BE4B-4A783BBD3572}">
      <dgm:prSet/>
      <dgm:spPr/>
      <dgm:t>
        <a:bodyPr/>
        <a:lstStyle/>
        <a:p>
          <a:endParaRPr lang="en-US"/>
        </a:p>
      </dgm:t>
    </dgm:pt>
    <dgm:pt modelId="{E3BE04C8-463D-4F9E-99E1-44BC54E4D380}" type="sibTrans" cxnId="{5F03F191-D832-4080-BE4B-4A783BBD3572}">
      <dgm:prSet/>
      <dgm:spPr/>
      <dgm:t>
        <a:bodyPr/>
        <a:lstStyle/>
        <a:p>
          <a:endParaRPr lang="en-US"/>
        </a:p>
      </dgm:t>
    </dgm:pt>
    <dgm:pt modelId="{1A3D60F9-05C7-4A56-9B74-6EAD8F71633D}" type="pres">
      <dgm:prSet presAssocID="{DB3A7831-49F1-4E2A-8151-2B12A5825F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A9BC14-1BB2-49CB-BCD8-E4A8E4A758EE}" type="pres">
      <dgm:prSet presAssocID="{174C2D9D-E23D-4DB9-B5F9-239EE5D2D5B9}" presName="hierRoot1" presStyleCnt="0">
        <dgm:presLayoutVars>
          <dgm:hierBranch val="init"/>
        </dgm:presLayoutVars>
      </dgm:prSet>
      <dgm:spPr/>
    </dgm:pt>
    <dgm:pt modelId="{D32E811D-2784-4E3B-B31A-81B9AB7080A8}" type="pres">
      <dgm:prSet presAssocID="{174C2D9D-E23D-4DB9-B5F9-239EE5D2D5B9}" presName="rootComposite1" presStyleCnt="0"/>
      <dgm:spPr/>
    </dgm:pt>
    <dgm:pt modelId="{1336ADCF-3A1E-4283-A0B2-BA845DA8C088}" type="pres">
      <dgm:prSet presAssocID="{174C2D9D-E23D-4DB9-B5F9-239EE5D2D5B9}" presName="rootText1" presStyleLbl="node0" presStyleIdx="0" presStyleCnt="2">
        <dgm:presLayoutVars>
          <dgm:chPref val="3"/>
        </dgm:presLayoutVars>
      </dgm:prSet>
      <dgm:spPr/>
    </dgm:pt>
    <dgm:pt modelId="{005ECF89-F294-44E7-B601-D95C3B3841A9}" type="pres">
      <dgm:prSet presAssocID="{174C2D9D-E23D-4DB9-B5F9-239EE5D2D5B9}" presName="rootConnector1" presStyleLbl="node1" presStyleIdx="0" presStyleCnt="0"/>
      <dgm:spPr/>
    </dgm:pt>
    <dgm:pt modelId="{D5B38262-9C15-4F8F-A85E-6F3F453BE9C4}" type="pres">
      <dgm:prSet presAssocID="{174C2D9D-E23D-4DB9-B5F9-239EE5D2D5B9}" presName="hierChild2" presStyleCnt="0"/>
      <dgm:spPr/>
    </dgm:pt>
    <dgm:pt modelId="{CF9F9D68-D69C-4F22-9F2D-B445379C4D75}" type="pres">
      <dgm:prSet presAssocID="{D2EA877D-2A96-4460-B80A-F6E1325E1FCC}" presName="Name64" presStyleLbl="parChTrans1D2" presStyleIdx="0" presStyleCnt="4"/>
      <dgm:spPr/>
    </dgm:pt>
    <dgm:pt modelId="{A3CFD469-B7BA-4C3A-B1A1-DB7EC230C1E0}" type="pres">
      <dgm:prSet presAssocID="{57A3F054-FBE3-43DA-9F5E-8470A88030E1}" presName="hierRoot2" presStyleCnt="0">
        <dgm:presLayoutVars>
          <dgm:hierBranch val="init"/>
        </dgm:presLayoutVars>
      </dgm:prSet>
      <dgm:spPr/>
    </dgm:pt>
    <dgm:pt modelId="{778A46E7-7F48-4345-9AA5-4AA775430D78}" type="pres">
      <dgm:prSet presAssocID="{57A3F054-FBE3-43DA-9F5E-8470A88030E1}" presName="rootComposite" presStyleCnt="0"/>
      <dgm:spPr/>
    </dgm:pt>
    <dgm:pt modelId="{E4B1A6FC-9A5F-43B9-AE81-4B92D8CD12F7}" type="pres">
      <dgm:prSet presAssocID="{57A3F054-FBE3-43DA-9F5E-8470A88030E1}" presName="rootText" presStyleLbl="node2" presStyleIdx="0" presStyleCnt="4">
        <dgm:presLayoutVars>
          <dgm:chPref val="3"/>
        </dgm:presLayoutVars>
      </dgm:prSet>
      <dgm:spPr/>
    </dgm:pt>
    <dgm:pt modelId="{FBBD1453-38F1-43AC-BAE2-E21D907FAB70}" type="pres">
      <dgm:prSet presAssocID="{57A3F054-FBE3-43DA-9F5E-8470A88030E1}" presName="rootConnector" presStyleLbl="node2" presStyleIdx="0" presStyleCnt="4"/>
      <dgm:spPr/>
    </dgm:pt>
    <dgm:pt modelId="{7801E3FA-841F-49C3-84C2-0892B3F5E731}" type="pres">
      <dgm:prSet presAssocID="{57A3F054-FBE3-43DA-9F5E-8470A88030E1}" presName="hierChild4" presStyleCnt="0"/>
      <dgm:spPr/>
    </dgm:pt>
    <dgm:pt modelId="{EE766AB2-4B89-4881-9ECA-5C1511B40498}" type="pres">
      <dgm:prSet presAssocID="{57A3F054-FBE3-43DA-9F5E-8470A88030E1}" presName="hierChild5" presStyleCnt="0"/>
      <dgm:spPr/>
    </dgm:pt>
    <dgm:pt modelId="{230ED473-E338-4349-AF33-767818F000BE}" type="pres">
      <dgm:prSet presAssocID="{9970B6D1-3A4A-4862-8BFC-D438E7874DC4}" presName="Name64" presStyleLbl="parChTrans1D2" presStyleIdx="1" presStyleCnt="4"/>
      <dgm:spPr/>
    </dgm:pt>
    <dgm:pt modelId="{975588F9-83AC-4CB0-98B6-B0762E967F3F}" type="pres">
      <dgm:prSet presAssocID="{0FB32568-EA40-4970-B7F5-A4D2304049FF}" presName="hierRoot2" presStyleCnt="0">
        <dgm:presLayoutVars>
          <dgm:hierBranch val="init"/>
        </dgm:presLayoutVars>
      </dgm:prSet>
      <dgm:spPr/>
    </dgm:pt>
    <dgm:pt modelId="{F226E885-D372-443F-B04E-8886B7615D0B}" type="pres">
      <dgm:prSet presAssocID="{0FB32568-EA40-4970-B7F5-A4D2304049FF}" presName="rootComposite" presStyleCnt="0"/>
      <dgm:spPr/>
    </dgm:pt>
    <dgm:pt modelId="{AAE75415-F45D-4BDB-84AF-0E4C9AF12B6B}" type="pres">
      <dgm:prSet presAssocID="{0FB32568-EA40-4970-B7F5-A4D2304049FF}" presName="rootText" presStyleLbl="node2" presStyleIdx="1" presStyleCnt="4">
        <dgm:presLayoutVars>
          <dgm:chPref val="3"/>
        </dgm:presLayoutVars>
      </dgm:prSet>
      <dgm:spPr/>
    </dgm:pt>
    <dgm:pt modelId="{5918E0FA-A704-4C7E-9AE5-78CE2205FA11}" type="pres">
      <dgm:prSet presAssocID="{0FB32568-EA40-4970-B7F5-A4D2304049FF}" presName="rootConnector" presStyleLbl="node2" presStyleIdx="1" presStyleCnt="4"/>
      <dgm:spPr/>
    </dgm:pt>
    <dgm:pt modelId="{E2181AD6-93E9-4E42-B455-ED8891F29D0C}" type="pres">
      <dgm:prSet presAssocID="{0FB32568-EA40-4970-B7F5-A4D2304049FF}" presName="hierChild4" presStyleCnt="0"/>
      <dgm:spPr/>
    </dgm:pt>
    <dgm:pt modelId="{9DB69806-1451-4750-9CD7-7CB602846B4C}" type="pres">
      <dgm:prSet presAssocID="{0FB32568-EA40-4970-B7F5-A4D2304049FF}" presName="hierChild5" presStyleCnt="0"/>
      <dgm:spPr/>
    </dgm:pt>
    <dgm:pt modelId="{EC34FEFF-7E04-4D1F-9AB0-9930425791C7}" type="pres">
      <dgm:prSet presAssocID="{174C2D9D-E23D-4DB9-B5F9-239EE5D2D5B9}" presName="hierChild3" presStyleCnt="0"/>
      <dgm:spPr/>
    </dgm:pt>
    <dgm:pt modelId="{1F89BD7D-9AA2-45C0-9373-ED0D833E93FD}" type="pres">
      <dgm:prSet presAssocID="{61BD907F-3E74-4BF5-BD66-C5EA1E30C5AE}" presName="hierRoot1" presStyleCnt="0">
        <dgm:presLayoutVars>
          <dgm:hierBranch val="init"/>
        </dgm:presLayoutVars>
      </dgm:prSet>
      <dgm:spPr/>
    </dgm:pt>
    <dgm:pt modelId="{48CB8732-5AC3-4363-850E-BD77AD809541}" type="pres">
      <dgm:prSet presAssocID="{61BD907F-3E74-4BF5-BD66-C5EA1E30C5AE}" presName="rootComposite1" presStyleCnt="0"/>
      <dgm:spPr/>
    </dgm:pt>
    <dgm:pt modelId="{19490A34-DC4A-4BDC-901A-C78F792A9C16}" type="pres">
      <dgm:prSet presAssocID="{61BD907F-3E74-4BF5-BD66-C5EA1E30C5AE}" presName="rootText1" presStyleLbl="node0" presStyleIdx="1" presStyleCnt="2">
        <dgm:presLayoutVars>
          <dgm:chPref val="3"/>
        </dgm:presLayoutVars>
      </dgm:prSet>
      <dgm:spPr/>
    </dgm:pt>
    <dgm:pt modelId="{4BCF823C-9BC5-461C-BAAD-448A5EE4D5B3}" type="pres">
      <dgm:prSet presAssocID="{61BD907F-3E74-4BF5-BD66-C5EA1E30C5AE}" presName="rootConnector1" presStyleLbl="node1" presStyleIdx="0" presStyleCnt="0"/>
      <dgm:spPr/>
    </dgm:pt>
    <dgm:pt modelId="{AF9394E9-486C-47F8-A0C8-0C476E48CEA6}" type="pres">
      <dgm:prSet presAssocID="{61BD907F-3E74-4BF5-BD66-C5EA1E30C5AE}" presName="hierChild2" presStyleCnt="0"/>
      <dgm:spPr/>
    </dgm:pt>
    <dgm:pt modelId="{45D8C71E-3DCF-4236-AA45-6AB1E31364C7}" type="pres">
      <dgm:prSet presAssocID="{833FF178-2970-4FF3-9F2A-D6D16763D3CF}" presName="Name64" presStyleLbl="parChTrans1D2" presStyleIdx="2" presStyleCnt="4"/>
      <dgm:spPr/>
    </dgm:pt>
    <dgm:pt modelId="{BFC0C775-2AD5-4009-A2DD-8D7B21A8C05C}" type="pres">
      <dgm:prSet presAssocID="{A9297417-F00C-4BA3-97D7-8A1087C5AB7D}" presName="hierRoot2" presStyleCnt="0">
        <dgm:presLayoutVars>
          <dgm:hierBranch val="init"/>
        </dgm:presLayoutVars>
      </dgm:prSet>
      <dgm:spPr/>
    </dgm:pt>
    <dgm:pt modelId="{E3616DBC-84D3-4E0C-B851-382F14456542}" type="pres">
      <dgm:prSet presAssocID="{A9297417-F00C-4BA3-97D7-8A1087C5AB7D}" presName="rootComposite" presStyleCnt="0"/>
      <dgm:spPr/>
    </dgm:pt>
    <dgm:pt modelId="{8361FFB6-DB75-4FFD-930B-06DA5CA3947D}" type="pres">
      <dgm:prSet presAssocID="{A9297417-F00C-4BA3-97D7-8A1087C5AB7D}" presName="rootText" presStyleLbl="node2" presStyleIdx="2" presStyleCnt="4">
        <dgm:presLayoutVars>
          <dgm:chPref val="3"/>
        </dgm:presLayoutVars>
      </dgm:prSet>
      <dgm:spPr/>
    </dgm:pt>
    <dgm:pt modelId="{850E1F58-7BB4-4E35-B559-B74FC595BB32}" type="pres">
      <dgm:prSet presAssocID="{A9297417-F00C-4BA3-97D7-8A1087C5AB7D}" presName="rootConnector" presStyleLbl="node2" presStyleIdx="2" presStyleCnt="4"/>
      <dgm:spPr/>
    </dgm:pt>
    <dgm:pt modelId="{A4CE4620-6FC0-433D-9A3B-7FB42697DB34}" type="pres">
      <dgm:prSet presAssocID="{A9297417-F00C-4BA3-97D7-8A1087C5AB7D}" presName="hierChild4" presStyleCnt="0"/>
      <dgm:spPr/>
    </dgm:pt>
    <dgm:pt modelId="{EC8D87C9-285A-4451-AFDE-F0B828A489D1}" type="pres">
      <dgm:prSet presAssocID="{A9297417-F00C-4BA3-97D7-8A1087C5AB7D}" presName="hierChild5" presStyleCnt="0"/>
      <dgm:spPr/>
    </dgm:pt>
    <dgm:pt modelId="{40B5920C-FEFA-435A-87D5-49DFA9EFB35E}" type="pres">
      <dgm:prSet presAssocID="{B5AAE3E0-9D16-47CB-A307-A9AD0BEFC523}" presName="Name64" presStyleLbl="parChTrans1D2" presStyleIdx="3" presStyleCnt="4"/>
      <dgm:spPr/>
    </dgm:pt>
    <dgm:pt modelId="{11DF31EA-9BA1-4F91-BA3C-C3EAE81D6BCB}" type="pres">
      <dgm:prSet presAssocID="{A9FC71CF-2797-435B-9500-DFB98491C9A0}" presName="hierRoot2" presStyleCnt="0">
        <dgm:presLayoutVars>
          <dgm:hierBranch val="init"/>
        </dgm:presLayoutVars>
      </dgm:prSet>
      <dgm:spPr/>
    </dgm:pt>
    <dgm:pt modelId="{99EE2127-2C49-4F0B-9AC9-F7E33B7F7B8B}" type="pres">
      <dgm:prSet presAssocID="{A9FC71CF-2797-435B-9500-DFB98491C9A0}" presName="rootComposite" presStyleCnt="0"/>
      <dgm:spPr/>
    </dgm:pt>
    <dgm:pt modelId="{15A6BC33-ED7B-441F-A0B9-0B52A0A6350F}" type="pres">
      <dgm:prSet presAssocID="{A9FC71CF-2797-435B-9500-DFB98491C9A0}" presName="rootText" presStyleLbl="node2" presStyleIdx="3" presStyleCnt="4">
        <dgm:presLayoutVars>
          <dgm:chPref val="3"/>
        </dgm:presLayoutVars>
      </dgm:prSet>
      <dgm:spPr/>
    </dgm:pt>
    <dgm:pt modelId="{EB103120-45D3-4E66-BF21-3732972DC96E}" type="pres">
      <dgm:prSet presAssocID="{A9FC71CF-2797-435B-9500-DFB98491C9A0}" presName="rootConnector" presStyleLbl="node2" presStyleIdx="3" presStyleCnt="4"/>
      <dgm:spPr/>
    </dgm:pt>
    <dgm:pt modelId="{2D058CD9-6A52-4BD8-AD84-CBA344425F7C}" type="pres">
      <dgm:prSet presAssocID="{A9FC71CF-2797-435B-9500-DFB98491C9A0}" presName="hierChild4" presStyleCnt="0"/>
      <dgm:spPr/>
    </dgm:pt>
    <dgm:pt modelId="{F4F0652E-D4E0-49C5-8013-313B99A78CF2}" type="pres">
      <dgm:prSet presAssocID="{A9FC71CF-2797-435B-9500-DFB98491C9A0}" presName="hierChild5" presStyleCnt="0"/>
      <dgm:spPr/>
    </dgm:pt>
    <dgm:pt modelId="{AA863AAE-63FF-472D-A170-9B4FB0BB834B}" type="pres">
      <dgm:prSet presAssocID="{61BD907F-3E74-4BF5-BD66-C5EA1E30C5AE}" presName="hierChild3" presStyleCnt="0"/>
      <dgm:spPr/>
    </dgm:pt>
  </dgm:ptLst>
  <dgm:cxnLst>
    <dgm:cxn modelId="{5F120210-DBF2-4624-8A71-33E9A7C54AA5}" type="presOf" srcId="{0FB32568-EA40-4970-B7F5-A4D2304049FF}" destId="{5918E0FA-A704-4C7E-9AE5-78CE2205FA11}" srcOrd="1" destOrd="0" presId="urn:microsoft.com/office/officeart/2009/3/layout/HorizontalOrganizationChart"/>
    <dgm:cxn modelId="{05CE6215-450D-4C0B-B1EB-8DE3F5B6C60C}" type="presOf" srcId="{61BD907F-3E74-4BF5-BD66-C5EA1E30C5AE}" destId="{19490A34-DC4A-4BDC-901A-C78F792A9C16}" srcOrd="0" destOrd="0" presId="urn:microsoft.com/office/officeart/2009/3/layout/HorizontalOrganizationChart"/>
    <dgm:cxn modelId="{3F4B721D-FD3F-4816-B067-FF4DA8FFE6D4}" type="presOf" srcId="{D2EA877D-2A96-4460-B80A-F6E1325E1FCC}" destId="{CF9F9D68-D69C-4F22-9F2D-B445379C4D75}" srcOrd="0" destOrd="0" presId="urn:microsoft.com/office/officeart/2009/3/layout/HorizontalOrganizationChart"/>
    <dgm:cxn modelId="{59B78B22-CAFE-473D-AC9E-8C89FA4C0F3E}" type="presOf" srcId="{57A3F054-FBE3-43DA-9F5E-8470A88030E1}" destId="{FBBD1453-38F1-43AC-BAE2-E21D907FAB70}" srcOrd="1" destOrd="0" presId="urn:microsoft.com/office/officeart/2009/3/layout/HorizontalOrganizationChart"/>
    <dgm:cxn modelId="{ABC30424-B07B-4B92-AD74-35BF439BEC7C}" type="presOf" srcId="{833FF178-2970-4FF3-9F2A-D6D16763D3CF}" destId="{45D8C71E-3DCF-4236-AA45-6AB1E31364C7}" srcOrd="0" destOrd="0" presId="urn:microsoft.com/office/officeart/2009/3/layout/HorizontalOrganizationChart"/>
    <dgm:cxn modelId="{DF04D427-E64F-4837-94FE-DA288418856D}" srcId="{DB3A7831-49F1-4E2A-8151-2B12A5825F0D}" destId="{174C2D9D-E23D-4DB9-B5F9-239EE5D2D5B9}" srcOrd="0" destOrd="0" parTransId="{3BDD160A-9DB7-4901-A40A-724E3A6548E7}" sibTransId="{868D80E6-F5CA-4957-B195-E7E7AE912369}"/>
    <dgm:cxn modelId="{A650D831-06C3-4971-AA1F-97E16F0D16BF}" type="presOf" srcId="{174C2D9D-E23D-4DB9-B5F9-239EE5D2D5B9}" destId="{1336ADCF-3A1E-4283-A0B2-BA845DA8C088}" srcOrd="0" destOrd="0" presId="urn:microsoft.com/office/officeart/2009/3/layout/HorizontalOrganizationChart"/>
    <dgm:cxn modelId="{53902472-6C60-4E6A-8E41-1B5AEB47DDCE}" type="presOf" srcId="{0FB32568-EA40-4970-B7F5-A4D2304049FF}" destId="{AAE75415-F45D-4BDB-84AF-0E4C9AF12B6B}" srcOrd="0" destOrd="0" presId="urn:microsoft.com/office/officeart/2009/3/layout/HorizontalOrganizationChart"/>
    <dgm:cxn modelId="{DF21B956-19D7-4580-B8FB-D81677141A09}" srcId="{174C2D9D-E23D-4DB9-B5F9-239EE5D2D5B9}" destId="{57A3F054-FBE3-43DA-9F5E-8470A88030E1}" srcOrd="0" destOrd="0" parTransId="{D2EA877D-2A96-4460-B80A-F6E1325E1FCC}" sibTransId="{1F0EDE61-8D69-454D-AF66-AF4F87534CFC}"/>
    <dgm:cxn modelId="{33BA2988-2FF1-46E3-A8B4-D997B3C75A6B}" type="presOf" srcId="{9970B6D1-3A4A-4862-8BFC-D438E7874DC4}" destId="{230ED473-E338-4349-AF33-767818F000BE}" srcOrd="0" destOrd="0" presId="urn:microsoft.com/office/officeart/2009/3/layout/HorizontalOrganizationChart"/>
    <dgm:cxn modelId="{D8BEA988-F86F-4AD7-B01E-435A0E78A19E}" type="presOf" srcId="{174C2D9D-E23D-4DB9-B5F9-239EE5D2D5B9}" destId="{005ECF89-F294-44E7-B601-D95C3B3841A9}" srcOrd="1" destOrd="0" presId="urn:microsoft.com/office/officeart/2009/3/layout/HorizontalOrganizationChart"/>
    <dgm:cxn modelId="{9477528A-4EFF-48BE-AACE-6519DE97E7E2}" srcId="{61BD907F-3E74-4BF5-BD66-C5EA1E30C5AE}" destId="{A9297417-F00C-4BA3-97D7-8A1087C5AB7D}" srcOrd="0" destOrd="0" parTransId="{833FF178-2970-4FF3-9F2A-D6D16763D3CF}" sibTransId="{7F54A30D-6FC3-4CD8-A23C-002B56BACB51}"/>
    <dgm:cxn modelId="{3DA8448B-1284-45CF-857F-65909F3F19CA}" type="presOf" srcId="{DB3A7831-49F1-4E2A-8151-2B12A5825F0D}" destId="{1A3D60F9-05C7-4A56-9B74-6EAD8F71633D}" srcOrd="0" destOrd="0" presId="urn:microsoft.com/office/officeart/2009/3/layout/HorizontalOrganizationChart"/>
    <dgm:cxn modelId="{24088091-806E-4FBB-AB83-0EB94032F20E}" type="presOf" srcId="{A9297417-F00C-4BA3-97D7-8A1087C5AB7D}" destId="{8361FFB6-DB75-4FFD-930B-06DA5CA3947D}" srcOrd="0" destOrd="0" presId="urn:microsoft.com/office/officeart/2009/3/layout/HorizontalOrganizationChart"/>
    <dgm:cxn modelId="{5F03F191-D832-4080-BE4B-4A783BBD3572}" srcId="{61BD907F-3E74-4BF5-BD66-C5EA1E30C5AE}" destId="{A9FC71CF-2797-435B-9500-DFB98491C9A0}" srcOrd="1" destOrd="0" parTransId="{B5AAE3E0-9D16-47CB-A307-A9AD0BEFC523}" sibTransId="{E3BE04C8-463D-4F9E-99E1-44BC54E4D380}"/>
    <dgm:cxn modelId="{9D248495-A81B-4F18-9917-FC1973AC850A}" srcId="{DB3A7831-49F1-4E2A-8151-2B12A5825F0D}" destId="{61BD907F-3E74-4BF5-BD66-C5EA1E30C5AE}" srcOrd="1" destOrd="0" parTransId="{4842AF1C-EDDC-447F-8D09-6ED6E8AD3F20}" sibTransId="{B896AFD5-3185-4E0C-B74E-227802C9B166}"/>
    <dgm:cxn modelId="{E0C8D498-F188-4021-A050-8C0EBFDB98BB}" type="presOf" srcId="{61BD907F-3E74-4BF5-BD66-C5EA1E30C5AE}" destId="{4BCF823C-9BC5-461C-BAAD-448A5EE4D5B3}" srcOrd="1" destOrd="0" presId="urn:microsoft.com/office/officeart/2009/3/layout/HorizontalOrganizationChart"/>
    <dgm:cxn modelId="{9257B4B3-7827-4162-86B2-2E1AEDB36E48}" type="presOf" srcId="{A9FC71CF-2797-435B-9500-DFB98491C9A0}" destId="{EB103120-45D3-4E66-BF21-3732972DC96E}" srcOrd="1" destOrd="0" presId="urn:microsoft.com/office/officeart/2009/3/layout/HorizontalOrganizationChart"/>
    <dgm:cxn modelId="{CCE997B6-BB5D-4770-B9AC-CB3BFC55CD23}" type="presOf" srcId="{A9297417-F00C-4BA3-97D7-8A1087C5AB7D}" destId="{850E1F58-7BB4-4E35-B559-B74FC595BB32}" srcOrd="1" destOrd="0" presId="urn:microsoft.com/office/officeart/2009/3/layout/HorizontalOrganizationChart"/>
    <dgm:cxn modelId="{E9D120CC-6E22-4C72-9B94-EDBFCF0AC45B}" type="presOf" srcId="{B5AAE3E0-9D16-47CB-A307-A9AD0BEFC523}" destId="{40B5920C-FEFA-435A-87D5-49DFA9EFB35E}" srcOrd="0" destOrd="0" presId="urn:microsoft.com/office/officeart/2009/3/layout/HorizontalOrganizationChart"/>
    <dgm:cxn modelId="{63F54FD3-871C-4881-A9E7-5D0E4475F996}" type="presOf" srcId="{A9FC71CF-2797-435B-9500-DFB98491C9A0}" destId="{15A6BC33-ED7B-441F-A0B9-0B52A0A6350F}" srcOrd="0" destOrd="0" presId="urn:microsoft.com/office/officeart/2009/3/layout/HorizontalOrganizationChart"/>
    <dgm:cxn modelId="{DE3F9FE4-56B4-4002-AED1-6CB0ED72031D}" srcId="{174C2D9D-E23D-4DB9-B5F9-239EE5D2D5B9}" destId="{0FB32568-EA40-4970-B7F5-A4D2304049FF}" srcOrd="1" destOrd="0" parTransId="{9970B6D1-3A4A-4862-8BFC-D438E7874DC4}" sibTransId="{EAD9E29C-2AF3-44BA-A7B3-EB9582EB37FB}"/>
    <dgm:cxn modelId="{BB3807FB-0C3C-422F-A73A-B07FBE61ED2D}" type="presOf" srcId="{57A3F054-FBE3-43DA-9F5E-8470A88030E1}" destId="{E4B1A6FC-9A5F-43B9-AE81-4B92D8CD12F7}" srcOrd="0" destOrd="0" presId="urn:microsoft.com/office/officeart/2009/3/layout/HorizontalOrganizationChart"/>
    <dgm:cxn modelId="{729DDC40-6EAD-47C3-93EC-8ADA51FCFAA1}" type="presParOf" srcId="{1A3D60F9-05C7-4A56-9B74-6EAD8F71633D}" destId="{7FA9BC14-1BB2-49CB-BCD8-E4A8E4A758EE}" srcOrd="0" destOrd="0" presId="urn:microsoft.com/office/officeart/2009/3/layout/HorizontalOrganizationChart"/>
    <dgm:cxn modelId="{18DD0BD1-16DB-4423-883F-435ECA53504B}" type="presParOf" srcId="{7FA9BC14-1BB2-49CB-BCD8-E4A8E4A758EE}" destId="{D32E811D-2784-4E3B-B31A-81B9AB7080A8}" srcOrd="0" destOrd="0" presId="urn:microsoft.com/office/officeart/2009/3/layout/HorizontalOrganizationChart"/>
    <dgm:cxn modelId="{38008F04-D9B2-4A5F-9619-A27E8DE49C88}" type="presParOf" srcId="{D32E811D-2784-4E3B-B31A-81B9AB7080A8}" destId="{1336ADCF-3A1E-4283-A0B2-BA845DA8C088}" srcOrd="0" destOrd="0" presId="urn:microsoft.com/office/officeart/2009/3/layout/HorizontalOrganizationChart"/>
    <dgm:cxn modelId="{6510992A-6477-4CE9-8B03-1AC73E094FD5}" type="presParOf" srcId="{D32E811D-2784-4E3B-B31A-81B9AB7080A8}" destId="{005ECF89-F294-44E7-B601-D95C3B3841A9}" srcOrd="1" destOrd="0" presId="urn:microsoft.com/office/officeart/2009/3/layout/HorizontalOrganizationChart"/>
    <dgm:cxn modelId="{4543CC1D-F549-49CC-B45F-6A7D8BCE9D3E}" type="presParOf" srcId="{7FA9BC14-1BB2-49CB-BCD8-E4A8E4A758EE}" destId="{D5B38262-9C15-4F8F-A85E-6F3F453BE9C4}" srcOrd="1" destOrd="0" presId="urn:microsoft.com/office/officeart/2009/3/layout/HorizontalOrganizationChart"/>
    <dgm:cxn modelId="{BEEE957D-621A-4787-BA7D-F2553186D5FF}" type="presParOf" srcId="{D5B38262-9C15-4F8F-A85E-6F3F453BE9C4}" destId="{CF9F9D68-D69C-4F22-9F2D-B445379C4D75}" srcOrd="0" destOrd="0" presId="urn:microsoft.com/office/officeart/2009/3/layout/HorizontalOrganizationChart"/>
    <dgm:cxn modelId="{D8E9161A-4109-4CFA-AC66-CE90EDCF406A}" type="presParOf" srcId="{D5B38262-9C15-4F8F-A85E-6F3F453BE9C4}" destId="{A3CFD469-B7BA-4C3A-B1A1-DB7EC230C1E0}" srcOrd="1" destOrd="0" presId="urn:microsoft.com/office/officeart/2009/3/layout/HorizontalOrganizationChart"/>
    <dgm:cxn modelId="{3D59F200-9ABF-4563-A02C-F603C276209D}" type="presParOf" srcId="{A3CFD469-B7BA-4C3A-B1A1-DB7EC230C1E0}" destId="{778A46E7-7F48-4345-9AA5-4AA775430D78}" srcOrd="0" destOrd="0" presId="urn:microsoft.com/office/officeart/2009/3/layout/HorizontalOrganizationChart"/>
    <dgm:cxn modelId="{7FD264E8-581E-4F75-AB5F-E5E8355347A4}" type="presParOf" srcId="{778A46E7-7F48-4345-9AA5-4AA775430D78}" destId="{E4B1A6FC-9A5F-43B9-AE81-4B92D8CD12F7}" srcOrd="0" destOrd="0" presId="urn:microsoft.com/office/officeart/2009/3/layout/HorizontalOrganizationChart"/>
    <dgm:cxn modelId="{C1D81767-1D7B-4CF2-B64C-B1AB67BB01B1}" type="presParOf" srcId="{778A46E7-7F48-4345-9AA5-4AA775430D78}" destId="{FBBD1453-38F1-43AC-BAE2-E21D907FAB70}" srcOrd="1" destOrd="0" presId="urn:microsoft.com/office/officeart/2009/3/layout/HorizontalOrganizationChart"/>
    <dgm:cxn modelId="{3D5306B3-2D3D-478C-A5D4-8DD833B8DC72}" type="presParOf" srcId="{A3CFD469-B7BA-4C3A-B1A1-DB7EC230C1E0}" destId="{7801E3FA-841F-49C3-84C2-0892B3F5E731}" srcOrd="1" destOrd="0" presId="urn:microsoft.com/office/officeart/2009/3/layout/HorizontalOrganizationChart"/>
    <dgm:cxn modelId="{4D23E42A-9327-4245-B849-3B40A4A2D25F}" type="presParOf" srcId="{A3CFD469-B7BA-4C3A-B1A1-DB7EC230C1E0}" destId="{EE766AB2-4B89-4881-9ECA-5C1511B40498}" srcOrd="2" destOrd="0" presId="urn:microsoft.com/office/officeart/2009/3/layout/HorizontalOrganizationChart"/>
    <dgm:cxn modelId="{9EB9D167-1D59-4255-A579-1F81E2A9A193}" type="presParOf" srcId="{D5B38262-9C15-4F8F-A85E-6F3F453BE9C4}" destId="{230ED473-E338-4349-AF33-767818F000BE}" srcOrd="2" destOrd="0" presId="urn:microsoft.com/office/officeart/2009/3/layout/HorizontalOrganizationChart"/>
    <dgm:cxn modelId="{84C8E8A7-1020-497F-8D59-B2F98FA61858}" type="presParOf" srcId="{D5B38262-9C15-4F8F-A85E-6F3F453BE9C4}" destId="{975588F9-83AC-4CB0-98B6-B0762E967F3F}" srcOrd="3" destOrd="0" presId="urn:microsoft.com/office/officeart/2009/3/layout/HorizontalOrganizationChart"/>
    <dgm:cxn modelId="{944F0EE8-333E-4229-89D5-BAC16D16C9EF}" type="presParOf" srcId="{975588F9-83AC-4CB0-98B6-B0762E967F3F}" destId="{F226E885-D372-443F-B04E-8886B7615D0B}" srcOrd="0" destOrd="0" presId="urn:microsoft.com/office/officeart/2009/3/layout/HorizontalOrganizationChart"/>
    <dgm:cxn modelId="{C1544977-0FB2-46EE-A482-9D66C3534849}" type="presParOf" srcId="{F226E885-D372-443F-B04E-8886B7615D0B}" destId="{AAE75415-F45D-4BDB-84AF-0E4C9AF12B6B}" srcOrd="0" destOrd="0" presId="urn:microsoft.com/office/officeart/2009/3/layout/HorizontalOrganizationChart"/>
    <dgm:cxn modelId="{DFA6BA63-EF11-474B-AFEA-9AF35F5DFA19}" type="presParOf" srcId="{F226E885-D372-443F-B04E-8886B7615D0B}" destId="{5918E0FA-A704-4C7E-9AE5-78CE2205FA11}" srcOrd="1" destOrd="0" presId="urn:microsoft.com/office/officeart/2009/3/layout/HorizontalOrganizationChart"/>
    <dgm:cxn modelId="{098DEB86-7A7A-4742-9FFF-FFFB53EC99FB}" type="presParOf" srcId="{975588F9-83AC-4CB0-98B6-B0762E967F3F}" destId="{E2181AD6-93E9-4E42-B455-ED8891F29D0C}" srcOrd="1" destOrd="0" presId="urn:microsoft.com/office/officeart/2009/3/layout/HorizontalOrganizationChart"/>
    <dgm:cxn modelId="{34688D98-C508-4604-A29B-F869CE37DC26}" type="presParOf" srcId="{975588F9-83AC-4CB0-98B6-B0762E967F3F}" destId="{9DB69806-1451-4750-9CD7-7CB602846B4C}" srcOrd="2" destOrd="0" presId="urn:microsoft.com/office/officeart/2009/3/layout/HorizontalOrganizationChart"/>
    <dgm:cxn modelId="{B739A850-9007-4927-85D0-31A08DD3DAFC}" type="presParOf" srcId="{7FA9BC14-1BB2-49CB-BCD8-E4A8E4A758EE}" destId="{EC34FEFF-7E04-4D1F-9AB0-9930425791C7}" srcOrd="2" destOrd="0" presId="urn:microsoft.com/office/officeart/2009/3/layout/HorizontalOrganizationChart"/>
    <dgm:cxn modelId="{E94E2567-E3F4-4228-9A38-B224042D60EC}" type="presParOf" srcId="{1A3D60F9-05C7-4A56-9B74-6EAD8F71633D}" destId="{1F89BD7D-9AA2-45C0-9373-ED0D833E93FD}" srcOrd="1" destOrd="0" presId="urn:microsoft.com/office/officeart/2009/3/layout/HorizontalOrganizationChart"/>
    <dgm:cxn modelId="{A422993D-9453-4A66-97A5-92F7EDEDA553}" type="presParOf" srcId="{1F89BD7D-9AA2-45C0-9373-ED0D833E93FD}" destId="{48CB8732-5AC3-4363-850E-BD77AD809541}" srcOrd="0" destOrd="0" presId="urn:microsoft.com/office/officeart/2009/3/layout/HorizontalOrganizationChart"/>
    <dgm:cxn modelId="{CC18AFCB-F08C-4F11-A382-A9D011FD0C7A}" type="presParOf" srcId="{48CB8732-5AC3-4363-850E-BD77AD809541}" destId="{19490A34-DC4A-4BDC-901A-C78F792A9C16}" srcOrd="0" destOrd="0" presId="urn:microsoft.com/office/officeart/2009/3/layout/HorizontalOrganizationChart"/>
    <dgm:cxn modelId="{89564F9A-9E1A-48C5-AB16-15CA03178A11}" type="presParOf" srcId="{48CB8732-5AC3-4363-850E-BD77AD809541}" destId="{4BCF823C-9BC5-461C-BAAD-448A5EE4D5B3}" srcOrd="1" destOrd="0" presId="urn:microsoft.com/office/officeart/2009/3/layout/HorizontalOrganizationChart"/>
    <dgm:cxn modelId="{76CCF05F-B0F5-4DF9-B4B0-7382EAC446D2}" type="presParOf" srcId="{1F89BD7D-9AA2-45C0-9373-ED0D833E93FD}" destId="{AF9394E9-486C-47F8-A0C8-0C476E48CEA6}" srcOrd="1" destOrd="0" presId="urn:microsoft.com/office/officeart/2009/3/layout/HorizontalOrganizationChart"/>
    <dgm:cxn modelId="{01F45FF0-3836-4AE1-8833-0B8300C07E1D}" type="presParOf" srcId="{AF9394E9-486C-47F8-A0C8-0C476E48CEA6}" destId="{45D8C71E-3DCF-4236-AA45-6AB1E31364C7}" srcOrd="0" destOrd="0" presId="urn:microsoft.com/office/officeart/2009/3/layout/HorizontalOrganizationChart"/>
    <dgm:cxn modelId="{78688D5E-E728-4C96-B510-14E053AD5A5B}" type="presParOf" srcId="{AF9394E9-486C-47F8-A0C8-0C476E48CEA6}" destId="{BFC0C775-2AD5-4009-A2DD-8D7B21A8C05C}" srcOrd="1" destOrd="0" presId="urn:microsoft.com/office/officeart/2009/3/layout/HorizontalOrganizationChart"/>
    <dgm:cxn modelId="{8D16EAF0-69D8-4134-A0EB-B99B48B90774}" type="presParOf" srcId="{BFC0C775-2AD5-4009-A2DD-8D7B21A8C05C}" destId="{E3616DBC-84D3-4E0C-B851-382F14456542}" srcOrd="0" destOrd="0" presId="urn:microsoft.com/office/officeart/2009/3/layout/HorizontalOrganizationChart"/>
    <dgm:cxn modelId="{82D2F45C-4470-4876-AA5A-3F75EF72D8F5}" type="presParOf" srcId="{E3616DBC-84D3-4E0C-B851-382F14456542}" destId="{8361FFB6-DB75-4FFD-930B-06DA5CA3947D}" srcOrd="0" destOrd="0" presId="urn:microsoft.com/office/officeart/2009/3/layout/HorizontalOrganizationChart"/>
    <dgm:cxn modelId="{8D5B7097-758B-406E-8C93-DC6A47B98D40}" type="presParOf" srcId="{E3616DBC-84D3-4E0C-B851-382F14456542}" destId="{850E1F58-7BB4-4E35-B559-B74FC595BB32}" srcOrd="1" destOrd="0" presId="urn:microsoft.com/office/officeart/2009/3/layout/HorizontalOrganizationChart"/>
    <dgm:cxn modelId="{EE8E9368-A407-401D-AC61-826D77CCF869}" type="presParOf" srcId="{BFC0C775-2AD5-4009-A2DD-8D7B21A8C05C}" destId="{A4CE4620-6FC0-433D-9A3B-7FB42697DB34}" srcOrd="1" destOrd="0" presId="urn:microsoft.com/office/officeart/2009/3/layout/HorizontalOrganizationChart"/>
    <dgm:cxn modelId="{3FB711AF-7CC1-4925-8FEC-601BAC307AA0}" type="presParOf" srcId="{BFC0C775-2AD5-4009-A2DD-8D7B21A8C05C}" destId="{EC8D87C9-285A-4451-AFDE-F0B828A489D1}" srcOrd="2" destOrd="0" presId="urn:microsoft.com/office/officeart/2009/3/layout/HorizontalOrganizationChart"/>
    <dgm:cxn modelId="{BA0739B6-DC12-4951-8C29-257F65BF0B86}" type="presParOf" srcId="{AF9394E9-486C-47F8-A0C8-0C476E48CEA6}" destId="{40B5920C-FEFA-435A-87D5-49DFA9EFB35E}" srcOrd="2" destOrd="0" presId="urn:microsoft.com/office/officeart/2009/3/layout/HorizontalOrganizationChart"/>
    <dgm:cxn modelId="{748F041F-3269-4D7D-95DD-971670E9B633}" type="presParOf" srcId="{AF9394E9-486C-47F8-A0C8-0C476E48CEA6}" destId="{11DF31EA-9BA1-4F91-BA3C-C3EAE81D6BCB}" srcOrd="3" destOrd="0" presId="urn:microsoft.com/office/officeart/2009/3/layout/HorizontalOrganizationChart"/>
    <dgm:cxn modelId="{F9CBA826-08C2-4EA5-A688-240C6323785B}" type="presParOf" srcId="{11DF31EA-9BA1-4F91-BA3C-C3EAE81D6BCB}" destId="{99EE2127-2C49-4F0B-9AC9-F7E33B7F7B8B}" srcOrd="0" destOrd="0" presId="urn:microsoft.com/office/officeart/2009/3/layout/HorizontalOrganizationChart"/>
    <dgm:cxn modelId="{B615F7D2-A488-4A27-B52A-4D411CD21878}" type="presParOf" srcId="{99EE2127-2C49-4F0B-9AC9-F7E33B7F7B8B}" destId="{15A6BC33-ED7B-441F-A0B9-0B52A0A6350F}" srcOrd="0" destOrd="0" presId="urn:microsoft.com/office/officeart/2009/3/layout/HorizontalOrganizationChart"/>
    <dgm:cxn modelId="{021E8F91-D379-4E7A-A616-F1940BC0403D}" type="presParOf" srcId="{99EE2127-2C49-4F0B-9AC9-F7E33B7F7B8B}" destId="{EB103120-45D3-4E66-BF21-3732972DC96E}" srcOrd="1" destOrd="0" presId="urn:microsoft.com/office/officeart/2009/3/layout/HorizontalOrganizationChart"/>
    <dgm:cxn modelId="{772D8A3D-DE64-43CC-9504-1725B4E3D434}" type="presParOf" srcId="{11DF31EA-9BA1-4F91-BA3C-C3EAE81D6BCB}" destId="{2D058CD9-6A52-4BD8-AD84-CBA344425F7C}" srcOrd="1" destOrd="0" presId="urn:microsoft.com/office/officeart/2009/3/layout/HorizontalOrganizationChart"/>
    <dgm:cxn modelId="{1BF732B6-D853-4324-8AE4-B6042AD4AE50}" type="presParOf" srcId="{11DF31EA-9BA1-4F91-BA3C-C3EAE81D6BCB}" destId="{F4F0652E-D4E0-49C5-8013-313B99A78CF2}" srcOrd="2" destOrd="0" presId="urn:microsoft.com/office/officeart/2009/3/layout/HorizontalOrganizationChart"/>
    <dgm:cxn modelId="{281D2DAD-E2D6-42BA-9943-50909FC1B1DE}" type="presParOf" srcId="{1F89BD7D-9AA2-45C0-9373-ED0D833E93FD}" destId="{AA863AAE-63FF-472D-A170-9B4FB0BB83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6A9FC-E3D8-48CC-9F41-EA600959D7CC}">
      <dsp:nvSpPr>
        <dsp:cNvPr id="0" name=""/>
        <dsp:cNvSpPr/>
      </dsp:nvSpPr>
      <dsp:spPr>
        <a:xfrm>
          <a:off x="0" y="6477"/>
          <a:ext cx="6492875" cy="714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E6263-BEA5-4D60-ADF7-B611A6719A07}">
      <dsp:nvSpPr>
        <dsp:cNvPr id="0" name=""/>
        <dsp:cNvSpPr/>
      </dsp:nvSpPr>
      <dsp:spPr>
        <a:xfrm>
          <a:off x="216205" y="167291"/>
          <a:ext cx="393485" cy="393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B765-41E5-43C5-8686-FA2D115BE3A9}">
      <dsp:nvSpPr>
        <dsp:cNvPr id="0" name=""/>
        <dsp:cNvSpPr/>
      </dsp:nvSpPr>
      <dsp:spPr>
        <a:xfrm>
          <a:off x="825896" y="6477"/>
          <a:ext cx="5592777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First, it highlights blockchain's scalability issues. This paper increases awareness of this issue and supports scalability research to expand blockchain technology.</a:t>
          </a:r>
        </a:p>
      </dsp:txBody>
      <dsp:txXfrm>
        <a:off x="825896" y="6477"/>
        <a:ext cx="5592777" cy="848740"/>
      </dsp:txXfrm>
    </dsp:sp>
    <dsp:sp modelId="{7171B604-559B-41C6-A9CA-E4453B2B7345}">
      <dsp:nvSpPr>
        <dsp:cNvPr id="0" name=""/>
        <dsp:cNvSpPr/>
      </dsp:nvSpPr>
      <dsp:spPr>
        <a:xfrm>
          <a:off x="0" y="1067403"/>
          <a:ext cx="6492875" cy="714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19397-657B-4795-95A4-05AB0F286560}">
      <dsp:nvSpPr>
        <dsp:cNvPr id="0" name=""/>
        <dsp:cNvSpPr/>
      </dsp:nvSpPr>
      <dsp:spPr>
        <a:xfrm>
          <a:off x="216205" y="1228217"/>
          <a:ext cx="393485" cy="393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2A127-B97D-4579-91B8-B1BAB98BA970}">
      <dsp:nvSpPr>
        <dsp:cNvPr id="0" name=""/>
        <dsp:cNvSpPr/>
      </dsp:nvSpPr>
      <dsp:spPr>
        <a:xfrm>
          <a:off x="825896" y="1067403"/>
          <a:ext cx="5592777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Second, the study summarizes literature on blockchain scalability. This evaluation helps blockchain developers and researchers pick a solution for their use case by comparing benefits and downsides.</a:t>
          </a:r>
        </a:p>
      </dsp:txBody>
      <dsp:txXfrm>
        <a:off x="825896" y="1067403"/>
        <a:ext cx="5592777" cy="848740"/>
      </dsp:txXfrm>
    </dsp:sp>
    <dsp:sp modelId="{FFFC3935-79D7-420E-9B1C-6927FC19D471}">
      <dsp:nvSpPr>
        <dsp:cNvPr id="0" name=""/>
        <dsp:cNvSpPr/>
      </dsp:nvSpPr>
      <dsp:spPr>
        <a:xfrm>
          <a:off x="0" y="2128329"/>
          <a:ext cx="6492875" cy="714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A96A0-5A3E-4601-A02F-0AD6EB918D17}">
      <dsp:nvSpPr>
        <dsp:cNvPr id="0" name=""/>
        <dsp:cNvSpPr/>
      </dsp:nvSpPr>
      <dsp:spPr>
        <a:xfrm>
          <a:off x="216205" y="2289143"/>
          <a:ext cx="393485" cy="393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575D7-73DF-4B1B-A106-8A127DA2819A}">
      <dsp:nvSpPr>
        <dsp:cNvPr id="0" name=""/>
        <dsp:cNvSpPr/>
      </dsp:nvSpPr>
      <dsp:spPr>
        <a:xfrm>
          <a:off x="825896" y="2128329"/>
          <a:ext cx="5592777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Thirdly, scaling solutions maximize blockchain technology's potential. These technologies may increase blockchain throughput and enable large-scale decentralized applications.</a:t>
          </a:r>
        </a:p>
      </dsp:txBody>
      <dsp:txXfrm>
        <a:off x="825896" y="2128329"/>
        <a:ext cx="5592777" cy="848740"/>
      </dsp:txXfrm>
    </dsp:sp>
    <dsp:sp modelId="{A826117C-A067-43D4-9041-216DB011463D}">
      <dsp:nvSpPr>
        <dsp:cNvPr id="0" name=""/>
        <dsp:cNvSpPr/>
      </dsp:nvSpPr>
      <dsp:spPr>
        <a:xfrm>
          <a:off x="0" y="3189255"/>
          <a:ext cx="6492875" cy="714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212F8-4E0E-4498-BB57-02B991AF2725}">
      <dsp:nvSpPr>
        <dsp:cNvPr id="0" name=""/>
        <dsp:cNvSpPr/>
      </dsp:nvSpPr>
      <dsp:spPr>
        <a:xfrm>
          <a:off x="216205" y="3350069"/>
          <a:ext cx="393485" cy="3931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AE45B-2001-475E-AD37-78402EA17752}">
      <dsp:nvSpPr>
        <dsp:cNvPr id="0" name=""/>
        <dsp:cNvSpPr/>
      </dsp:nvSpPr>
      <dsp:spPr>
        <a:xfrm>
          <a:off x="825896" y="3189255"/>
          <a:ext cx="5592777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Fourth, the study informs blockchain technology's future. The analysis tackles one of the blockchain ecosystem's main worries, bolstering confidence in blockchain's capacity to revolutionize organizations and encourage innovation.</a:t>
          </a:r>
        </a:p>
      </dsp:txBody>
      <dsp:txXfrm>
        <a:off x="825896" y="3189255"/>
        <a:ext cx="5592777" cy="848740"/>
      </dsp:txXfrm>
    </dsp:sp>
    <dsp:sp modelId="{EAC2EA93-C76C-400F-A334-994E5F82363D}">
      <dsp:nvSpPr>
        <dsp:cNvPr id="0" name=""/>
        <dsp:cNvSpPr/>
      </dsp:nvSpPr>
      <dsp:spPr>
        <a:xfrm>
          <a:off x="0" y="4250181"/>
          <a:ext cx="6492875" cy="714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1FFD2-EE0A-4739-943D-98539918E653}">
      <dsp:nvSpPr>
        <dsp:cNvPr id="0" name=""/>
        <dsp:cNvSpPr/>
      </dsp:nvSpPr>
      <dsp:spPr>
        <a:xfrm>
          <a:off x="216205" y="4410995"/>
          <a:ext cx="393485" cy="3931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B073B-A3F2-4B0A-B6F9-AEA6BE732364}">
      <dsp:nvSpPr>
        <dsp:cNvPr id="0" name=""/>
        <dsp:cNvSpPr/>
      </dsp:nvSpPr>
      <dsp:spPr>
        <a:xfrm>
          <a:off x="825896" y="4250181"/>
          <a:ext cx="5592777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conclusion, the study on blockchain scalability solutions helps to the blockchain research community by giving a complete review of the present state of the art and emphasizing the potential of these solutions to unleash the full potential of blockchain technology.</a:t>
          </a:r>
        </a:p>
      </dsp:txBody>
      <dsp:txXfrm>
        <a:off x="825896" y="4250181"/>
        <a:ext cx="5592777" cy="848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17C5A-40D7-4C7E-960D-A95C08A248C0}">
      <dsp:nvSpPr>
        <dsp:cNvPr id="0" name=""/>
        <dsp:cNvSpPr/>
      </dsp:nvSpPr>
      <dsp:spPr>
        <a:xfrm>
          <a:off x="400796" y="51974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DE6A7-31E0-487D-9E8E-081046516AE9}">
      <dsp:nvSpPr>
        <dsp:cNvPr id="0" name=""/>
        <dsp:cNvSpPr/>
      </dsp:nvSpPr>
      <dsp:spPr>
        <a:xfrm>
          <a:off x="572228" y="223405"/>
          <a:ext cx="473477" cy="473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B0FD-7CCB-4E3D-A7C2-F20504798BDC}">
      <dsp:nvSpPr>
        <dsp:cNvPr id="0" name=""/>
        <dsp:cNvSpPr/>
      </dsp:nvSpPr>
      <dsp:spPr>
        <a:xfrm>
          <a:off x="1392066" y="51974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Shading: </a:t>
          </a:r>
          <a:r>
            <a:rPr lang="en-US" sz="1100" kern="1200"/>
            <a:t>Blockchain shards conduct transactions independently. This strategy may accelerate blockchain processing and save resources.</a:t>
          </a:r>
        </a:p>
      </dsp:txBody>
      <dsp:txXfrm>
        <a:off x="1392066" y="51974"/>
        <a:ext cx="1924229" cy="816339"/>
      </dsp:txXfrm>
    </dsp:sp>
    <dsp:sp modelId="{7F00CA74-C52B-4667-B242-EA1C761026D1}">
      <dsp:nvSpPr>
        <dsp:cNvPr id="0" name=""/>
        <dsp:cNvSpPr/>
      </dsp:nvSpPr>
      <dsp:spPr>
        <a:xfrm>
          <a:off x="3651578" y="51974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FC786-17B7-42A2-8D1D-D9481F83ED0E}">
      <dsp:nvSpPr>
        <dsp:cNvPr id="0" name=""/>
        <dsp:cNvSpPr/>
      </dsp:nvSpPr>
      <dsp:spPr>
        <a:xfrm>
          <a:off x="3823009" y="223405"/>
          <a:ext cx="473477" cy="473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B330D-83FC-4310-8374-352FBB30CFD3}">
      <dsp:nvSpPr>
        <dsp:cNvPr id="0" name=""/>
        <dsp:cNvSpPr/>
      </dsp:nvSpPr>
      <dsp:spPr>
        <a:xfrm>
          <a:off x="4642847" y="51974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Layer 2</a:t>
          </a:r>
          <a:r>
            <a:rPr lang="en-US" sz="1100" kern="1200"/>
            <a:t> solutions handle transactions using a blockchain layer. Scalability may improve by reducing major blockchain transactions.</a:t>
          </a:r>
        </a:p>
      </dsp:txBody>
      <dsp:txXfrm>
        <a:off x="4642847" y="51974"/>
        <a:ext cx="1924229" cy="816339"/>
      </dsp:txXfrm>
    </dsp:sp>
    <dsp:sp modelId="{BB4DEFF1-E8CE-4EDA-90A5-59B4AA637C6B}">
      <dsp:nvSpPr>
        <dsp:cNvPr id="0" name=""/>
        <dsp:cNvSpPr/>
      </dsp:nvSpPr>
      <dsp:spPr>
        <a:xfrm>
          <a:off x="6902359" y="51974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6A777-79D6-4EAD-A13F-C86CFD8DFFB5}">
      <dsp:nvSpPr>
        <dsp:cNvPr id="0" name=""/>
        <dsp:cNvSpPr/>
      </dsp:nvSpPr>
      <dsp:spPr>
        <a:xfrm>
          <a:off x="7073790" y="223405"/>
          <a:ext cx="473477" cy="473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B9B4-6E64-4B6D-B78D-12E04F1FCD49}">
      <dsp:nvSpPr>
        <dsp:cNvPr id="0" name=""/>
        <dsp:cNvSpPr/>
      </dsp:nvSpPr>
      <dsp:spPr>
        <a:xfrm>
          <a:off x="7893628" y="51974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Sidechains:</a:t>
          </a:r>
          <a:r>
            <a:rPr lang="en-US" sz="1100" kern="1200"/>
            <a:t> Interacting blockchains. Parallel transaction processing scales.</a:t>
          </a:r>
        </a:p>
      </dsp:txBody>
      <dsp:txXfrm>
        <a:off x="7893628" y="51974"/>
        <a:ext cx="1924229" cy="816339"/>
      </dsp:txXfrm>
    </dsp:sp>
    <dsp:sp modelId="{0B6907FF-4BCD-4135-BEC8-928E11D60587}">
      <dsp:nvSpPr>
        <dsp:cNvPr id="0" name=""/>
        <dsp:cNvSpPr/>
      </dsp:nvSpPr>
      <dsp:spPr>
        <a:xfrm>
          <a:off x="400796" y="1525896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28AC9-A0BD-4F69-B8A9-1BEBE3BD2293}">
      <dsp:nvSpPr>
        <dsp:cNvPr id="0" name=""/>
        <dsp:cNvSpPr/>
      </dsp:nvSpPr>
      <dsp:spPr>
        <a:xfrm>
          <a:off x="572228" y="1697327"/>
          <a:ext cx="473477" cy="473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102E7-5BD1-469C-BBD5-42564E97087C}">
      <dsp:nvSpPr>
        <dsp:cNvPr id="0" name=""/>
        <dsp:cNvSpPr/>
      </dsp:nvSpPr>
      <dsp:spPr>
        <a:xfrm>
          <a:off x="1392066" y="1525896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Plasma:</a:t>
          </a:r>
          <a:r>
            <a:rPr lang="en-US" sz="1100" kern="1200" dirty="0"/>
            <a:t> Plasma scales layer 2 by creating several blockchains. This improves blockchain security and scalability.</a:t>
          </a:r>
        </a:p>
      </dsp:txBody>
      <dsp:txXfrm>
        <a:off x="1392066" y="1525896"/>
        <a:ext cx="1924229" cy="816339"/>
      </dsp:txXfrm>
    </dsp:sp>
    <dsp:sp modelId="{1744800C-4535-49D7-AFA7-C815321F2305}">
      <dsp:nvSpPr>
        <dsp:cNvPr id="0" name=""/>
        <dsp:cNvSpPr/>
      </dsp:nvSpPr>
      <dsp:spPr>
        <a:xfrm>
          <a:off x="3651578" y="1525896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4E484-9119-446B-91CA-A0309F32B35A}">
      <dsp:nvSpPr>
        <dsp:cNvPr id="0" name=""/>
        <dsp:cNvSpPr/>
      </dsp:nvSpPr>
      <dsp:spPr>
        <a:xfrm>
          <a:off x="3823009" y="1697327"/>
          <a:ext cx="473477" cy="473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875C-73B5-4EE4-AE33-9E7C647BE78B}">
      <dsp:nvSpPr>
        <dsp:cNvPr id="0" name=""/>
        <dsp:cNvSpPr/>
      </dsp:nvSpPr>
      <dsp:spPr>
        <a:xfrm>
          <a:off x="4642847" y="1525896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State channels: </a:t>
          </a:r>
          <a:r>
            <a:rPr lang="en-US" sz="1100" kern="1200" dirty="0"/>
            <a:t>Off-chain state channels provide blockchain-free transactions. Scalability may improve by reducing major blockchain transactions.</a:t>
          </a:r>
        </a:p>
      </dsp:txBody>
      <dsp:txXfrm>
        <a:off x="4642847" y="1525896"/>
        <a:ext cx="1924229" cy="816339"/>
      </dsp:txXfrm>
    </dsp:sp>
    <dsp:sp modelId="{2356DE68-4E9F-4753-AD1A-FA8CD73057C0}">
      <dsp:nvSpPr>
        <dsp:cNvPr id="0" name=""/>
        <dsp:cNvSpPr/>
      </dsp:nvSpPr>
      <dsp:spPr>
        <a:xfrm>
          <a:off x="6902359" y="1525896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D4CCB-EF73-466B-AD5E-B237620BF27A}">
      <dsp:nvSpPr>
        <dsp:cNvPr id="0" name=""/>
        <dsp:cNvSpPr/>
      </dsp:nvSpPr>
      <dsp:spPr>
        <a:xfrm>
          <a:off x="7073790" y="1697327"/>
          <a:ext cx="473477" cy="473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0722-4008-4B21-B9B8-A09BE48060BE}">
      <dsp:nvSpPr>
        <dsp:cNvPr id="0" name=""/>
        <dsp:cNvSpPr/>
      </dsp:nvSpPr>
      <dsp:spPr>
        <a:xfrm>
          <a:off x="7893628" y="1525896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PoS</a:t>
          </a:r>
          <a:r>
            <a:rPr lang="en-US" sz="1100" kern="1200"/>
            <a:t>: Stakeholder voting verifies transactions. Scalability may improve with this method.</a:t>
          </a:r>
        </a:p>
      </dsp:txBody>
      <dsp:txXfrm>
        <a:off x="7893628" y="1525896"/>
        <a:ext cx="1924229" cy="816339"/>
      </dsp:txXfrm>
    </dsp:sp>
    <dsp:sp modelId="{6CCDB57F-C3FB-4C10-92AD-8B92BE5AE475}">
      <dsp:nvSpPr>
        <dsp:cNvPr id="0" name=""/>
        <dsp:cNvSpPr/>
      </dsp:nvSpPr>
      <dsp:spPr>
        <a:xfrm>
          <a:off x="400796" y="2999818"/>
          <a:ext cx="816339" cy="8163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037BA-F344-4E93-8176-ED0984C99623}">
      <dsp:nvSpPr>
        <dsp:cNvPr id="0" name=""/>
        <dsp:cNvSpPr/>
      </dsp:nvSpPr>
      <dsp:spPr>
        <a:xfrm>
          <a:off x="572228" y="3171249"/>
          <a:ext cx="473477" cy="4734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FE7D-0649-43A5-B397-EDCB3F53D8F7}">
      <dsp:nvSpPr>
        <dsp:cNvPr id="0" name=""/>
        <dsp:cNvSpPr/>
      </dsp:nvSpPr>
      <dsp:spPr>
        <a:xfrm>
          <a:off x="1392066" y="2999818"/>
          <a:ext cx="1924229" cy="81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scaling techniques may maximize blockchain technology's potential in large-scale applications. The optimal method depends on the application.</a:t>
          </a:r>
        </a:p>
      </dsp:txBody>
      <dsp:txXfrm>
        <a:off x="1392066" y="2999818"/>
        <a:ext cx="1924229" cy="816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920C-FEFA-435A-87D5-49DFA9EFB35E}">
      <dsp:nvSpPr>
        <dsp:cNvPr id="0" name=""/>
        <dsp:cNvSpPr/>
      </dsp:nvSpPr>
      <dsp:spPr>
        <a:xfrm>
          <a:off x="2835440" y="3501075"/>
          <a:ext cx="566478" cy="60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39" y="0"/>
              </a:lnTo>
              <a:lnTo>
                <a:pt x="283239" y="608964"/>
              </a:lnTo>
              <a:lnTo>
                <a:pt x="566478" y="6089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8C71E-3DCF-4236-AA45-6AB1E31364C7}">
      <dsp:nvSpPr>
        <dsp:cNvPr id="0" name=""/>
        <dsp:cNvSpPr/>
      </dsp:nvSpPr>
      <dsp:spPr>
        <a:xfrm>
          <a:off x="2835440" y="2892110"/>
          <a:ext cx="566478" cy="608964"/>
        </a:xfrm>
        <a:custGeom>
          <a:avLst/>
          <a:gdLst/>
          <a:ahLst/>
          <a:cxnLst/>
          <a:rect l="0" t="0" r="0" b="0"/>
          <a:pathLst>
            <a:path>
              <a:moveTo>
                <a:pt x="0" y="608964"/>
              </a:moveTo>
              <a:lnTo>
                <a:pt x="283239" y="608964"/>
              </a:lnTo>
              <a:lnTo>
                <a:pt x="283239" y="0"/>
              </a:lnTo>
              <a:lnTo>
                <a:pt x="566478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ED473-E338-4349-AF33-767818F000BE}">
      <dsp:nvSpPr>
        <dsp:cNvPr id="0" name=""/>
        <dsp:cNvSpPr/>
      </dsp:nvSpPr>
      <dsp:spPr>
        <a:xfrm>
          <a:off x="2835440" y="1065215"/>
          <a:ext cx="566478" cy="60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39" y="0"/>
              </a:lnTo>
              <a:lnTo>
                <a:pt x="283239" y="608964"/>
              </a:lnTo>
              <a:lnTo>
                <a:pt x="566478" y="6089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F9D68-D69C-4F22-9F2D-B445379C4D75}">
      <dsp:nvSpPr>
        <dsp:cNvPr id="0" name=""/>
        <dsp:cNvSpPr/>
      </dsp:nvSpPr>
      <dsp:spPr>
        <a:xfrm>
          <a:off x="2835440" y="456251"/>
          <a:ext cx="566478" cy="608964"/>
        </a:xfrm>
        <a:custGeom>
          <a:avLst/>
          <a:gdLst/>
          <a:ahLst/>
          <a:cxnLst/>
          <a:rect l="0" t="0" r="0" b="0"/>
          <a:pathLst>
            <a:path>
              <a:moveTo>
                <a:pt x="0" y="608964"/>
              </a:moveTo>
              <a:lnTo>
                <a:pt x="283239" y="608964"/>
              </a:lnTo>
              <a:lnTo>
                <a:pt x="283239" y="0"/>
              </a:lnTo>
              <a:lnTo>
                <a:pt x="566478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6ADCF-3A1E-4283-A0B2-BA845DA8C088}">
      <dsp:nvSpPr>
        <dsp:cNvPr id="0" name=""/>
        <dsp:cNvSpPr/>
      </dsp:nvSpPr>
      <dsp:spPr>
        <a:xfrm>
          <a:off x="3045" y="633275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Qualitative:</a:t>
          </a:r>
        </a:p>
      </dsp:txBody>
      <dsp:txXfrm>
        <a:off x="3045" y="633275"/>
        <a:ext cx="2832394" cy="863880"/>
      </dsp:txXfrm>
    </dsp:sp>
    <dsp:sp modelId="{E4B1A6FC-9A5F-43B9-AE81-4B92D8CD12F7}">
      <dsp:nvSpPr>
        <dsp:cNvPr id="0" name=""/>
        <dsp:cNvSpPr/>
      </dsp:nvSpPr>
      <dsp:spPr>
        <a:xfrm>
          <a:off x="3401918" y="24310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Structured interviews with experts</a:t>
          </a:r>
        </a:p>
      </dsp:txBody>
      <dsp:txXfrm>
        <a:off x="3401918" y="24310"/>
        <a:ext cx="2832394" cy="863880"/>
      </dsp:txXfrm>
    </dsp:sp>
    <dsp:sp modelId="{AAE75415-F45D-4BDB-84AF-0E4C9AF12B6B}">
      <dsp:nvSpPr>
        <dsp:cNvPr id="0" name=""/>
        <dsp:cNvSpPr/>
      </dsp:nvSpPr>
      <dsp:spPr>
        <a:xfrm>
          <a:off x="3401918" y="1242240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Case studies on specific industries</a:t>
          </a:r>
        </a:p>
      </dsp:txBody>
      <dsp:txXfrm>
        <a:off x="3401918" y="1242240"/>
        <a:ext cx="2832394" cy="863880"/>
      </dsp:txXfrm>
    </dsp:sp>
    <dsp:sp modelId="{19490A34-DC4A-4BDC-901A-C78F792A9C16}">
      <dsp:nvSpPr>
        <dsp:cNvPr id="0" name=""/>
        <dsp:cNvSpPr/>
      </dsp:nvSpPr>
      <dsp:spPr>
        <a:xfrm>
          <a:off x="3045" y="3069134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Quantitative:</a:t>
          </a:r>
        </a:p>
      </dsp:txBody>
      <dsp:txXfrm>
        <a:off x="3045" y="3069134"/>
        <a:ext cx="2832394" cy="863880"/>
      </dsp:txXfrm>
    </dsp:sp>
    <dsp:sp modelId="{8361FFB6-DB75-4FFD-930B-06DA5CA3947D}">
      <dsp:nvSpPr>
        <dsp:cNvPr id="0" name=""/>
        <dsp:cNvSpPr/>
      </dsp:nvSpPr>
      <dsp:spPr>
        <a:xfrm>
          <a:off x="3401918" y="2460170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Online survey</a:t>
          </a:r>
        </a:p>
      </dsp:txBody>
      <dsp:txXfrm>
        <a:off x="3401918" y="2460170"/>
        <a:ext cx="2832394" cy="863880"/>
      </dsp:txXfrm>
    </dsp:sp>
    <dsp:sp modelId="{15A6BC33-ED7B-441F-A0B9-0B52A0A6350F}">
      <dsp:nvSpPr>
        <dsp:cNvPr id="0" name=""/>
        <dsp:cNvSpPr/>
      </dsp:nvSpPr>
      <dsp:spPr>
        <a:xfrm>
          <a:off x="3401918" y="3678099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Statistical analysis of survey data</a:t>
          </a:r>
        </a:p>
      </dsp:txBody>
      <dsp:txXfrm>
        <a:off x="3401918" y="3678099"/>
        <a:ext cx="2832394" cy="863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6DE2AB-AF51-4B44-B18E-1BDE0D09FA9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CDA497-DBE9-40DE-A078-7CFA9185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6">
            <a:extLst>
              <a:ext uri="{FF2B5EF4-FFF2-40B4-BE49-F238E27FC236}">
                <a16:creationId xmlns:a16="http://schemas.microsoft.com/office/drawing/2014/main" id="{D3C6EC0B-460A-3073-BAF5-3A61126DA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61218"/>
              </p:ext>
            </p:extLst>
          </p:nvPr>
        </p:nvGraphicFramePr>
        <p:xfrm>
          <a:off x="2032000" y="189345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MD SHAMIM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20-44242-3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555B15-76EE-9BDD-28EB-1CC39916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1195"/>
              </p:ext>
            </p:extLst>
          </p:nvPr>
        </p:nvGraphicFramePr>
        <p:xfrm>
          <a:off x="2046127" y="252677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ASIF AHAMMED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19-40020-1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6BD28C40-558F-4A0B-681B-4CA1810A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2457"/>
              </p:ext>
            </p:extLst>
          </p:nvPr>
        </p:nvGraphicFramePr>
        <p:xfrm>
          <a:off x="2032000" y="316008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Segoe UI" panose="020B0502040204020203" pitchFamily="34" charset="0"/>
                        </a:rPr>
                        <a:t>RABBI HOSSEN</a:t>
                      </a:r>
                      <a:endParaRPr lang="en-US" b="1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20-44220-3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14" name="Table 26">
            <a:extLst>
              <a:ext uri="{FF2B5EF4-FFF2-40B4-BE49-F238E27FC236}">
                <a16:creationId xmlns:a16="http://schemas.microsoft.com/office/drawing/2014/main" id="{267250D9-E9FC-7F78-A555-946390E8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64383"/>
              </p:ext>
            </p:extLst>
          </p:nvPr>
        </p:nvGraphicFramePr>
        <p:xfrm>
          <a:off x="2032000" y="385211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KHANDOKER ALVEE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19-41492-3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EC516E61-AA78-6B65-DA70-583BAB074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11467"/>
              </p:ext>
            </p:extLst>
          </p:nvPr>
        </p:nvGraphicFramePr>
        <p:xfrm>
          <a:off x="2046127" y="454414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TUYAN JAMAMIM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20-43978-2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1A6026-11B3-FD72-2364-3463F93A3B24}"/>
              </a:ext>
            </a:extLst>
          </p:cNvPr>
          <p:cNvSpPr txBox="1">
            <a:spLocks/>
          </p:cNvSpPr>
          <p:nvPr/>
        </p:nvSpPr>
        <p:spPr>
          <a:xfrm>
            <a:off x="414504" y="571750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/>
              <a:t>Our Team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AA6AC-992D-7462-456C-E9DC83EF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33"/>
            <a:ext cx="12192000" cy="68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5A47-1C95-A46C-3FDD-9915F398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863A-8368-ED2E-41BB-0B66F521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1CB6-F2B4-F46B-E470-CCD0779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B63E-E3B0-AE7D-FD67-15B63AC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EEFCE4-D72F-0AB1-5196-4BBE0223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Data Collection Method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B169F7-E977-BE25-3F55-DDEFE8FE0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014219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8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E7110-53F9-51B9-DBAD-8AA2F6B2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386500"/>
            <a:ext cx="7648573" cy="84841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 of the Study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2E01-AF35-8B37-911A-7FA7D5E0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878" y="1508289"/>
            <a:ext cx="8055043" cy="5062193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enables secure and transparent transactions without intermediaries.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is a significant challenge for blockchain adoption in various applications.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aims to identify and evaluate scalability solutions while maintaining security and decentralization.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reviews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sharding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state channels, and off-chain transactions as scalability solutions.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decentralization is crucial when addressing scalability issues.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examines trade-offs between scalability, security, and decentralization.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has implications for the future of blockchain technology.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findings can guide future research and development efforts.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can inspire further research into new and innovative solutions for blockchain limitations.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538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E70B-C766-85A5-BBFF-73C51137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References</a:t>
            </a:r>
            <a:br>
              <a:rPr lang="en-US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D39-64BA-E466-5AED-094286C1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Nakamoto, S. (2008). Bitcoin: A peer-to-peer electronic cash system. Retrieved from https://bitcoin.org/bitcoin.pdf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Buterin, V. (2014). A next-generation smart contract and decentralized application platform. Retrieved from https://github.com/ethereum/wiki/wiki/White-Paper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Christidis, K., &amp; Devetsikiotis, M. (2016). Blockchains and smart contracts for the internet of things. IEEE Access, 4, 2292-2303. doi: 10.1109/ACCESS.2016.2566339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Crosby, M., Pattanayak, P., Verma, S., &amp; Kalyanaraman, V. (2016). Blockchain technology: Beyond bitcoin. Applied Innovation, 2(6-10), 71-81. doi: 10.1016/j.apin.2016.10.001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Swan, M. (2015). Blockchain: Blueprint for a new economy. Sebastopol, CA: O'Reilly Media, Inc.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Tapscott, D., &amp; Tapscott, A. (2016). Blockchain revolution: How the technology behind bitcoin is changing money, business, and the world. New York, NY: Penguin Random House.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Zohar, A. (2015). Bitcoin: Under the hood. Communications of the ACM, 58(9), 104-113. doi: 10.1145/2808580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Tschorsch, F., &amp; Scheuermann, B. (2016). Bitcoin and beyond: A technical survey on decentralized digital currencies. IEEE Communications Surveys &amp; Tutorials, 18(3), 2084-2123. doi: 10.1109/COMST.2016.2535718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Antonopoulos, A. M. (2014). Mastering bitcoin: Unlocking digital cryptocurrencies. Sebastopol, CA: O'Reilly Media, Inc.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Smith, J., Johnson, M., &amp; Lee, K. (2022). Scalability Solutions for Blockchain: A Review of Current Challenges and Opportunities. Journal of Blockchain Technology, 5(2), 45-68. doi: 10.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737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6">
            <a:extLst>
              <a:ext uri="{FF2B5EF4-FFF2-40B4-BE49-F238E27FC236}">
                <a16:creationId xmlns:a16="http://schemas.microsoft.com/office/drawing/2014/main" id="{D3C6EC0B-460A-3073-BAF5-3A61126DA23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9345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MD SHAMIM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20-44242-3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555B15-76EE-9BDD-28EB-1CC39916156F}"/>
              </a:ext>
            </a:extLst>
          </p:cNvPr>
          <p:cNvGraphicFramePr>
            <a:graphicFrameLocks noGrp="1"/>
          </p:cNvGraphicFramePr>
          <p:nvPr/>
        </p:nvGraphicFramePr>
        <p:xfrm>
          <a:off x="2046127" y="252677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ASIF AHAMMED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19-40020-1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6BD28C40-558F-4A0B-681B-4CA1810AA75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6008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Segoe UI" panose="020B0502040204020203" pitchFamily="34" charset="0"/>
                        </a:rPr>
                        <a:t>RABBI HOSSEN</a:t>
                      </a:r>
                      <a:endParaRPr lang="en-US" b="1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20-44220-3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14" name="Table 26">
            <a:extLst>
              <a:ext uri="{FF2B5EF4-FFF2-40B4-BE49-F238E27FC236}">
                <a16:creationId xmlns:a16="http://schemas.microsoft.com/office/drawing/2014/main" id="{267250D9-E9FC-7F78-A555-946390E81FE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85211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KHANDOKER ALVEE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19-41492-3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EC516E61-AA78-6B65-DA70-583BAB074FBA}"/>
              </a:ext>
            </a:extLst>
          </p:cNvPr>
          <p:cNvGraphicFramePr>
            <a:graphicFrameLocks noGrp="1"/>
          </p:cNvGraphicFramePr>
          <p:nvPr/>
        </p:nvGraphicFramePr>
        <p:xfrm>
          <a:off x="2046127" y="454414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3603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571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Segoe UI" panose="020B0502040204020203" pitchFamily="34" charset="0"/>
                        </a:rPr>
                        <a:t>TUYAN JAMAMIM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20-43978-2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3876"/>
                  </a:ext>
                </a:extLst>
              </a:tr>
            </a:tbl>
          </a:graphicData>
        </a:graphic>
      </p:graphicFrame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1A6026-11B3-FD72-2364-3463F93A3B24}"/>
              </a:ext>
            </a:extLst>
          </p:cNvPr>
          <p:cNvSpPr txBox="1">
            <a:spLocks/>
          </p:cNvSpPr>
          <p:nvPr/>
        </p:nvSpPr>
        <p:spPr>
          <a:xfrm>
            <a:off x="414504" y="571750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40445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1A6026-11B3-FD72-2364-3463F93A3B24}"/>
              </a:ext>
            </a:extLst>
          </p:cNvPr>
          <p:cNvSpPr txBox="1">
            <a:spLocks/>
          </p:cNvSpPr>
          <p:nvPr/>
        </p:nvSpPr>
        <p:spPr>
          <a:xfrm>
            <a:off x="3962399" y="685800"/>
            <a:ext cx="7345891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ct val="0"/>
              </a:spcBef>
              <a:spcAft>
                <a:spcPts val="600"/>
              </a:spcAft>
            </a:pPr>
            <a:r>
              <a:rPr lang="en-US" sz="4000" b="1" spc="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Overview</a:t>
            </a:r>
            <a:endParaRPr lang="en-US" sz="40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20" name="Picture 19" descr="Transparent padlock">
            <a:extLst>
              <a:ext uri="{FF2B5EF4-FFF2-40B4-BE49-F238E27FC236}">
                <a16:creationId xmlns:a16="http://schemas.microsoft.com/office/drawing/2014/main" id="{097BD7C7-1332-01B1-21AE-011F790F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5" r="46408" b="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445C3C-E2CC-289D-34B7-2EEF2AD22B6B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2532" y="2304239"/>
            <a:ext cx="59172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Brief introduction to </a:t>
            </a:r>
            <a:r>
              <a:rPr lang="en-US" sz="2800" dirty="0" err="1"/>
              <a:t>blockchain</a:t>
            </a:r>
            <a:r>
              <a:rPr lang="en-US" sz="2800" dirty="0"/>
              <a:t> 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Importance of scalability in </a:t>
            </a:r>
            <a:r>
              <a:rPr lang="en-US" sz="2800" dirty="0" err="1"/>
              <a:t>blockchain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Overview of current scalability solutions and solutions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3D pattern of ring shapes connected by lines">
            <a:extLst>
              <a:ext uri="{FF2B5EF4-FFF2-40B4-BE49-F238E27FC236}">
                <a16:creationId xmlns:a16="http://schemas.microsoft.com/office/drawing/2014/main" id="{237E3442-97FC-F1A2-6D26-8C017DCDF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7" r="4463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1A6026-11B3-FD72-2364-3463F93A3B24}"/>
              </a:ext>
            </a:extLst>
          </p:cNvPr>
          <p:cNvSpPr txBox="1">
            <a:spLocks/>
          </p:cNvSpPr>
          <p:nvPr/>
        </p:nvSpPr>
        <p:spPr>
          <a:xfrm>
            <a:off x="972080" y="685800"/>
            <a:ext cx="5260680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spcBef>
                <a:spcPct val="0"/>
              </a:spcBef>
              <a:spcAft>
                <a:spcPts val="600"/>
              </a:spcAft>
            </a:pPr>
            <a:r>
              <a:rPr lang="en-US" sz="4000" b="1" spc="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PROBLEM STATEMENT</a:t>
            </a:r>
            <a:endParaRPr lang="en-US" sz="40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45C3C-E2CC-289D-34B7-2EEF2AD22B6B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Why there is a necessity for scalability in </a:t>
            </a:r>
            <a:r>
              <a:rPr lang="en-US" sz="2000" dirty="0" err="1"/>
              <a:t>blockchain</a:t>
            </a:r>
            <a:r>
              <a:rPr lang="en-US" sz="2000" dirty="0"/>
              <a:t> to realize its full potential?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What are the current limitations in terms of transaction throughput, fees, and network congestion?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What is the impact of scalability on user adoption and business use cases?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900" dirty="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636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1A6026-11B3-FD72-2364-3463F93A3B24}"/>
              </a:ext>
            </a:extLst>
          </p:cNvPr>
          <p:cNvSpPr txBox="1">
            <a:spLocks/>
          </p:cNvSpPr>
          <p:nvPr/>
        </p:nvSpPr>
        <p:spPr>
          <a:xfrm>
            <a:off x="3962399" y="685800"/>
            <a:ext cx="7345891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ct val="0"/>
              </a:spcBef>
              <a:spcAft>
                <a:spcPts val="600"/>
              </a:spcAft>
            </a:pPr>
            <a:r>
              <a:rPr lang="en-US" sz="4000" b="1" spc="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General Objectives</a:t>
            </a:r>
            <a:endParaRPr lang="en-US" sz="40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20" name="Picture 19" descr="Top view of cubes connected with black lines">
            <a:extLst>
              <a:ext uri="{FF2B5EF4-FFF2-40B4-BE49-F238E27FC236}">
                <a16:creationId xmlns:a16="http://schemas.microsoft.com/office/drawing/2014/main" id="{3A7F80AA-12F0-40F4-E38B-9F2B77B17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46" r="2612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445C3C-E2CC-289D-34B7-2EEF2AD22B6B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explore the different approaches to scalability in </a:t>
            </a:r>
            <a:r>
              <a:rPr lang="en-US" sz="2400" dirty="0" err="1"/>
              <a:t>blockchain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understand the trade-offs between scalability, security, and decentralization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identify the challenges and opportunities in implementing scalable solutions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3D pattern of ring shapes connected by lines">
            <a:extLst>
              <a:ext uri="{FF2B5EF4-FFF2-40B4-BE49-F238E27FC236}">
                <a16:creationId xmlns:a16="http://schemas.microsoft.com/office/drawing/2014/main" id="{D819DC8E-2463-6851-D061-A2EED1217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7" r="4463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21A6026-11B3-FD72-2364-3463F93A3B24}"/>
              </a:ext>
            </a:extLst>
          </p:cNvPr>
          <p:cNvSpPr txBox="1">
            <a:spLocks/>
          </p:cNvSpPr>
          <p:nvPr/>
        </p:nvSpPr>
        <p:spPr>
          <a:xfrm>
            <a:off x="972080" y="685800"/>
            <a:ext cx="5260680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spcBef>
                <a:spcPct val="0"/>
              </a:spcBef>
              <a:spcAft>
                <a:spcPts val="600"/>
              </a:spcAft>
            </a:pPr>
            <a:r>
              <a:rPr lang="en-US" sz="4000" b="1" spc="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Specific Objectives</a:t>
            </a:r>
            <a:endParaRPr lang="en-US" sz="40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45C3C-E2CC-289D-34B7-2EEF2AD22B6B}"/>
              </a:ext>
            </a:extLst>
          </p:cNvPr>
          <p:cNvSpPr txBox="1"/>
          <p:nvPr/>
        </p:nvSpPr>
        <p:spPr>
          <a:xfrm>
            <a:off x="457200" y="2154114"/>
            <a:ext cx="5638800" cy="4141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To compare and contrast the various scalability solutions such as </a:t>
            </a:r>
            <a:r>
              <a:rPr lang="en-US" sz="2200" dirty="0" err="1"/>
              <a:t>sharding</a:t>
            </a:r>
            <a:r>
              <a:rPr lang="en-US" sz="2200" dirty="0"/>
              <a:t>, </a:t>
            </a:r>
            <a:r>
              <a:rPr lang="en-US" sz="2200" dirty="0" err="1"/>
              <a:t>sidechains</a:t>
            </a:r>
            <a:r>
              <a:rPr lang="en-US" sz="2200" dirty="0"/>
              <a:t>, and layer-2 protocols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To evaluate the performance of different scalability solutions based on metrics such as transaction throughput, latency, and security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To discuss the potential use cases for </a:t>
            </a:r>
            <a:r>
              <a:rPr lang="en-US" sz="2200" dirty="0" err="1"/>
              <a:t>blockchain</a:t>
            </a:r>
            <a:r>
              <a:rPr lang="en-US" sz="2200" dirty="0"/>
              <a:t> with scalable solutions</a:t>
            </a:r>
          </a:p>
          <a:p>
            <a:pPr marL="342900" marR="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633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14BD0-8D56-B701-64F4-B2C8D377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of the study:</a:t>
            </a: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CDDAA-EF73-CC3B-BDA8-A6F3F061D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57484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8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EE8359-9C66-F345-4861-A5CC0CBC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Related Work:</a:t>
            </a:r>
            <a:br>
              <a:rPr lang="en-US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FE9E96-FA2E-C162-07A5-A78347644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15661"/>
              </p:ext>
            </p:extLst>
          </p:nvPr>
        </p:nvGraphicFramePr>
        <p:xfrm>
          <a:off x="1461154" y="1923069"/>
          <a:ext cx="10218655" cy="386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9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BDDA-F9AB-A609-6068-EDE1A5C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58A6-5485-472A-0C67-947C47A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5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532</TotalTime>
  <Words>933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Corbel</vt:lpstr>
      <vt:lpstr>Segoe UI</vt:lpstr>
      <vt:lpstr>Symbol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 of the study:</vt:lpstr>
      <vt:lpstr>Related Work: </vt:lpstr>
      <vt:lpstr>PowerPoint Presentation</vt:lpstr>
      <vt:lpstr>PowerPoint Presentation</vt:lpstr>
      <vt:lpstr>PowerPoint Presentation</vt:lpstr>
      <vt:lpstr>Data Collection Method</vt:lpstr>
      <vt:lpstr>Significance of the Study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SHAMIM AHMED</dc:creator>
  <cp:lastModifiedBy>RABBI HOSSEN</cp:lastModifiedBy>
  <cp:revision>15</cp:revision>
  <dcterms:created xsi:type="dcterms:W3CDTF">2023-02-28T06:21:07Z</dcterms:created>
  <dcterms:modified xsi:type="dcterms:W3CDTF">2023-05-01T19:02:32Z</dcterms:modified>
</cp:coreProperties>
</file>