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4"/>
  </p:notesMasterIdLst>
  <p:sldIdLst>
    <p:sldId id="302" r:id="rId2"/>
    <p:sldId id="257" r:id="rId3"/>
    <p:sldId id="259" r:id="rId4"/>
    <p:sldId id="258" r:id="rId5"/>
    <p:sldId id="260" r:id="rId6"/>
    <p:sldId id="263" r:id="rId7"/>
    <p:sldId id="303" r:id="rId8"/>
    <p:sldId id="264" r:id="rId9"/>
    <p:sldId id="265" r:id="rId10"/>
    <p:sldId id="267" r:id="rId11"/>
    <p:sldId id="304" r:id="rId12"/>
    <p:sldId id="281" r:id="rId13"/>
  </p:sldIdLst>
  <p:sldSz cx="9144000" cy="5143500" type="screen16x9"/>
  <p:notesSz cx="6858000" cy="9144000"/>
  <p:embeddedFontLst>
    <p:embeddedFont>
      <p:font typeface="Josefin Sans" panose="020B0604020202020204" charset="0"/>
      <p:regular r:id="rId15"/>
      <p:bold r:id="rId16"/>
      <p:italic r:id="rId17"/>
      <p:boldItalic r:id="rId18"/>
    </p:embeddedFont>
    <p:embeddedFont>
      <p:font typeface="Lucida Sans" panose="020B0602030504090204" pitchFamily="34" charset="0"/>
      <p:bold r:id="rId19"/>
      <p:italic r:id="rId20"/>
      <p:boldItalic r:id="rId21"/>
    </p:embeddedFont>
    <p:embeddedFont>
      <p:font typeface="Roboto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21716C-45D4-466A-B75A-F2C832CBDF74}">
  <a:tblStyle styleId="{8C21716C-45D4-466A-B75A-F2C832CBDF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cd70bd0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cd70bd0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dcd70bd071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dcd70bd071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75763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d9324779f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d9324779f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9324779f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d9324779f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9324779f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9324779f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9324779f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d9324779f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dcd70bd071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dcd70bd071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dcd70bd071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dcd70bd071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6515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cd70bd07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dcd70bd07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dcd70bd071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dcd70bd071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dcd70bd071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dcd70bd071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038200" y="2233425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3637875" y="1325775"/>
            <a:ext cx="1868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2781350" y="3075225"/>
            <a:ext cx="35814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 rot="906873" flipH="1">
            <a:off x="6897985" y="-309597"/>
            <a:ext cx="1469226" cy="1469226"/>
          </a:xfrm>
          <a:prstGeom prst="ellipse">
            <a:avLst/>
          </a:prstGeom>
          <a:noFill/>
          <a:ln w="762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 rot="906198" flipH="1">
            <a:off x="-792846" y="3486684"/>
            <a:ext cx="2879567" cy="28795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2424600" y="576837"/>
            <a:ext cx="4294800" cy="8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5"/>
          <p:cNvSpPr txBox="1">
            <a:spLocks noGrp="1"/>
          </p:cNvSpPr>
          <p:nvPr>
            <p:ph type="subTitle" idx="1"/>
          </p:nvPr>
        </p:nvSpPr>
        <p:spPr>
          <a:xfrm>
            <a:off x="2854650" y="1365025"/>
            <a:ext cx="3434700" cy="14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5"/>
          <p:cNvSpPr txBox="1"/>
          <p:nvPr/>
        </p:nvSpPr>
        <p:spPr>
          <a:xfrm>
            <a:off x="2835450" y="3354675"/>
            <a:ext cx="3473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CREDITS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 This presentation template was created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5"/>
          <p:cNvSpPr/>
          <p:nvPr/>
        </p:nvSpPr>
        <p:spPr>
          <a:xfrm rot="-210949" flipH="1">
            <a:off x="-860207" y="2409997"/>
            <a:ext cx="2338401" cy="233840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/>
          <p:nvPr/>
        </p:nvSpPr>
        <p:spPr>
          <a:xfrm>
            <a:off x="482050" y="-1034175"/>
            <a:ext cx="2143800" cy="214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6"/>
          <p:cNvSpPr/>
          <p:nvPr/>
        </p:nvSpPr>
        <p:spPr>
          <a:xfrm>
            <a:off x="7257200" y="1490175"/>
            <a:ext cx="1734600" cy="1734600"/>
          </a:xfrm>
          <a:prstGeom prst="ellipse">
            <a:avLst/>
          </a:prstGeom>
          <a:noFill/>
          <a:ln w="762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6"/>
          <p:cNvSpPr/>
          <p:nvPr/>
        </p:nvSpPr>
        <p:spPr>
          <a:xfrm>
            <a:off x="2783900" y="3808500"/>
            <a:ext cx="1149600" cy="1149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_1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/>
          <p:nvPr/>
        </p:nvSpPr>
        <p:spPr>
          <a:xfrm>
            <a:off x="516375" y="698950"/>
            <a:ext cx="3549000" cy="3549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7"/>
          <p:cNvSpPr/>
          <p:nvPr/>
        </p:nvSpPr>
        <p:spPr>
          <a:xfrm>
            <a:off x="7577175" y="3444525"/>
            <a:ext cx="1149600" cy="1149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7"/>
          <p:cNvSpPr/>
          <p:nvPr/>
        </p:nvSpPr>
        <p:spPr>
          <a:xfrm>
            <a:off x="5427750" y="422950"/>
            <a:ext cx="655200" cy="655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_1_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/>
          <p:nvPr/>
        </p:nvSpPr>
        <p:spPr>
          <a:xfrm>
            <a:off x="6696175" y="-214925"/>
            <a:ext cx="1734600" cy="1734600"/>
          </a:xfrm>
          <a:prstGeom prst="ellipse">
            <a:avLst/>
          </a:prstGeom>
          <a:noFill/>
          <a:ln w="762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8"/>
          <p:cNvSpPr/>
          <p:nvPr/>
        </p:nvSpPr>
        <p:spPr>
          <a:xfrm>
            <a:off x="713225" y="3448700"/>
            <a:ext cx="2148000" cy="214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71274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13225" y="475700"/>
            <a:ext cx="7717500" cy="5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13250" y="1169325"/>
            <a:ext cx="7717500" cy="33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8618525" y="199825"/>
            <a:ext cx="1017900" cy="1017900"/>
          </a:xfrm>
          <a:prstGeom prst="ellipse">
            <a:avLst/>
          </a:prstGeom>
          <a:noFill/>
          <a:ln w="762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443625" y="-481050"/>
            <a:ext cx="1133400" cy="113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1731775" y="475700"/>
            <a:ext cx="5680500" cy="5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1543175" y="3458525"/>
            <a:ext cx="2694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2"/>
          </p:nvPr>
        </p:nvSpPr>
        <p:spPr>
          <a:xfrm>
            <a:off x="1543175" y="3739325"/>
            <a:ext cx="26940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3"/>
          </p:nvPr>
        </p:nvSpPr>
        <p:spPr>
          <a:xfrm>
            <a:off x="4943725" y="3458525"/>
            <a:ext cx="2657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4"/>
          </p:nvPr>
        </p:nvSpPr>
        <p:spPr>
          <a:xfrm>
            <a:off x="4943725" y="3739325"/>
            <a:ext cx="26571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-969525" y="2960050"/>
            <a:ext cx="1953300" cy="1953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subTitle" idx="1"/>
          </p:nvPr>
        </p:nvSpPr>
        <p:spPr>
          <a:xfrm>
            <a:off x="4298675" y="1446050"/>
            <a:ext cx="3755100" cy="28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81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713225" y="475700"/>
            <a:ext cx="7717500" cy="5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/>
          <p:nvPr/>
        </p:nvSpPr>
        <p:spPr>
          <a:xfrm>
            <a:off x="8246050" y="857150"/>
            <a:ext cx="1811400" cy="1811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713225" y="1302525"/>
            <a:ext cx="4818000" cy="25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713225" y="1778850"/>
            <a:ext cx="4733700" cy="7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713225" y="2484450"/>
            <a:ext cx="3386700" cy="88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3" name="Google Shape;43;p9"/>
          <p:cNvSpPr/>
          <p:nvPr/>
        </p:nvSpPr>
        <p:spPr>
          <a:xfrm>
            <a:off x="713225" y="-665275"/>
            <a:ext cx="1830300" cy="1830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9"/>
          <p:cNvSpPr/>
          <p:nvPr/>
        </p:nvSpPr>
        <p:spPr>
          <a:xfrm>
            <a:off x="2281525" y="3994850"/>
            <a:ext cx="1894200" cy="1894200"/>
          </a:xfrm>
          <a:prstGeom prst="ellipse">
            <a:avLst/>
          </a:prstGeom>
          <a:noFill/>
          <a:ln w="762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2291675" y="475700"/>
            <a:ext cx="4560600" cy="5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2"/>
          </p:nvPr>
        </p:nvSpPr>
        <p:spPr>
          <a:xfrm>
            <a:off x="2249075" y="1514425"/>
            <a:ext cx="2361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2249066" y="187965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3"/>
          </p:nvPr>
        </p:nvSpPr>
        <p:spPr>
          <a:xfrm>
            <a:off x="2249075" y="3317875"/>
            <a:ext cx="2361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4"/>
          </p:nvPr>
        </p:nvSpPr>
        <p:spPr>
          <a:xfrm>
            <a:off x="2249066" y="36831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5" hasCustomPrompt="1"/>
          </p:nvPr>
        </p:nvSpPr>
        <p:spPr>
          <a:xfrm>
            <a:off x="1173866" y="1711075"/>
            <a:ext cx="1117800" cy="61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6" hasCustomPrompt="1"/>
          </p:nvPr>
        </p:nvSpPr>
        <p:spPr>
          <a:xfrm>
            <a:off x="1173866" y="3537750"/>
            <a:ext cx="1117800" cy="61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7"/>
          </p:nvPr>
        </p:nvSpPr>
        <p:spPr>
          <a:xfrm>
            <a:off x="5609123" y="1514425"/>
            <a:ext cx="2361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8"/>
          </p:nvPr>
        </p:nvSpPr>
        <p:spPr>
          <a:xfrm>
            <a:off x="5609113" y="187965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9"/>
          </p:nvPr>
        </p:nvSpPr>
        <p:spPr>
          <a:xfrm>
            <a:off x="5609123" y="3317875"/>
            <a:ext cx="2361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3"/>
          </p:nvPr>
        </p:nvSpPr>
        <p:spPr>
          <a:xfrm>
            <a:off x="5609113" y="36831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14" hasCustomPrompt="1"/>
          </p:nvPr>
        </p:nvSpPr>
        <p:spPr>
          <a:xfrm>
            <a:off x="4533913" y="1711075"/>
            <a:ext cx="1117800" cy="61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15" hasCustomPrompt="1"/>
          </p:nvPr>
        </p:nvSpPr>
        <p:spPr>
          <a:xfrm>
            <a:off x="4533913" y="3537750"/>
            <a:ext cx="1117800" cy="61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5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4063000" y="1692475"/>
            <a:ext cx="4367700" cy="97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subTitle" idx="1"/>
          </p:nvPr>
        </p:nvSpPr>
        <p:spPr>
          <a:xfrm>
            <a:off x="4063000" y="2671025"/>
            <a:ext cx="3013500" cy="7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4863700" y="4050450"/>
            <a:ext cx="1982100" cy="1982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9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xfrm>
            <a:off x="713225" y="475700"/>
            <a:ext cx="7717500" cy="5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75700"/>
            <a:ext cx="7717500" cy="5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308175"/>
            <a:ext cx="7717500" cy="3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9" r:id="rId7"/>
    <p:sldLayoutId id="2147483662" r:id="rId8"/>
    <p:sldLayoutId id="2147483664" r:id="rId9"/>
    <p:sldLayoutId id="2147483671" r:id="rId10"/>
    <p:sldLayoutId id="2147483672" r:id="rId11"/>
    <p:sldLayoutId id="2147483673" r:id="rId12"/>
    <p:sldLayoutId id="2147483674" r:id="rId13"/>
    <p:sldLayoutId id="2147483678" r:id="rId14"/>
  </p:sldLayoutIdLst>
  <p:transition spd="slow">
    <p:push dir="u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microsoft.com/office/2007/relationships/media" Target="../media/media1.mp3"/><Relationship Id="rId1" Type="http://schemas.openxmlformats.org/officeDocument/2006/relationships/audio" Target="NULL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vi.wikipedia.org/wiki/General_Electric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vi.wikipedia.org/wiki/California" TargetMode="External"/><Relationship Id="rId4" Type="http://schemas.openxmlformats.org/officeDocument/2006/relationships/hyperlink" Target="https://vi.wikipedia.org/wiki/Waukesha,_Wisconsi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D Cube - First Object"/>
          <p:cNvSpPr/>
          <p:nvPr/>
        </p:nvSpPr>
        <p:spPr>
          <a:xfrm rot="10800000" flipH="1">
            <a:off x="2602643" y="1499969"/>
            <a:ext cx="3938716" cy="2143563"/>
          </a:xfrm>
          <a:prstGeom prst="cube">
            <a:avLst>
              <a:gd name="adj" fmla="val 41251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" name="White Rectangle Falling From Above"/>
          <p:cNvSpPr/>
          <p:nvPr/>
        </p:nvSpPr>
        <p:spPr>
          <a:xfrm>
            <a:off x="2602642" y="1499969"/>
            <a:ext cx="3047531" cy="12575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" name="Channel Name"/>
          <p:cNvSpPr txBox="1"/>
          <p:nvPr/>
        </p:nvSpPr>
        <p:spPr>
          <a:xfrm>
            <a:off x="2957179" y="1459314"/>
            <a:ext cx="322964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50">
                <a:solidFill>
                  <a:srgbClr val="C00000"/>
                </a:solidFill>
                <a:latin typeface="Lucida Sans" panose="020B0602030504020204" pitchFamily="34" charset="0"/>
              </a:rPr>
              <a:t>RATIONAL ROSE</a:t>
            </a:r>
            <a:endParaRPr lang="en-US" sz="4050" dirty="0">
              <a:solidFill>
                <a:srgbClr val="C00000"/>
              </a:solidFill>
              <a:latin typeface="Lucida Sans" panose="020B0602030504020204" pitchFamily="34" charset="0"/>
            </a:endParaRPr>
          </a:p>
        </p:txBody>
      </p:sp>
      <p:sp>
        <p:nvSpPr>
          <p:cNvPr id="6" name="First Red Oval"/>
          <p:cNvSpPr/>
          <p:nvPr/>
        </p:nvSpPr>
        <p:spPr>
          <a:xfrm>
            <a:off x="4122655" y="1976328"/>
            <a:ext cx="304800" cy="304800"/>
          </a:xfrm>
          <a:prstGeom prst="ellipse">
            <a:avLst/>
          </a:prstGeom>
          <a:solidFill>
            <a:srgbClr val="FF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" name="Second Oval - Duplicated To Create Another Effect"/>
          <p:cNvSpPr/>
          <p:nvPr/>
        </p:nvSpPr>
        <p:spPr>
          <a:xfrm>
            <a:off x="5497773" y="1976328"/>
            <a:ext cx="304800" cy="304800"/>
          </a:xfrm>
          <a:prstGeom prst="ellipse">
            <a:avLst/>
          </a:prstGeom>
          <a:solidFill>
            <a:srgbClr val="FF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pic>
        <p:nvPicPr>
          <p:cNvPr id="10" name="Background Music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30184" end="93632.1875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419433" y="9496827"/>
            <a:ext cx="457200" cy="457200"/>
          </a:xfrm>
          <a:prstGeom prst="rect">
            <a:avLst/>
          </a:prstGeom>
        </p:spPr>
      </p:pic>
      <p:sp>
        <p:nvSpPr>
          <p:cNvPr id="13" name="Large Red Oval in End">
            <a:extLst>
              <a:ext uri="{FF2B5EF4-FFF2-40B4-BE49-F238E27FC236}">
                <a16:creationId xmlns:a16="http://schemas.microsoft.com/office/drawing/2014/main" id="{08B86B70-6368-4BF7-89AC-63AD2A6CE576}"/>
              </a:ext>
            </a:extLst>
          </p:cNvPr>
          <p:cNvSpPr/>
          <p:nvPr/>
        </p:nvSpPr>
        <p:spPr>
          <a:xfrm>
            <a:off x="-1062622" y="-4799642"/>
            <a:ext cx="12964109" cy="12964109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4" name="Large Dark Oval Red in End">
            <a:extLst>
              <a:ext uri="{FF2B5EF4-FFF2-40B4-BE49-F238E27FC236}">
                <a16:creationId xmlns:a16="http://schemas.microsoft.com/office/drawing/2014/main" id="{A802D935-ADEC-48CE-A04F-40ADE6032785}"/>
              </a:ext>
            </a:extLst>
          </p:cNvPr>
          <p:cNvSpPr/>
          <p:nvPr/>
        </p:nvSpPr>
        <p:spPr>
          <a:xfrm>
            <a:off x="-1062623" y="-4799642"/>
            <a:ext cx="12964109" cy="12964109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308356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" presetClass="entr" presetSubtype="8" decel="4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6.25E-7 -4.44444E-6 L -0.04427 -4.44444E-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4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0.04427 -4.44444E-6 L -0.02891 -4.44444E-6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8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1.875E-6 1.11111E-6 L 0.15039 1.11111E-6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35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2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5" presetClass="path" presetSubtype="0" repeatCount="7000" autoRev="1" fill="remove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1.25E-6 1.11111E-6 L -0.00313 0.00046 " pathEditMode="relative" rAng="0" ptsTypes="AA">
                                      <p:cBhvr>
                                        <p:cTn id="32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23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2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25758" numSld="999" showWhenStopped="0">
                <p:cTn id="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  <p:bldLst>
      <p:bldP spid="2" grpId="0" animBg="1"/>
      <p:bldP spid="3" grpId="0" animBg="1"/>
      <p:bldP spid="5" grpId="0"/>
      <p:bldP spid="5" grpId="1"/>
      <p:bldP spid="5" grpId="2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13" grpId="0" animBg="1"/>
      <p:bldP spid="1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2"/>
          <p:cNvSpPr txBox="1">
            <a:spLocks noGrp="1"/>
          </p:cNvSpPr>
          <p:nvPr>
            <p:ph type="subTitle" idx="1"/>
          </p:nvPr>
        </p:nvSpPr>
        <p:spPr>
          <a:xfrm>
            <a:off x="3089564" y="1446050"/>
            <a:ext cx="5341161" cy="28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800">
                <a:solidFill>
                  <a:schemeClr val="dk1"/>
                </a:solidFill>
              </a:rPr>
              <a:t>Với chức năng của một bộ công cụ trực quan, Rational Rose cho phép chúng ta tạo, quan sát, sửa đổi và quản lý các biểu đồ.</a:t>
            </a:r>
            <a:endParaRPr sz="18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800">
                <a:solidFill>
                  <a:schemeClr val="dk1"/>
                </a:solidFill>
              </a:rPr>
              <a:t>Tập ký hiệu mà Rational Rose cung cấp thống nhất với các ký hiệu trong UML.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800">
                <a:solidFill>
                  <a:schemeClr val="dk1"/>
                </a:solidFill>
              </a:rPr>
              <a:t> Ngoài ra, Rational Rose còn cung cấp chức năng hỗ trợ sinh khung mã cho hệ thống theo một ngôn ngữ lập trình nào đó.</a:t>
            </a:r>
            <a:endParaRPr lang="en-US" sz="1800">
              <a:solidFill>
                <a:schemeClr val="dk1"/>
              </a:solidFill>
            </a:endParaRPr>
          </a:p>
        </p:txBody>
      </p:sp>
      <p:sp>
        <p:nvSpPr>
          <p:cNvPr id="353" name="Google Shape;353;p42"/>
          <p:cNvSpPr txBox="1">
            <a:spLocks noGrp="1"/>
          </p:cNvSpPr>
          <p:nvPr>
            <p:ph type="title"/>
          </p:nvPr>
        </p:nvSpPr>
        <p:spPr>
          <a:xfrm>
            <a:off x="713225" y="475700"/>
            <a:ext cx="7717500" cy="5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B050"/>
                </a:solidFill>
              </a:rPr>
              <a:t>ƯU ĐIỂM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354" name="Google Shape;354;p42"/>
          <p:cNvSpPr/>
          <p:nvPr/>
        </p:nvSpPr>
        <p:spPr>
          <a:xfrm>
            <a:off x="316325" y="3944600"/>
            <a:ext cx="912300" cy="88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42"/>
          <p:cNvSpPr/>
          <p:nvPr/>
        </p:nvSpPr>
        <p:spPr>
          <a:xfrm>
            <a:off x="7148050" y="301250"/>
            <a:ext cx="821700" cy="771900"/>
          </a:xfrm>
          <a:prstGeom prst="ellipse">
            <a:avLst/>
          </a:prstGeom>
          <a:noFill/>
          <a:ln w="762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Ưu và khuyết điểm của đầu tư trực tiếp EB-5 - Tư Vấn Đầu Tư EB5">
            <a:extLst>
              <a:ext uri="{FF2B5EF4-FFF2-40B4-BE49-F238E27FC236}">
                <a16:creationId xmlns:a16="http://schemas.microsoft.com/office/drawing/2014/main" id="{85000F7E-FF80-4848-8DA8-A02EB01C4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92" y="1446049"/>
            <a:ext cx="2457450" cy="2197695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314;p40">
            <a:extLst>
              <a:ext uri="{FF2B5EF4-FFF2-40B4-BE49-F238E27FC236}">
                <a16:creationId xmlns:a16="http://schemas.microsoft.com/office/drawing/2014/main" id="{93C4B0BC-D15D-43DD-89E6-93DF8C52AF63}"/>
              </a:ext>
            </a:extLst>
          </p:cNvPr>
          <p:cNvSpPr txBox="1">
            <a:spLocks/>
          </p:cNvSpPr>
          <p:nvPr/>
        </p:nvSpPr>
        <p:spPr>
          <a:xfrm>
            <a:off x="-864280" y="-21107"/>
            <a:ext cx="5680500" cy="5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Cảm nhận về công cụ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" grpId="0" uiExpand="1" build="p"/>
      <p:bldP spid="35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2"/>
          <p:cNvSpPr txBox="1">
            <a:spLocks noGrp="1"/>
          </p:cNvSpPr>
          <p:nvPr>
            <p:ph type="subTitle" idx="1"/>
          </p:nvPr>
        </p:nvSpPr>
        <p:spPr>
          <a:xfrm>
            <a:off x="3283530" y="1073150"/>
            <a:ext cx="5133343" cy="28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800">
                <a:solidFill>
                  <a:schemeClr val="dk1"/>
                </a:solidFill>
              </a:rPr>
              <a:t>So với các công cụ hỗ trợ thiết kế khác thì Rational Rose: </a:t>
            </a:r>
          </a:p>
          <a:p>
            <a:pPr lvl="1" algn="l">
              <a:spcBef>
                <a:spcPts val="1000"/>
              </a:spcBef>
              <a:buChar char="●"/>
            </a:pPr>
            <a:r>
              <a:rPr lang="en" sz="1800">
                <a:solidFill>
                  <a:schemeClr val="dk1"/>
                </a:solidFill>
              </a:rPr>
              <a:t>Bộ ký hiệu ít đa dạng.</a:t>
            </a:r>
          </a:p>
          <a:p>
            <a:pPr lvl="1" algn="l">
              <a:spcBef>
                <a:spcPts val="1000"/>
              </a:spcBef>
              <a:buChar char="●"/>
            </a:pPr>
            <a:r>
              <a:rPr lang="en" sz="1800">
                <a:solidFill>
                  <a:schemeClr val="dk1"/>
                </a:solidFill>
              </a:rPr>
              <a:t>Giao diện không bắt mắt</a:t>
            </a:r>
          </a:p>
          <a:p>
            <a:pPr lvl="1" algn="l">
              <a:spcBef>
                <a:spcPts val="1000"/>
              </a:spcBef>
              <a:buChar char="●"/>
            </a:pPr>
            <a:r>
              <a:rPr lang="en" sz="1800">
                <a:solidFill>
                  <a:schemeClr val="dk1"/>
                </a:solidFill>
              </a:rPr>
              <a:t> Khó thao tác hơn.</a:t>
            </a:r>
            <a:endParaRPr sz="18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800">
                <a:solidFill>
                  <a:schemeClr val="dk1"/>
                </a:solidFill>
              </a:rPr>
              <a:t>Phải cân chỉnh nhiều để mô hình được đẹp.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800">
                <a:solidFill>
                  <a:schemeClr val="dk1"/>
                </a:solidFill>
              </a:rPr>
              <a:t>Không thể quay về các bước đã thực hiện trước đó.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800">
                <a:solidFill>
                  <a:schemeClr val="dk1"/>
                </a:solidFill>
              </a:rPr>
              <a:t>Trong bản free không hỗ trợ phát sinh mã cho một số ngôn ngữ.</a:t>
            </a:r>
          </a:p>
        </p:txBody>
      </p:sp>
      <p:sp>
        <p:nvSpPr>
          <p:cNvPr id="353" name="Google Shape;353;p42"/>
          <p:cNvSpPr txBox="1">
            <a:spLocks noGrp="1"/>
          </p:cNvSpPr>
          <p:nvPr>
            <p:ph type="title"/>
          </p:nvPr>
        </p:nvSpPr>
        <p:spPr>
          <a:xfrm>
            <a:off x="713225" y="475700"/>
            <a:ext cx="7717500" cy="5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>
                    <a:lumMod val="75000"/>
                  </a:schemeClr>
                </a:solidFill>
              </a:rPr>
              <a:t>NHƯỢC ĐIỂM</a:t>
            </a:r>
            <a:endParaRPr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54" name="Google Shape;354;p42"/>
          <p:cNvSpPr/>
          <p:nvPr/>
        </p:nvSpPr>
        <p:spPr>
          <a:xfrm>
            <a:off x="316325" y="3944600"/>
            <a:ext cx="912300" cy="88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42"/>
          <p:cNvSpPr/>
          <p:nvPr/>
        </p:nvSpPr>
        <p:spPr>
          <a:xfrm>
            <a:off x="7148050" y="301250"/>
            <a:ext cx="821700" cy="771900"/>
          </a:xfrm>
          <a:prstGeom prst="ellipse">
            <a:avLst/>
          </a:prstGeom>
          <a:noFill/>
          <a:ln w="762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 descr="Ưu nhược điểm khi vay tiêu dùng tại ngân hàng BIDV">
            <a:extLst>
              <a:ext uri="{FF2B5EF4-FFF2-40B4-BE49-F238E27FC236}">
                <a16:creationId xmlns:a16="http://schemas.microsoft.com/office/drawing/2014/main" id="{3F6B17B0-A86C-4B60-BBE4-F292C1D8C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1073150"/>
            <a:ext cx="3309504" cy="2938873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314;p40">
            <a:extLst>
              <a:ext uri="{FF2B5EF4-FFF2-40B4-BE49-F238E27FC236}">
                <a16:creationId xmlns:a16="http://schemas.microsoft.com/office/drawing/2014/main" id="{0C5EE214-93EE-461A-BFDD-F0A261C778AA}"/>
              </a:ext>
            </a:extLst>
          </p:cNvPr>
          <p:cNvSpPr txBox="1">
            <a:spLocks/>
          </p:cNvSpPr>
          <p:nvPr/>
        </p:nvSpPr>
        <p:spPr>
          <a:xfrm>
            <a:off x="-832749" y="-49817"/>
            <a:ext cx="5680500" cy="5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Cảm nhận về công cụ</a:t>
            </a:r>
          </a:p>
        </p:txBody>
      </p:sp>
    </p:spTree>
    <p:extLst>
      <p:ext uri="{BB962C8B-B14F-4D97-AF65-F5344CB8AC3E}">
        <p14:creationId xmlns:p14="http://schemas.microsoft.com/office/powerpoint/2010/main" val="20095104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3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3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56"/>
          <p:cNvSpPr/>
          <p:nvPr/>
        </p:nvSpPr>
        <p:spPr>
          <a:xfrm>
            <a:off x="5011944" y="2904102"/>
            <a:ext cx="23354" cy="23312"/>
          </a:xfrm>
          <a:custGeom>
            <a:avLst/>
            <a:gdLst/>
            <a:ahLst/>
            <a:cxnLst/>
            <a:rect l="l" t="t" r="r" b="b"/>
            <a:pathLst>
              <a:path w="1119" h="1117" extrusionOk="0">
                <a:moveTo>
                  <a:pt x="559" y="1"/>
                </a:moveTo>
                <a:cubicBezTo>
                  <a:pt x="251" y="1"/>
                  <a:pt x="0" y="250"/>
                  <a:pt x="0" y="558"/>
                </a:cubicBezTo>
                <a:cubicBezTo>
                  <a:pt x="0" y="866"/>
                  <a:pt x="251" y="1117"/>
                  <a:pt x="559" y="1117"/>
                </a:cubicBezTo>
                <a:cubicBezTo>
                  <a:pt x="867" y="1117"/>
                  <a:pt x="1118" y="866"/>
                  <a:pt x="1118" y="558"/>
                </a:cubicBezTo>
                <a:cubicBezTo>
                  <a:pt x="1118" y="250"/>
                  <a:pt x="867" y="1"/>
                  <a:pt x="55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74" name="Picture 2" descr="Cám ơn hay cảm ơn, từ nào mới là đúng chính tả? Câu trả lời chuẩn nhất -  Thegioididong.com">
            <a:extLst>
              <a:ext uri="{FF2B5EF4-FFF2-40B4-BE49-F238E27FC236}">
                <a16:creationId xmlns:a16="http://schemas.microsoft.com/office/drawing/2014/main" id="{E1E48A61-D364-49F0-89B3-9B5E1FD98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163" y="3237753"/>
            <a:ext cx="3998927" cy="195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Cám ơn hay cảm ơn, từ nào mới là đúng chính tả? Câu trả lời chuẩn nhất -  Thegioididong.com">
            <a:extLst>
              <a:ext uri="{FF2B5EF4-FFF2-40B4-BE49-F238E27FC236}">
                <a16:creationId xmlns:a16="http://schemas.microsoft.com/office/drawing/2014/main" id="{981FED2B-64B5-4B9D-8C75-6821922AF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79" y="-17154"/>
            <a:ext cx="3998927" cy="223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ám ơn hay cảm ơn, từ nào mới là đúng chính tả? Câu trả lời chuẩn nhất -  Thegioididong.com">
            <a:extLst>
              <a:ext uri="{FF2B5EF4-FFF2-40B4-BE49-F238E27FC236}">
                <a16:creationId xmlns:a16="http://schemas.microsoft.com/office/drawing/2014/main" id="{81452DB8-25A6-41DA-9B85-33A99A045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505" y="1491977"/>
            <a:ext cx="3998927" cy="223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ám ơn hay cảm ơn, từ nào mới là đúng chính tả? Câu trả lời chuẩn nhất -  Thegioididong.com">
            <a:extLst>
              <a:ext uri="{FF2B5EF4-FFF2-40B4-BE49-F238E27FC236}">
                <a16:creationId xmlns:a16="http://schemas.microsoft.com/office/drawing/2014/main" id="{DB0E7E27-BB6A-4C07-B258-FF654CDB2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836" y="1596017"/>
            <a:ext cx="3998927" cy="223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Cám ơn hay cảm ơn, từ nào mới là đúng chính tả? Câu trả lời chuẩn nhất -  Thegioididong.com">
            <a:extLst>
              <a:ext uri="{FF2B5EF4-FFF2-40B4-BE49-F238E27FC236}">
                <a16:creationId xmlns:a16="http://schemas.microsoft.com/office/drawing/2014/main" id="{94026EAA-3E0F-40A5-8A44-24A83764F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028" y="3575271"/>
            <a:ext cx="3998927" cy="223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ám ơn hay cảm ơn, từ nào mới là đúng chính tả? Câu trả lời chuẩn nhất -  Thegioididong.com">
            <a:extLst>
              <a:ext uri="{FF2B5EF4-FFF2-40B4-BE49-F238E27FC236}">
                <a16:creationId xmlns:a16="http://schemas.microsoft.com/office/drawing/2014/main" id="{00838467-6500-4E7A-B87E-93F3ACB07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837" y="-49641"/>
            <a:ext cx="3998927" cy="223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Cám ơn hay cảm ơn, từ nào mới là đúng chính tả? Câu trả lời chuẩn nhất -  Thegioididong.com">
            <a:extLst>
              <a:ext uri="{FF2B5EF4-FFF2-40B4-BE49-F238E27FC236}">
                <a16:creationId xmlns:a16="http://schemas.microsoft.com/office/drawing/2014/main" id="{0EFB6261-B670-4EEC-87EF-61D301BC1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928" y="-699010"/>
            <a:ext cx="3998927" cy="223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Cám ơn hay cảm ơn, từ nào mới là đúng chính tả? Câu trả lời chuẩn nhất -  Thegioididong.com">
            <a:extLst>
              <a:ext uri="{FF2B5EF4-FFF2-40B4-BE49-F238E27FC236}">
                <a16:creationId xmlns:a16="http://schemas.microsoft.com/office/drawing/2014/main" id="{C0109447-4DBF-427A-8EC5-B05B6E582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796" y="2904101"/>
            <a:ext cx="3998927" cy="223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Cám ơn hay cảm ơn, từ nào mới là đúng chính tả? Câu trả lời chuẩn nhất -  Thegioididong.com">
            <a:extLst>
              <a:ext uri="{FF2B5EF4-FFF2-40B4-BE49-F238E27FC236}">
                <a16:creationId xmlns:a16="http://schemas.microsoft.com/office/drawing/2014/main" id="{EAADD9A4-59B3-4740-BA1C-EA1778AC0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06454" y="1895532"/>
            <a:ext cx="3998927" cy="1461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5" name="Google Shape;735;p56"/>
          <p:cNvSpPr/>
          <p:nvPr/>
        </p:nvSpPr>
        <p:spPr>
          <a:xfrm flipH="1">
            <a:off x="7607309" y="-488311"/>
            <a:ext cx="1818000" cy="181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56"/>
          <p:cNvSpPr/>
          <p:nvPr/>
        </p:nvSpPr>
        <p:spPr>
          <a:xfrm rot="-211559" flipH="1">
            <a:off x="593033" y="1341884"/>
            <a:ext cx="1107296" cy="1107296"/>
          </a:xfrm>
          <a:prstGeom prst="ellipse">
            <a:avLst/>
          </a:prstGeom>
          <a:noFill/>
          <a:ln w="76200" cap="flat" cmpd="sng">
            <a:solidFill>
              <a:srgbClr val="D883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56"/>
          <p:cNvSpPr txBox="1">
            <a:spLocks noGrp="1"/>
          </p:cNvSpPr>
          <p:nvPr>
            <p:ph type="title"/>
          </p:nvPr>
        </p:nvSpPr>
        <p:spPr>
          <a:xfrm>
            <a:off x="2015968" y="1141726"/>
            <a:ext cx="5333999" cy="10364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</a:t>
            </a:r>
            <a:endParaRPr/>
          </a:p>
        </p:txBody>
      </p:sp>
      <p:sp>
        <p:nvSpPr>
          <p:cNvPr id="32" name="Google Shape;735;p56">
            <a:extLst>
              <a:ext uri="{FF2B5EF4-FFF2-40B4-BE49-F238E27FC236}">
                <a16:creationId xmlns:a16="http://schemas.microsoft.com/office/drawing/2014/main" id="{D08C029B-BA93-491E-87CA-0D42DE7B6F50}"/>
              </a:ext>
            </a:extLst>
          </p:cNvPr>
          <p:cNvSpPr/>
          <p:nvPr/>
        </p:nvSpPr>
        <p:spPr>
          <a:xfrm flipH="1">
            <a:off x="6436037" y="3299665"/>
            <a:ext cx="1242767" cy="117532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734;p56">
            <a:extLst>
              <a:ext uri="{FF2B5EF4-FFF2-40B4-BE49-F238E27FC236}">
                <a16:creationId xmlns:a16="http://schemas.microsoft.com/office/drawing/2014/main" id="{B622BF0D-48CA-43AD-A74A-172C9E920675}"/>
              </a:ext>
            </a:extLst>
          </p:cNvPr>
          <p:cNvSpPr/>
          <p:nvPr/>
        </p:nvSpPr>
        <p:spPr>
          <a:xfrm rot="21388441" flipH="1">
            <a:off x="6414247" y="3276149"/>
            <a:ext cx="1286348" cy="1226401"/>
          </a:xfrm>
          <a:prstGeom prst="ellipse">
            <a:avLst/>
          </a:prstGeom>
          <a:noFill/>
          <a:ln w="76200" cap="flat" cmpd="sng">
            <a:solidFill>
              <a:srgbClr val="D883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0.01354 0.03735 L -0.01215 -0.10988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7377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>
            <a:spLocks noGrp="1"/>
          </p:cNvSpPr>
          <p:nvPr>
            <p:ph type="title"/>
          </p:nvPr>
        </p:nvSpPr>
        <p:spPr>
          <a:xfrm>
            <a:off x="629142" y="479677"/>
            <a:ext cx="7717500" cy="5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2">
                    <a:lumMod val="50000"/>
                  </a:schemeClr>
                </a:solidFill>
              </a:rPr>
              <a:t>Thông tin nhóm</a:t>
            </a:r>
            <a:endParaRPr sz="400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4" name="Google Shape;8229;p75">
            <a:extLst>
              <a:ext uri="{FF2B5EF4-FFF2-40B4-BE49-F238E27FC236}">
                <a16:creationId xmlns:a16="http://schemas.microsoft.com/office/drawing/2014/main" id="{C3245F27-0EC7-4975-92B9-613342C7A2C4}"/>
              </a:ext>
            </a:extLst>
          </p:cNvPr>
          <p:cNvGrpSpPr/>
          <p:nvPr/>
        </p:nvGrpSpPr>
        <p:grpSpPr>
          <a:xfrm>
            <a:off x="5465380" y="1416866"/>
            <a:ext cx="3226676" cy="3399599"/>
            <a:chOff x="-5971525" y="3273750"/>
            <a:chExt cx="292250" cy="290650"/>
          </a:xfrm>
        </p:grpSpPr>
        <p:sp>
          <p:nvSpPr>
            <p:cNvPr id="5" name="Google Shape;8230;p75">
              <a:extLst>
                <a:ext uri="{FF2B5EF4-FFF2-40B4-BE49-F238E27FC236}">
                  <a16:creationId xmlns:a16="http://schemas.microsoft.com/office/drawing/2014/main" id="{2F7F8981-F455-4FF2-AC4E-58B16A071C02}"/>
                </a:ext>
              </a:extLst>
            </p:cNvPr>
            <p:cNvSpPr/>
            <p:nvPr/>
          </p:nvSpPr>
          <p:spPr>
            <a:xfrm>
              <a:off x="-5868325" y="3273750"/>
              <a:ext cx="85075" cy="84300"/>
            </a:xfrm>
            <a:custGeom>
              <a:avLst/>
              <a:gdLst/>
              <a:ahLst/>
              <a:cxnLst/>
              <a:rect l="l" t="t" r="r" b="b"/>
              <a:pathLst>
                <a:path w="3403" h="3372" extrusionOk="0">
                  <a:moveTo>
                    <a:pt x="1701" y="0"/>
                  </a:moveTo>
                  <a:cubicBezTo>
                    <a:pt x="788" y="0"/>
                    <a:pt x="0" y="756"/>
                    <a:pt x="0" y="1702"/>
                  </a:cubicBezTo>
                  <a:cubicBezTo>
                    <a:pt x="0" y="2615"/>
                    <a:pt x="788" y="3371"/>
                    <a:pt x="1701" y="3371"/>
                  </a:cubicBezTo>
                  <a:cubicBezTo>
                    <a:pt x="2646" y="3371"/>
                    <a:pt x="3403" y="2615"/>
                    <a:pt x="3403" y="1702"/>
                  </a:cubicBezTo>
                  <a:cubicBezTo>
                    <a:pt x="3403" y="756"/>
                    <a:pt x="2646" y="0"/>
                    <a:pt x="170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231;p75">
              <a:extLst>
                <a:ext uri="{FF2B5EF4-FFF2-40B4-BE49-F238E27FC236}">
                  <a16:creationId xmlns:a16="http://schemas.microsoft.com/office/drawing/2014/main" id="{7F5A120E-455A-4A5A-8CCA-7AF66F59C8D7}"/>
                </a:ext>
              </a:extLst>
            </p:cNvPr>
            <p:cNvSpPr/>
            <p:nvPr/>
          </p:nvSpPr>
          <p:spPr>
            <a:xfrm>
              <a:off x="-5971525" y="3308400"/>
              <a:ext cx="292250" cy="256000"/>
            </a:xfrm>
            <a:custGeom>
              <a:avLst/>
              <a:gdLst/>
              <a:ahLst/>
              <a:cxnLst/>
              <a:rect l="l" t="t" r="r" b="b"/>
              <a:pathLst>
                <a:path w="11690" h="10240" extrusionOk="0">
                  <a:moveTo>
                    <a:pt x="2049" y="1"/>
                  </a:moveTo>
                  <a:cubicBezTo>
                    <a:pt x="1324" y="1"/>
                    <a:pt x="694" y="599"/>
                    <a:pt x="694" y="1355"/>
                  </a:cubicBezTo>
                  <a:cubicBezTo>
                    <a:pt x="694" y="1733"/>
                    <a:pt x="852" y="2080"/>
                    <a:pt x="1072" y="2300"/>
                  </a:cubicBezTo>
                  <a:cubicBezTo>
                    <a:pt x="442" y="2647"/>
                    <a:pt x="1" y="3340"/>
                    <a:pt x="1" y="4096"/>
                  </a:cubicBezTo>
                  <a:lnTo>
                    <a:pt x="1" y="5766"/>
                  </a:lnTo>
                  <a:cubicBezTo>
                    <a:pt x="1" y="6207"/>
                    <a:pt x="284" y="6617"/>
                    <a:pt x="694" y="6774"/>
                  </a:cubicBezTo>
                  <a:lnTo>
                    <a:pt x="694" y="8538"/>
                  </a:lnTo>
                  <a:cubicBezTo>
                    <a:pt x="694" y="9074"/>
                    <a:pt x="1167" y="9546"/>
                    <a:pt x="1702" y="9546"/>
                  </a:cubicBezTo>
                  <a:lnTo>
                    <a:pt x="2364" y="9546"/>
                  </a:lnTo>
                  <a:cubicBezTo>
                    <a:pt x="2931" y="9546"/>
                    <a:pt x="3403" y="9074"/>
                    <a:pt x="3403" y="8538"/>
                  </a:cubicBezTo>
                  <a:lnTo>
                    <a:pt x="3403" y="6774"/>
                  </a:lnTo>
                  <a:cubicBezTo>
                    <a:pt x="3529" y="6711"/>
                    <a:pt x="3624" y="6648"/>
                    <a:pt x="3750" y="6522"/>
                  </a:cubicBezTo>
                  <a:cubicBezTo>
                    <a:pt x="3876" y="6585"/>
                    <a:pt x="3939" y="6680"/>
                    <a:pt x="4097" y="6774"/>
                  </a:cubicBezTo>
                  <a:lnTo>
                    <a:pt x="4097" y="9200"/>
                  </a:lnTo>
                  <a:cubicBezTo>
                    <a:pt x="4097" y="9735"/>
                    <a:pt x="4569" y="10240"/>
                    <a:pt x="5136" y="10240"/>
                  </a:cubicBezTo>
                  <a:lnTo>
                    <a:pt x="6522" y="10240"/>
                  </a:lnTo>
                  <a:cubicBezTo>
                    <a:pt x="7058" y="10240"/>
                    <a:pt x="7562" y="9767"/>
                    <a:pt x="7562" y="9200"/>
                  </a:cubicBezTo>
                  <a:lnTo>
                    <a:pt x="7562" y="6774"/>
                  </a:lnTo>
                  <a:cubicBezTo>
                    <a:pt x="7688" y="6711"/>
                    <a:pt x="7814" y="6648"/>
                    <a:pt x="7940" y="6522"/>
                  </a:cubicBezTo>
                  <a:cubicBezTo>
                    <a:pt x="8035" y="6585"/>
                    <a:pt x="8129" y="6680"/>
                    <a:pt x="8287" y="6774"/>
                  </a:cubicBezTo>
                  <a:lnTo>
                    <a:pt x="8287" y="8538"/>
                  </a:lnTo>
                  <a:cubicBezTo>
                    <a:pt x="8287" y="9074"/>
                    <a:pt x="8759" y="9546"/>
                    <a:pt x="9295" y="9546"/>
                  </a:cubicBezTo>
                  <a:lnTo>
                    <a:pt x="9988" y="9546"/>
                  </a:lnTo>
                  <a:cubicBezTo>
                    <a:pt x="10524" y="9546"/>
                    <a:pt x="10996" y="9074"/>
                    <a:pt x="10996" y="8538"/>
                  </a:cubicBezTo>
                  <a:lnTo>
                    <a:pt x="10996" y="6774"/>
                  </a:lnTo>
                  <a:cubicBezTo>
                    <a:pt x="11406" y="6617"/>
                    <a:pt x="11658" y="6238"/>
                    <a:pt x="11658" y="5766"/>
                  </a:cubicBezTo>
                  <a:lnTo>
                    <a:pt x="11658" y="4096"/>
                  </a:lnTo>
                  <a:cubicBezTo>
                    <a:pt x="11689" y="3340"/>
                    <a:pt x="11280" y="2678"/>
                    <a:pt x="10650" y="2300"/>
                  </a:cubicBezTo>
                  <a:cubicBezTo>
                    <a:pt x="10870" y="2080"/>
                    <a:pt x="11028" y="1733"/>
                    <a:pt x="11028" y="1355"/>
                  </a:cubicBezTo>
                  <a:cubicBezTo>
                    <a:pt x="11028" y="599"/>
                    <a:pt x="10398" y="1"/>
                    <a:pt x="9641" y="1"/>
                  </a:cubicBezTo>
                  <a:cubicBezTo>
                    <a:pt x="8917" y="1"/>
                    <a:pt x="8287" y="599"/>
                    <a:pt x="8287" y="1355"/>
                  </a:cubicBezTo>
                  <a:cubicBezTo>
                    <a:pt x="8287" y="1733"/>
                    <a:pt x="8444" y="2080"/>
                    <a:pt x="8665" y="2300"/>
                  </a:cubicBezTo>
                  <a:cubicBezTo>
                    <a:pt x="8444" y="2426"/>
                    <a:pt x="8224" y="2584"/>
                    <a:pt x="8066" y="2773"/>
                  </a:cubicBezTo>
                  <a:cubicBezTo>
                    <a:pt x="7972" y="2521"/>
                    <a:pt x="7751" y="2237"/>
                    <a:pt x="7562" y="2017"/>
                  </a:cubicBezTo>
                  <a:cubicBezTo>
                    <a:pt x="7216" y="2395"/>
                    <a:pt x="6743" y="2584"/>
                    <a:pt x="6239" y="2647"/>
                  </a:cubicBezTo>
                  <a:lnTo>
                    <a:pt x="6239" y="4380"/>
                  </a:lnTo>
                  <a:cubicBezTo>
                    <a:pt x="6239" y="4604"/>
                    <a:pt x="6043" y="4722"/>
                    <a:pt x="5851" y="4722"/>
                  </a:cubicBezTo>
                  <a:cubicBezTo>
                    <a:pt x="5665" y="4722"/>
                    <a:pt x="5483" y="4612"/>
                    <a:pt x="5483" y="4380"/>
                  </a:cubicBezTo>
                  <a:lnTo>
                    <a:pt x="5483" y="2647"/>
                  </a:lnTo>
                  <a:cubicBezTo>
                    <a:pt x="4979" y="2584"/>
                    <a:pt x="4506" y="2332"/>
                    <a:pt x="4160" y="2017"/>
                  </a:cubicBezTo>
                  <a:cubicBezTo>
                    <a:pt x="3908" y="2237"/>
                    <a:pt x="3750" y="2521"/>
                    <a:pt x="3624" y="2773"/>
                  </a:cubicBezTo>
                  <a:cubicBezTo>
                    <a:pt x="3466" y="2584"/>
                    <a:pt x="3277" y="2426"/>
                    <a:pt x="3057" y="2300"/>
                  </a:cubicBezTo>
                  <a:cubicBezTo>
                    <a:pt x="3277" y="2080"/>
                    <a:pt x="3435" y="1733"/>
                    <a:pt x="3435" y="1355"/>
                  </a:cubicBezTo>
                  <a:cubicBezTo>
                    <a:pt x="3435" y="599"/>
                    <a:pt x="2805" y="1"/>
                    <a:pt x="204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82FA51EA-5DAB-4745-82B6-35033DC43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90" y="1618497"/>
            <a:ext cx="824558" cy="82455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78" name="Google Shape;178;p32"/>
          <p:cNvSpPr txBox="1">
            <a:spLocks noGrp="1"/>
          </p:cNvSpPr>
          <p:nvPr>
            <p:ph type="body" idx="1"/>
          </p:nvPr>
        </p:nvSpPr>
        <p:spPr>
          <a:xfrm rot="21288954">
            <a:off x="41203" y="1277170"/>
            <a:ext cx="1874013" cy="2895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</a:rPr>
              <a:t>QUANG TRUNG</a:t>
            </a:r>
            <a:endParaRPr sz="1800" b="1">
              <a:solidFill>
                <a:srgbClr val="00B050"/>
              </a:solidFill>
            </a:endParaRPr>
          </a:p>
        </p:txBody>
      </p:sp>
      <p:pic>
        <p:nvPicPr>
          <p:cNvPr id="1028" name="Picture 4" descr="Mục này có hình ảnh của: {{ pinTitle }}">
            <a:extLst>
              <a:ext uri="{FF2B5EF4-FFF2-40B4-BE49-F238E27FC236}">
                <a16:creationId xmlns:a16="http://schemas.microsoft.com/office/drawing/2014/main" id="{ADF4B638-61F0-422F-A41B-B10924A70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571" y="3247142"/>
            <a:ext cx="1302626" cy="130262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178;p32">
            <a:extLst>
              <a:ext uri="{FF2B5EF4-FFF2-40B4-BE49-F238E27FC236}">
                <a16:creationId xmlns:a16="http://schemas.microsoft.com/office/drawing/2014/main" id="{7B9444FD-8DB5-4B73-9B33-BCB9F9495C2D}"/>
              </a:ext>
            </a:extLst>
          </p:cNvPr>
          <p:cNvSpPr txBox="1">
            <a:spLocks/>
          </p:cNvSpPr>
          <p:nvPr/>
        </p:nvSpPr>
        <p:spPr>
          <a:xfrm rot="331522">
            <a:off x="1060878" y="3136752"/>
            <a:ext cx="2040485" cy="5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rabicPeriod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rabicPeriod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rabicPeriod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-US" sz="1800" b="1">
                <a:solidFill>
                  <a:srgbClr val="FF0000"/>
                </a:solidFill>
              </a:rPr>
              <a:t>BÍCH TUYỀN</a:t>
            </a:r>
          </a:p>
        </p:txBody>
      </p:sp>
      <p:pic>
        <p:nvPicPr>
          <p:cNvPr id="1030" name="Picture 6" descr="Mục này có hình ảnh của: {{ pinTitle }}">
            <a:extLst>
              <a:ext uri="{FF2B5EF4-FFF2-40B4-BE49-F238E27FC236}">
                <a16:creationId xmlns:a16="http://schemas.microsoft.com/office/drawing/2014/main" id="{58200719-D784-4771-9D79-427B9DEFA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754" y="3407802"/>
            <a:ext cx="1323022" cy="130613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178;p32">
            <a:extLst>
              <a:ext uri="{FF2B5EF4-FFF2-40B4-BE49-F238E27FC236}">
                <a16:creationId xmlns:a16="http://schemas.microsoft.com/office/drawing/2014/main" id="{67E8F100-34E1-4616-94E7-3EB873333F13}"/>
              </a:ext>
            </a:extLst>
          </p:cNvPr>
          <p:cNvSpPr txBox="1">
            <a:spLocks/>
          </p:cNvSpPr>
          <p:nvPr/>
        </p:nvSpPr>
        <p:spPr>
          <a:xfrm>
            <a:off x="3750220" y="3372265"/>
            <a:ext cx="2040485" cy="5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rabicPeriod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rabicPeriod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rabicPeriod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-US" sz="1800" b="1">
                <a:solidFill>
                  <a:srgbClr val="7030A0"/>
                </a:solidFill>
              </a:rPr>
              <a:t>ANH VŨ</a:t>
            </a:r>
          </a:p>
        </p:txBody>
      </p:sp>
      <p:pic>
        <p:nvPicPr>
          <p:cNvPr id="1032" name="Picture 8" descr="Mục này có hình ảnh của: {{ pinTitle }}">
            <a:extLst>
              <a:ext uri="{FF2B5EF4-FFF2-40B4-BE49-F238E27FC236}">
                <a16:creationId xmlns:a16="http://schemas.microsoft.com/office/drawing/2014/main" id="{B7F9B3C9-F064-436D-AAFA-9943F4398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046" y="1771813"/>
            <a:ext cx="1195167" cy="11951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Google Shape;178;p32">
            <a:extLst>
              <a:ext uri="{FF2B5EF4-FFF2-40B4-BE49-F238E27FC236}">
                <a16:creationId xmlns:a16="http://schemas.microsoft.com/office/drawing/2014/main" id="{77C1561B-2522-4440-A6DF-8704C2211E78}"/>
              </a:ext>
            </a:extLst>
          </p:cNvPr>
          <p:cNvSpPr txBox="1">
            <a:spLocks/>
          </p:cNvSpPr>
          <p:nvPr/>
        </p:nvSpPr>
        <p:spPr>
          <a:xfrm>
            <a:off x="3880371" y="1464109"/>
            <a:ext cx="2040485" cy="5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rabicPeriod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rabicPeriod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rabicPeriod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-US" sz="1800" b="1">
                <a:solidFill>
                  <a:schemeClr val="accent6">
                    <a:lumMod val="50000"/>
                  </a:schemeClr>
                </a:solidFill>
              </a:rPr>
              <a:t>CHÂU TUẤN</a:t>
            </a:r>
          </a:p>
        </p:txBody>
      </p:sp>
      <p:pic>
        <p:nvPicPr>
          <p:cNvPr id="1034" name="Picture 10" descr="Mục này có hình ảnh của: {{ pinTitle }}">
            <a:extLst>
              <a:ext uri="{FF2B5EF4-FFF2-40B4-BE49-F238E27FC236}">
                <a16:creationId xmlns:a16="http://schemas.microsoft.com/office/drawing/2014/main" id="{03724A2D-79CB-4E24-B74F-9CBCEF6D8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817" y="1650832"/>
            <a:ext cx="1093296" cy="1213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78;p32">
            <a:extLst>
              <a:ext uri="{FF2B5EF4-FFF2-40B4-BE49-F238E27FC236}">
                <a16:creationId xmlns:a16="http://schemas.microsoft.com/office/drawing/2014/main" id="{5115C165-A807-4001-97B7-0AE3189A1409}"/>
              </a:ext>
            </a:extLst>
          </p:cNvPr>
          <p:cNvSpPr txBox="1">
            <a:spLocks/>
          </p:cNvSpPr>
          <p:nvPr/>
        </p:nvSpPr>
        <p:spPr>
          <a:xfrm>
            <a:off x="2053283" y="1559466"/>
            <a:ext cx="1726365" cy="40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rabicPeriod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rabicPeriod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rabicPeriod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-US" sz="1800" b="1">
                <a:solidFill>
                  <a:schemeClr val="bg2">
                    <a:lumMod val="50000"/>
                    <a:lumOff val="50000"/>
                  </a:schemeClr>
                </a:solidFill>
              </a:rPr>
              <a:t>KHẮC TRUNG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 build="p"/>
      <p:bldP spid="9" grpId="0"/>
      <p:bldP spid="10" grpId="0"/>
      <p:bldP spid="8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>
            <a:spLocks noGrp="1"/>
          </p:cNvSpPr>
          <p:nvPr>
            <p:ph type="title"/>
          </p:nvPr>
        </p:nvSpPr>
        <p:spPr>
          <a:xfrm>
            <a:off x="702715" y="1249257"/>
            <a:ext cx="4733700" cy="7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Tổng quan</a:t>
            </a:r>
            <a:endParaRPr/>
          </a:p>
        </p:txBody>
      </p:sp>
      <p:sp>
        <p:nvSpPr>
          <p:cNvPr id="209" name="Google Shape;209;p34"/>
          <p:cNvSpPr txBox="1">
            <a:spLocks noGrp="1"/>
          </p:cNvSpPr>
          <p:nvPr>
            <p:ph type="subTitle" idx="1"/>
          </p:nvPr>
        </p:nvSpPr>
        <p:spPr>
          <a:xfrm>
            <a:off x="702715" y="2571749"/>
            <a:ext cx="7526885" cy="10438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</a:pPr>
            <a:r>
              <a:rPr lang="en-US" sz="1800"/>
              <a:t>- </a:t>
            </a:r>
            <a:r>
              <a:rPr lang="vi-VN" sz="1800"/>
              <a:t>Rational Rose là một công cụ </a:t>
            </a:r>
            <a:r>
              <a:rPr lang="en-US" sz="1800"/>
              <a:t>được sử dụng cho phát triển các phần mềm </a:t>
            </a:r>
            <a:r>
              <a:rPr lang="vi-VN" sz="1800"/>
              <a:t>hướng đối tượng</a:t>
            </a:r>
            <a:r>
              <a:rPr lang="en-US" sz="1800"/>
              <a:t> theo ngôn ngữ mô hình hóa thống nhất (UML)</a:t>
            </a:r>
            <a:r>
              <a:rPr lang="vi-VN" sz="1800"/>
              <a:t>.</a:t>
            </a:r>
            <a:endParaRPr lang="en-US" sz="180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</a:pPr>
            <a:r>
              <a:rPr lang="en-US" sz="1800"/>
              <a:t>- </a:t>
            </a:r>
            <a:r>
              <a:rPr lang="vi-VN" sz="1800"/>
              <a:t>Mô hình Rose là bức tranh về một hệ thống từ nhiều góc nhìn khác nhau. Nó bao gồm tất cả các sơ đồ </a:t>
            </a:r>
            <a:r>
              <a:rPr lang="vi-VN" sz="1800">
                <a:solidFill>
                  <a:srgbClr val="FF0000"/>
                </a:solidFill>
              </a:rPr>
              <a:t>UML</a:t>
            </a:r>
            <a:r>
              <a:rPr lang="vi-VN" sz="1800"/>
              <a:t>, các </a:t>
            </a:r>
            <a:r>
              <a:rPr lang="vi-VN" sz="1800">
                <a:solidFill>
                  <a:srgbClr val="FF0000"/>
                </a:solidFill>
              </a:rPr>
              <a:t>actor</a:t>
            </a:r>
            <a:r>
              <a:rPr lang="vi-VN" sz="1800"/>
              <a:t>, các </a:t>
            </a:r>
            <a:r>
              <a:rPr lang="en-US" sz="1800">
                <a:solidFill>
                  <a:srgbClr val="FF0000"/>
                </a:solidFill>
              </a:rPr>
              <a:t>UC</a:t>
            </a:r>
            <a:r>
              <a:rPr lang="vi-VN" sz="1800"/>
              <a:t>, các đối tượng, các lớp, các thành phần… Nó mô tả chi tiết nội dung mà hệ thống sẽ gộp và cách nó sẽ làm việc.</a:t>
            </a:r>
            <a:endParaRPr sz="1800"/>
          </a:p>
        </p:txBody>
      </p:sp>
      <p:pic>
        <p:nvPicPr>
          <p:cNvPr id="1030" name="Picture 6" descr="Rational Rose Modeler Reviews, Pricing, Alternatives | DiscoverSdk">
            <a:extLst>
              <a:ext uri="{FF2B5EF4-FFF2-40B4-BE49-F238E27FC236}">
                <a16:creationId xmlns:a16="http://schemas.microsoft.com/office/drawing/2014/main" id="{A016EA32-4DEE-4B55-BE19-8C3C7C793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475" y="0"/>
            <a:ext cx="2143125" cy="2143125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ục này có hình ảnh của: {{ pinTitle }}">
            <a:extLst>
              <a:ext uri="{FF2B5EF4-FFF2-40B4-BE49-F238E27FC236}">
                <a16:creationId xmlns:a16="http://schemas.microsoft.com/office/drawing/2014/main" id="{70135F95-AB4B-4193-A935-15982C8FB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015" y="127340"/>
            <a:ext cx="1638957" cy="1763962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/>
          <p:nvPr/>
        </p:nvSpPr>
        <p:spPr>
          <a:xfrm>
            <a:off x="1292675" y="1580125"/>
            <a:ext cx="880200" cy="880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3"/>
          <p:cNvSpPr/>
          <p:nvPr/>
        </p:nvSpPr>
        <p:spPr>
          <a:xfrm>
            <a:off x="4652725" y="1580125"/>
            <a:ext cx="880200" cy="880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33"/>
          <p:cNvSpPr/>
          <p:nvPr/>
        </p:nvSpPr>
        <p:spPr>
          <a:xfrm>
            <a:off x="1292675" y="3405475"/>
            <a:ext cx="880200" cy="880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33"/>
          <p:cNvSpPr/>
          <p:nvPr/>
        </p:nvSpPr>
        <p:spPr>
          <a:xfrm>
            <a:off x="4652725" y="3405475"/>
            <a:ext cx="880200" cy="880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33"/>
          <p:cNvSpPr txBox="1">
            <a:spLocks noGrp="1"/>
          </p:cNvSpPr>
          <p:nvPr>
            <p:ph type="title"/>
          </p:nvPr>
        </p:nvSpPr>
        <p:spPr>
          <a:xfrm>
            <a:off x="2291675" y="475700"/>
            <a:ext cx="4560600" cy="5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NỘI DUNG</a:t>
            </a:r>
            <a:endParaRPr/>
          </a:p>
        </p:txBody>
      </p:sp>
      <p:sp>
        <p:nvSpPr>
          <p:cNvPr id="188" name="Google Shape;188;p33"/>
          <p:cNvSpPr txBox="1">
            <a:spLocks noGrp="1"/>
          </p:cNvSpPr>
          <p:nvPr>
            <p:ph type="title" idx="2"/>
          </p:nvPr>
        </p:nvSpPr>
        <p:spPr>
          <a:xfrm>
            <a:off x="2249075" y="1831375"/>
            <a:ext cx="2361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Lịch sử ra đời</a:t>
            </a:r>
            <a:endParaRPr/>
          </a:p>
        </p:txBody>
      </p:sp>
      <p:sp>
        <p:nvSpPr>
          <p:cNvPr id="190" name="Google Shape;190;p33"/>
          <p:cNvSpPr txBox="1">
            <a:spLocks noGrp="1"/>
          </p:cNvSpPr>
          <p:nvPr>
            <p:ph type="title" idx="3"/>
          </p:nvPr>
        </p:nvSpPr>
        <p:spPr>
          <a:xfrm>
            <a:off x="2249075" y="3543125"/>
            <a:ext cx="2361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Hướng dẫn vẽ các sơ đồ bằng Rational Rose</a:t>
            </a:r>
            <a:endParaRPr/>
          </a:p>
        </p:txBody>
      </p:sp>
      <p:sp>
        <p:nvSpPr>
          <p:cNvPr id="192" name="Google Shape;192;p33"/>
          <p:cNvSpPr txBox="1">
            <a:spLocks noGrp="1"/>
          </p:cNvSpPr>
          <p:nvPr>
            <p:ph type="title" idx="5"/>
          </p:nvPr>
        </p:nvSpPr>
        <p:spPr>
          <a:xfrm>
            <a:off x="1173866" y="1711075"/>
            <a:ext cx="1117800" cy="61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93" name="Google Shape;193;p33"/>
          <p:cNvSpPr txBox="1">
            <a:spLocks noGrp="1"/>
          </p:cNvSpPr>
          <p:nvPr>
            <p:ph type="title" idx="6"/>
          </p:nvPr>
        </p:nvSpPr>
        <p:spPr>
          <a:xfrm>
            <a:off x="1173866" y="3537750"/>
            <a:ext cx="1117800" cy="61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94" name="Google Shape;194;p33"/>
          <p:cNvSpPr txBox="1">
            <a:spLocks noGrp="1"/>
          </p:cNvSpPr>
          <p:nvPr>
            <p:ph type="title" idx="7"/>
          </p:nvPr>
        </p:nvSpPr>
        <p:spPr>
          <a:xfrm>
            <a:off x="5616313" y="1801675"/>
            <a:ext cx="2361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Hướng dẫn cài đặt Rational Rose</a:t>
            </a:r>
            <a:endParaRPr/>
          </a:p>
        </p:txBody>
      </p:sp>
      <p:sp>
        <p:nvSpPr>
          <p:cNvPr id="196" name="Google Shape;196;p33"/>
          <p:cNvSpPr txBox="1">
            <a:spLocks noGrp="1"/>
          </p:cNvSpPr>
          <p:nvPr>
            <p:ph type="title" idx="9"/>
          </p:nvPr>
        </p:nvSpPr>
        <p:spPr>
          <a:xfrm>
            <a:off x="5602663" y="3634275"/>
            <a:ext cx="2361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Cảm nhận về công cụ</a:t>
            </a:r>
            <a:endParaRPr/>
          </a:p>
        </p:txBody>
      </p:sp>
      <p:sp>
        <p:nvSpPr>
          <p:cNvPr id="198" name="Google Shape;198;p33"/>
          <p:cNvSpPr txBox="1">
            <a:spLocks noGrp="1"/>
          </p:cNvSpPr>
          <p:nvPr>
            <p:ph type="title" idx="14"/>
          </p:nvPr>
        </p:nvSpPr>
        <p:spPr>
          <a:xfrm>
            <a:off x="4533913" y="1711075"/>
            <a:ext cx="1117800" cy="61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99" name="Google Shape;199;p33"/>
          <p:cNvSpPr txBox="1">
            <a:spLocks noGrp="1"/>
          </p:cNvSpPr>
          <p:nvPr>
            <p:ph type="title" idx="15"/>
          </p:nvPr>
        </p:nvSpPr>
        <p:spPr>
          <a:xfrm>
            <a:off x="4533913" y="3537750"/>
            <a:ext cx="1117800" cy="61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00" name="Google Shape;200;p33"/>
          <p:cNvSpPr/>
          <p:nvPr/>
        </p:nvSpPr>
        <p:spPr>
          <a:xfrm flipH="1">
            <a:off x="7248850" y="116275"/>
            <a:ext cx="1072200" cy="1072200"/>
          </a:xfrm>
          <a:prstGeom prst="ellipse">
            <a:avLst/>
          </a:prstGeom>
          <a:noFill/>
          <a:ln w="762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33"/>
          <p:cNvSpPr/>
          <p:nvPr/>
        </p:nvSpPr>
        <p:spPr>
          <a:xfrm flipH="1">
            <a:off x="8378725" y="896125"/>
            <a:ext cx="618300" cy="61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33"/>
          <p:cNvSpPr/>
          <p:nvPr/>
        </p:nvSpPr>
        <p:spPr>
          <a:xfrm>
            <a:off x="830350" y="116275"/>
            <a:ext cx="1072200" cy="1072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3"/>
          <p:cNvSpPr/>
          <p:nvPr/>
        </p:nvSpPr>
        <p:spPr>
          <a:xfrm>
            <a:off x="154375" y="896125"/>
            <a:ext cx="618300" cy="6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" grpId="0"/>
      <p:bldP spid="190" grpId="0"/>
      <p:bldP spid="194" grpId="0"/>
      <p:bldP spid="19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/>
          <p:nvPr/>
        </p:nvSpPr>
        <p:spPr>
          <a:xfrm>
            <a:off x="-965520" y="-1014220"/>
            <a:ext cx="4319700" cy="4319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5"/>
          <p:cNvSpPr txBox="1">
            <a:spLocks noGrp="1"/>
          </p:cNvSpPr>
          <p:nvPr>
            <p:ph type="title"/>
          </p:nvPr>
        </p:nvSpPr>
        <p:spPr>
          <a:xfrm>
            <a:off x="1606090" y="327882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Lịch sử ra đời</a:t>
            </a:r>
            <a:endParaRPr/>
          </a:p>
        </p:txBody>
      </p:sp>
      <p:sp>
        <p:nvSpPr>
          <p:cNvPr id="217" name="Google Shape;217;p35"/>
          <p:cNvSpPr txBox="1">
            <a:spLocks noGrp="1"/>
          </p:cNvSpPr>
          <p:nvPr>
            <p:ph type="title" idx="2"/>
          </p:nvPr>
        </p:nvSpPr>
        <p:spPr>
          <a:xfrm>
            <a:off x="-85340" y="420900"/>
            <a:ext cx="1868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8" name="Google Shape;218;p35"/>
          <p:cNvSpPr txBox="1">
            <a:spLocks noGrp="1"/>
          </p:cNvSpPr>
          <p:nvPr>
            <p:ph type="subTitle" idx="1"/>
          </p:nvPr>
        </p:nvSpPr>
        <p:spPr>
          <a:xfrm>
            <a:off x="1782760" y="3813596"/>
            <a:ext cx="6805756" cy="6078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vi-VN" sz="2000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Rational đã phát triển và duy trì Rose, sau đó được gọi là Rational Rose, như là một sản phẩm hàng đầu.</a:t>
            </a:r>
          </a:p>
        </p:txBody>
      </p:sp>
      <p:sp>
        <p:nvSpPr>
          <p:cNvPr id="219" name="Google Shape;219;p35"/>
          <p:cNvSpPr/>
          <p:nvPr/>
        </p:nvSpPr>
        <p:spPr>
          <a:xfrm rot="905965" flipH="1">
            <a:off x="8038637" y="1414379"/>
            <a:ext cx="784277" cy="784277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B6D21D-C9B8-4DFC-BD1F-F830702F3150}"/>
              </a:ext>
            </a:extLst>
          </p:cNvPr>
          <p:cNvSpPr txBox="1"/>
          <p:nvPr/>
        </p:nvSpPr>
        <p:spPr>
          <a:xfrm>
            <a:off x="848710" y="1739230"/>
            <a:ext cx="74465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vi-VN" sz="1800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Rose, một chương trình phần mềm mô hình hóa, được tạo ra bởi một số kỹ sư trước đó tại </a:t>
            </a:r>
            <a:r>
              <a:rPr lang="vi-VN" sz="1800" b="0" i="0" u="none" strike="noStrike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General Electric"/>
              </a:rPr>
              <a:t>GE</a:t>
            </a:r>
            <a:r>
              <a:rPr lang="vi-VN" sz="1800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vi-VN" sz="1800" b="0" i="0" u="none" strike="noStrike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Waukesha, Wisconsin"/>
              </a:rPr>
              <a:t>Waukesha, Wisconsin</a:t>
            </a:r>
            <a:r>
              <a:rPr lang="vi-VN" sz="1800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1800" b="0" i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vi-VN" sz="1800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A3F9EA-DA7F-4E6C-A004-C64704EC8F12}"/>
              </a:ext>
            </a:extLst>
          </p:cNvPr>
          <p:cNvSpPr txBox="1"/>
          <p:nvPr/>
        </p:nvSpPr>
        <p:spPr>
          <a:xfrm>
            <a:off x="1606089" y="2660855"/>
            <a:ext cx="68967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800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Sau khi Rational có được sản phẩm này, nó được di chuyển đến phát triển tại </a:t>
            </a:r>
            <a:r>
              <a:rPr lang="vi-VN" sz="1800" b="0" i="0" u="none" strike="noStrike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California"/>
              </a:rPr>
              <a:t>California</a:t>
            </a:r>
            <a:r>
              <a:rPr lang="vi-VN" sz="1800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1800"/>
          </a:p>
        </p:txBody>
      </p:sp>
      <p:grpSp>
        <p:nvGrpSpPr>
          <p:cNvPr id="9" name="Google Shape;4652;p67">
            <a:extLst>
              <a:ext uri="{FF2B5EF4-FFF2-40B4-BE49-F238E27FC236}">
                <a16:creationId xmlns:a16="http://schemas.microsoft.com/office/drawing/2014/main" id="{4664FF54-60E6-44AA-899E-F52006336DFC}"/>
              </a:ext>
            </a:extLst>
          </p:cNvPr>
          <p:cNvGrpSpPr/>
          <p:nvPr/>
        </p:nvGrpSpPr>
        <p:grpSpPr>
          <a:xfrm>
            <a:off x="6940255" y="-115133"/>
            <a:ext cx="1355035" cy="1067313"/>
            <a:chOff x="6598259" y="2078634"/>
            <a:chExt cx="868881" cy="684241"/>
          </a:xfrm>
        </p:grpSpPr>
        <p:sp>
          <p:nvSpPr>
            <p:cNvPr id="11" name="Google Shape;4653;p67">
              <a:extLst>
                <a:ext uri="{FF2B5EF4-FFF2-40B4-BE49-F238E27FC236}">
                  <a16:creationId xmlns:a16="http://schemas.microsoft.com/office/drawing/2014/main" id="{B94A4503-C490-48B4-84FF-FBFBE6025412}"/>
                </a:ext>
              </a:extLst>
            </p:cNvPr>
            <p:cNvSpPr/>
            <p:nvPr/>
          </p:nvSpPr>
          <p:spPr>
            <a:xfrm>
              <a:off x="7165957" y="2159753"/>
              <a:ext cx="286185" cy="107120"/>
            </a:xfrm>
            <a:custGeom>
              <a:avLst/>
              <a:gdLst/>
              <a:ahLst/>
              <a:cxnLst/>
              <a:rect l="l" t="t" r="r" b="b"/>
              <a:pathLst>
                <a:path w="48506" h="18156" extrusionOk="0">
                  <a:moveTo>
                    <a:pt x="1" y="1"/>
                  </a:moveTo>
                  <a:lnTo>
                    <a:pt x="1" y="18156"/>
                  </a:lnTo>
                  <a:lnTo>
                    <a:pt x="48506" y="18156"/>
                  </a:lnTo>
                  <a:lnTo>
                    <a:pt x="48506" y="1"/>
                  </a:lnTo>
                  <a:close/>
                </a:path>
              </a:pathLst>
            </a:custGeom>
            <a:solidFill>
              <a:srgbClr val="B3C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654;p67">
              <a:extLst>
                <a:ext uri="{FF2B5EF4-FFF2-40B4-BE49-F238E27FC236}">
                  <a16:creationId xmlns:a16="http://schemas.microsoft.com/office/drawing/2014/main" id="{77261AFE-F58A-4A02-BDE4-15BF2DF960B5}"/>
                </a:ext>
              </a:extLst>
            </p:cNvPr>
            <p:cNvSpPr/>
            <p:nvPr/>
          </p:nvSpPr>
          <p:spPr>
            <a:xfrm>
              <a:off x="7085764" y="2536793"/>
              <a:ext cx="349475" cy="107120"/>
            </a:xfrm>
            <a:custGeom>
              <a:avLst/>
              <a:gdLst/>
              <a:ahLst/>
              <a:cxnLst/>
              <a:rect l="l" t="t" r="r" b="b"/>
              <a:pathLst>
                <a:path w="59233" h="18156" extrusionOk="0">
                  <a:moveTo>
                    <a:pt x="1" y="1"/>
                  </a:moveTo>
                  <a:lnTo>
                    <a:pt x="1" y="18156"/>
                  </a:lnTo>
                  <a:lnTo>
                    <a:pt x="59233" y="18156"/>
                  </a:lnTo>
                  <a:lnTo>
                    <a:pt x="59233" y="1"/>
                  </a:lnTo>
                  <a:close/>
                </a:path>
              </a:pathLst>
            </a:custGeom>
            <a:solidFill>
              <a:srgbClr val="37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655;p67">
              <a:extLst>
                <a:ext uri="{FF2B5EF4-FFF2-40B4-BE49-F238E27FC236}">
                  <a16:creationId xmlns:a16="http://schemas.microsoft.com/office/drawing/2014/main" id="{36596E80-8867-4B42-BE29-4CE74E41F6A4}"/>
                </a:ext>
              </a:extLst>
            </p:cNvPr>
            <p:cNvSpPr/>
            <p:nvPr/>
          </p:nvSpPr>
          <p:spPr>
            <a:xfrm>
              <a:off x="6598259" y="2195183"/>
              <a:ext cx="271241" cy="107120"/>
            </a:xfrm>
            <a:custGeom>
              <a:avLst/>
              <a:gdLst/>
              <a:ahLst/>
              <a:cxnLst/>
              <a:rect l="l" t="t" r="r" b="b"/>
              <a:pathLst>
                <a:path w="45973" h="18156" extrusionOk="0">
                  <a:moveTo>
                    <a:pt x="1" y="0"/>
                  </a:moveTo>
                  <a:lnTo>
                    <a:pt x="1" y="18156"/>
                  </a:lnTo>
                  <a:lnTo>
                    <a:pt x="45972" y="18156"/>
                  </a:lnTo>
                  <a:lnTo>
                    <a:pt x="45972" y="0"/>
                  </a:lnTo>
                  <a:close/>
                </a:path>
              </a:pathLst>
            </a:custGeom>
            <a:solidFill>
              <a:srgbClr val="8FA1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656;p67">
              <a:extLst>
                <a:ext uri="{FF2B5EF4-FFF2-40B4-BE49-F238E27FC236}">
                  <a16:creationId xmlns:a16="http://schemas.microsoft.com/office/drawing/2014/main" id="{584F86B7-15DC-4BB0-8157-60F335A714E0}"/>
                </a:ext>
              </a:extLst>
            </p:cNvPr>
            <p:cNvSpPr/>
            <p:nvPr/>
          </p:nvSpPr>
          <p:spPr>
            <a:xfrm>
              <a:off x="6604064" y="2370778"/>
              <a:ext cx="358696" cy="107126"/>
            </a:xfrm>
            <a:custGeom>
              <a:avLst/>
              <a:gdLst/>
              <a:ahLst/>
              <a:cxnLst/>
              <a:rect l="l" t="t" r="r" b="b"/>
              <a:pathLst>
                <a:path w="60796" h="18157" extrusionOk="0">
                  <a:moveTo>
                    <a:pt x="0" y="1"/>
                  </a:moveTo>
                  <a:lnTo>
                    <a:pt x="0" y="18156"/>
                  </a:lnTo>
                  <a:lnTo>
                    <a:pt x="60796" y="18156"/>
                  </a:lnTo>
                  <a:lnTo>
                    <a:pt x="60796" y="1"/>
                  </a:lnTo>
                  <a:close/>
                </a:path>
              </a:pathLst>
            </a:custGeom>
            <a:solidFill>
              <a:srgbClr val="C9D4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657;p67">
              <a:extLst>
                <a:ext uri="{FF2B5EF4-FFF2-40B4-BE49-F238E27FC236}">
                  <a16:creationId xmlns:a16="http://schemas.microsoft.com/office/drawing/2014/main" id="{CA0678C1-A213-4513-92D8-4D0EE7C528F2}"/>
                </a:ext>
              </a:extLst>
            </p:cNvPr>
            <p:cNvSpPr/>
            <p:nvPr/>
          </p:nvSpPr>
          <p:spPr>
            <a:xfrm>
              <a:off x="6645158" y="2545743"/>
              <a:ext cx="358696" cy="109044"/>
            </a:xfrm>
            <a:custGeom>
              <a:avLst/>
              <a:gdLst/>
              <a:ahLst/>
              <a:cxnLst/>
              <a:rect l="l" t="t" r="r" b="b"/>
              <a:pathLst>
                <a:path w="60796" h="18482" extrusionOk="0">
                  <a:moveTo>
                    <a:pt x="1" y="0"/>
                  </a:moveTo>
                  <a:lnTo>
                    <a:pt x="1" y="18482"/>
                  </a:lnTo>
                  <a:lnTo>
                    <a:pt x="60796" y="18482"/>
                  </a:lnTo>
                  <a:lnTo>
                    <a:pt x="60796" y="0"/>
                  </a:lnTo>
                  <a:close/>
                </a:path>
              </a:pathLst>
            </a:custGeom>
            <a:solidFill>
              <a:srgbClr val="DBE3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658;p67">
              <a:extLst>
                <a:ext uri="{FF2B5EF4-FFF2-40B4-BE49-F238E27FC236}">
                  <a16:creationId xmlns:a16="http://schemas.microsoft.com/office/drawing/2014/main" id="{E0421C28-952A-4C6F-91A7-F5D2685190D4}"/>
                </a:ext>
              </a:extLst>
            </p:cNvPr>
            <p:cNvSpPr/>
            <p:nvPr/>
          </p:nvSpPr>
          <p:spPr>
            <a:xfrm>
              <a:off x="7155838" y="2352960"/>
              <a:ext cx="311302" cy="107120"/>
            </a:xfrm>
            <a:custGeom>
              <a:avLst/>
              <a:gdLst/>
              <a:ahLst/>
              <a:cxnLst/>
              <a:rect l="l" t="t" r="r" b="b"/>
              <a:pathLst>
                <a:path w="52763" h="18156" extrusionOk="0">
                  <a:moveTo>
                    <a:pt x="0" y="0"/>
                  </a:moveTo>
                  <a:lnTo>
                    <a:pt x="0" y="18155"/>
                  </a:lnTo>
                  <a:lnTo>
                    <a:pt x="52763" y="18155"/>
                  </a:lnTo>
                  <a:lnTo>
                    <a:pt x="52763" y="0"/>
                  </a:lnTo>
                  <a:close/>
                </a:path>
              </a:pathLst>
            </a:custGeom>
            <a:solidFill>
              <a:srgbClr val="4F67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" name="Google Shape;4659;p67">
              <a:extLst>
                <a:ext uri="{FF2B5EF4-FFF2-40B4-BE49-F238E27FC236}">
                  <a16:creationId xmlns:a16="http://schemas.microsoft.com/office/drawing/2014/main" id="{004ACBB0-ED2F-479F-8982-A4644457F263}"/>
                </a:ext>
              </a:extLst>
            </p:cNvPr>
            <p:cNvGrpSpPr/>
            <p:nvPr/>
          </p:nvGrpSpPr>
          <p:grpSpPr>
            <a:xfrm>
              <a:off x="6808175" y="2078634"/>
              <a:ext cx="452229" cy="684241"/>
              <a:chOff x="6808175" y="2078634"/>
              <a:chExt cx="452229" cy="684241"/>
            </a:xfrm>
          </p:grpSpPr>
          <p:sp>
            <p:nvSpPr>
              <p:cNvPr id="18" name="Google Shape;4660;p67">
                <a:extLst>
                  <a:ext uri="{FF2B5EF4-FFF2-40B4-BE49-F238E27FC236}">
                    <a16:creationId xmlns:a16="http://schemas.microsoft.com/office/drawing/2014/main" id="{17910B6A-0C57-4C57-8CAD-ED546A7B15F7}"/>
                  </a:ext>
                </a:extLst>
              </p:cNvPr>
              <p:cNvSpPr/>
              <p:nvPr/>
            </p:nvSpPr>
            <p:spPr>
              <a:xfrm>
                <a:off x="7165957" y="2159753"/>
                <a:ext cx="94447" cy="107120"/>
              </a:xfrm>
              <a:custGeom>
                <a:avLst/>
                <a:gdLst/>
                <a:ahLst/>
                <a:cxnLst/>
                <a:rect l="l" t="t" r="r" b="b"/>
                <a:pathLst>
                  <a:path w="16008" h="18156" extrusionOk="0">
                    <a:moveTo>
                      <a:pt x="1" y="1"/>
                    </a:moveTo>
                    <a:lnTo>
                      <a:pt x="1" y="18156"/>
                    </a:lnTo>
                    <a:lnTo>
                      <a:pt x="16007" y="18156"/>
                    </a:lnTo>
                    <a:cubicBezTo>
                      <a:pt x="15291" y="11568"/>
                      <a:pt x="12904" y="5350"/>
                      <a:pt x="9054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4661;p67">
                <a:extLst>
                  <a:ext uri="{FF2B5EF4-FFF2-40B4-BE49-F238E27FC236}">
                    <a16:creationId xmlns:a16="http://schemas.microsoft.com/office/drawing/2014/main" id="{8428850B-FE4E-43BE-811A-70B132A32803}"/>
                  </a:ext>
                </a:extLst>
              </p:cNvPr>
              <p:cNvSpPr/>
              <p:nvPr/>
            </p:nvSpPr>
            <p:spPr>
              <a:xfrm>
                <a:off x="7085764" y="2536793"/>
                <a:ext cx="61100" cy="107120"/>
              </a:xfrm>
              <a:custGeom>
                <a:avLst/>
                <a:gdLst/>
                <a:ahLst/>
                <a:cxnLst/>
                <a:rect l="l" t="t" r="r" b="b"/>
                <a:pathLst>
                  <a:path w="10356" h="18156" extrusionOk="0">
                    <a:moveTo>
                      <a:pt x="1" y="1"/>
                    </a:moveTo>
                    <a:lnTo>
                      <a:pt x="1" y="18156"/>
                    </a:lnTo>
                    <a:lnTo>
                      <a:pt x="5804" y="18156"/>
                    </a:lnTo>
                    <a:cubicBezTo>
                      <a:pt x="5810" y="18084"/>
                      <a:pt x="5813" y="18013"/>
                      <a:pt x="5813" y="17941"/>
                    </a:cubicBezTo>
                    <a:cubicBezTo>
                      <a:pt x="5815" y="17225"/>
                      <a:pt x="5579" y="16528"/>
                      <a:pt x="5146" y="15958"/>
                    </a:cubicBezTo>
                    <a:cubicBezTo>
                      <a:pt x="5764" y="15144"/>
                      <a:pt x="5967" y="14089"/>
                      <a:pt x="5696" y="13103"/>
                    </a:cubicBezTo>
                    <a:cubicBezTo>
                      <a:pt x="6334" y="11805"/>
                      <a:pt x="6339" y="10352"/>
                      <a:pt x="6343" y="9017"/>
                    </a:cubicBezTo>
                    <a:lnTo>
                      <a:pt x="6343" y="8907"/>
                    </a:lnTo>
                    <a:cubicBezTo>
                      <a:pt x="6346" y="8040"/>
                      <a:pt x="6573" y="6922"/>
                      <a:pt x="6952" y="5914"/>
                    </a:cubicBezTo>
                    <a:cubicBezTo>
                      <a:pt x="7745" y="3797"/>
                      <a:pt x="8890" y="1817"/>
                      <a:pt x="10355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4662;p67">
                <a:extLst>
                  <a:ext uri="{FF2B5EF4-FFF2-40B4-BE49-F238E27FC236}">
                    <a16:creationId xmlns:a16="http://schemas.microsoft.com/office/drawing/2014/main" id="{366DC66A-14FB-4A36-8462-1B46AA0B440A}"/>
                  </a:ext>
                </a:extLst>
              </p:cNvPr>
              <p:cNvSpPr/>
              <p:nvPr/>
            </p:nvSpPr>
            <p:spPr>
              <a:xfrm>
                <a:off x="6808175" y="2195183"/>
                <a:ext cx="61325" cy="107120"/>
              </a:xfrm>
              <a:custGeom>
                <a:avLst/>
                <a:gdLst/>
                <a:ahLst/>
                <a:cxnLst/>
                <a:rect l="l" t="t" r="r" b="b"/>
                <a:pathLst>
                  <a:path w="10394" h="18156" extrusionOk="0">
                    <a:moveTo>
                      <a:pt x="3660" y="0"/>
                    </a:moveTo>
                    <a:cubicBezTo>
                      <a:pt x="1279" y="5051"/>
                      <a:pt x="19" y="10605"/>
                      <a:pt x="14" y="16353"/>
                    </a:cubicBezTo>
                    <a:cubicBezTo>
                      <a:pt x="11" y="16529"/>
                      <a:pt x="0" y="17161"/>
                      <a:pt x="51" y="18156"/>
                    </a:cubicBezTo>
                    <a:lnTo>
                      <a:pt x="10393" y="18156"/>
                    </a:lnTo>
                    <a:lnTo>
                      <a:pt x="10393" y="0"/>
                    </a:ln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4663;p67">
                <a:extLst>
                  <a:ext uri="{FF2B5EF4-FFF2-40B4-BE49-F238E27FC236}">
                    <a16:creationId xmlns:a16="http://schemas.microsoft.com/office/drawing/2014/main" id="{91A4B1AE-DBC2-48BA-80DA-3A344D072282}"/>
                  </a:ext>
                </a:extLst>
              </p:cNvPr>
              <p:cNvSpPr/>
              <p:nvPr/>
            </p:nvSpPr>
            <p:spPr>
              <a:xfrm>
                <a:off x="6820441" y="2370778"/>
                <a:ext cx="142320" cy="107126"/>
              </a:xfrm>
              <a:custGeom>
                <a:avLst/>
                <a:gdLst/>
                <a:ahLst/>
                <a:cxnLst/>
                <a:rect l="l" t="t" r="r" b="b"/>
                <a:pathLst>
                  <a:path w="24122" h="18157" extrusionOk="0">
                    <a:moveTo>
                      <a:pt x="0" y="1"/>
                    </a:moveTo>
                    <a:cubicBezTo>
                      <a:pt x="1532" y="5312"/>
                      <a:pt x="4200" y="11690"/>
                      <a:pt x="8823" y="18156"/>
                    </a:cubicBezTo>
                    <a:lnTo>
                      <a:pt x="24122" y="18156"/>
                    </a:lnTo>
                    <a:lnTo>
                      <a:pt x="24122" y="1"/>
                    </a:ln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4664;p67">
                <a:extLst>
                  <a:ext uri="{FF2B5EF4-FFF2-40B4-BE49-F238E27FC236}">
                    <a16:creationId xmlns:a16="http://schemas.microsoft.com/office/drawing/2014/main" id="{73CCB2A5-39D9-4292-9DA7-D41F93DA8B88}"/>
                  </a:ext>
                </a:extLst>
              </p:cNvPr>
              <p:cNvSpPr/>
              <p:nvPr/>
            </p:nvSpPr>
            <p:spPr>
              <a:xfrm>
                <a:off x="6929774" y="2545743"/>
                <a:ext cx="74092" cy="109044"/>
              </a:xfrm>
              <a:custGeom>
                <a:avLst/>
                <a:gdLst/>
                <a:ahLst/>
                <a:cxnLst/>
                <a:rect l="l" t="t" r="r" b="b"/>
                <a:pathLst>
                  <a:path w="12558" h="18482" extrusionOk="0">
                    <a:moveTo>
                      <a:pt x="0" y="0"/>
                    </a:moveTo>
                    <a:cubicBezTo>
                      <a:pt x="938" y="1387"/>
                      <a:pt x="1707" y="2855"/>
                      <a:pt x="2285" y="4397"/>
                    </a:cubicBezTo>
                    <a:cubicBezTo>
                      <a:pt x="2664" y="5405"/>
                      <a:pt x="2891" y="6523"/>
                      <a:pt x="2895" y="7390"/>
                    </a:cubicBezTo>
                    <a:lnTo>
                      <a:pt x="2895" y="7500"/>
                    </a:lnTo>
                    <a:cubicBezTo>
                      <a:pt x="2898" y="8835"/>
                      <a:pt x="2904" y="10288"/>
                      <a:pt x="3541" y="11586"/>
                    </a:cubicBezTo>
                    <a:cubicBezTo>
                      <a:pt x="3270" y="12572"/>
                      <a:pt x="3473" y="13627"/>
                      <a:pt x="4092" y="14441"/>
                    </a:cubicBezTo>
                    <a:cubicBezTo>
                      <a:pt x="3202" y="15613"/>
                      <a:pt x="3202" y="17235"/>
                      <a:pt x="4092" y="18407"/>
                    </a:cubicBezTo>
                    <a:cubicBezTo>
                      <a:pt x="4072" y="18431"/>
                      <a:pt x="4057" y="18457"/>
                      <a:pt x="4039" y="18482"/>
                    </a:cubicBezTo>
                    <a:lnTo>
                      <a:pt x="12558" y="18482"/>
                    </a:lnTo>
                    <a:lnTo>
                      <a:pt x="12558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4665;p67">
                <a:extLst>
                  <a:ext uri="{FF2B5EF4-FFF2-40B4-BE49-F238E27FC236}">
                    <a16:creationId xmlns:a16="http://schemas.microsoft.com/office/drawing/2014/main" id="{3E531072-2AEE-4331-AD5D-26095406A53A}"/>
                  </a:ext>
                </a:extLst>
              </p:cNvPr>
              <p:cNvSpPr/>
              <p:nvPr/>
            </p:nvSpPr>
            <p:spPr>
              <a:xfrm>
                <a:off x="7155838" y="2352960"/>
                <a:ext cx="98377" cy="107120"/>
              </a:xfrm>
              <a:custGeom>
                <a:avLst/>
                <a:gdLst/>
                <a:ahLst/>
                <a:cxnLst/>
                <a:rect l="l" t="t" r="r" b="b"/>
                <a:pathLst>
                  <a:path w="16674" h="18156" extrusionOk="0">
                    <a:moveTo>
                      <a:pt x="0" y="0"/>
                    </a:moveTo>
                    <a:lnTo>
                      <a:pt x="0" y="18155"/>
                    </a:lnTo>
                    <a:lnTo>
                      <a:pt x="9101" y="18155"/>
                    </a:lnTo>
                    <a:cubicBezTo>
                      <a:pt x="13299" y="11475"/>
                      <a:pt x="15509" y="5056"/>
                      <a:pt x="16674" y="0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" name="Google Shape;4666;p67">
                <a:extLst>
                  <a:ext uri="{FF2B5EF4-FFF2-40B4-BE49-F238E27FC236}">
                    <a16:creationId xmlns:a16="http://schemas.microsoft.com/office/drawing/2014/main" id="{8EBF5592-910C-4DBE-B027-B54413697D0E}"/>
                  </a:ext>
                </a:extLst>
              </p:cNvPr>
              <p:cNvGrpSpPr/>
              <p:nvPr/>
            </p:nvGrpSpPr>
            <p:grpSpPr>
              <a:xfrm>
                <a:off x="6821586" y="2078634"/>
                <a:ext cx="426871" cy="684241"/>
                <a:chOff x="6821586" y="2078634"/>
                <a:chExt cx="426871" cy="684241"/>
              </a:xfrm>
            </p:grpSpPr>
            <p:grpSp>
              <p:nvGrpSpPr>
                <p:cNvPr id="25" name="Google Shape;4667;p67">
                  <a:extLst>
                    <a:ext uri="{FF2B5EF4-FFF2-40B4-BE49-F238E27FC236}">
                      <a16:creationId xmlns:a16="http://schemas.microsoft.com/office/drawing/2014/main" id="{F3290DCD-2C83-4A35-AC9C-01177CF79472}"/>
                    </a:ext>
                  </a:extLst>
                </p:cNvPr>
                <p:cNvGrpSpPr/>
                <p:nvPr/>
              </p:nvGrpSpPr>
              <p:grpSpPr>
                <a:xfrm>
                  <a:off x="6821586" y="2078634"/>
                  <a:ext cx="426871" cy="684241"/>
                  <a:chOff x="6821586" y="2078634"/>
                  <a:chExt cx="426871" cy="684241"/>
                </a:xfrm>
              </p:grpSpPr>
              <p:sp>
                <p:nvSpPr>
                  <p:cNvPr id="32" name="Google Shape;4668;p67">
                    <a:extLst>
                      <a:ext uri="{FF2B5EF4-FFF2-40B4-BE49-F238E27FC236}">
                        <a16:creationId xmlns:a16="http://schemas.microsoft.com/office/drawing/2014/main" id="{73398C60-05FB-4CEF-B3BA-FB28BDFD8D03}"/>
                      </a:ext>
                    </a:extLst>
                  </p:cNvPr>
                  <p:cNvSpPr/>
                  <p:nvPr/>
                </p:nvSpPr>
                <p:spPr>
                  <a:xfrm>
                    <a:off x="6990036" y="2693797"/>
                    <a:ext cx="89963" cy="69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48" h="11708" extrusionOk="0">
                        <a:moveTo>
                          <a:pt x="1" y="0"/>
                        </a:moveTo>
                        <a:lnTo>
                          <a:pt x="1" y="4083"/>
                        </a:lnTo>
                        <a:cubicBezTo>
                          <a:pt x="1" y="8276"/>
                          <a:pt x="3430" y="11707"/>
                          <a:pt x="7623" y="11707"/>
                        </a:cubicBezTo>
                        <a:cubicBezTo>
                          <a:pt x="11816" y="11707"/>
                          <a:pt x="15247" y="8276"/>
                          <a:pt x="15247" y="4083"/>
                        </a:cubicBezTo>
                        <a:lnTo>
                          <a:pt x="15247" y="0"/>
                        </a:lnTo>
                        <a:close/>
                      </a:path>
                    </a:pathLst>
                  </a:custGeom>
                  <a:solidFill>
                    <a:srgbClr val="EEF0F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" name="Google Shape;4669;p67">
                    <a:extLst>
                      <a:ext uri="{FF2B5EF4-FFF2-40B4-BE49-F238E27FC236}">
                        <a16:creationId xmlns:a16="http://schemas.microsoft.com/office/drawing/2014/main" id="{EB229800-90CB-4477-9209-36AF359F4375}"/>
                      </a:ext>
                    </a:extLst>
                  </p:cNvPr>
                  <p:cNvSpPr/>
                  <p:nvPr/>
                </p:nvSpPr>
                <p:spPr>
                  <a:xfrm>
                    <a:off x="6968649" y="2671926"/>
                    <a:ext cx="132738" cy="727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98" h="12324" extrusionOk="0">
                        <a:moveTo>
                          <a:pt x="1" y="0"/>
                        </a:moveTo>
                        <a:lnTo>
                          <a:pt x="1" y="2864"/>
                        </a:lnTo>
                        <a:cubicBezTo>
                          <a:pt x="1" y="8528"/>
                          <a:pt x="10476" y="12324"/>
                          <a:pt x="11248" y="12324"/>
                        </a:cubicBezTo>
                        <a:cubicBezTo>
                          <a:pt x="12022" y="12324"/>
                          <a:pt x="22498" y="7684"/>
                          <a:pt x="22498" y="2864"/>
                        </a:cubicBezTo>
                        <a:lnTo>
                          <a:pt x="22498" y="0"/>
                        </a:lnTo>
                        <a:close/>
                      </a:path>
                    </a:pathLst>
                  </a:custGeom>
                  <a:solidFill>
                    <a:srgbClr val="E3E7E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" name="Google Shape;4670;p67">
                    <a:extLst>
                      <a:ext uri="{FF2B5EF4-FFF2-40B4-BE49-F238E27FC236}">
                        <a16:creationId xmlns:a16="http://schemas.microsoft.com/office/drawing/2014/main" id="{ED81F0AA-8B8E-406C-95FF-1541FBA9A18F}"/>
                      </a:ext>
                    </a:extLst>
                  </p:cNvPr>
                  <p:cNvSpPr/>
                  <p:nvPr/>
                </p:nvSpPr>
                <p:spPr>
                  <a:xfrm>
                    <a:off x="6968649" y="2679891"/>
                    <a:ext cx="132738" cy="647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98" h="10974" extrusionOk="0">
                        <a:moveTo>
                          <a:pt x="1" y="1"/>
                        </a:moveTo>
                        <a:lnTo>
                          <a:pt x="1" y="1514"/>
                        </a:lnTo>
                        <a:cubicBezTo>
                          <a:pt x="1" y="7178"/>
                          <a:pt x="10476" y="10974"/>
                          <a:pt x="11248" y="10974"/>
                        </a:cubicBezTo>
                        <a:cubicBezTo>
                          <a:pt x="12022" y="10974"/>
                          <a:pt x="22498" y="6335"/>
                          <a:pt x="22498" y="1514"/>
                        </a:cubicBezTo>
                        <a:lnTo>
                          <a:pt x="22498" y="1"/>
                        </a:lnTo>
                        <a:cubicBezTo>
                          <a:pt x="22498" y="4821"/>
                          <a:pt x="12022" y="9459"/>
                          <a:pt x="11248" y="9459"/>
                        </a:cubicBezTo>
                        <a:cubicBezTo>
                          <a:pt x="10476" y="9459"/>
                          <a:pt x="1" y="5665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D6DBE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" name="Google Shape;4671;p67">
                    <a:extLst>
                      <a:ext uri="{FF2B5EF4-FFF2-40B4-BE49-F238E27FC236}">
                        <a16:creationId xmlns:a16="http://schemas.microsoft.com/office/drawing/2014/main" id="{E84FE71B-B87C-47BB-8062-93F761A43B3E}"/>
                      </a:ext>
                    </a:extLst>
                  </p:cNvPr>
                  <p:cNvSpPr/>
                  <p:nvPr/>
                </p:nvSpPr>
                <p:spPr>
                  <a:xfrm>
                    <a:off x="6969091" y="2693467"/>
                    <a:ext cx="131729" cy="117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27" h="1994" extrusionOk="0">
                        <a:moveTo>
                          <a:pt x="52" y="1"/>
                        </a:moveTo>
                        <a:cubicBezTo>
                          <a:pt x="34" y="1"/>
                          <a:pt x="18" y="4"/>
                          <a:pt x="1" y="4"/>
                        </a:cubicBezTo>
                        <a:cubicBezTo>
                          <a:pt x="122" y="701"/>
                          <a:pt x="392" y="1367"/>
                          <a:pt x="778" y="1994"/>
                        </a:cubicBezTo>
                        <a:lnTo>
                          <a:pt x="21362" y="1994"/>
                        </a:lnTo>
                        <a:cubicBezTo>
                          <a:pt x="21834" y="1347"/>
                          <a:pt x="22173" y="680"/>
                          <a:pt x="22326" y="2"/>
                        </a:cubicBezTo>
                        <a:cubicBezTo>
                          <a:pt x="22316" y="2"/>
                          <a:pt x="22307" y="1"/>
                          <a:pt x="22297" y="1"/>
                        </a:cubicBezTo>
                        <a:close/>
                      </a:path>
                    </a:pathLst>
                  </a:custGeom>
                  <a:solidFill>
                    <a:srgbClr val="D6DBE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" name="Google Shape;4672;p67">
                    <a:extLst>
                      <a:ext uri="{FF2B5EF4-FFF2-40B4-BE49-F238E27FC236}">
                        <a16:creationId xmlns:a16="http://schemas.microsoft.com/office/drawing/2014/main" id="{98FA49BB-908F-4668-9CF9-3A2B6EFCCA80}"/>
                      </a:ext>
                    </a:extLst>
                  </p:cNvPr>
                  <p:cNvSpPr/>
                  <p:nvPr/>
                </p:nvSpPr>
                <p:spPr>
                  <a:xfrm>
                    <a:off x="6821586" y="2078634"/>
                    <a:ext cx="426871" cy="5446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351" h="92321" extrusionOk="0">
                        <a:moveTo>
                          <a:pt x="36174" y="1"/>
                        </a:moveTo>
                        <a:cubicBezTo>
                          <a:pt x="16216" y="1"/>
                          <a:pt x="37" y="16180"/>
                          <a:pt x="37" y="36140"/>
                        </a:cubicBezTo>
                        <a:cubicBezTo>
                          <a:pt x="37" y="36140"/>
                          <a:pt x="0" y="37141"/>
                          <a:pt x="140" y="38891"/>
                        </a:cubicBezTo>
                        <a:cubicBezTo>
                          <a:pt x="143" y="38928"/>
                          <a:pt x="147" y="38965"/>
                          <a:pt x="149" y="39003"/>
                        </a:cubicBezTo>
                        <a:cubicBezTo>
                          <a:pt x="164" y="39192"/>
                          <a:pt x="182" y="39386"/>
                          <a:pt x="201" y="39590"/>
                        </a:cubicBezTo>
                        <a:cubicBezTo>
                          <a:pt x="222" y="39817"/>
                          <a:pt x="246" y="40044"/>
                          <a:pt x="273" y="40271"/>
                        </a:cubicBezTo>
                        <a:cubicBezTo>
                          <a:pt x="281" y="40354"/>
                          <a:pt x="292" y="40436"/>
                          <a:pt x="301" y="40521"/>
                        </a:cubicBezTo>
                        <a:cubicBezTo>
                          <a:pt x="313" y="40621"/>
                          <a:pt x="325" y="40722"/>
                          <a:pt x="337" y="40822"/>
                        </a:cubicBezTo>
                        <a:cubicBezTo>
                          <a:pt x="1211" y="47845"/>
                          <a:pt x="4544" y="61615"/>
                          <a:pt x="17111" y="74112"/>
                        </a:cubicBezTo>
                        <a:cubicBezTo>
                          <a:pt x="19581" y="76568"/>
                          <a:pt x="21548" y="79501"/>
                          <a:pt x="22771" y="82763"/>
                        </a:cubicBezTo>
                        <a:cubicBezTo>
                          <a:pt x="23307" y="84192"/>
                          <a:pt x="23522" y="85567"/>
                          <a:pt x="23526" y="86552"/>
                        </a:cubicBezTo>
                        <a:cubicBezTo>
                          <a:pt x="23540" y="90527"/>
                          <a:pt x="23421" y="92321"/>
                          <a:pt x="36174" y="92321"/>
                        </a:cubicBezTo>
                        <a:cubicBezTo>
                          <a:pt x="48929" y="92321"/>
                          <a:pt x="48811" y="90527"/>
                          <a:pt x="48825" y="86552"/>
                        </a:cubicBezTo>
                        <a:cubicBezTo>
                          <a:pt x="48828" y="85567"/>
                          <a:pt x="49043" y="84192"/>
                          <a:pt x="49579" y="82763"/>
                        </a:cubicBezTo>
                        <a:cubicBezTo>
                          <a:pt x="50802" y="79501"/>
                          <a:pt x="52769" y="76568"/>
                          <a:pt x="55240" y="74112"/>
                        </a:cubicBezTo>
                        <a:cubicBezTo>
                          <a:pt x="67806" y="61615"/>
                          <a:pt x="71138" y="47845"/>
                          <a:pt x="72011" y="40822"/>
                        </a:cubicBezTo>
                        <a:cubicBezTo>
                          <a:pt x="72025" y="40722"/>
                          <a:pt x="72038" y="40621"/>
                          <a:pt x="72050" y="40521"/>
                        </a:cubicBezTo>
                        <a:cubicBezTo>
                          <a:pt x="72059" y="40436"/>
                          <a:pt x="72069" y="40354"/>
                          <a:pt x="72078" y="40271"/>
                        </a:cubicBezTo>
                        <a:cubicBezTo>
                          <a:pt x="72104" y="40044"/>
                          <a:pt x="72127" y="39817"/>
                          <a:pt x="72149" y="39590"/>
                        </a:cubicBezTo>
                        <a:cubicBezTo>
                          <a:pt x="72169" y="39386"/>
                          <a:pt x="72186" y="39192"/>
                          <a:pt x="72202" y="39003"/>
                        </a:cubicBezTo>
                        <a:cubicBezTo>
                          <a:pt x="72205" y="38966"/>
                          <a:pt x="72207" y="38928"/>
                          <a:pt x="72211" y="38891"/>
                        </a:cubicBezTo>
                        <a:cubicBezTo>
                          <a:pt x="72350" y="37141"/>
                          <a:pt x="72314" y="36140"/>
                          <a:pt x="72314" y="36140"/>
                        </a:cubicBezTo>
                        <a:cubicBezTo>
                          <a:pt x="72314" y="16180"/>
                          <a:pt x="56134" y="1"/>
                          <a:pt x="36174" y="1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" name="Google Shape;4673;p67">
                    <a:extLst>
                      <a:ext uri="{FF2B5EF4-FFF2-40B4-BE49-F238E27FC236}">
                        <a16:creationId xmlns:a16="http://schemas.microsoft.com/office/drawing/2014/main" id="{5A498B71-B41F-4079-B58C-4FCBC7626D51}"/>
                      </a:ext>
                    </a:extLst>
                  </p:cNvPr>
                  <p:cNvSpPr/>
                  <p:nvPr/>
                </p:nvSpPr>
                <p:spPr>
                  <a:xfrm>
                    <a:off x="6984514" y="2448953"/>
                    <a:ext cx="101008" cy="1644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20" h="27866" extrusionOk="0">
                        <a:moveTo>
                          <a:pt x="1" y="0"/>
                        </a:moveTo>
                        <a:lnTo>
                          <a:pt x="4920" y="27866"/>
                        </a:lnTo>
                        <a:lnTo>
                          <a:pt x="12200" y="27866"/>
                        </a:lnTo>
                        <a:lnTo>
                          <a:pt x="17120" y="0"/>
                        </a:lnTo>
                        <a:close/>
                      </a:path>
                    </a:pathLst>
                  </a:custGeom>
                  <a:solidFill>
                    <a:srgbClr val="EDF1F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" name="Google Shape;4674;p67">
                    <a:extLst>
                      <a:ext uri="{FF2B5EF4-FFF2-40B4-BE49-F238E27FC236}">
                        <a16:creationId xmlns:a16="http://schemas.microsoft.com/office/drawing/2014/main" id="{983719DD-B58B-4F44-9E0E-5B7107B0B544}"/>
                      </a:ext>
                    </a:extLst>
                  </p:cNvPr>
                  <p:cNvSpPr/>
                  <p:nvPr/>
                </p:nvSpPr>
                <p:spPr>
                  <a:xfrm>
                    <a:off x="6984514" y="2448953"/>
                    <a:ext cx="101008" cy="1409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20" h="23892" extrusionOk="0">
                        <a:moveTo>
                          <a:pt x="1" y="0"/>
                        </a:moveTo>
                        <a:lnTo>
                          <a:pt x="4218" y="23891"/>
                        </a:lnTo>
                        <a:lnTo>
                          <a:pt x="12902" y="23891"/>
                        </a:lnTo>
                        <a:lnTo>
                          <a:pt x="17120" y="0"/>
                        </a:lnTo>
                        <a:close/>
                      </a:path>
                    </a:pathLst>
                  </a:custGeom>
                  <a:solidFill>
                    <a:srgbClr val="E3E9E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" name="Google Shape;4675;p67">
                    <a:extLst>
                      <a:ext uri="{FF2B5EF4-FFF2-40B4-BE49-F238E27FC236}">
                        <a16:creationId xmlns:a16="http://schemas.microsoft.com/office/drawing/2014/main" id="{472C41BF-9338-46CF-84A1-2413E6415993}"/>
                      </a:ext>
                    </a:extLst>
                  </p:cNvPr>
                  <p:cNvSpPr/>
                  <p:nvPr/>
                </p:nvSpPr>
                <p:spPr>
                  <a:xfrm>
                    <a:off x="7012451" y="2607162"/>
                    <a:ext cx="45141" cy="62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1" h="1051" extrusionOk="0">
                        <a:moveTo>
                          <a:pt x="0" y="1"/>
                        </a:moveTo>
                        <a:lnTo>
                          <a:pt x="185" y="1051"/>
                        </a:lnTo>
                        <a:lnTo>
                          <a:pt x="7465" y="1051"/>
                        </a:lnTo>
                        <a:lnTo>
                          <a:pt x="7650" y="1"/>
                        </a:lnTo>
                        <a:close/>
                      </a:path>
                    </a:pathLst>
                  </a:custGeom>
                  <a:solidFill>
                    <a:srgbClr val="E3E9E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" name="Google Shape;4676;p67">
                    <a:extLst>
                      <a:ext uri="{FF2B5EF4-FFF2-40B4-BE49-F238E27FC236}">
                        <a16:creationId xmlns:a16="http://schemas.microsoft.com/office/drawing/2014/main" id="{7E08E90E-4D29-417C-AFEE-CAF3363067CA}"/>
                      </a:ext>
                    </a:extLst>
                  </p:cNvPr>
                  <p:cNvSpPr/>
                  <p:nvPr/>
                </p:nvSpPr>
                <p:spPr>
                  <a:xfrm>
                    <a:off x="6968649" y="2664244"/>
                    <a:ext cx="132738" cy="251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98" h="4271" extrusionOk="0">
                        <a:moveTo>
                          <a:pt x="93" y="1"/>
                        </a:moveTo>
                        <a:cubicBezTo>
                          <a:pt x="43" y="1"/>
                          <a:pt x="1" y="43"/>
                          <a:pt x="1" y="95"/>
                        </a:cubicBezTo>
                        <a:lnTo>
                          <a:pt x="1" y="4176"/>
                        </a:lnTo>
                        <a:cubicBezTo>
                          <a:pt x="1" y="4229"/>
                          <a:pt x="43" y="4270"/>
                          <a:pt x="93" y="4270"/>
                        </a:cubicBezTo>
                        <a:lnTo>
                          <a:pt x="22405" y="4270"/>
                        </a:lnTo>
                        <a:cubicBezTo>
                          <a:pt x="22456" y="4270"/>
                          <a:pt x="22498" y="4229"/>
                          <a:pt x="22498" y="4176"/>
                        </a:cubicBezTo>
                        <a:lnTo>
                          <a:pt x="22498" y="95"/>
                        </a:lnTo>
                        <a:cubicBezTo>
                          <a:pt x="22498" y="43"/>
                          <a:pt x="22456" y="1"/>
                          <a:pt x="22405" y="1"/>
                        </a:cubicBezTo>
                        <a:close/>
                      </a:path>
                    </a:pathLst>
                  </a:custGeom>
                  <a:solidFill>
                    <a:srgbClr val="E3E7E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" name="Google Shape;4677;p67">
                    <a:extLst>
                      <a:ext uri="{FF2B5EF4-FFF2-40B4-BE49-F238E27FC236}">
                        <a16:creationId xmlns:a16="http://schemas.microsoft.com/office/drawing/2014/main" id="{86D82F86-4ED2-4B22-A1A1-A1580EFC52C6}"/>
                      </a:ext>
                    </a:extLst>
                  </p:cNvPr>
                  <p:cNvSpPr/>
                  <p:nvPr/>
                </p:nvSpPr>
                <p:spPr>
                  <a:xfrm>
                    <a:off x="6968649" y="2667389"/>
                    <a:ext cx="132738" cy="117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98" h="1996" extrusionOk="0">
                        <a:moveTo>
                          <a:pt x="22185" y="1"/>
                        </a:moveTo>
                        <a:lnTo>
                          <a:pt x="314" y="2"/>
                        </a:lnTo>
                        <a:cubicBezTo>
                          <a:pt x="113" y="247"/>
                          <a:pt x="3" y="556"/>
                          <a:pt x="1" y="874"/>
                        </a:cubicBezTo>
                        <a:lnTo>
                          <a:pt x="1" y="1880"/>
                        </a:lnTo>
                        <a:cubicBezTo>
                          <a:pt x="1" y="1915"/>
                          <a:pt x="8" y="1948"/>
                          <a:pt x="11" y="1983"/>
                        </a:cubicBezTo>
                        <a:cubicBezTo>
                          <a:pt x="48" y="1990"/>
                          <a:pt x="88" y="1994"/>
                          <a:pt x="127" y="1996"/>
                        </a:cubicBezTo>
                        <a:lnTo>
                          <a:pt x="22372" y="1996"/>
                        </a:lnTo>
                        <a:cubicBezTo>
                          <a:pt x="22410" y="1994"/>
                          <a:pt x="22449" y="1990"/>
                          <a:pt x="22487" y="1983"/>
                        </a:cubicBezTo>
                        <a:cubicBezTo>
                          <a:pt x="22491" y="1948"/>
                          <a:pt x="22498" y="1915"/>
                          <a:pt x="22498" y="1880"/>
                        </a:cubicBezTo>
                        <a:lnTo>
                          <a:pt x="22498" y="872"/>
                        </a:lnTo>
                        <a:cubicBezTo>
                          <a:pt x="22496" y="554"/>
                          <a:pt x="22386" y="247"/>
                          <a:pt x="22185" y="1"/>
                        </a:cubicBezTo>
                        <a:close/>
                      </a:path>
                    </a:pathLst>
                  </a:custGeom>
                  <a:solidFill>
                    <a:srgbClr val="D6DBE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" name="Google Shape;4678;p67">
                    <a:extLst>
                      <a:ext uri="{FF2B5EF4-FFF2-40B4-BE49-F238E27FC236}">
                        <a16:creationId xmlns:a16="http://schemas.microsoft.com/office/drawing/2014/main" id="{2AFC8A72-CC0A-46A7-8F6C-8DE9590163B1}"/>
                      </a:ext>
                    </a:extLst>
                  </p:cNvPr>
                  <p:cNvSpPr/>
                  <p:nvPr/>
                </p:nvSpPr>
                <p:spPr>
                  <a:xfrm>
                    <a:off x="6963510" y="2683549"/>
                    <a:ext cx="143022" cy="117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241" h="1996" extrusionOk="0">
                        <a:moveTo>
                          <a:pt x="46" y="1"/>
                        </a:moveTo>
                        <a:cubicBezTo>
                          <a:pt x="19" y="1"/>
                          <a:pt x="0" y="22"/>
                          <a:pt x="0" y="46"/>
                        </a:cubicBezTo>
                        <a:lnTo>
                          <a:pt x="0" y="1951"/>
                        </a:lnTo>
                        <a:cubicBezTo>
                          <a:pt x="0" y="1975"/>
                          <a:pt x="19" y="1996"/>
                          <a:pt x="46" y="1996"/>
                        </a:cubicBezTo>
                        <a:lnTo>
                          <a:pt x="24195" y="1996"/>
                        </a:lnTo>
                        <a:cubicBezTo>
                          <a:pt x="24219" y="1996"/>
                          <a:pt x="24240" y="1975"/>
                          <a:pt x="24240" y="1951"/>
                        </a:cubicBezTo>
                        <a:lnTo>
                          <a:pt x="24240" y="46"/>
                        </a:lnTo>
                        <a:cubicBezTo>
                          <a:pt x="24240" y="22"/>
                          <a:pt x="24219" y="1"/>
                          <a:pt x="24195" y="1"/>
                        </a:cubicBezTo>
                        <a:close/>
                      </a:path>
                    </a:pathLst>
                  </a:custGeom>
                  <a:solidFill>
                    <a:srgbClr val="EEF0F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" name="Google Shape;4679;p67">
                    <a:extLst>
                      <a:ext uri="{FF2B5EF4-FFF2-40B4-BE49-F238E27FC236}">
                        <a16:creationId xmlns:a16="http://schemas.microsoft.com/office/drawing/2014/main" id="{D8DD3BB4-97B3-4D8E-9A9F-65A0BAA18E58}"/>
                      </a:ext>
                    </a:extLst>
                  </p:cNvPr>
                  <p:cNvSpPr/>
                  <p:nvPr/>
                </p:nvSpPr>
                <p:spPr>
                  <a:xfrm>
                    <a:off x="6968649" y="2642639"/>
                    <a:ext cx="132738" cy="251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98" h="4271" extrusionOk="0">
                        <a:moveTo>
                          <a:pt x="93" y="1"/>
                        </a:moveTo>
                        <a:cubicBezTo>
                          <a:pt x="43" y="1"/>
                          <a:pt x="1" y="43"/>
                          <a:pt x="1" y="95"/>
                        </a:cubicBezTo>
                        <a:lnTo>
                          <a:pt x="1" y="4176"/>
                        </a:lnTo>
                        <a:cubicBezTo>
                          <a:pt x="1" y="4229"/>
                          <a:pt x="43" y="4271"/>
                          <a:pt x="93" y="4271"/>
                        </a:cubicBezTo>
                        <a:lnTo>
                          <a:pt x="22405" y="4271"/>
                        </a:lnTo>
                        <a:cubicBezTo>
                          <a:pt x="22456" y="4271"/>
                          <a:pt x="22498" y="4229"/>
                          <a:pt x="22498" y="4176"/>
                        </a:cubicBezTo>
                        <a:lnTo>
                          <a:pt x="22498" y="95"/>
                        </a:lnTo>
                        <a:cubicBezTo>
                          <a:pt x="22498" y="43"/>
                          <a:pt x="22456" y="1"/>
                          <a:pt x="22405" y="1"/>
                        </a:cubicBezTo>
                        <a:close/>
                      </a:path>
                    </a:pathLst>
                  </a:custGeom>
                  <a:solidFill>
                    <a:srgbClr val="E3E7E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" name="Google Shape;4680;p67">
                    <a:extLst>
                      <a:ext uri="{FF2B5EF4-FFF2-40B4-BE49-F238E27FC236}">
                        <a16:creationId xmlns:a16="http://schemas.microsoft.com/office/drawing/2014/main" id="{FBEB5FD3-4D61-4546-9841-F5B178B8EAC1}"/>
                      </a:ext>
                    </a:extLst>
                  </p:cNvPr>
                  <p:cNvSpPr/>
                  <p:nvPr/>
                </p:nvSpPr>
                <p:spPr>
                  <a:xfrm>
                    <a:off x="6968649" y="2643990"/>
                    <a:ext cx="132738" cy="117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98" h="1996" extrusionOk="0">
                        <a:moveTo>
                          <a:pt x="642" y="1"/>
                        </a:moveTo>
                        <a:cubicBezTo>
                          <a:pt x="242" y="259"/>
                          <a:pt x="1" y="701"/>
                          <a:pt x="1" y="1177"/>
                        </a:cubicBezTo>
                        <a:lnTo>
                          <a:pt x="1" y="1984"/>
                        </a:lnTo>
                        <a:cubicBezTo>
                          <a:pt x="41" y="1991"/>
                          <a:pt x="83" y="1994"/>
                          <a:pt x="127" y="1996"/>
                        </a:cubicBezTo>
                        <a:lnTo>
                          <a:pt x="22372" y="1996"/>
                        </a:lnTo>
                        <a:cubicBezTo>
                          <a:pt x="22414" y="1994"/>
                          <a:pt x="22456" y="1991"/>
                          <a:pt x="22498" y="1984"/>
                        </a:cubicBezTo>
                        <a:lnTo>
                          <a:pt x="22498" y="1177"/>
                        </a:lnTo>
                        <a:cubicBezTo>
                          <a:pt x="22496" y="701"/>
                          <a:pt x="22255" y="259"/>
                          <a:pt x="21856" y="1"/>
                        </a:cubicBezTo>
                        <a:close/>
                      </a:path>
                    </a:pathLst>
                  </a:custGeom>
                  <a:solidFill>
                    <a:srgbClr val="D6DBE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" name="Google Shape;4681;p67">
                    <a:extLst>
                      <a:ext uri="{FF2B5EF4-FFF2-40B4-BE49-F238E27FC236}">
                        <a16:creationId xmlns:a16="http://schemas.microsoft.com/office/drawing/2014/main" id="{BD60BA00-5383-425A-86A4-FE12DD5ACE3F}"/>
                      </a:ext>
                    </a:extLst>
                  </p:cNvPr>
                  <p:cNvSpPr/>
                  <p:nvPr/>
                </p:nvSpPr>
                <p:spPr>
                  <a:xfrm>
                    <a:off x="6963510" y="2660156"/>
                    <a:ext cx="143022" cy="117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241" h="1996" extrusionOk="0">
                        <a:moveTo>
                          <a:pt x="998" y="0"/>
                        </a:moveTo>
                        <a:cubicBezTo>
                          <a:pt x="447" y="2"/>
                          <a:pt x="2" y="447"/>
                          <a:pt x="0" y="998"/>
                        </a:cubicBezTo>
                        <a:cubicBezTo>
                          <a:pt x="2" y="1548"/>
                          <a:pt x="447" y="1993"/>
                          <a:pt x="998" y="1995"/>
                        </a:cubicBezTo>
                        <a:lnTo>
                          <a:pt x="23243" y="1995"/>
                        </a:lnTo>
                        <a:cubicBezTo>
                          <a:pt x="23793" y="1993"/>
                          <a:pt x="24239" y="1548"/>
                          <a:pt x="24240" y="998"/>
                        </a:cubicBezTo>
                        <a:cubicBezTo>
                          <a:pt x="24239" y="447"/>
                          <a:pt x="23793" y="2"/>
                          <a:pt x="23243" y="0"/>
                        </a:cubicBezTo>
                        <a:close/>
                      </a:path>
                    </a:pathLst>
                  </a:custGeom>
                  <a:solidFill>
                    <a:srgbClr val="EEF0F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" name="Google Shape;4682;p67">
                    <a:extLst>
                      <a:ext uri="{FF2B5EF4-FFF2-40B4-BE49-F238E27FC236}">
                        <a16:creationId xmlns:a16="http://schemas.microsoft.com/office/drawing/2014/main" id="{F2AEBE82-7521-42CD-ACFB-7D03220F8303}"/>
                      </a:ext>
                    </a:extLst>
                  </p:cNvPr>
                  <p:cNvSpPr/>
                  <p:nvPr/>
                </p:nvSpPr>
                <p:spPr>
                  <a:xfrm>
                    <a:off x="6968649" y="2617451"/>
                    <a:ext cx="132738" cy="251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98" h="4270" extrusionOk="0">
                        <a:moveTo>
                          <a:pt x="93" y="0"/>
                        </a:moveTo>
                        <a:cubicBezTo>
                          <a:pt x="43" y="0"/>
                          <a:pt x="1" y="42"/>
                          <a:pt x="1" y="94"/>
                        </a:cubicBezTo>
                        <a:lnTo>
                          <a:pt x="1" y="4176"/>
                        </a:lnTo>
                        <a:cubicBezTo>
                          <a:pt x="1" y="4228"/>
                          <a:pt x="43" y="4270"/>
                          <a:pt x="93" y="4270"/>
                        </a:cubicBezTo>
                        <a:lnTo>
                          <a:pt x="22405" y="4270"/>
                        </a:lnTo>
                        <a:cubicBezTo>
                          <a:pt x="22456" y="4270"/>
                          <a:pt x="22498" y="4228"/>
                          <a:pt x="22498" y="4176"/>
                        </a:cubicBezTo>
                        <a:lnTo>
                          <a:pt x="22498" y="94"/>
                        </a:lnTo>
                        <a:cubicBezTo>
                          <a:pt x="22498" y="42"/>
                          <a:pt x="22456" y="0"/>
                          <a:pt x="22405" y="0"/>
                        </a:cubicBezTo>
                        <a:close/>
                      </a:path>
                    </a:pathLst>
                  </a:custGeom>
                  <a:solidFill>
                    <a:srgbClr val="E3E7E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" name="Google Shape;4683;p67">
                    <a:extLst>
                      <a:ext uri="{FF2B5EF4-FFF2-40B4-BE49-F238E27FC236}">
                        <a16:creationId xmlns:a16="http://schemas.microsoft.com/office/drawing/2014/main" id="{C40A0E79-B043-4DC9-B677-E1C8ED70EF7E}"/>
                      </a:ext>
                    </a:extLst>
                  </p:cNvPr>
                  <p:cNvSpPr/>
                  <p:nvPr/>
                </p:nvSpPr>
                <p:spPr>
                  <a:xfrm>
                    <a:off x="6968649" y="2620590"/>
                    <a:ext cx="132738" cy="117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98" h="1997" extrusionOk="0">
                        <a:moveTo>
                          <a:pt x="314" y="1"/>
                        </a:moveTo>
                        <a:cubicBezTo>
                          <a:pt x="113" y="247"/>
                          <a:pt x="3" y="555"/>
                          <a:pt x="1" y="873"/>
                        </a:cubicBezTo>
                        <a:lnTo>
                          <a:pt x="1" y="1982"/>
                        </a:lnTo>
                        <a:cubicBezTo>
                          <a:pt x="41" y="1989"/>
                          <a:pt x="83" y="1994"/>
                          <a:pt x="127" y="1996"/>
                        </a:cubicBezTo>
                        <a:lnTo>
                          <a:pt x="22372" y="1996"/>
                        </a:lnTo>
                        <a:cubicBezTo>
                          <a:pt x="22414" y="1994"/>
                          <a:pt x="22456" y="1989"/>
                          <a:pt x="22498" y="1982"/>
                        </a:cubicBezTo>
                        <a:lnTo>
                          <a:pt x="22498" y="873"/>
                        </a:lnTo>
                        <a:cubicBezTo>
                          <a:pt x="22496" y="555"/>
                          <a:pt x="22386" y="247"/>
                          <a:pt x="22185" y="1"/>
                        </a:cubicBezTo>
                        <a:close/>
                      </a:path>
                    </a:pathLst>
                  </a:custGeom>
                  <a:solidFill>
                    <a:srgbClr val="D6DBE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" name="Google Shape;4684;p67">
                    <a:extLst>
                      <a:ext uri="{FF2B5EF4-FFF2-40B4-BE49-F238E27FC236}">
                        <a16:creationId xmlns:a16="http://schemas.microsoft.com/office/drawing/2014/main" id="{74C5974C-AF51-4483-9BE9-A23953FA43D7}"/>
                      </a:ext>
                    </a:extLst>
                  </p:cNvPr>
                  <p:cNvSpPr/>
                  <p:nvPr/>
                </p:nvSpPr>
                <p:spPr>
                  <a:xfrm>
                    <a:off x="6963510" y="2613357"/>
                    <a:ext cx="143022" cy="117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241" h="1994" extrusionOk="0">
                        <a:moveTo>
                          <a:pt x="998" y="1"/>
                        </a:moveTo>
                        <a:cubicBezTo>
                          <a:pt x="447" y="2"/>
                          <a:pt x="2" y="448"/>
                          <a:pt x="0" y="996"/>
                        </a:cubicBezTo>
                        <a:cubicBezTo>
                          <a:pt x="2" y="1547"/>
                          <a:pt x="447" y="1992"/>
                          <a:pt x="998" y="1994"/>
                        </a:cubicBezTo>
                        <a:lnTo>
                          <a:pt x="23243" y="1994"/>
                        </a:lnTo>
                        <a:cubicBezTo>
                          <a:pt x="23793" y="1992"/>
                          <a:pt x="24239" y="1547"/>
                          <a:pt x="24240" y="996"/>
                        </a:cubicBezTo>
                        <a:cubicBezTo>
                          <a:pt x="24239" y="448"/>
                          <a:pt x="23793" y="2"/>
                          <a:pt x="23243" y="1"/>
                        </a:cubicBezTo>
                        <a:close/>
                      </a:path>
                    </a:pathLst>
                  </a:custGeom>
                  <a:solidFill>
                    <a:srgbClr val="EEF0F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" name="Google Shape;4685;p67">
                    <a:extLst>
                      <a:ext uri="{FF2B5EF4-FFF2-40B4-BE49-F238E27FC236}">
                        <a16:creationId xmlns:a16="http://schemas.microsoft.com/office/drawing/2014/main" id="{67CB1C61-8D68-41AD-B6CE-D049A31B6E49}"/>
                      </a:ext>
                    </a:extLst>
                  </p:cNvPr>
                  <p:cNvSpPr/>
                  <p:nvPr/>
                </p:nvSpPr>
                <p:spPr>
                  <a:xfrm>
                    <a:off x="6850372" y="2107302"/>
                    <a:ext cx="369293" cy="4773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592" h="80915" extrusionOk="0">
                        <a:moveTo>
                          <a:pt x="31297" y="0"/>
                        </a:moveTo>
                        <a:cubicBezTo>
                          <a:pt x="14049" y="0"/>
                          <a:pt x="16" y="14032"/>
                          <a:pt x="16" y="31281"/>
                        </a:cubicBezTo>
                        <a:lnTo>
                          <a:pt x="16" y="31387"/>
                        </a:lnTo>
                        <a:lnTo>
                          <a:pt x="13" y="31445"/>
                        </a:lnTo>
                        <a:cubicBezTo>
                          <a:pt x="11" y="31548"/>
                          <a:pt x="1" y="32341"/>
                          <a:pt x="104" y="33646"/>
                        </a:cubicBezTo>
                        <a:lnTo>
                          <a:pt x="104" y="33657"/>
                        </a:lnTo>
                        <a:lnTo>
                          <a:pt x="104" y="33667"/>
                        </a:lnTo>
                        <a:lnTo>
                          <a:pt x="105" y="33683"/>
                        </a:lnTo>
                        <a:lnTo>
                          <a:pt x="111" y="33746"/>
                        </a:lnTo>
                        <a:cubicBezTo>
                          <a:pt x="125" y="33912"/>
                          <a:pt x="139" y="34083"/>
                          <a:pt x="156" y="34265"/>
                        </a:cubicBezTo>
                        <a:cubicBezTo>
                          <a:pt x="175" y="34469"/>
                          <a:pt x="198" y="34667"/>
                          <a:pt x="219" y="34862"/>
                        </a:cubicBezTo>
                        <a:lnTo>
                          <a:pt x="245" y="35093"/>
                        </a:lnTo>
                        <a:lnTo>
                          <a:pt x="257" y="35191"/>
                        </a:lnTo>
                        <a:cubicBezTo>
                          <a:pt x="264" y="35241"/>
                          <a:pt x="270" y="35290"/>
                          <a:pt x="277" y="35341"/>
                        </a:cubicBezTo>
                        <a:lnTo>
                          <a:pt x="278" y="35353"/>
                        </a:lnTo>
                        <a:lnTo>
                          <a:pt x="278" y="35364"/>
                        </a:lnTo>
                        <a:cubicBezTo>
                          <a:pt x="1082" y="41822"/>
                          <a:pt x="4150" y="54364"/>
                          <a:pt x="15656" y="65807"/>
                        </a:cubicBezTo>
                        <a:cubicBezTo>
                          <a:pt x="18711" y="68844"/>
                          <a:pt x="20993" y="72340"/>
                          <a:pt x="22440" y="76197"/>
                        </a:cubicBezTo>
                        <a:cubicBezTo>
                          <a:pt x="22707" y="76910"/>
                          <a:pt x="22927" y="77638"/>
                          <a:pt x="23098" y="78379"/>
                        </a:cubicBezTo>
                        <a:cubicBezTo>
                          <a:pt x="23441" y="79855"/>
                          <a:pt x="24733" y="80914"/>
                          <a:pt x="26250" y="80914"/>
                        </a:cubicBezTo>
                        <a:lnTo>
                          <a:pt x="36339" y="80914"/>
                        </a:lnTo>
                        <a:cubicBezTo>
                          <a:pt x="37855" y="80914"/>
                          <a:pt x="39148" y="79855"/>
                          <a:pt x="39491" y="78379"/>
                        </a:cubicBezTo>
                        <a:cubicBezTo>
                          <a:pt x="39662" y="77638"/>
                          <a:pt x="39882" y="76910"/>
                          <a:pt x="40149" y="76197"/>
                        </a:cubicBezTo>
                        <a:cubicBezTo>
                          <a:pt x="41596" y="72340"/>
                          <a:pt x="43879" y="68844"/>
                          <a:pt x="46933" y="65807"/>
                        </a:cubicBezTo>
                        <a:cubicBezTo>
                          <a:pt x="58441" y="54364"/>
                          <a:pt x="61509" y="41822"/>
                          <a:pt x="62312" y="35364"/>
                        </a:cubicBezTo>
                        <a:lnTo>
                          <a:pt x="62314" y="35351"/>
                        </a:lnTo>
                        <a:lnTo>
                          <a:pt x="62314" y="35341"/>
                        </a:lnTo>
                        <a:cubicBezTo>
                          <a:pt x="62321" y="35290"/>
                          <a:pt x="62326" y="35240"/>
                          <a:pt x="62333" y="35191"/>
                        </a:cubicBezTo>
                        <a:lnTo>
                          <a:pt x="62346" y="35091"/>
                        </a:lnTo>
                        <a:lnTo>
                          <a:pt x="62370" y="34871"/>
                        </a:lnTo>
                        <a:cubicBezTo>
                          <a:pt x="62393" y="34667"/>
                          <a:pt x="62414" y="34469"/>
                          <a:pt x="62433" y="34272"/>
                        </a:cubicBezTo>
                        <a:cubicBezTo>
                          <a:pt x="62452" y="34083"/>
                          <a:pt x="62466" y="33912"/>
                          <a:pt x="62480" y="33746"/>
                        </a:cubicBezTo>
                        <a:lnTo>
                          <a:pt x="62485" y="33681"/>
                        </a:lnTo>
                        <a:lnTo>
                          <a:pt x="62487" y="33662"/>
                        </a:lnTo>
                        <a:cubicBezTo>
                          <a:pt x="62592" y="32338"/>
                          <a:pt x="62581" y="31543"/>
                          <a:pt x="62580" y="31443"/>
                        </a:cubicBezTo>
                        <a:lnTo>
                          <a:pt x="62574" y="31345"/>
                        </a:lnTo>
                        <a:lnTo>
                          <a:pt x="62576" y="31281"/>
                        </a:lnTo>
                        <a:cubicBezTo>
                          <a:pt x="62576" y="14032"/>
                          <a:pt x="48544" y="0"/>
                          <a:pt x="31297" y="0"/>
                        </a:cubicBezTo>
                        <a:close/>
                      </a:path>
                    </a:pathLst>
                  </a:custGeom>
                  <a:solidFill>
                    <a:srgbClr val="F3F5F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" name="Google Shape;4686;p67">
                    <a:extLst>
                      <a:ext uri="{FF2B5EF4-FFF2-40B4-BE49-F238E27FC236}">
                        <a16:creationId xmlns:a16="http://schemas.microsoft.com/office/drawing/2014/main" id="{332A0C96-C5C7-4B90-AD73-B812EA932C46}"/>
                      </a:ext>
                    </a:extLst>
                  </p:cNvPr>
                  <p:cNvSpPr/>
                  <p:nvPr/>
                </p:nvSpPr>
                <p:spPr>
                  <a:xfrm>
                    <a:off x="6963510" y="2636756"/>
                    <a:ext cx="143022" cy="117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241" h="1996" extrusionOk="0">
                        <a:moveTo>
                          <a:pt x="998" y="0"/>
                        </a:moveTo>
                        <a:cubicBezTo>
                          <a:pt x="447" y="2"/>
                          <a:pt x="2" y="448"/>
                          <a:pt x="0" y="998"/>
                        </a:cubicBezTo>
                        <a:cubicBezTo>
                          <a:pt x="2" y="1548"/>
                          <a:pt x="447" y="1994"/>
                          <a:pt x="998" y="1995"/>
                        </a:cubicBezTo>
                        <a:lnTo>
                          <a:pt x="23243" y="1995"/>
                        </a:lnTo>
                        <a:cubicBezTo>
                          <a:pt x="23793" y="1994"/>
                          <a:pt x="24239" y="1548"/>
                          <a:pt x="24240" y="998"/>
                        </a:cubicBezTo>
                        <a:cubicBezTo>
                          <a:pt x="24239" y="448"/>
                          <a:pt x="23793" y="2"/>
                          <a:pt x="23243" y="0"/>
                        </a:cubicBezTo>
                        <a:close/>
                      </a:path>
                    </a:pathLst>
                  </a:custGeom>
                  <a:solidFill>
                    <a:srgbClr val="EEF0F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6" name="Google Shape;4687;p67">
                  <a:extLst>
                    <a:ext uri="{FF2B5EF4-FFF2-40B4-BE49-F238E27FC236}">
                      <a16:creationId xmlns:a16="http://schemas.microsoft.com/office/drawing/2014/main" id="{D8CA65EF-8237-4D4E-AD06-83DD8FDD7DDE}"/>
                    </a:ext>
                  </a:extLst>
                </p:cNvPr>
                <p:cNvSpPr/>
                <p:nvPr/>
              </p:nvSpPr>
              <p:spPr>
                <a:xfrm>
                  <a:off x="7046588" y="2275942"/>
                  <a:ext cx="173076" cy="113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5" h="19304" extrusionOk="0">
                      <a:moveTo>
                        <a:pt x="0" y="0"/>
                      </a:moveTo>
                      <a:lnTo>
                        <a:pt x="0" y="19303"/>
                      </a:lnTo>
                      <a:lnTo>
                        <a:pt x="25725" y="19303"/>
                      </a:lnTo>
                      <a:cubicBezTo>
                        <a:pt x="27782" y="14272"/>
                        <a:pt x="28673" y="9841"/>
                        <a:pt x="29054" y="6781"/>
                      </a:cubicBezTo>
                      <a:lnTo>
                        <a:pt x="29055" y="6770"/>
                      </a:lnTo>
                      <a:lnTo>
                        <a:pt x="29057" y="6758"/>
                      </a:lnTo>
                      <a:cubicBezTo>
                        <a:pt x="29064" y="6707"/>
                        <a:pt x="29069" y="6657"/>
                        <a:pt x="29075" y="6608"/>
                      </a:cubicBezTo>
                      <a:lnTo>
                        <a:pt x="29087" y="6508"/>
                      </a:lnTo>
                      <a:lnTo>
                        <a:pt x="29113" y="6288"/>
                      </a:lnTo>
                      <a:cubicBezTo>
                        <a:pt x="29136" y="6084"/>
                        <a:pt x="29157" y="5886"/>
                        <a:pt x="29176" y="5689"/>
                      </a:cubicBezTo>
                      <a:cubicBezTo>
                        <a:pt x="29193" y="5500"/>
                        <a:pt x="29209" y="5329"/>
                        <a:pt x="29221" y="5163"/>
                      </a:cubicBezTo>
                      <a:lnTo>
                        <a:pt x="29227" y="5098"/>
                      </a:lnTo>
                      <a:lnTo>
                        <a:pt x="29228" y="5079"/>
                      </a:lnTo>
                      <a:cubicBezTo>
                        <a:pt x="29335" y="3755"/>
                        <a:pt x="29323" y="2960"/>
                        <a:pt x="29321" y="2860"/>
                      </a:cubicBezTo>
                      <a:lnTo>
                        <a:pt x="29316" y="2762"/>
                      </a:lnTo>
                      <a:lnTo>
                        <a:pt x="29317" y="2698"/>
                      </a:lnTo>
                      <a:cubicBezTo>
                        <a:pt x="29317" y="1789"/>
                        <a:pt x="29277" y="890"/>
                        <a:pt x="29200" y="0"/>
                      </a:cubicBezTo>
                      <a:close/>
                    </a:path>
                  </a:pathLst>
                </a:custGeom>
                <a:solidFill>
                  <a:srgbClr val="4F677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4688;p67">
                  <a:extLst>
                    <a:ext uri="{FF2B5EF4-FFF2-40B4-BE49-F238E27FC236}">
                      <a16:creationId xmlns:a16="http://schemas.microsoft.com/office/drawing/2014/main" id="{07F4838D-EAAC-4A79-9CF3-E67A85F5307F}"/>
                    </a:ext>
                  </a:extLst>
                </p:cNvPr>
                <p:cNvSpPr/>
                <p:nvPr/>
              </p:nvSpPr>
              <p:spPr>
                <a:xfrm>
                  <a:off x="7046588" y="2107680"/>
                  <a:ext cx="168811" cy="1451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12" h="24598" extrusionOk="0">
                      <a:moveTo>
                        <a:pt x="0" y="1"/>
                      </a:moveTo>
                      <a:lnTo>
                        <a:pt x="0" y="24597"/>
                      </a:lnTo>
                      <a:lnTo>
                        <a:pt x="28612" y="24597"/>
                      </a:lnTo>
                      <a:cubicBezTo>
                        <a:pt x="25701" y="11138"/>
                        <a:pt x="14102" y="876"/>
                        <a:pt x="0" y="1"/>
                      </a:cubicBezTo>
                      <a:close/>
                    </a:path>
                  </a:pathLst>
                </a:custGeom>
                <a:solidFill>
                  <a:srgbClr val="B3C3C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4689;p67">
                  <a:extLst>
                    <a:ext uri="{FF2B5EF4-FFF2-40B4-BE49-F238E27FC236}">
                      <a16:creationId xmlns:a16="http://schemas.microsoft.com/office/drawing/2014/main" id="{0C88624B-743D-4FC5-871C-C3BA0764A795}"/>
                    </a:ext>
                  </a:extLst>
                </p:cNvPr>
                <p:cNvSpPr/>
                <p:nvPr/>
              </p:nvSpPr>
              <p:spPr>
                <a:xfrm>
                  <a:off x="6850372" y="2275942"/>
                  <a:ext cx="173082" cy="113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6" h="19304" extrusionOk="0">
                      <a:moveTo>
                        <a:pt x="133" y="0"/>
                      </a:moveTo>
                      <a:cubicBezTo>
                        <a:pt x="58" y="890"/>
                        <a:pt x="16" y="1789"/>
                        <a:pt x="16" y="2698"/>
                      </a:cubicBezTo>
                      <a:lnTo>
                        <a:pt x="16" y="2804"/>
                      </a:lnTo>
                      <a:lnTo>
                        <a:pt x="13" y="2862"/>
                      </a:lnTo>
                      <a:cubicBezTo>
                        <a:pt x="11" y="2965"/>
                        <a:pt x="1" y="3758"/>
                        <a:pt x="104" y="5065"/>
                      </a:cubicBezTo>
                      <a:lnTo>
                        <a:pt x="104" y="5075"/>
                      </a:lnTo>
                      <a:lnTo>
                        <a:pt x="104" y="5086"/>
                      </a:lnTo>
                      <a:lnTo>
                        <a:pt x="105" y="5100"/>
                      </a:lnTo>
                      <a:lnTo>
                        <a:pt x="111" y="5163"/>
                      </a:lnTo>
                      <a:cubicBezTo>
                        <a:pt x="125" y="5329"/>
                        <a:pt x="139" y="5500"/>
                        <a:pt x="156" y="5682"/>
                      </a:cubicBezTo>
                      <a:cubicBezTo>
                        <a:pt x="175" y="5886"/>
                        <a:pt x="198" y="6084"/>
                        <a:pt x="219" y="6279"/>
                      </a:cubicBezTo>
                      <a:lnTo>
                        <a:pt x="245" y="6510"/>
                      </a:lnTo>
                      <a:lnTo>
                        <a:pt x="257" y="6608"/>
                      </a:lnTo>
                      <a:cubicBezTo>
                        <a:pt x="264" y="6658"/>
                        <a:pt x="270" y="6709"/>
                        <a:pt x="277" y="6758"/>
                      </a:cubicBezTo>
                      <a:lnTo>
                        <a:pt x="278" y="6770"/>
                      </a:lnTo>
                      <a:lnTo>
                        <a:pt x="278" y="6781"/>
                      </a:lnTo>
                      <a:cubicBezTo>
                        <a:pt x="661" y="9843"/>
                        <a:pt x="1552" y="14272"/>
                        <a:pt x="3608" y="19303"/>
                      </a:cubicBezTo>
                      <a:lnTo>
                        <a:pt x="29333" y="19303"/>
                      </a:lnTo>
                      <a:lnTo>
                        <a:pt x="29335" y="0"/>
                      </a:lnTo>
                      <a:close/>
                    </a:path>
                  </a:pathLst>
                </a:custGeom>
                <a:solidFill>
                  <a:srgbClr val="C9D4D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4690;p67">
                  <a:extLst>
                    <a:ext uri="{FF2B5EF4-FFF2-40B4-BE49-F238E27FC236}">
                      <a16:creationId xmlns:a16="http://schemas.microsoft.com/office/drawing/2014/main" id="{03458AB6-6D25-49D1-B31F-936DC8635F4B}"/>
                    </a:ext>
                  </a:extLst>
                </p:cNvPr>
                <p:cNvSpPr/>
                <p:nvPr/>
              </p:nvSpPr>
              <p:spPr>
                <a:xfrm>
                  <a:off x="6882243" y="2412957"/>
                  <a:ext cx="141211" cy="1717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34" h="29109" extrusionOk="0">
                      <a:moveTo>
                        <a:pt x="0" y="1"/>
                      </a:moveTo>
                      <a:cubicBezTo>
                        <a:pt x="2303" y="4529"/>
                        <a:pt x="5584" y="9356"/>
                        <a:pt x="10256" y="14001"/>
                      </a:cubicBezTo>
                      <a:cubicBezTo>
                        <a:pt x="13309" y="17038"/>
                        <a:pt x="15593" y="20534"/>
                        <a:pt x="17039" y="24391"/>
                      </a:cubicBezTo>
                      <a:cubicBezTo>
                        <a:pt x="17307" y="25104"/>
                        <a:pt x="17527" y="25832"/>
                        <a:pt x="17698" y="26573"/>
                      </a:cubicBezTo>
                      <a:cubicBezTo>
                        <a:pt x="18040" y="28049"/>
                        <a:pt x="19333" y="29108"/>
                        <a:pt x="20850" y="29108"/>
                      </a:cubicBezTo>
                      <a:lnTo>
                        <a:pt x="23933" y="29108"/>
                      </a:lnTo>
                      <a:lnTo>
                        <a:pt x="23933" y="1"/>
                      </a:lnTo>
                      <a:close/>
                    </a:path>
                  </a:pathLst>
                </a:custGeom>
                <a:solidFill>
                  <a:srgbClr val="DBE3E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4691;p67">
                  <a:extLst>
                    <a:ext uri="{FF2B5EF4-FFF2-40B4-BE49-F238E27FC236}">
                      <a16:creationId xmlns:a16="http://schemas.microsoft.com/office/drawing/2014/main" id="{FE385039-6C8A-44BC-9B1D-C5BA1DED50B9}"/>
                    </a:ext>
                  </a:extLst>
                </p:cNvPr>
                <p:cNvSpPr/>
                <p:nvPr/>
              </p:nvSpPr>
              <p:spPr>
                <a:xfrm>
                  <a:off x="6854637" y="2107680"/>
                  <a:ext cx="168817" cy="1451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13" h="24598" extrusionOk="0">
                      <a:moveTo>
                        <a:pt x="28612" y="1"/>
                      </a:moveTo>
                      <a:cubicBezTo>
                        <a:pt x="14512" y="876"/>
                        <a:pt x="2911" y="11138"/>
                        <a:pt x="1" y="24597"/>
                      </a:cubicBezTo>
                      <a:lnTo>
                        <a:pt x="28612" y="24597"/>
                      </a:lnTo>
                      <a:lnTo>
                        <a:pt x="28612" y="1"/>
                      </a:lnTo>
                      <a:close/>
                    </a:path>
                  </a:pathLst>
                </a:custGeom>
                <a:solidFill>
                  <a:srgbClr val="8FA1A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4692;p67">
                  <a:extLst>
                    <a:ext uri="{FF2B5EF4-FFF2-40B4-BE49-F238E27FC236}">
                      <a16:creationId xmlns:a16="http://schemas.microsoft.com/office/drawing/2014/main" id="{A16A1C94-7194-470A-8290-F0D2FB1F2C9D}"/>
                    </a:ext>
                  </a:extLst>
                </p:cNvPr>
                <p:cNvSpPr/>
                <p:nvPr/>
              </p:nvSpPr>
              <p:spPr>
                <a:xfrm>
                  <a:off x="7046588" y="2412957"/>
                  <a:ext cx="141205" cy="1717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33" h="29109" extrusionOk="0">
                      <a:moveTo>
                        <a:pt x="0" y="1"/>
                      </a:moveTo>
                      <a:lnTo>
                        <a:pt x="0" y="29108"/>
                      </a:lnTo>
                      <a:lnTo>
                        <a:pt x="3084" y="29108"/>
                      </a:lnTo>
                      <a:cubicBezTo>
                        <a:pt x="4600" y="29108"/>
                        <a:pt x="5893" y="28049"/>
                        <a:pt x="6235" y="26573"/>
                      </a:cubicBezTo>
                      <a:cubicBezTo>
                        <a:pt x="6407" y="25832"/>
                        <a:pt x="6627" y="25104"/>
                        <a:pt x="6894" y="24391"/>
                      </a:cubicBezTo>
                      <a:cubicBezTo>
                        <a:pt x="8341" y="20534"/>
                        <a:pt x="10622" y="17038"/>
                        <a:pt x="13678" y="14001"/>
                      </a:cubicBezTo>
                      <a:cubicBezTo>
                        <a:pt x="18349" y="9356"/>
                        <a:pt x="21630" y="4529"/>
                        <a:pt x="23933" y="1"/>
                      </a:cubicBezTo>
                      <a:close/>
                    </a:path>
                  </a:pathLst>
                </a:custGeom>
                <a:solidFill>
                  <a:srgbClr val="374F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" grpId="0" animBg="1"/>
      <p:bldP spid="216" grpId="0"/>
      <p:bldP spid="217" grpId="0"/>
      <p:bldP spid="218" grpId="0" build="p"/>
      <p:bldP spid="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8"/>
          <p:cNvSpPr txBox="1">
            <a:spLocks noGrp="1"/>
          </p:cNvSpPr>
          <p:nvPr>
            <p:ph type="title"/>
          </p:nvPr>
        </p:nvSpPr>
        <p:spPr>
          <a:xfrm>
            <a:off x="4063000" y="1692475"/>
            <a:ext cx="4367700" cy="97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4800"/>
              <a:t>02	</a:t>
            </a:r>
            <a:br>
              <a:rPr lang="en-US" sz="4800"/>
            </a:br>
            <a:r>
              <a:rPr lang="en-US" sz="4800"/>
              <a:t>Cách cài đặt</a:t>
            </a:r>
            <a:endParaRPr sz="4800"/>
          </a:p>
        </p:txBody>
      </p:sp>
      <p:sp>
        <p:nvSpPr>
          <p:cNvPr id="301" name="Google Shape;301;p38"/>
          <p:cNvSpPr/>
          <p:nvPr/>
        </p:nvSpPr>
        <p:spPr>
          <a:xfrm>
            <a:off x="7076500" y="212500"/>
            <a:ext cx="1072200" cy="1072200"/>
          </a:xfrm>
          <a:prstGeom prst="ellipse">
            <a:avLst/>
          </a:prstGeom>
          <a:noFill/>
          <a:ln w="762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057B3BF6-09B7-43AD-92B1-BABB6FF41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00" y="1317425"/>
            <a:ext cx="3547652" cy="2133600"/>
          </a:xfrm>
          <a:prstGeom prst="snip2Diag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7"/>
          <p:cNvSpPr txBox="1">
            <a:spLocks noGrp="1"/>
          </p:cNvSpPr>
          <p:nvPr>
            <p:ph type="title"/>
          </p:nvPr>
        </p:nvSpPr>
        <p:spPr>
          <a:xfrm>
            <a:off x="713225" y="475700"/>
            <a:ext cx="7717500" cy="5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LƯU Ý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39" name="Google Shape;439;p47"/>
          <p:cNvSpPr txBox="1"/>
          <p:nvPr/>
        </p:nvSpPr>
        <p:spPr>
          <a:xfrm>
            <a:off x="1666175" y="1527188"/>
            <a:ext cx="19605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12A4A"/>
                </a:solidFill>
                <a:latin typeface="Roboto"/>
                <a:ea typeface="Roboto"/>
                <a:cs typeface="Roboto"/>
                <a:sym typeface="Roboto"/>
              </a:rPr>
              <a:t>Tối thiểu 600 MHz</a:t>
            </a:r>
            <a:endParaRPr>
              <a:solidFill>
                <a:srgbClr val="012A4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0" name="Google Shape;440;p47"/>
          <p:cNvSpPr txBox="1"/>
          <p:nvPr/>
        </p:nvSpPr>
        <p:spPr>
          <a:xfrm>
            <a:off x="1693516" y="2407978"/>
            <a:ext cx="19605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12A4A"/>
                </a:solidFill>
                <a:latin typeface="Josefin Sans"/>
                <a:ea typeface="Josefin Sans"/>
                <a:cs typeface="Josefin Sans"/>
                <a:sym typeface="Josefin Sans"/>
              </a:rPr>
              <a:t>RAM</a:t>
            </a:r>
            <a:endParaRPr sz="2000" b="1">
              <a:solidFill>
                <a:srgbClr val="012A4A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441" name="Google Shape;441;p47"/>
          <p:cNvSpPr txBox="1"/>
          <p:nvPr/>
        </p:nvSpPr>
        <p:spPr>
          <a:xfrm>
            <a:off x="1666188" y="2699850"/>
            <a:ext cx="19605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12A4A"/>
                </a:solidFill>
                <a:latin typeface="Roboto"/>
                <a:ea typeface="Roboto"/>
                <a:cs typeface="Roboto"/>
                <a:sym typeface="Roboto"/>
              </a:rPr>
              <a:t>Tối thiểu 512MB</a:t>
            </a:r>
            <a:endParaRPr>
              <a:solidFill>
                <a:srgbClr val="012A4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2" name="Google Shape;442;p47"/>
          <p:cNvSpPr txBox="1"/>
          <p:nvPr/>
        </p:nvSpPr>
        <p:spPr>
          <a:xfrm>
            <a:off x="1666113" y="1246388"/>
            <a:ext cx="19605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12A4A"/>
                </a:solidFill>
                <a:latin typeface="Josefin Sans"/>
                <a:ea typeface="Josefin Sans"/>
                <a:cs typeface="Josefin Sans"/>
                <a:sym typeface="Josefin Sans"/>
              </a:rPr>
              <a:t>Bộ xử lý</a:t>
            </a:r>
            <a:endParaRPr sz="2000" b="1">
              <a:solidFill>
                <a:srgbClr val="012A4A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grpSp>
        <p:nvGrpSpPr>
          <p:cNvPr id="445" name="Google Shape;445;p47"/>
          <p:cNvGrpSpPr/>
          <p:nvPr/>
        </p:nvGrpSpPr>
        <p:grpSpPr>
          <a:xfrm>
            <a:off x="6470235" y="1786912"/>
            <a:ext cx="1960500" cy="1338186"/>
            <a:chOff x="136406" y="1552999"/>
            <a:chExt cx="7137300" cy="3802300"/>
          </a:xfrm>
        </p:grpSpPr>
        <p:sp>
          <p:nvSpPr>
            <p:cNvPr id="446" name="Google Shape;446;p47"/>
            <p:cNvSpPr/>
            <p:nvPr/>
          </p:nvSpPr>
          <p:spPr>
            <a:xfrm>
              <a:off x="4331506" y="3412424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7"/>
            <p:cNvSpPr/>
            <p:nvPr/>
          </p:nvSpPr>
          <p:spPr>
            <a:xfrm>
              <a:off x="2812456" y="1679874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7"/>
            <p:cNvSpPr/>
            <p:nvPr/>
          </p:nvSpPr>
          <p:spPr>
            <a:xfrm>
              <a:off x="5816856" y="4126799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7"/>
            <p:cNvSpPr/>
            <p:nvPr/>
          </p:nvSpPr>
          <p:spPr>
            <a:xfrm>
              <a:off x="6345231" y="3842449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7"/>
            <p:cNvSpPr/>
            <p:nvPr/>
          </p:nvSpPr>
          <p:spPr>
            <a:xfrm>
              <a:off x="5801731" y="3632974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7"/>
            <p:cNvSpPr/>
            <p:nvPr/>
          </p:nvSpPr>
          <p:spPr>
            <a:xfrm>
              <a:off x="5447456" y="3668974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7"/>
            <p:cNvSpPr/>
            <p:nvPr/>
          </p:nvSpPr>
          <p:spPr>
            <a:xfrm>
              <a:off x="4291756" y="4134349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7"/>
            <p:cNvSpPr/>
            <p:nvPr/>
          </p:nvSpPr>
          <p:spPr>
            <a:xfrm>
              <a:off x="6341356" y="2497599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7"/>
            <p:cNvSpPr/>
            <p:nvPr/>
          </p:nvSpPr>
          <p:spPr>
            <a:xfrm>
              <a:off x="6804931" y="4824474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7"/>
            <p:cNvSpPr/>
            <p:nvPr/>
          </p:nvSpPr>
          <p:spPr>
            <a:xfrm>
              <a:off x="6209156" y="3258574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7"/>
            <p:cNvSpPr/>
            <p:nvPr/>
          </p:nvSpPr>
          <p:spPr>
            <a:xfrm>
              <a:off x="6042806" y="3782299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7"/>
            <p:cNvSpPr/>
            <p:nvPr/>
          </p:nvSpPr>
          <p:spPr>
            <a:xfrm>
              <a:off x="4223056" y="1682974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7"/>
            <p:cNvSpPr/>
            <p:nvPr/>
          </p:nvSpPr>
          <p:spPr>
            <a:xfrm>
              <a:off x="3508906" y="1620974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7"/>
            <p:cNvSpPr/>
            <p:nvPr/>
          </p:nvSpPr>
          <p:spPr>
            <a:xfrm>
              <a:off x="3064331" y="2216524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7"/>
            <p:cNvSpPr/>
            <p:nvPr/>
          </p:nvSpPr>
          <p:spPr>
            <a:xfrm>
              <a:off x="5985906" y="4062099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7"/>
            <p:cNvSpPr/>
            <p:nvPr/>
          </p:nvSpPr>
          <p:spPr>
            <a:xfrm>
              <a:off x="5629881" y="1707599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7"/>
            <p:cNvSpPr/>
            <p:nvPr/>
          </p:nvSpPr>
          <p:spPr>
            <a:xfrm>
              <a:off x="6400981" y="4995274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7"/>
            <p:cNvSpPr/>
            <p:nvPr/>
          </p:nvSpPr>
          <p:spPr>
            <a:xfrm>
              <a:off x="5237931" y="3510049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7"/>
            <p:cNvSpPr/>
            <p:nvPr/>
          </p:nvSpPr>
          <p:spPr>
            <a:xfrm>
              <a:off x="4772181" y="1601299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7"/>
            <p:cNvSpPr/>
            <p:nvPr/>
          </p:nvSpPr>
          <p:spPr>
            <a:xfrm>
              <a:off x="3666606" y="1602224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7"/>
            <p:cNvSpPr/>
            <p:nvPr/>
          </p:nvSpPr>
          <p:spPr>
            <a:xfrm>
              <a:off x="6147806" y="4066924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7"/>
            <p:cNvSpPr/>
            <p:nvPr/>
          </p:nvSpPr>
          <p:spPr>
            <a:xfrm>
              <a:off x="6189781" y="3068074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7"/>
            <p:cNvSpPr/>
            <p:nvPr/>
          </p:nvSpPr>
          <p:spPr>
            <a:xfrm>
              <a:off x="6182356" y="3465124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7"/>
            <p:cNvSpPr/>
            <p:nvPr/>
          </p:nvSpPr>
          <p:spPr>
            <a:xfrm>
              <a:off x="4048081" y="1598724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7"/>
            <p:cNvSpPr/>
            <p:nvPr/>
          </p:nvSpPr>
          <p:spPr>
            <a:xfrm>
              <a:off x="7116681" y="4407099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7"/>
            <p:cNvSpPr/>
            <p:nvPr/>
          </p:nvSpPr>
          <p:spPr>
            <a:xfrm>
              <a:off x="6445081" y="3722099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7"/>
            <p:cNvSpPr/>
            <p:nvPr/>
          </p:nvSpPr>
          <p:spPr>
            <a:xfrm>
              <a:off x="4181156" y="1590949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7"/>
            <p:cNvSpPr/>
            <p:nvPr/>
          </p:nvSpPr>
          <p:spPr>
            <a:xfrm>
              <a:off x="6498706" y="1807849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7"/>
            <p:cNvSpPr/>
            <p:nvPr/>
          </p:nvSpPr>
          <p:spPr>
            <a:xfrm>
              <a:off x="4943406" y="1638374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7"/>
            <p:cNvSpPr/>
            <p:nvPr/>
          </p:nvSpPr>
          <p:spPr>
            <a:xfrm>
              <a:off x="6284006" y="3906224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7"/>
            <p:cNvSpPr/>
            <p:nvPr/>
          </p:nvSpPr>
          <p:spPr>
            <a:xfrm>
              <a:off x="4287881" y="1600449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7"/>
            <p:cNvSpPr/>
            <p:nvPr/>
          </p:nvSpPr>
          <p:spPr>
            <a:xfrm>
              <a:off x="2003681" y="1608249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7"/>
            <p:cNvSpPr/>
            <p:nvPr/>
          </p:nvSpPr>
          <p:spPr>
            <a:xfrm>
              <a:off x="136406" y="1552999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7"/>
            <p:cNvSpPr/>
            <p:nvPr/>
          </p:nvSpPr>
          <p:spPr>
            <a:xfrm>
              <a:off x="1484381" y="1654874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7"/>
            <p:cNvSpPr/>
            <p:nvPr/>
          </p:nvSpPr>
          <p:spPr>
            <a:xfrm>
              <a:off x="3047481" y="1923124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7"/>
            <p:cNvSpPr/>
            <p:nvPr/>
          </p:nvSpPr>
          <p:spPr>
            <a:xfrm>
              <a:off x="1356056" y="3112749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7"/>
            <p:cNvSpPr/>
            <p:nvPr/>
          </p:nvSpPr>
          <p:spPr>
            <a:xfrm>
              <a:off x="1783781" y="1624099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7"/>
            <p:cNvSpPr/>
            <p:nvPr/>
          </p:nvSpPr>
          <p:spPr>
            <a:xfrm>
              <a:off x="1591956" y="3207199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7"/>
            <p:cNvSpPr/>
            <p:nvPr/>
          </p:nvSpPr>
          <p:spPr>
            <a:xfrm>
              <a:off x="1825256" y="1948674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7"/>
            <p:cNvSpPr/>
            <p:nvPr/>
          </p:nvSpPr>
          <p:spPr>
            <a:xfrm>
              <a:off x="1690881" y="1634299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7"/>
            <p:cNvSpPr/>
            <p:nvPr/>
          </p:nvSpPr>
          <p:spPr>
            <a:xfrm>
              <a:off x="1773406" y="3243024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7"/>
            <p:cNvSpPr/>
            <p:nvPr/>
          </p:nvSpPr>
          <p:spPr>
            <a:xfrm>
              <a:off x="2167856" y="5233874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7"/>
            <p:cNvSpPr/>
            <p:nvPr/>
          </p:nvSpPr>
          <p:spPr>
            <a:xfrm>
              <a:off x="1507281" y="3249099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7"/>
            <p:cNvSpPr/>
            <p:nvPr/>
          </p:nvSpPr>
          <p:spPr>
            <a:xfrm>
              <a:off x="6948531" y="3987999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7"/>
            <p:cNvSpPr/>
            <p:nvPr/>
          </p:nvSpPr>
          <p:spPr>
            <a:xfrm>
              <a:off x="4194556" y="1854149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7"/>
            <p:cNvSpPr/>
            <p:nvPr/>
          </p:nvSpPr>
          <p:spPr>
            <a:xfrm>
              <a:off x="6226431" y="3918624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7"/>
            <p:cNvSpPr/>
            <p:nvPr/>
          </p:nvSpPr>
          <p:spPr>
            <a:xfrm>
              <a:off x="6583281" y="2494499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7"/>
            <p:cNvSpPr/>
            <p:nvPr/>
          </p:nvSpPr>
          <p:spPr>
            <a:xfrm>
              <a:off x="3454031" y="2559149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7"/>
            <p:cNvSpPr/>
            <p:nvPr/>
          </p:nvSpPr>
          <p:spPr>
            <a:xfrm>
              <a:off x="3813056" y="2765224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7"/>
            <p:cNvSpPr/>
            <p:nvPr/>
          </p:nvSpPr>
          <p:spPr>
            <a:xfrm>
              <a:off x="4028656" y="2777624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7"/>
            <p:cNvSpPr/>
            <p:nvPr/>
          </p:nvSpPr>
          <p:spPr>
            <a:xfrm>
              <a:off x="3318831" y="2642074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7" name="Google Shape;497;p47"/>
          <p:cNvSpPr/>
          <p:nvPr/>
        </p:nvSpPr>
        <p:spPr>
          <a:xfrm>
            <a:off x="806500" y="1291375"/>
            <a:ext cx="747600" cy="74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47"/>
          <p:cNvSpPr txBox="1"/>
          <p:nvPr/>
        </p:nvSpPr>
        <p:spPr>
          <a:xfrm>
            <a:off x="851486" y="1376372"/>
            <a:ext cx="6576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Josefin Sans"/>
                <a:ea typeface="Josefin Sans"/>
                <a:cs typeface="Josefin Sans"/>
                <a:sym typeface="Josefin Sans"/>
              </a:rPr>
              <a:t>01</a:t>
            </a:r>
            <a:endParaRPr sz="3000" b="1">
              <a:solidFill>
                <a:schemeClr val="lt2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499" name="Google Shape;499;p47"/>
          <p:cNvSpPr/>
          <p:nvPr/>
        </p:nvSpPr>
        <p:spPr>
          <a:xfrm>
            <a:off x="806500" y="2453300"/>
            <a:ext cx="747600" cy="74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47"/>
          <p:cNvSpPr txBox="1"/>
          <p:nvPr/>
        </p:nvSpPr>
        <p:spPr>
          <a:xfrm>
            <a:off x="851486" y="2538297"/>
            <a:ext cx="6576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Josefin Sans"/>
                <a:ea typeface="Josefin Sans"/>
                <a:cs typeface="Josefin Sans"/>
                <a:sym typeface="Josefin Sans"/>
              </a:rPr>
              <a:t>02</a:t>
            </a:r>
            <a:endParaRPr sz="3000" b="1">
              <a:solidFill>
                <a:schemeClr val="lt2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504" name="Google Shape;504;p47"/>
          <p:cNvSpPr txBox="1"/>
          <p:nvPr/>
        </p:nvSpPr>
        <p:spPr>
          <a:xfrm>
            <a:off x="7355575" y="2612452"/>
            <a:ext cx="3936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lt2"/>
                </a:solidFill>
                <a:latin typeface="Josefin Sans"/>
                <a:ea typeface="Josefin Sans"/>
                <a:cs typeface="Josefin Sans"/>
                <a:sym typeface="Josefin Sans"/>
              </a:rPr>
              <a:t>03</a:t>
            </a:r>
            <a:endParaRPr sz="1300" b="1">
              <a:solidFill>
                <a:schemeClr val="lt2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509" name="Google Shape;509;p47"/>
          <p:cNvSpPr/>
          <p:nvPr/>
        </p:nvSpPr>
        <p:spPr>
          <a:xfrm>
            <a:off x="7017625" y="176897"/>
            <a:ext cx="1069500" cy="1069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47"/>
          <p:cNvSpPr/>
          <p:nvPr/>
        </p:nvSpPr>
        <p:spPr>
          <a:xfrm>
            <a:off x="8283021" y="1017796"/>
            <a:ext cx="499200" cy="499200"/>
          </a:xfrm>
          <a:prstGeom prst="ellipse">
            <a:avLst/>
          </a:prstGeom>
          <a:noFill/>
          <a:ln w="762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1131;p63">
            <a:extLst>
              <a:ext uri="{FF2B5EF4-FFF2-40B4-BE49-F238E27FC236}">
                <a16:creationId xmlns:a16="http://schemas.microsoft.com/office/drawing/2014/main" id="{45D3D1C1-763C-4187-9350-58D3E972FD61}"/>
              </a:ext>
            </a:extLst>
          </p:cNvPr>
          <p:cNvGrpSpPr/>
          <p:nvPr/>
        </p:nvGrpSpPr>
        <p:grpSpPr>
          <a:xfrm>
            <a:off x="4443145" y="1737780"/>
            <a:ext cx="3160732" cy="2930019"/>
            <a:chOff x="1825800" y="1651625"/>
            <a:chExt cx="568125" cy="591775"/>
          </a:xfrm>
        </p:grpSpPr>
        <p:sp>
          <p:nvSpPr>
            <p:cNvPr id="77" name="Google Shape;1132;p63">
              <a:extLst>
                <a:ext uri="{FF2B5EF4-FFF2-40B4-BE49-F238E27FC236}">
                  <a16:creationId xmlns:a16="http://schemas.microsoft.com/office/drawing/2014/main" id="{77AADAFF-5400-4AE3-BFA5-870925568A9A}"/>
                </a:ext>
              </a:extLst>
            </p:cNvPr>
            <p:cNvSpPr/>
            <p:nvPr/>
          </p:nvSpPr>
          <p:spPr>
            <a:xfrm>
              <a:off x="1898925" y="1777225"/>
              <a:ext cx="370875" cy="370500"/>
            </a:xfrm>
            <a:custGeom>
              <a:avLst/>
              <a:gdLst/>
              <a:ahLst/>
              <a:cxnLst/>
              <a:rect l="l" t="t" r="r" b="b"/>
              <a:pathLst>
                <a:path w="14835" h="14820" extrusionOk="0">
                  <a:moveTo>
                    <a:pt x="7417" y="0"/>
                  </a:moveTo>
                  <a:cubicBezTo>
                    <a:pt x="3338" y="0"/>
                    <a:pt x="23" y="3300"/>
                    <a:pt x="9" y="7382"/>
                  </a:cubicBezTo>
                  <a:cubicBezTo>
                    <a:pt x="1" y="9347"/>
                    <a:pt x="774" y="11235"/>
                    <a:pt x="2160" y="12630"/>
                  </a:cubicBezTo>
                  <a:cubicBezTo>
                    <a:pt x="3543" y="14025"/>
                    <a:pt x="5425" y="14811"/>
                    <a:pt x="7391" y="14819"/>
                  </a:cubicBezTo>
                  <a:cubicBezTo>
                    <a:pt x="7399" y="14819"/>
                    <a:pt x="7407" y="14819"/>
                    <a:pt x="7415" y="14819"/>
                  </a:cubicBezTo>
                  <a:cubicBezTo>
                    <a:pt x="9371" y="14819"/>
                    <a:pt x="11248" y="14046"/>
                    <a:pt x="12637" y="12668"/>
                  </a:cubicBezTo>
                  <a:cubicBezTo>
                    <a:pt x="14032" y="11283"/>
                    <a:pt x="14820" y="9402"/>
                    <a:pt x="14826" y="7437"/>
                  </a:cubicBezTo>
                  <a:cubicBezTo>
                    <a:pt x="14834" y="5472"/>
                    <a:pt x="14061" y="3584"/>
                    <a:pt x="12675" y="2189"/>
                  </a:cubicBezTo>
                  <a:cubicBezTo>
                    <a:pt x="11292" y="795"/>
                    <a:pt x="9410" y="8"/>
                    <a:pt x="7444" y="0"/>
                  </a:cubicBezTo>
                  <a:cubicBezTo>
                    <a:pt x="7435" y="0"/>
                    <a:pt x="7426" y="0"/>
                    <a:pt x="7417" y="0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133;p63">
              <a:extLst>
                <a:ext uri="{FF2B5EF4-FFF2-40B4-BE49-F238E27FC236}">
                  <a16:creationId xmlns:a16="http://schemas.microsoft.com/office/drawing/2014/main" id="{78B96DDB-0935-4446-863B-BDC824E1E346}"/>
                </a:ext>
              </a:extLst>
            </p:cNvPr>
            <p:cNvSpPr/>
            <p:nvPr/>
          </p:nvSpPr>
          <p:spPr>
            <a:xfrm>
              <a:off x="2121325" y="1651625"/>
              <a:ext cx="272600" cy="287950"/>
            </a:xfrm>
            <a:custGeom>
              <a:avLst/>
              <a:gdLst/>
              <a:ahLst/>
              <a:cxnLst/>
              <a:rect l="l" t="t" r="r" b="b"/>
              <a:pathLst>
                <a:path w="10904" h="11518" extrusionOk="0">
                  <a:moveTo>
                    <a:pt x="2" y="1"/>
                  </a:moveTo>
                  <a:lnTo>
                    <a:pt x="0" y="11518"/>
                  </a:lnTo>
                  <a:lnTo>
                    <a:pt x="10904" y="11518"/>
                  </a:lnTo>
                  <a:cubicBezTo>
                    <a:pt x="10391" y="5596"/>
                    <a:pt x="5836" y="826"/>
                    <a:pt x="2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134;p63">
              <a:extLst>
                <a:ext uri="{FF2B5EF4-FFF2-40B4-BE49-F238E27FC236}">
                  <a16:creationId xmlns:a16="http://schemas.microsoft.com/office/drawing/2014/main" id="{833699AB-5DB4-47B9-98AF-8D31D8D1CCBF}"/>
                </a:ext>
              </a:extLst>
            </p:cNvPr>
            <p:cNvSpPr/>
            <p:nvPr/>
          </p:nvSpPr>
          <p:spPr>
            <a:xfrm>
              <a:off x="1825800" y="1987150"/>
              <a:ext cx="231900" cy="233575"/>
            </a:xfrm>
            <a:custGeom>
              <a:avLst/>
              <a:gdLst/>
              <a:ahLst/>
              <a:cxnLst/>
              <a:rect l="l" t="t" r="r" b="b"/>
              <a:pathLst>
                <a:path w="9276" h="9343" extrusionOk="0">
                  <a:moveTo>
                    <a:pt x="0" y="1"/>
                  </a:moveTo>
                  <a:cubicBezTo>
                    <a:pt x="465" y="4930"/>
                    <a:pt x="4350" y="8842"/>
                    <a:pt x="9275" y="9343"/>
                  </a:cubicBezTo>
                  <a:lnTo>
                    <a:pt x="9275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135;p63">
              <a:extLst>
                <a:ext uri="{FF2B5EF4-FFF2-40B4-BE49-F238E27FC236}">
                  <a16:creationId xmlns:a16="http://schemas.microsoft.com/office/drawing/2014/main" id="{1AA54836-24AA-417E-924A-E80504F0E48E}"/>
                </a:ext>
              </a:extLst>
            </p:cNvPr>
            <p:cNvSpPr/>
            <p:nvPr/>
          </p:nvSpPr>
          <p:spPr>
            <a:xfrm>
              <a:off x="2121325" y="1987150"/>
              <a:ext cx="244350" cy="256250"/>
            </a:xfrm>
            <a:custGeom>
              <a:avLst/>
              <a:gdLst/>
              <a:ahLst/>
              <a:cxnLst/>
              <a:rect l="l" t="t" r="r" b="b"/>
              <a:pathLst>
                <a:path w="9774" h="10250" extrusionOk="0">
                  <a:moveTo>
                    <a:pt x="0" y="1"/>
                  </a:moveTo>
                  <a:lnTo>
                    <a:pt x="0" y="10249"/>
                  </a:lnTo>
                  <a:cubicBezTo>
                    <a:pt x="5200" y="9514"/>
                    <a:pt x="9280" y="5280"/>
                    <a:pt x="9773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136;p63">
              <a:extLst>
                <a:ext uri="{FF2B5EF4-FFF2-40B4-BE49-F238E27FC236}">
                  <a16:creationId xmlns:a16="http://schemas.microsoft.com/office/drawing/2014/main" id="{783FE600-F1F3-4D57-8D76-1EC6BD7A3C47}"/>
                </a:ext>
              </a:extLst>
            </p:cNvPr>
            <p:cNvSpPr/>
            <p:nvPr/>
          </p:nvSpPr>
          <p:spPr>
            <a:xfrm>
              <a:off x="1851375" y="1730300"/>
              <a:ext cx="206325" cy="209275"/>
            </a:xfrm>
            <a:custGeom>
              <a:avLst/>
              <a:gdLst/>
              <a:ahLst/>
              <a:cxnLst/>
              <a:rect l="l" t="t" r="r" b="b"/>
              <a:pathLst>
                <a:path w="8253" h="8371" extrusionOk="0">
                  <a:moveTo>
                    <a:pt x="8252" y="1"/>
                  </a:moveTo>
                  <a:cubicBezTo>
                    <a:pt x="3865" y="441"/>
                    <a:pt x="383" y="3959"/>
                    <a:pt x="1" y="8371"/>
                  </a:cubicBezTo>
                  <a:lnTo>
                    <a:pt x="8252" y="8371"/>
                  </a:lnTo>
                  <a:lnTo>
                    <a:pt x="8252" y="1"/>
                  </a:ln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137;p63">
              <a:extLst>
                <a:ext uri="{FF2B5EF4-FFF2-40B4-BE49-F238E27FC236}">
                  <a16:creationId xmlns:a16="http://schemas.microsoft.com/office/drawing/2014/main" id="{D7F5F501-3688-4B97-AE1D-F0DD67BAD8DB}"/>
                </a:ext>
              </a:extLst>
            </p:cNvPr>
            <p:cNvSpPr/>
            <p:nvPr/>
          </p:nvSpPr>
          <p:spPr>
            <a:xfrm>
              <a:off x="1956875" y="1835225"/>
              <a:ext cx="254975" cy="254475"/>
            </a:xfrm>
            <a:custGeom>
              <a:avLst/>
              <a:gdLst/>
              <a:ahLst/>
              <a:cxnLst/>
              <a:rect l="l" t="t" r="r" b="b"/>
              <a:pathLst>
                <a:path w="10199" h="10179" extrusionOk="0">
                  <a:moveTo>
                    <a:pt x="5097" y="1"/>
                  </a:moveTo>
                  <a:cubicBezTo>
                    <a:pt x="2296" y="1"/>
                    <a:pt x="21" y="2267"/>
                    <a:pt x="10" y="5070"/>
                  </a:cubicBezTo>
                  <a:cubicBezTo>
                    <a:pt x="0" y="7882"/>
                    <a:pt x="2271" y="10169"/>
                    <a:pt x="5081" y="10179"/>
                  </a:cubicBezTo>
                  <a:cubicBezTo>
                    <a:pt x="5088" y="10179"/>
                    <a:pt x="5095" y="10179"/>
                    <a:pt x="5102" y="10179"/>
                  </a:cubicBezTo>
                  <a:cubicBezTo>
                    <a:pt x="7903" y="10179"/>
                    <a:pt x="10178" y="7912"/>
                    <a:pt x="10189" y="5109"/>
                  </a:cubicBezTo>
                  <a:cubicBezTo>
                    <a:pt x="10199" y="2297"/>
                    <a:pt x="7928" y="10"/>
                    <a:pt x="5118" y="1"/>
                  </a:cubicBezTo>
                  <a:cubicBezTo>
                    <a:pt x="5111" y="1"/>
                    <a:pt x="5104" y="1"/>
                    <a:pt x="5097" y="1"/>
                  </a:cubicBezTo>
                  <a:close/>
                </a:path>
              </a:pathLst>
            </a:custGeom>
            <a:solidFill>
              <a:srgbClr val="F3F5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8690948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9"/>
          <p:cNvSpPr/>
          <p:nvPr/>
        </p:nvSpPr>
        <p:spPr>
          <a:xfrm>
            <a:off x="26655" y="532371"/>
            <a:ext cx="5151362" cy="4483091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9"/>
          <p:cNvSpPr txBox="1">
            <a:spLocks noGrp="1"/>
          </p:cNvSpPr>
          <p:nvPr>
            <p:ph type="title"/>
          </p:nvPr>
        </p:nvSpPr>
        <p:spPr>
          <a:xfrm>
            <a:off x="17559" y="56662"/>
            <a:ext cx="9099786" cy="17856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03 CÁCH VẼ UML</a:t>
            </a:r>
            <a:endParaRPr sz="4800"/>
          </a:p>
        </p:txBody>
      </p:sp>
      <p:sp>
        <p:nvSpPr>
          <p:cNvPr id="308" name="Google Shape;308;p39"/>
          <p:cNvSpPr/>
          <p:nvPr/>
        </p:nvSpPr>
        <p:spPr>
          <a:xfrm>
            <a:off x="5584500" y="3639275"/>
            <a:ext cx="1072200" cy="1072200"/>
          </a:xfrm>
          <a:prstGeom prst="ellipse">
            <a:avLst/>
          </a:prstGeom>
          <a:noFill/>
          <a:ln w="762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9"/>
          <p:cNvSpPr/>
          <p:nvPr/>
        </p:nvSpPr>
        <p:spPr>
          <a:xfrm>
            <a:off x="6469725" y="1831023"/>
            <a:ext cx="2173200" cy="217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31ED1B-6BA3-482F-9721-A99EB559221D}"/>
              </a:ext>
            </a:extLst>
          </p:cNvPr>
          <p:cNvSpPr txBox="1"/>
          <p:nvPr/>
        </p:nvSpPr>
        <p:spPr>
          <a:xfrm>
            <a:off x="823216" y="1831023"/>
            <a:ext cx="59547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>
                <a:solidFill>
                  <a:schemeClr val="bg2">
                    <a:lumMod val="75000"/>
                    <a:lumOff val="2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ERD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>
                <a:solidFill>
                  <a:schemeClr val="bg2">
                    <a:lumMod val="75000"/>
                    <a:lumOff val="2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CLASS DIAGRAM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>
                <a:solidFill>
                  <a:schemeClr val="bg2">
                    <a:lumMod val="75000"/>
                    <a:lumOff val="2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USECASE DIAGRAM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>
                <a:solidFill>
                  <a:schemeClr val="bg2">
                    <a:lumMod val="75000"/>
                    <a:lumOff val="2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SEQUENCE DIAGRAM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0"/>
          <p:cNvSpPr txBox="1">
            <a:spLocks noGrp="1"/>
          </p:cNvSpPr>
          <p:nvPr>
            <p:ph type="title"/>
          </p:nvPr>
        </p:nvSpPr>
        <p:spPr>
          <a:xfrm>
            <a:off x="1731775" y="475700"/>
            <a:ext cx="5680500" cy="5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Cảm nhận về công cụ</a:t>
            </a:r>
            <a:endParaRPr/>
          </a:p>
        </p:txBody>
      </p:sp>
      <p:sp>
        <p:nvSpPr>
          <p:cNvPr id="315" name="Google Shape;315;p40"/>
          <p:cNvSpPr txBox="1">
            <a:spLocks noGrp="1"/>
          </p:cNvSpPr>
          <p:nvPr>
            <p:ph type="subTitle" idx="1"/>
          </p:nvPr>
        </p:nvSpPr>
        <p:spPr>
          <a:xfrm>
            <a:off x="1513520" y="3830555"/>
            <a:ext cx="2694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ƯU ĐIỂM</a:t>
            </a:r>
            <a:endParaRPr/>
          </a:p>
        </p:txBody>
      </p:sp>
      <p:sp>
        <p:nvSpPr>
          <p:cNvPr id="317" name="Google Shape;317;p40"/>
          <p:cNvSpPr txBox="1">
            <a:spLocks noGrp="1"/>
          </p:cNvSpPr>
          <p:nvPr>
            <p:ph type="subTitle" idx="3"/>
          </p:nvPr>
        </p:nvSpPr>
        <p:spPr>
          <a:xfrm>
            <a:off x="4973380" y="3733350"/>
            <a:ext cx="2657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NHƯỢC ĐIỂM</a:t>
            </a:r>
            <a:endParaRPr/>
          </a:p>
        </p:txBody>
      </p:sp>
      <p:sp>
        <p:nvSpPr>
          <p:cNvPr id="321" name="Google Shape;321;p40"/>
          <p:cNvSpPr/>
          <p:nvPr/>
        </p:nvSpPr>
        <p:spPr>
          <a:xfrm>
            <a:off x="7894675" y="2590000"/>
            <a:ext cx="1072200" cy="1072200"/>
          </a:xfrm>
          <a:prstGeom prst="ellipse">
            <a:avLst/>
          </a:prstGeom>
          <a:noFill/>
          <a:ln w="762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40"/>
          <p:cNvSpPr/>
          <p:nvPr/>
        </p:nvSpPr>
        <p:spPr>
          <a:xfrm>
            <a:off x="446775" y="380300"/>
            <a:ext cx="833100" cy="833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5689;p69">
            <a:extLst>
              <a:ext uri="{FF2B5EF4-FFF2-40B4-BE49-F238E27FC236}">
                <a16:creationId xmlns:a16="http://schemas.microsoft.com/office/drawing/2014/main" id="{D2825EC9-7428-46AA-8642-99F4C9F1BBDB}"/>
              </a:ext>
            </a:extLst>
          </p:cNvPr>
          <p:cNvGrpSpPr/>
          <p:nvPr/>
        </p:nvGrpSpPr>
        <p:grpSpPr>
          <a:xfrm>
            <a:off x="1976435" y="1830700"/>
            <a:ext cx="1578984" cy="1518600"/>
            <a:chOff x="1492675" y="4992125"/>
            <a:chExt cx="481825" cy="481825"/>
          </a:xfrm>
        </p:grpSpPr>
        <p:sp>
          <p:nvSpPr>
            <p:cNvPr id="12" name="Google Shape;5690;p69">
              <a:extLst>
                <a:ext uri="{FF2B5EF4-FFF2-40B4-BE49-F238E27FC236}">
                  <a16:creationId xmlns:a16="http://schemas.microsoft.com/office/drawing/2014/main" id="{64F0499E-188D-4AF2-B8B7-CE686EAEB6A2}"/>
                </a:ext>
              </a:extLst>
            </p:cNvPr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" name="Google Shape;5691;p69">
              <a:extLst>
                <a:ext uri="{FF2B5EF4-FFF2-40B4-BE49-F238E27FC236}">
                  <a16:creationId xmlns:a16="http://schemas.microsoft.com/office/drawing/2014/main" id="{DD6DF485-23E6-43C8-B1DA-1E8611F89E4A}"/>
                </a:ext>
              </a:extLst>
            </p:cNvPr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4" name="Google Shape;5692;p69">
            <a:extLst>
              <a:ext uri="{FF2B5EF4-FFF2-40B4-BE49-F238E27FC236}">
                <a16:creationId xmlns:a16="http://schemas.microsoft.com/office/drawing/2014/main" id="{DEF43B46-8F1F-4C9E-8243-B93643A21529}"/>
              </a:ext>
            </a:extLst>
          </p:cNvPr>
          <p:cNvGrpSpPr/>
          <p:nvPr/>
        </p:nvGrpSpPr>
        <p:grpSpPr>
          <a:xfrm>
            <a:off x="5454869" y="1734206"/>
            <a:ext cx="1694530" cy="1615093"/>
            <a:chOff x="2085525" y="4992125"/>
            <a:chExt cx="481825" cy="481825"/>
          </a:xfrm>
        </p:grpSpPr>
        <p:sp>
          <p:nvSpPr>
            <p:cNvPr id="15" name="Google Shape;5693;p69">
              <a:extLst>
                <a:ext uri="{FF2B5EF4-FFF2-40B4-BE49-F238E27FC236}">
                  <a16:creationId xmlns:a16="http://schemas.microsoft.com/office/drawing/2014/main" id="{3678D483-9992-4AD8-AF23-A6797D04347F}"/>
                </a:ext>
              </a:extLst>
            </p:cNvPr>
            <p:cNvSpPr/>
            <p:nvPr/>
          </p:nvSpPr>
          <p:spPr>
            <a:xfrm>
              <a:off x="2244150" y="5152125"/>
              <a:ext cx="164500" cy="161825"/>
            </a:xfrm>
            <a:custGeom>
              <a:avLst/>
              <a:gdLst/>
              <a:ahLst/>
              <a:cxnLst/>
              <a:rect l="l" t="t" r="r" b="b"/>
              <a:pathLst>
                <a:path w="6580" h="6473" extrusionOk="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" name="Google Shape;5694;p69">
              <a:extLst>
                <a:ext uri="{FF2B5EF4-FFF2-40B4-BE49-F238E27FC236}">
                  <a16:creationId xmlns:a16="http://schemas.microsoft.com/office/drawing/2014/main" id="{857A67A6-0F37-4269-BDDA-62954B61F11C}"/>
                </a:ext>
              </a:extLst>
            </p:cNvPr>
            <p:cNvSpPr/>
            <p:nvPr/>
          </p:nvSpPr>
          <p:spPr>
            <a:xfrm>
              <a:off x="208552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1" name="Google Shape;5133;p68">
            <a:extLst>
              <a:ext uri="{FF2B5EF4-FFF2-40B4-BE49-F238E27FC236}">
                <a16:creationId xmlns:a16="http://schemas.microsoft.com/office/drawing/2014/main" id="{E2E28815-B90A-49D5-BA60-BE49FE0F5072}"/>
              </a:ext>
            </a:extLst>
          </p:cNvPr>
          <p:cNvGrpSpPr/>
          <p:nvPr/>
        </p:nvGrpSpPr>
        <p:grpSpPr>
          <a:xfrm>
            <a:off x="2188001" y="2670709"/>
            <a:ext cx="4784315" cy="2676692"/>
            <a:chOff x="5159450" y="1919950"/>
            <a:chExt cx="1541050" cy="862500"/>
          </a:xfrm>
        </p:grpSpPr>
        <p:sp>
          <p:nvSpPr>
            <p:cNvPr id="22" name="Google Shape;5134;p68">
              <a:extLst>
                <a:ext uri="{FF2B5EF4-FFF2-40B4-BE49-F238E27FC236}">
                  <a16:creationId xmlns:a16="http://schemas.microsoft.com/office/drawing/2014/main" id="{94C4EA28-3B16-4D52-9825-9C606DED1131}"/>
                </a:ext>
              </a:extLst>
            </p:cNvPr>
            <p:cNvSpPr/>
            <p:nvPr/>
          </p:nvSpPr>
          <p:spPr>
            <a:xfrm>
              <a:off x="5216414" y="2060033"/>
              <a:ext cx="1436820" cy="600250"/>
            </a:xfrm>
            <a:custGeom>
              <a:avLst/>
              <a:gdLst/>
              <a:ahLst/>
              <a:cxnLst/>
              <a:rect l="l" t="t" r="r" b="b"/>
              <a:pathLst>
                <a:path w="165771" h="69253" extrusionOk="0">
                  <a:moveTo>
                    <a:pt x="0" y="62158"/>
                  </a:moveTo>
                  <a:cubicBezTo>
                    <a:pt x="3093" y="59686"/>
                    <a:pt x="11731" y="46368"/>
                    <a:pt x="18559" y="47324"/>
                  </a:cubicBezTo>
                  <a:cubicBezTo>
                    <a:pt x="25388" y="48280"/>
                    <a:pt x="34933" y="75569"/>
                    <a:pt x="40971" y="67894"/>
                  </a:cubicBezTo>
                  <a:cubicBezTo>
                    <a:pt x="47009" y="60219"/>
                    <a:pt x="49466" y="8743"/>
                    <a:pt x="54788" y="1272"/>
                  </a:cubicBezTo>
                  <a:cubicBezTo>
                    <a:pt x="60110" y="-6199"/>
                    <a:pt x="66121" y="21612"/>
                    <a:pt x="72901" y="23070"/>
                  </a:cubicBezTo>
                  <a:cubicBezTo>
                    <a:pt x="79681" y="24528"/>
                    <a:pt x="89301" y="7131"/>
                    <a:pt x="95467" y="10022"/>
                  </a:cubicBezTo>
                  <a:cubicBezTo>
                    <a:pt x="101633" y="12913"/>
                    <a:pt x="104182" y="34714"/>
                    <a:pt x="109898" y="40416"/>
                  </a:cubicBezTo>
                  <a:cubicBezTo>
                    <a:pt x="115614" y="46118"/>
                    <a:pt x="123315" y="40320"/>
                    <a:pt x="129762" y="44234"/>
                  </a:cubicBezTo>
                  <a:cubicBezTo>
                    <a:pt x="136209" y="48148"/>
                    <a:pt x="142580" y="65416"/>
                    <a:pt x="148581" y="63902"/>
                  </a:cubicBezTo>
                  <a:cubicBezTo>
                    <a:pt x="154583" y="62388"/>
                    <a:pt x="162906" y="39942"/>
                    <a:pt x="165771" y="35150"/>
                  </a:cubicBezTo>
                </a:path>
              </a:pathLst>
            </a:custGeom>
            <a:noFill/>
            <a:ln w="19050" cap="flat" cmpd="sng">
              <a:solidFill>
                <a:srgbClr val="5F7D95"/>
              </a:solidFill>
              <a:prstDash val="solid"/>
              <a:round/>
              <a:headEnd type="oval" w="med" len="med"/>
              <a:tailEnd type="oval" w="med" len="med"/>
            </a:ln>
          </p:spPr>
        </p:sp>
        <p:grpSp>
          <p:nvGrpSpPr>
            <p:cNvPr id="23" name="Google Shape;5135;p68">
              <a:extLst>
                <a:ext uri="{FF2B5EF4-FFF2-40B4-BE49-F238E27FC236}">
                  <a16:creationId xmlns:a16="http://schemas.microsoft.com/office/drawing/2014/main" id="{378658FC-A316-45F6-8061-588818C54484}"/>
                </a:ext>
              </a:extLst>
            </p:cNvPr>
            <p:cNvGrpSpPr/>
            <p:nvPr/>
          </p:nvGrpSpPr>
          <p:grpSpPr>
            <a:xfrm>
              <a:off x="5159450" y="1919950"/>
              <a:ext cx="1541050" cy="862500"/>
              <a:chOff x="5159450" y="1919950"/>
              <a:chExt cx="1541050" cy="862500"/>
            </a:xfrm>
          </p:grpSpPr>
          <p:cxnSp>
            <p:nvCxnSpPr>
              <p:cNvPr id="24" name="Google Shape;5136;p68">
                <a:extLst>
                  <a:ext uri="{FF2B5EF4-FFF2-40B4-BE49-F238E27FC236}">
                    <a16:creationId xmlns:a16="http://schemas.microsoft.com/office/drawing/2014/main" id="{78114047-90E7-4DEA-9639-CFFAF5790330}"/>
                  </a:ext>
                </a:extLst>
              </p:cNvPr>
              <p:cNvCxnSpPr/>
              <p:nvPr/>
            </p:nvCxnSpPr>
            <p:spPr>
              <a:xfrm>
                <a:off x="5159450" y="1919950"/>
                <a:ext cx="0" cy="862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3E9E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5137;p68">
                <a:extLst>
                  <a:ext uri="{FF2B5EF4-FFF2-40B4-BE49-F238E27FC236}">
                    <a16:creationId xmlns:a16="http://schemas.microsoft.com/office/drawing/2014/main" id="{94404C10-7AEB-49E2-91C2-C4160E16AA75}"/>
                  </a:ext>
                </a:extLst>
              </p:cNvPr>
              <p:cNvCxnSpPr/>
              <p:nvPr/>
            </p:nvCxnSpPr>
            <p:spPr>
              <a:xfrm>
                <a:off x="5161200" y="2778975"/>
                <a:ext cx="1539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3E9E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" grpId="0" build="p"/>
      <p:bldP spid="317" grpId="0" build="p"/>
    </p:bldLst>
  </p:timing>
</p:sld>
</file>

<file path=ppt/theme/theme1.xml><?xml version="1.0" encoding="utf-8"?>
<a:theme xmlns:a="http://schemas.openxmlformats.org/drawingml/2006/main" name="Human Corneal Dystrophy by Slidesgo">
  <a:themeElements>
    <a:clrScheme name="Simple Light">
      <a:dk1>
        <a:srgbClr val="012A4A"/>
      </a:dk1>
      <a:lt1>
        <a:srgbClr val="D7E3FC"/>
      </a:lt1>
      <a:dk2>
        <a:srgbClr val="012A4A"/>
      </a:dk2>
      <a:lt2>
        <a:srgbClr val="FFFFFF"/>
      </a:lt2>
      <a:accent1>
        <a:srgbClr val="A0AFCE"/>
      </a:accent1>
      <a:accent2>
        <a:srgbClr val="EDF3FF"/>
      </a:accent2>
      <a:accent3>
        <a:srgbClr val="607091"/>
      </a:accent3>
      <a:accent4>
        <a:srgbClr val="D88383"/>
      </a:accent4>
      <a:accent5>
        <a:srgbClr val="FFFFFF"/>
      </a:accent5>
      <a:accent6>
        <a:srgbClr val="FFFFFF"/>
      </a:accent6>
      <a:hlink>
        <a:srgbClr val="012A4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423</Words>
  <Application>Microsoft Office PowerPoint</Application>
  <PresentationFormat>On-screen Show (16:9)</PresentationFormat>
  <Paragraphs>57</Paragraphs>
  <Slides>12</Slides>
  <Notes>11</Notes>
  <HiddenSlides>2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Lucida Sans</vt:lpstr>
      <vt:lpstr>Wingdings</vt:lpstr>
      <vt:lpstr>Roboto</vt:lpstr>
      <vt:lpstr>Arial</vt:lpstr>
      <vt:lpstr>Josefin Sans</vt:lpstr>
      <vt:lpstr>Human Corneal Dystrophy by Slidesgo</vt:lpstr>
      <vt:lpstr>PowerPoint Presentation</vt:lpstr>
      <vt:lpstr>Thông tin nhóm</vt:lpstr>
      <vt:lpstr>Tổng quan</vt:lpstr>
      <vt:lpstr>NỘI DUNG</vt:lpstr>
      <vt:lpstr>Lịch sử ra đời</vt:lpstr>
      <vt:lpstr>02  Cách cài đặt</vt:lpstr>
      <vt:lpstr>LƯU Ý</vt:lpstr>
      <vt:lpstr>03 CÁCH VẼ UML</vt:lpstr>
      <vt:lpstr>Cảm nhận về công cụ</vt:lpstr>
      <vt:lpstr>ƯU ĐIỂM</vt:lpstr>
      <vt:lpstr>NHƯỢC ĐIỂM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BICHTUYEN</dc:creator>
  <cp:lastModifiedBy>vdvd vdbdb</cp:lastModifiedBy>
  <cp:revision>8</cp:revision>
  <dcterms:modified xsi:type="dcterms:W3CDTF">2021-10-14T13:01:15Z</dcterms:modified>
</cp:coreProperties>
</file>