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341" autoAdjust="0"/>
  </p:normalViewPr>
  <p:slideViewPr>
    <p:cSldViewPr snapToGrid="0">
      <p:cViewPr>
        <p:scale>
          <a:sx n="66" d="100"/>
          <a:sy n="66" d="100"/>
        </p:scale>
        <p:origin x="1584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AF98-78E4-0F12-25DF-EEBAE2D8D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02AEF-C24B-715F-31C3-683A900FF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7367A-206F-3E7C-6142-ACE134C0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6EF2-4480-4948-A7D7-1FF105C103AF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E1C8E-8DF0-C4F7-709D-DC754AE7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A8CFE-BE27-BD59-F316-169479F2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A366-5817-47F8-B59D-EB9DA643F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136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CCC45-0CED-E287-87F0-4C07C573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D18CF-7995-897A-77EF-FFB5907E3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4D302-5C24-1272-7817-91FB4D77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6EF2-4480-4948-A7D7-1FF105C103AF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5A157-BB2E-B898-2A6F-7D1B5286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E2A0C-ED62-C845-4AE1-D8E15F0C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A366-5817-47F8-B59D-EB9DA643F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182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2F0382-3DB3-3775-2722-8101A5043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9DDF3-7458-3E0A-F24F-671E4CD9F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3602A-1CAF-742D-6EF4-AB348AE7E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6EF2-4480-4948-A7D7-1FF105C103AF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814C4-07E5-3844-30AC-3DDE6198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826CA-F27D-EFC2-AAEA-769AFBEA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A366-5817-47F8-B59D-EB9DA643F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499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1F07-656A-513F-39CD-3DB842F9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63651-A03C-939E-7957-1317F9FE0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3633B-3070-A3BC-EB37-25C81718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6EF2-4480-4948-A7D7-1FF105C103AF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3CFA3-D99E-BD91-6E76-EFC3A6AF6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5E051-FF44-2933-FAF6-2BD22BF8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A366-5817-47F8-B59D-EB9DA643F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15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C374-E276-E2DB-EB18-1F6E59DF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8BE44-334F-9405-F4C9-89AE9B816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D0414-08BB-28C2-6FED-0C19C17C6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6EF2-4480-4948-A7D7-1FF105C103AF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85E26-C541-B3DC-84AA-628C04EC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3D897-A300-5E31-3324-0880CCBA7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A366-5817-47F8-B59D-EB9DA643F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048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4088-D9B1-4365-69F8-45998E85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A9B99-F84B-C8FD-1497-B7C658091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B3CA0-EB13-353A-0E16-CD52B9DD7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BE177-ECC1-6589-C158-C7F64EED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6EF2-4480-4948-A7D7-1FF105C103AF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07C6D-A0CB-3625-7BEC-3A4548E0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9FE1A-CE20-48DA-27FE-E89902072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A366-5817-47F8-B59D-EB9DA643F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604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AEB97-F221-2D0D-59EC-842BE6A8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CE168-F2E4-C943-6264-F430DB11D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CCC75-18AF-A1A0-E8A3-58A4CEA40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2ADAF9-63F2-8988-AC02-48BDB9D8E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89BD2-B3E5-ED1C-66A6-1C415742D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6450AC-87FA-917E-75CA-B4EC849B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6EF2-4480-4948-A7D7-1FF105C103AF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BE97E9-61F4-18ED-1A3E-C0E6568C9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2FE81-0591-7D0F-50D8-8D9AEEE2E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A366-5817-47F8-B59D-EB9DA643F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740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7A97-DD4B-2B16-2EF3-13C68377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199269-D103-0333-39B2-DBD6487F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6EF2-4480-4948-A7D7-1FF105C103AF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25660-E3F3-A092-DA84-B94CE5AF3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CF11D-7BFF-BB55-7EC4-6E469170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A366-5817-47F8-B59D-EB9DA643F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096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AAD194-48BB-8D1E-E0F4-ED07A4AD7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6EF2-4480-4948-A7D7-1FF105C103AF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E9F897-8163-6605-DC14-0410634C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81F54-909C-E3DF-5582-5FA910865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A366-5817-47F8-B59D-EB9DA643F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646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76B2-1E16-5C7F-881E-CAB683D0D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F5240-DF76-0A12-21C3-1FEB50443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17D0C-7612-814C-BFF7-60EB28FE3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8BCC4-04DE-BA7C-BAC5-C039594CD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6EF2-4480-4948-A7D7-1FF105C103AF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7A636-D1B7-1ADB-0AD2-A9244FD5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7F599-26A2-821F-73E3-7868E07B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A366-5817-47F8-B59D-EB9DA643F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616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C1F2E-944C-46DD-9ED2-16C9DAB3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63228-03E8-F4E4-19F3-AB2CC0DDB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F7A2F-7772-11E2-F73A-C225245F5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008A9-531C-1233-550B-2FEA9EBF1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6EF2-4480-4948-A7D7-1FF105C103AF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F82D7-EEF1-ABBE-3976-B70A92EC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BC662-2C52-AFF5-A1F1-945818C4E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A366-5817-47F8-B59D-EB9DA643F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406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CB34E1-E5C3-6713-203F-E7172081D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312AE-1A18-E66B-882B-DF47D5074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E8F9E-0550-0F18-A8F7-A329D870C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E96EF2-4480-4948-A7D7-1FF105C103AF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99DE8-9066-D7CD-F8E2-DC87C7E12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514A6-B69E-B343-D2C3-E9B2FFAF3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74A366-5817-47F8-B59D-EB9DA643F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83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B89DFF86-9CEA-4D36-9AB8-3A2B01506466}"/>
              </a:ext>
            </a:extLst>
          </p:cNvPr>
          <p:cNvSpPr/>
          <p:nvPr/>
        </p:nvSpPr>
        <p:spPr>
          <a:xfrm>
            <a:off x="0" y="-12192"/>
            <a:ext cx="12192000" cy="685596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95F43F0-7861-D92A-2F28-4C5BCD0ADD68}"/>
              </a:ext>
            </a:extLst>
          </p:cNvPr>
          <p:cNvGrpSpPr/>
          <p:nvPr/>
        </p:nvGrpSpPr>
        <p:grpSpPr>
          <a:xfrm>
            <a:off x="-6648450" y="9398"/>
            <a:ext cx="9966960" cy="6858000"/>
            <a:chOff x="0" y="0"/>
            <a:chExt cx="996696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29954CE-7C33-4476-F860-BA059400226A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9A977E9-4B36-9A51-B578-46EA09F44F49}"/>
                </a:ext>
              </a:extLst>
            </p:cNvPr>
            <p:cNvSpPr/>
            <p:nvPr/>
          </p:nvSpPr>
          <p:spPr>
            <a:xfrm>
              <a:off x="9464040" y="5961888"/>
              <a:ext cx="502920" cy="89611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1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2EB31E-472A-A6F6-7961-2D4648A44758}"/>
              </a:ext>
            </a:extLst>
          </p:cNvPr>
          <p:cNvGrpSpPr/>
          <p:nvPr/>
        </p:nvGrpSpPr>
        <p:grpSpPr>
          <a:xfrm>
            <a:off x="-6849618" y="9398"/>
            <a:ext cx="10017252" cy="6858000"/>
            <a:chOff x="0" y="0"/>
            <a:chExt cx="10017252" cy="6858000"/>
          </a:xfrm>
          <a:solidFill>
            <a:schemeClr val="accent2">
              <a:lumMod val="75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324115-7B83-799E-7971-505B8B9D2DD2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220C148-8EBD-DF8B-34E6-073AA1864281}"/>
                </a:ext>
              </a:extLst>
            </p:cNvPr>
            <p:cNvSpPr/>
            <p:nvPr/>
          </p:nvSpPr>
          <p:spPr>
            <a:xfrm>
              <a:off x="9514332" y="5007864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2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F90803-A41D-C87F-E4EC-32CC0278FD6B}"/>
              </a:ext>
            </a:extLst>
          </p:cNvPr>
          <p:cNvGrpSpPr/>
          <p:nvPr/>
        </p:nvGrpSpPr>
        <p:grpSpPr>
          <a:xfrm>
            <a:off x="-7075932" y="9398"/>
            <a:ext cx="10017252" cy="6858000"/>
            <a:chOff x="0" y="0"/>
            <a:chExt cx="10017252" cy="6858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E97E3E-E737-5560-3506-FB2AE10D0B04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07839EB-E1F9-7B78-9EF7-708649DDBBA4}"/>
                </a:ext>
              </a:extLst>
            </p:cNvPr>
            <p:cNvSpPr/>
            <p:nvPr/>
          </p:nvSpPr>
          <p:spPr>
            <a:xfrm>
              <a:off x="9514332" y="405231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3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F0BF461-D077-B95F-B5F6-0C5E7B6195E9}"/>
              </a:ext>
            </a:extLst>
          </p:cNvPr>
          <p:cNvGrpSpPr/>
          <p:nvPr/>
        </p:nvGrpSpPr>
        <p:grpSpPr>
          <a:xfrm>
            <a:off x="-7327392" y="9398"/>
            <a:ext cx="10054971" cy="6858000"/>
            <a:chOff x="0" y="0"/>
            <a:chExt cx="10054971" cy="6858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0D4CD51-B153-F20E-2174-3EF247C93523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84B444F-F7FC-17CB-9B90-6FAC52356CA7}"/>
                </a:ext>
              </a:extLst>
            </p:cNvPr>
            <p:cNvSpPr/>
            <p:nvPr/>
          </p:nvSpPr>
          <p:spPr>
            <a:xfrm>
              <a:off x="9552051" y="3096768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4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477586C-911F-7909-3DBC-39CE84B87904}"/>
              </a:ext>
            </a:extLst>
          </p:cNvPr>
          <p:cNvGrpSpPr/>
          <p:nvPr/>
        </p:nvGrpSpPr>
        <p:grpSpPr>
          <a:xfrm>
            <a:off x="-7566279" y="7366"/>
            <a:ext cx="10004679" cy="6858000"/>
            <a:chOff x="0" y="0"/>
            <a:chExt cx="10004679" cy="6858000"/>
          </a:xfrm>
          <a:solidFill>
            <a:schemeClr val="accent4">
              <a:lumMod val="7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8E16696-866C-CDB4-120E-D484C151A974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38E280C-2490-9D47-CB67-3423454CC754}"/>
                </a:ext>
              </a:extLst>
            </p:cNvPr>
            <p:cNvSpPr/>
            <p:nvPr/>
          </p:nvSpPr>
          <p:spPr>
            <a:xfrm>
              <a:off x="9501759" y="217017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5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E4EC839-42D0-1F6E-FA1B-0CF75E46D414}"/>
              </a:ext>
            </a:extLst>
          </p:cNvPr>
          <p:cNvGrpSpPr/>
          <p:nvPr/>
        </p:nvGrpSpPr>
        <p:grpSpPr>
          <a:xfrm>
            <a:off x="-7780020" y="-7366"/>
            <a:ext cx="9992106" cy="6858000"/>
            <a:chOff x="0" y="0"/>
            <a:chExt cx="9992106" cy="685800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32DADAE-DEC2-D966-FF9D-8DA3D1281BBC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99AA815-82EA-BCB2-0218-65330C2F2732}"/>
                </a:ext>
              </a:extLst>
            </p:cNvPr>
            <p:cNvSpPr/>
            <p:nvPr/>
          </p:nvSpPr>
          <p:spPr>
            <a:xfrm>
              <a:off x="9489186" y="121259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6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836B866-2CDB-3B9A-E5C7-7AC58AC1731E}"/>
              </a:ext>
            </a:extLst>
          </p:cNvPr>
          <p:cNvGrpSpPr/>
          <p:nvPr/>
        </p:nvGrpSpPr>
        <p:grpSpPr>
          <a:xfrm>
            <a:off x="-8018907" y="0"/>
            <a:ext cx="10042398" cy="6858000"/>
            <a:chOff x="0" y="0"/>
            <a:chExt cx="10042398" cy="68580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1AA4923-4FAF-4FAE-979C-6F2F21A78F65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A2BAE63A-C360-9FB6-CD4F-1135CB28AD2A}"/>
                </a:ext>
              </a:extLst>
            </p:cNvPr>
            <p:cNvSpPr/>
            <p:nvPr/>
          </p:nvSpPr>
          <p:spPr>
            <a:xfrm>
              <a:off x="9539478" y="21945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7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8C3F2D8-3FAB-891C-4955-591040D6073F}"/>
              </a:ext>
            </a:extLst>
          </p:cNvPr>
          <p:cNvSpPr txBox="1"/>
          <p:nvPr/>
        </p:nvSpPr>
        <p:spPr>
          <a:xfrm>
            <a:off x="4120515" y="1653286"/>
            <a:ext cx="647242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masis MT Pro Black" panose="02040A04050005020304" pitchFamily="18" charset="0"/>
              </a:rPr>
              <a:t>BUSINESS PROJECT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HELLO WORLD</a:t>
            </a:r>
          </a:p>
          <a:p>
            <a:pPr algn="ctr"/>
            <a:endParaRPr lang="en-GB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53" name="Graphic 52" descr="Bar chart outline">
            <a:extLst>
              <a:ext uri="{FF2B5EF4-FFF2-40B4-BE49-F238E27FC236}">
                <a16:creationId xmlns:a16="http://schemas.microsoft.com/office/drawing/2014/main" id="{32B61B51-FBC2-2C3C-67A1-A39EAC293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5129" y="343636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78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8588B9-DA61-CD73-CF19-3E516454DF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5CB4C-9D86-F864-8A87-1A642145E2B8}"/>
              </a:ext>
            </a:extLst>
          </p:cNvPr>
          <p:cNvSpPr/>
          <p:nvPr/>
        </p:nvSpPr>
        <p:spPr>
          <a:xfrm>
            <a:off x="1596571" y="689426"/>
            <a:ext cx="2975429" cy="44704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6FFB94-AD7A-ECBC-0930-47B640961A3A}"/>
              </a:ext>
            </a:extLst>
          </p:cNvPr>
          <p:cNvSpPr/>
          <p:nvPr/>
        </p:nvSpPr>
        <p:spPr>
          <a:xfrm>
            <a:off x="1596571" y="5675085"/>
            <a:ext cx="8846460" cy="66765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41FA3D-AF54-627C-C686-21020A8B782D}"/>
              </a:ext>
            </a:extLst>
          </p:cNvPr>
          <p:cNvSpPr/>
          <p:nvPr/>
        </p:nvSpPr>
        <p:spPr>
          <a:xfrm>
            <a:off x="8621487" y="5675085"/>
            <a:ext cx="667657" cy="6676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3AF9F52-F1B8-D8C7-7190-0D7D1DE9E02D}"/>
              </a:ext>
            </a:extLst>
          </p:cNvPr>
          <p:cNvSpPr/>
          <p:nvPr/>
        </p:nvSpPr>
        <p:spPr>
          <a:xfrm>
            <a:off x="7467602" y="689426"/>
            <a:ext cx="2975429" cy="44704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793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CCF6FD-5C24-5619-95A3-A70D06377898}"/>
              </a:ext>
            </a:extLst>
          </p:cNvPr>
          <p:cNvSpPr/>
          <p:nvPr/>
        </p:nvSpPr>
        <p:spPr>
          <a:xfrm>
            <a:off x="0" y="1074057"/>
            <a:ext cx="12192000" cy="5783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06B4D7-ACFE-C2F6-1558-3DB36A4603EC}"/>
              </a:ext>
            </a:extLst>
          </p:cNvPr>
          <p:cNvSpPr/>
          <p:nvPr/>
        </p:nvSpPr>
        <p:spPr>
          <a:xfrm>
            <a:off x="0" y="304801"/>
            <a:ext cx="2380343" cy="92891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4E40D0-2521-2B68-E1B5-FAF02B623087}"/>
              </a:ext>
            </a:extLst>
          </p:cNvPr>
          <p:cNvSpPr txBox="1"/>
          <p:nvPr/>
        </p:nvSpPr>
        <p:spPr>
          <a:xfrm>
            <a:off x="101599" y="319314"/>
            <a:ext cx="190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masis MT Pro Black" panose="02040A04050005020304" pitchFamily="18" charset="0"/>
              </a:rPr>
              <a:t>PAGE 1</a:t>
            </a:r>
            <a:endParaRPr lang="en-GB" sz="36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55429C-8A23-C521-FF24-DAFBF0B26063}"/>
              </a:ext>
            </a:extLst>
          </p:cNvPr>
          <p:cNvSpPr txBox="1"/>
          <p:nvPr/>
        </p:nvSpPr>
        <p:spPr>
          <a:xfrm>
            <a:off x="2503713" y="319314"/>
            <a:ext cx="190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Amasis MT Pro Black" panose="02040A04050005020304" pitchFamily="18" charset="0"/>
              </a:rPr>
              <a:t>PAGE 2</a:t>
            </a:r>
            <a:endParaRPr lang="en-GB" sz="3600" dirty="0">
              <a:solidFill>
                <a:schemeClr val="bg2">
                  <a:lumMod val="25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AB6B33-AF80-E1A4-157D-A484AA2DDEE8}"/>
              </a:ext>
            </a:extLst>
          </p:cNvPr>
          <p:cNvSpPr txBox="1"/>
          <p:nvPr/>
        </p:nvSpPr>
        <p:spPr>
          <a:xfrm>
            <a:off x="4804226" y="304801"/>
            <a:ext cx="190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Amasis MT Pro Black" panose="02040A04050005020304" pitchFamily="18" charset="0"/>
              </a:rPr>
              <a:t>PAGE 3</a:t>
            </a:r>
            <a:endParaRPr lang="en-GB" sz="3600" dirty="0">
              <a:solidFill>
                <a:schemeClr val="bg2">
                  <a:lumMod val="25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2CE6F1-7645-075E-3398-493D1A30C454}"/>
              </a:ext>
            </a:extLst>
          </p:cNvPr>
          <p:cNvSpPr txBox="1"/>
          <p:nvPr/>
        </p:nvSpPr>
        <p:spPr>
          <a:xfrm>
            <a:off x="7104739" y="304801"/>
            <a:ext cx="190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Amasis MT Pro Black" panose="02040A04050005020304" pitchFamily="18" charset="0"/>
              </a:rPr>
              <a:t>PAGE 4</a:t>
            </a:r>
            <a:endParaRPr lang="en-GB" sz="3600" dirty="0">
              <a:solidFill>
                <a:schemeClr val="bg2">
                  <a:lumMod val="25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43E515-992A-91F4-A77C-C2DAC2BF1979}"/>
              </a:ext>
            </a:extLst>
          </p:cNvPr>
          <p:cNvSpPr txBox="1"/>
          <p:nvPr/>
        </p:nvSpPr>
        <p:spPr>
          <a:xfrm>
            <a:off x="9405252" y="304801"/>
            <a:ext cx="190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Amasis MT Pro Black" panose="02040A04050005020304" pitchFamily="18" charset="0"/>
              </a:rPr>
              <a:t>PAGE 5</a:t>
            </a:r>
            <a:endParaRPr lang="en-GB" sz="3600" dirty="0">
              <a:solidFill>
                <a:schemeClr val="bg2">
                  <a:lumMod val="25000"/>
                </a:schemeClr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348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06B4D7-ACFE-C2F6-1558-3DB36A4603EC}"/>
              </a:ext>
            </a:extLst>
          </p:cNvPr>
          <p:cNvSpPr/>
          <p:nvPr/>
        </p:nvSpPr>
        <p:spPr>
          <a:xfrm>
            <a:off x="2264226" y="319314"/>
            <a:ext cx="2380343" cy="9289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CCF6FD-5C24-5619-95A3-A70D06377898}"/>
              </a:ext>
            </a:extLst>
          </p:cNvPr>
          <p:cNvSpPr/>
          <p:nvPr/>
        </p:nvSpPr>
        <p:spPr>
          <a:xfrm>
            <a:off x="0" y="1074057"/>
            <a:ext cx="12192000" cy="57839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4E40D0-2521-2B68-E1B5-FAF02B623087}"/>
              </a:ext>
            </a:extLst>
          </p:cNvPr>
          <p:cNvSpPr txBox="1"/>
          <p:nvPr/>
        </p:nvSpPr>
        <p:spPr>
          <a:xfrm>
            <a:off x="101599" y="319314"/>
            <a:ext cx="190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Amasis MT Pro Black" panose="02040A04050005020304" pitchFamily="18" charset="0"/>
              </a:rPr>
              <a:t>PAGE 1</a:t>
            </a:r>
            <a:endParaRPr lang="en-GB" sz="3600" dirty="0">
              <a:solidFill>
                <a:schemeClr val="bg2">
                  <a:lumMod val="25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55429C-8A23-C521-FF24-DAFBF0B26063}"/>
              </a:ext>
            </a:extLst>
          </p:cNvPr>
          <p:cNvSpPr txBox="1"/>
          <p:nvPr/>
        </p:nvSpPr>
        <p:spPr>
          <a:xfrm>
            <a:off x="2503713" y="319314"/>
            <a:ext cx="190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masis MT Pro Black" panose="02040A04050005020304" pitchFamily="18" charset="0"/>
              </a:rPr>
              <a:t>PAGE 2</a:t>
            </a:r>
            <a:endParaRPr lang="en-GB" sz="36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AB6B33-AF80-E1A4-157D-A484AA2DDEE8}"/>
              </a:ext>
            </a:extLst>
          </p:cNvPr>
          <p:cNvSpPr txBox="1"/>
          <p:nvPr/>
        </p:nvSpPr>
        <p:spPr>
          <a:xfrm>
            <a:off x="4804226" y="304801"/>
            <a:ext cx="190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Amasis MT Pro Black" panose="02040A04050005020304" pitchFamily="18" charset="0"/>
              </a:rPr>
              <a:t>PAGE 3</a:t>
            </a:r>
            <a:endParaRPr lang="en-GB" sz="3600" dirty="0">
              <a:solidFill>
                <a:schemeClr val="bg2">
                  <a:lumMod val="25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2CE6F1-7645-075E-3398-493D1A30C454}"/>
              </a:ext>
            </a:extLst>
          </p:cNvPr>
          <p:cNvSpPr txBox="1"/>
          <p:nvPr/>
        </p:nvSpPr>
        <p:spPr>
          <a:xfrm>
            <a:off x="7104739" y="304801"/>
            <a:ext cx="190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Amasis MT Pro Black" panose="02040A04050005020304" pitchFamily="18" charset="0"/>
              </a:rPr>
              <a:t>PAGE 4</a:t>
            </a:r>
            <a:endParaRPr lang="en-GB" sz="3600" dirty="0">
              <a:solidFill>
                <a:schemeClr val="bg2">
                  <a:lumMod val="25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43E515-992A-91F4-A77C-C2DAC2BF1979}"/>
              </a:ext>
            </a:extLst>
          </p:cNvPr>
          <p:cNvSpPr txBox="1"/>
          <p:nvPr/>
        </p:nvSpPr>
        <p:spPr>
          <a:xfrm>
            <a:off x="9405252" y="304801"/>
            <a:ext cx="190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Amasis MT Pro Black" panose="02040A04050005020304" pitchFamily="18" charset="0"/>
              </a:rPr>
              <a:t>PAGE 5</a:t>
            </a:r>
            <a:endParaRPr lang="en-GB" sz="3600" dirty="0">
              <a:solidFill>
                <a:schemeClr val="bg2">
                  <a:lumMod val="25000"/>
                </a:schemeClr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532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06B4D7-ACFE-C2F6-1558-3DB36A4603EC}"/>
              </a:ext>
            </a:extLst>
          </p:cNvPr>
          <p:cNvSpPr/>
          <p:nvPr/>
        </p:nvSpPr>
        <p:spPr>
          <a:xfrm>
            <a:off x="4564740" y="319314"/>
            <a:ext cx="2380343" cy="92891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CCF6FD-5C24-5619-95A3-A70D06377898}"/>
              </a:ext>
            </a:extLst>
          </p:cNvPr>
          <p:cNvSpPr/>
          <p:nvPr/>
        </p:nvSpPr>
        <p:spPr>
          <a:xfrm>
            <a:off x="0" y="1074057"/>
            <a:ext cx="12192000" cy="57839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4E40D0-2521-2B68-E1B5-FAF02B623087}"/>
              </a:ext>
            </a:extLst>
          </p:cNvPr>
          <p:cNvSpPr txBox="1"/>
          <p:nvPr/>
        </p:nvSpPr>
        <p:spPr>
          <a:xfrm>
            <a:off x="101599" y="319314"/>
            <a:ext cx="190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Amasis MT Pro Black" panose="02040A04050005020304" pitchFamily="18" charset="0"/>
              </a:rPr>
              <a:t>PAGE 1</a:t>
            </a:r>
            <a:endParaRPr lang="en-GB" sz="3600" dirty="0">
              <a:solidFill>
                <a:schemeClr val="bg2">
                  <a:lumMod val="25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55429C-8A23-C521-FF24-DAFBF0B26063}"/>
              </a:ext>
            </a:extLst>
          </p:cNvPr>
          <p:cNvSpPr txBox="1"/>
          <p:nvPr/>
        </p:nvSpPr>
        <p:spPr>
          <a:xfrm>
            <a:off x="2503713" y="319314"/>
            <a:ext cx="190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Amasis MT Pro Black" panose="02040A04050005020304" pitchFamily="18" charset="0"/>
              </a:rPr>
              <a:t>PAGE 2</a:t>
            </a:r>
            <a:endParaRPr lang="en-GB" sz="3600" dirty="0">
              <a:solidFill>
                <a:schemeClr val="bg2">
                  <a:lumMod val="25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AB6B33-AF80-E1A4-157D-A484AA2DDEE8}"/>
              </a:ext>
            </a:extLst>
          </p:cNvPr>
          <p:cNvSpPr txBox="1"/>
          <p:nvPr/>
        </p:nvSpPr>
        <p:spPr>
          <a:xfrm>
            <a:off x="4804226" y="304801"/>
            <a:ext cx="190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masis MT Pro Black" panose="02040A04050005020304" pitchFamily="18" charset="0"/>
              </a:rPr>
              <a:t>PAGE 3</a:t>
            </a:r>
            <a:endParaRPr lang="en-GB" sz="36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2CE6F1-7645-075E-3398-493D1A30C454}"/>
              </a:ext>
            </a:extLst>
          </p:cNvPr>
          <p:cNvSpPr txBox="1"/>
          <p:nvPr/>
        </p:nvSpPr>
        <p:spPr>
          <a:xfrm>
            <a:off x="7104739" y="304801"/>
            <a:ext cx="190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Amasis MT Pro Black" panose="02040A04050005020304" pitchFamily="18" charset="0"/>
              </a:rPr>
              <a:t>PAGE 4</a:t>
            </a:r>
            <a:endParaRPr lang="en-GB" sz="3600" dirty="0">
              <a:solidFill>
                <a:schemeClr val="bg2">
                  <a:lumMod val="25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43E515-992A-91F4-A77C-C2DAC2BF1979}"/>
              </a:ext>
            </a:extLst>
          </p:cNvPr>
          <p:cNvSpPr txBox="1"/>
          <p:nvPr/>
        </p:nvSpPr>
        <p:spPr>
          <a:xfrm>
            <a:off x="9405252" y="304801"/>
            <a:ext cx="190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Amasis MT Pro Black" panose="02040A04050005020304" pitchFamily="18" charset="0"/>
              </a:rPr>
              <a:t>PAGE 5</a:t>
            </a:r>
            <a:endParaRPr lang="en-GB" sz="3600" dirty="0">
              <a:solidFill>
                <a:schemeClr val="bg2">
                  <a:lumMod val="25000"/>
                </a:schemeClr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0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06B4D7-ACFE-C2F6-1558-3DB36A4603EC}"/>
              </a:ext>
            </a:extLst>
          </p:cNvPr>
          <p:cNvSpPr/>
          <p:nvPr/>
        </p:nvSpPr>
        <p:spPr>
          <a:xfrm>
            <a:off x="6865252" y="304801"/>
            <a:ext cx="2380343" cy="928914"/>
          </a:xfrm>
          <a:prstGeom prst="round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CCF6FD-5C24-5619-95A3-A70D06377898}"/>
              </a:ext>
            </a:extLst>
          </p:cNvPr>
          <p:cNvSpPr/>
          <p:nvPr/>
        </p:nvSpPr>
        <p:spPr>
          <a:xfrm>
            <a:off x="0" y="1074057"/>
            <a:ext cx="12192000" cy="5783943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4E40D0-2521-2B68-E1B5-FAF02B623087}"/>
              </a:ext>
            </a:extLst>
          </p:cNvPr>
          <p:cNvSpPr txBox="1"/>
          <p:nvPr/>
        </p:nvSpPr>
        <p:spPr>
          <a:xfrm>
            <a:off x="101599" y="319314"/>
            <a:ext cx="190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Amasis MT Pro Black" panose="02040A04050005020304" pitchFamily="18" charset="0"/>
              </a:rPr>
              <a:t>PAGE 1</a:t>
            </a:r>
            <a:endParaRPr lang="en-GB" sz="3600" dirty="0">
              <a:solidFill>
                <a:schemeClr val="bg2">
                  <a:lumMod val="25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55429C-8A23-C521-FF24-DAFBF0B26063}"/>
              </a:ext>
            </a:extLst>
          </p:cNvPr>
          <p:cNvSpPr txBox="1"/>
          <p:nvPr/>
        </p:nvSpPr>
        <p:spPr>
          <a:xfrm>
            <a:off x="2503713" y="319314"/>
            <a:ext cx="190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Amasis MT Pro Black" panose="02040A04050005020304" pitchFamily="18" charset="0"/>
              </a:rPr>
              <a:t>PAGE 2</a:t>
            </a:r>
            <a:endParaRPr lang="en-GB" sz="3600" dirty="0">
              <a:solidFill>
                <a:schemeClr val="bg2">
                  <a:lumMod val="25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AB6B33-AF80-E1A4-157D-A484AA2DDEE8}"/>
              </a:ext>
            </a:extLst>
          </p:cNvPr>
          <p:cNvSpPr txBox="1"/>
          <p:nvPr/>
        </p:nvSpPr>
        <p:spPr>
          <a:xfrm>
            <a:off x="4804226" y="304801"/>
            <a:ext cx="190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Amasis MT Pro Black" panose="02040A04050005020304" pitchFamily="18" charset="0"/>
              </a:rPr>
              <a:t>PAGE 3</a:t>
            </a:r>
            <a:endParaRPr lang="en-GB" sz="3600" dirty="0">
              <a:solidFill>
                <a:schemeClr val="bg2">
                  <a:lumMod val="25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2CE6F1-7645-075E-3398-493D1A30C454}"/>
              </a:ext>
            </a:extLst>
          </p:cNvPr>
          <p:cNvSpPr txBox="1"/>
          <p:nvPr/>
        </p:nvSpPr>
        <p:spPr>
          <a:xfrm>
            <a:off x="7104739" y="304801"/>
            <a:ext cx="190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masis MT Pro Black" panose="02040A04050005020304" pitchFamily="18" charset="0"/>
              </a:rPr>
              <a:t>PAGE 4</a:t>
            </a:r>
            <a:endParaRPr lang="en-GB" sz="36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43E515-992A-91F4-A77C-C2DAC2BF1979}"/>
              </a:ext>
            </a:extLst>
          </p:cNvPr>
          <p:cNvSpPr txBox="1"/>
          <p:nvPr/>
        </p:nvSpPr>
        <p:spPr>
          <a:xfrm>
            <a:off x="9405252" y="304801"/>
            <a:ext cx="190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Amasis MT Pro Black" panose="02040A04050005020304" pitchFamily="18" charset="0"/>
              </a:rPr>
              <a:t>PAGE 5</a:t>
            </a:r>
            <a:endParaRPr lang="en-GB" sz="3600" dirty="0">
              <a:solidFill>
                <a:schemeClr val="bg2">
                  <a:lumMod val="25000"/>
                </a:schemeClr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869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06B4D7-ACFE-C2F6-1558-3DB36A4603EC}"/>
              </a:ext>
            </a:extLst>
          </p:cNvPr>
          <p:cNvSpPr/>
          <p:nvPr/>
        </p:nvSpPr>
        <p:spPr>
          <a:xfrm>
            <a:off x="9165765" y="319314"/>
            <a:ext cx="2380343" cy="928914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CCF6FD-5C24-5619-95A3-A70D06377898}"/>
              </a:ext>
            </a:extLst>
          </p:cNvPr>
          <p:cNvSpPr/>
          <p:nvPr/>
        </p:nvSpPr>
        <p:spPr>
          <a:xfrm>
            <a:off x="0" y="1074057"/>
            <a:ext cx="12192000" cy="578394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4E40D0-2521-2B68-E1B5-FAF02B623087}"/>
              </a:ext>
            </a:extLst>
          </p:cNvPr>
          <p:cNvSpPr txBox="1"/>
          <p:nvPr/>
        </p:nvSpPr>
        <p:spPr>
          <a:xfrm>
            <a:off x="101599" y="319314"/>
            <a:ext cx="190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Amasis MT Pro Black" panose="02040A04050005020304" pitchFamily="18" charset="0"/>
              </a:rPr>
              <a:t>PAGE 1</a:t>
            </a:r>
            <a:endParaRPr lang="en-GB" sz="3600" dirty="0">
              <a:solidFill>
                <a:schemeClr val="bg2">
                  <a:lumMod val="25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55429C-8A23-C521-FF24-DAFBF0B26063}"/>
              </a:ext>
            </a:extLst>
          </p:cNvPr>
          <p:cNvSpPr txBox="1"/>
          <p:nvPr/>
        </p:nvSpPr>
        <p:spPr>
          <a:xfrm>
            <a:off x="2503713" y="319314"/>
            <a:ext cx="190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Amasis MT Pro Black" panose="02040A04050005020304" pitchFamily="18" charset="0"/>
              </a:rPr>
              <a:t>PAGE 2</a:t>
            </a:r>
            <a:endParaRPr lang="en-GB" sz="3600" dirty="0">
              <a:solidFill>
                <a:schemeClr val="bg2">
                  <a:lumMod val="25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AB6B33-AF80-E1A4-157D-A484AA2DDEE8}"/>
              </a:ext>
            </a:extLst>
          </p:cNvPr>
          <p:cNvSpPr txBox="1"/>
          <p:nvPr/>
        </p:nvSpPr>
        <p:spPr>
          <a:xfrm>
            <a:off x="4804226" y="304801"/>
            <a:ext cx="190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Amasis MT Pro Black" panose="02040A04050005020304" pitchFamily="18" charset="0"/>
              </a:rPr>
              <a:t>PAGE 3</a:t>
            </a:r>
            <a:endParaRPr lang="en-GB" sz="3600" dirty="0">
              <a:solidFill>
                <a:schemeClr val="bg2">
                  <a:lumMod val="25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2CE6F1-7645-075E-3398-493D1A30C454}"/>
              </a:ext>
            </a:extLst>
          </p:cNvPr>
          <p:cNvSpPr txBox="1"/>
          <p:nvPr/>
        </p:nvSpPr>
        <p:spPr>
          <a:xfrm>
            <a:off x="7104739" y="304801"/>
            <a:ext cx="190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Amasis MT Pro Black" panose="02040A04050005020304" pitchFamily="18" charset="0"/>
              </a:rPr>
              <a:t>PAGE 4</a:t>
            </a:r>
            <a:endParaRPr lang="en-GB" sz="3600" dirty="0">
              <a:solidFill>
                <a:schemeClr val="bg2">
                  <a:lumMod val="25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43E515-992A-91F4-A77C-C2DAC2BF1979}"/>
              </a:ext>
            </a:extLst>
          </p:cNvPr>
          <p:cNvSpPr txBox="1"/>
          <p:nvPr/>
        </p:nvSpPr>
        <p:spPr>
          <a:xfrm>
            <a:off x="9405252" y="304801"/>
            <a:ext cx="190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PAGE 5</a:t>
            </a:r>
            <a:endParaRPr lang="en-GB" sz="3600" dirty="0">
              <a:solidFill>
                <a:schemeClr val="bg1">
                  <a:lumMod val="95000"/>
                </a:schemeClr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079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F6A41EF-73AC-6F42-7F92-5CFD3603E20F}"/>
              </a:ext>
            </a:extLst>
          </p:cNvPr>
          <p:cNvSpPr/>
          <p:nvPr/>
        </p:nvSpPr>
        <p:spPr>
          <a:xfrm>
            <a:off x="6415313" y="1654628"/>
            <a:ext cx="1248229" cy="4920343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1270000" dist="76200" dir="5400000" sx="118000" sy="118000" algn="ctr" rotWithShape="0">
              <a:srgbClr val="000000">
                <a:alpha val="5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 useBgFill="1"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D608682-1EEF-6359-20BE-051ABB8C908C}"/>
              </a:ext>
            </a:extLst>
          </p:cNvPr>
          <p:cNvSpPr/>
          <p:nvPr/>
        </p:nvSpPr>
        <p:spPr>
          <a:xfrm>
            <a:off x="9216571" y="667657"/>
            <a:ext cx="1248229" cy="5907314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1270000" dist="76200" dir="5400000" sx="118000" sy="118000" algn="ctr" rotWithShape="0">
              <a:srgbClr val="000000">
                <a:alpha val="5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 useBgFill="1"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9F12C9-A210-4CC5-42E6-E73892106C13}"/>
              </a:ext>
            </a:extLst>
          </p:cNvPr>
          <p:cNvSpPr/>
          <p:nvPr/>
        </p:nvSpPr>
        <p:spPr>
          <a:xfrm>
            <a:off x="10617200" y="1070428"/>
            <a:ext cx="1248229" cy="4920343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1270000" dist="76200" dir="5400000" sx="118000" sy="118000" algn="ctr" rotWithShape="0">
              <a:srgbClr val="000000">
                <a:alpha val="5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F61AB5E-E10B-D21F-BC32-213F5EA0199E}"/>
              </a:ext>
            </a:extLst>
          </p:cNvPr>
          <p:cNvSpPr/>
          <p:nvPr/>
        </p:nvSpPr>
        <p:spPr>
          <a:xfrm>
            <a:off x="7815942" y="101600"/>
            <a:ext cx="1248229" cy="5486400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1270000" dist="76200" dir="5400000" sx="118000" sy="118000" algn="ctr" rotWithShape="0">
              <a:srgbClr val="000000">
                <a:alpha val="5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2B255D-A77F-D5B2-AB2F-D66ADAAE517A}"/>
              </a:ext>
            </a:extLst>
          </p:cNvPr>
          <p:cNvSpPr txBox="1"/>
          <p:nvPr/>
        </p:nvSpPr>
        <p:spPr>
          <a:xfrm>
            <a:off x="3614059" y="1926771"/>
            <a:ext cx="432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Title</a:t>
            </a:r>
          </a:p>
          <a:p>
            <a:r>
              <a:rPr lang="en-US" dirty="0">
                <a:solidFill>
                  <a:schemeClr val="bg1"/>
                </a:solidFill>
              </a:rPr>
              <a:t>content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31C98C-70B5-164B-0C7D-70E1DB1ECE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bg2">
                  <a:lumMod val="75000"/>
                  <a:alpha val="54000"/>
                </a:schemeClr>
              </a:gs>
              <a:gs pos="83000">
                <a:schemeClr val="bg2">
                  <a:lumMod val="50000"/>
                  <a:alpha val="29000"/>
                </a:schemeClr>
              </a:gs>
              <a:gs pos="100000">
                <a:schemeClr val="bg2">
                  <a:lumMod val="50000"/>
                  <a:alpha val="48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6CA64F-CEA5-430C-44BB-58FD5CF30634}"/>
              </a:ext>
            </a:extLst>
          </p:cNvPr>
          <p:cNvSpPr/>
          <p:nvPr/>
        </p:nvSpPr>
        <p:spPr>
          <a:xfrm>
            <a:off x="326571" y="2181216"/>
            <a:ext cx="2249714" cy="222475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7874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6A307-E40D-C11A-CF94-C203F9B532BF}"/>
              </a:ext>
            </a:extLst>
          </p:cNvPr>
          <p:cNvSpPr/>
          <p:nvPr/>
        </p:nvSpPr>
        <p:spPr>
          <a:xfrm>
            <a:off x="674188" y="4628605"/>
            <a:ext cx="1554480" cy="155448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7874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4206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F6A41EF-73AC-6F42-7F92-5CFD3603E20F}"/>
              </a:ext>
            </a:extLst>
          </p:cNvPr>
          <p:cNvSpPr/>
          <p:nvPr/>
        </p:nvSpPr>
        <p:spPr>
          <a:xfrm>
            <a:off x="6415313" y="1654628"/>
            <a:ext cx="1248229" cy="4920343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1270000" dir="198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 useBgFill="1"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D608682-1EEF-6359-20BE-051ABB8C908C}"/>
              </a:ext>
            </a:extLst>
          </p:cNvPr>
          <p:cNvSpPr/>
          <p:nvPr/>
        </p:nvSpPr>
        <p:spPr>
          <a:xfrm>
            <a:off x="9216571" y="667657"/>
            <a:ext cx="1248229" cy="5907314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1270000" dir="198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 useBgFill="1"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9F12C9-A210-4CC5-42E6-E73892106C13}"/>
              </a:ext>
            </a:extLst>
          </p:cNvPr>
          <p:cNvSpPr/>
          <p:nvPr/>
        </p:nvSpPr>
        <p:spPr>
          <a:xfrm>
            <a:off x="10617200" y="1070428"/>
            <a:ext cx="1248229" cy="4920343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1270000" dir="198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F61AB5E-E10B-D21F-BC32-213F5EA0199E}"/>
              </a:ext>
            </a:extLst>
          </p:cNvPr>
          <p:cNvSpPr/>
          <p:nvPr/>
        </p:nvSpPr>
        <p:spPr>
          <a:xfrm>
            <a:off x="7815942" y="101600"/>
            <a:ext cx="1248229" cy="5486400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1270000" dir="198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2B255D-A77F-D5B2-AB2F-D66ADAAE517A}"/>
              </a:ext>
            </a:extLst>
          </p:cNvPr>
          <p:cNvSpPr txBox="1"/>
          <p:nvPr/>
        </p:nvSpPr>
        <p:spPr>
          <a:xfrm>
            <a:off x="3614059" y="1926771"/>
            <a:ext cx="432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Title</a:t>
            </a:r>
          </a:p>
          <a:p>
            <a:r>
              <a:rPr lang="en-US" dirty="0">
                <a:solidFill>
                  <a:schemeClr val="bg1"/>
                </a:solidFill>
              </a:rPr>
              <a:t>content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FE32DE-9A5A-9C1C-8F76-076154F84D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bg2">
                  <a:lumMod val="75000"/>
                  <a:alpha val="54000"/>
                </a:schemeClr>
              </a:gs>
              <a:gs pos="83000">
                <a:schemeClr val="bg2">
                  <a:lumMod val="50000"/>
                  <a:alpha val="29000"/>
                </a:schemeClr>
              </a:gs>
              <a:gs pos="100000">
                <a:schemeClr val="bg2">
                  <a:lumMod val="50000"/>
                  <a:alpha val="48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A66A224-0AC0-6037-45EE-959536768507}"/>
              </a:ext>
            </a:extLst>
          </p:cNvPr>
          <p:cNvSpPr/>
          <p:nvPr/>
        </p:nvSpPr>
        <p:spPr>
          <a:xfrm>
            <a:off x="674188" y="769256"/>
            <a:ext cx="1554480" cy="155448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7874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FB3DCE-6632-510F-92E1-60E60931166C}"/>
              </a:ext>
            </a:extLst>
          </p:cNvPr>
          <p:cNvSpPr/>
          <p:nvPr/>
        </p:nvSpPr>
        <p:spPr>
          <a:xfrm>
            <a:off x="326571" y="2790816"/>
            <a:ext cx="2249714" cy="2224759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7874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3716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09653-33AE-3112-7A50-39D9A9E4F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6E18A66C-6DF7-21F0-7A3A-C66C191C58B8}"/>
              </a:ext>
            </a:extLst>
          </p:cNvPr>
          <p:cNvSpPr/>
          <p:nvPr/>
        </p:nvSpPr>
        <p:spPr>
          <a:xfrm>
            <a:off x="0" y="-12192"/>
            <a:ext cx="12192000" cy="685596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4ADACB9-B038-E2C4-EC88-DEFAFA696847}"/>
              </a:ext>
            </a:extLst>
          </p:cNvPr>
          <p:cNvGrpSpPr/>
          <p:nvPr/>
        </p:nvGrpSpPr>
        <p:grpSpPr>
          <a:xfrm>
            <a:off x="75438" y="0"/>
            <a:ext cx="9966960" cy="6858000"/>
            <a:chOff x="0" y="7366"/>
            <a:chExt cx="996696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07DACA-92A1-9872-AA70-66374C9BFF6A}"/>
                </a:ext>
              </a:extLst>
            </p:cNvPr>
            <p:cNvSpPr/>
            <p:nvPr/>
          </p:nvSpPr>
          <p:spPr>
            <a:xfrm>
              <a:off x="0" y="7366"/>
              <a:ext cx="9564624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650FB24-E875-9DB2-DDBA-3FBCEB84E66B}"/>
                </a:ext>
              </a:extLst>
            </p:cNvPr>
            <p:cNvSpPr/>
            <p:nvPr/>
          </p:nvSpPr>
          <p:spPr>
            <a:xfrm>
              <a:off x="9464040" y="5961888"/>
              <a:ext cx="502920" cy="89611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1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6CE86E-5F06-6FB7-DF04-A048E945F73E}"/>
              </a:ext>
            </a:extLst>
          </p:cNvPr>
          <p:cNvGrpSpPr/>
          <p:nvPr/>
        </p:nvGrpSpPr>
        <p:grpSpPr>
          <a:xfrm>
            <a:off x="-7535418" y="9398"/>
            <a:ext cx="10017252" cy="6858000"/>
            <a:chOff x="0" y="0"/>
            <a:chExt cx="10017252" cy="6858000"/>
          </a:xfrm>
          <a:solidFill>
            <a:schemeClr val="accent2">
              <a:lumMod val="75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A0F6CFF-0A4A-5FE4-12B4-23B8611FFDC9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FAD1DF2-FCA9-247A-A9E5-EA89C9EE28E4}"/>
                </a:ext>
              </a:extLst>
            </p:cNvPr>
            <p:cNvSpPr/>
            <p:nvPr/>
          </p:nvSpPr>
          <p:spPr>
            <a:xfrm>
              <a:off x="9514332" y="5007864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2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4A7481-BF0C-4E07-2AEC-A10824A99AC4}"/>
              </a:ext>
            </a:extLst>
          </p:cNvPr>
          <p:cNvGrpSpPr/>
          <p:nvPr/>
        </p:nvGrpSpPr>
        <p:grpSpPr>
          <a:xfrm>
            <a:off x="-7761732" y="9398"/>
            <a:ext cx="10017252" cy="6858000"/>
            <a:chOff x="0" y="0"/>
            <a:chExt cx="10017252" cy="6858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CF56767-148C-EBCE-C17A-9FB9AF9B9D98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7F836B4-1F69-9B96-974A-80FC78013D6D}"/>
                </a:ext>
              </a:extLst>
            </p:cNvPr>
            <p:cNvSpPr/>
            <p:nvPr/>
          </p:nvSpPr>
          <p:spPr>
            <a:xfrm>
              <a:off x="9514332" y="405231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3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323C2DE-0E46-75E8-9182-D58C05068800}"/>
              </a:ext>
            </a:extLst>
          </p:cNvPr>
          <p:cNvGrpSpPr/>
          <p:nvPr/>
        </p:nvGrpSpPr>
        <p:grpSpPr>
          <a:xfrm>
            <a:off x="-8013192" y="9398"/>
            <a:ext cx="10054971" cy="6858000"/>
            <a:chOff x="0" y="0"/>
            <a:chExt cx="10054971" cy="6858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0A48FA-A739-361F-CE9F-CACCFE398A7D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131D759-F4D6-DDA4-0F69-029FE9CDBE24}"/>
                </a:ext>
              </a:extLst>
            </p:cNvPr>
            <p:cNvSpPr/>
            <p:nvPr/>
          </p:nvSpPr>
          <p:spPr>
            <a:xfrm>
              <a:off x="9552051" y="3096768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4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1C06948-C5BB-027D-4A9E-E3B6AF12F7A5}"/>
              </a:ext>
            </a:extLst>
          </p:cNvPr>
          <p:cNvGrpSpPr/>
          <p:nvPr/>
        </p:nvGrpSpPr>
        <p:grpSpPr>
          <a:xfrm>
            <a:off x="-8252079" y="7366"/>
            <a:ext cx="10004679" cy="6858000"/>
            <a:chOff x="0" y="0"/>
            <a:chExt cx="10004679" cy="6858000"/>
          </a:xfrm>
          <a:solidFill>
            <a:schemeClr val="accent4">
              <a:lumMod val="7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39BEE8F-DEC0-EFD9-8B55-92E1CDC23C66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E7EBC04-BB99-9A4B-A2A3-096C15ECDBAE}"/>
                </a:ext>
              </a:extLst>
            </p:cNvPr>
            <p:cNvSpPr/>
            <p:nvPr/>
          </p:nvSpPr>
          <p:spPr>
            <a:xfrm>
              <a:off x="9501759" y="217017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5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BC23718-E89E-FE08-0AA2-7DB1297027C9}"/>
              </a:ext>
            </a:extLst>
          </p:cNvPr>
          <p:cNvGrpSpPr/>
          <p:nvPr/>
        </p:nvGrpSpPr>
        <p:grpSpPr>
          <a:xfrm>
            <a:off x="-8465820" y="-7366"/>
            <a:ext cx="9992106" cy="6858000"/>
            <a:chOff x="0" y="0"/>
            <a:chExt cx="9992106" cy="685800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8FC29C-DF67-39DB-4833-72F62EF4673A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96AC039-AE64-9FBF-1FB2-8B560D18D6C9}"/>
                </a:ext>
              </a:extLst>
            </p:cNvPr>
            <p:cNvSpPr/>
            <p:nvPr/>
          </p:nvSpPr>
          <p:spPr>
            <a:xfrm>
              <a:off x="9489186" y="121259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6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0CDA9A-4D44-D5A1-9570-D9D6C044AA6E}"/>
              </a:ext>
            </a:extLst>
          </p:cNvPr>
          <p:cNvGrpSpPr/>
          <p:nvPr/>
        </p:nvGrpSpPr>
        <p:grpSpPr>
          <a:xfrm>
            <a:off x="-8704707" y="0"/>
            <a:ext cx="10042398" cy="6858000"/>
            <a:chOff x="0" y="0"/>
            <a:chExt cx="10042398" cy="68580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118F86F-0450-0850-6829-6C92C5878C78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5A2B38A-AC01-CF47-A9BF-AC4A4F42E401}"/>
                </a:ext>
              </a:extLst>
            </p:cNvPr>
            <p:cNvSpPr/>
            <p:nvPr/>
          </p:nvSpPr>
          <p:spPr>
            <a:xfrm>
              <a:off x="9539478" y="21945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7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116DF0B-0EAE-BE4D-3CDF-71580931E856}"/>
              </a:ext>
            </a:extLst>
          </p:cNvPr>
          <p:cNvSpPr txBox="1"/>
          <p:nvPr/>
        </p:nvSpPr>
        <p:spPr>
          <a:xfrm>
            <a:off x="9622536" y="2582615"/>
            <a:ext cx="219760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BUSINESS PROJECT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Amasis MT Pro Black" panose="02040A04050005020304" pitchFamily="18" charset="0"/>
              </a:rPr>
              <a:t>HELLO WORLD</a:t>
            </a:r>
          </a:p>
          <a:p>
            <a:pPr algn="ctr"/>
            <a:endParaRPr lang="en-GB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C0913A-CFD7-1D76-4C33-B2BC507EA5CF}"/>
              </a:ext>
            </a:extLst>
          </p:cNvPr>
          <p:cNvSpPr txBox="1"/>
          <p:nvPr/>
        </p:nvSpPr>
        <p:spPr>
          <a:xfrm>
            <a:off x="2966847" y="1794601"/>
            <a:ext cx="5712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Nội</a:t>
            </a:r>
            <a:r>
              <a:rPr lang="en-US" sz="4800" dirty="0">
                <a:solidFill>
                  <a:schemeClr val="bg1"/>
                </a:solidFill>
                <a:latin typeface="Amasis MT Pro Black" panose="02040A04050005020304" pitchFamily="18" charset="0"/>
              </a:rPr>
              <a:t> dung </a:t>
            </a:r>
            <a:r>
              <a:rPr lang="en-US" sz="4800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số</a:t>
            </a:r>
            <a:r>
              <a:rPr lang="en-US" sz="4800" dirty="0">
                <a:solidFill>
                  <a:schemeClr val="bg1"/>
                </a:solidFill>
                <a:latin typeface="Amasis MT Pro Black" panose="02040A04050005020304" pitchFamily="18" charset="0"/>
              </a:rPr>
              <a:t> 1</a:t>
            </a:r>
            <a:endParaRPr lang="en-GB" sz="4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67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77B56-3F2E-0436-FEC3-45126749F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01C6DBB-8751-1DE6-6826-510C70EC2D8C}"/>
              </a:ext>
            </a:extLst>
          </p:cNvPr>
          <p:cNvSpPr/>
          <p:nvPr/>
        </p:nvSpPr>
        <p:spPr>
          <a:xfrm>
            <a:off x="0" y="-12192"/>
            <a:ext cx="12192000" cy="685596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28C8E6C-BB60-C56C-9139-073E1A48CAF1}"/>
              </a:ext>
            </a:extLst>
          </p:cNvPr>
          <p:cNvGrpSpPr/>
          <p:nvPr/>
        </p:nvGrpSpPr>
        <p:grpSpPr>
          <a:xfrm>
            <a:off x="75438" y="-19050"/>
            <a:ext cx="9966960" cy="6858000"/>
            <a:chOff x="0" y="7366"/>
            <a:chExt cx="996696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95DC6FD-A283-CAEB-E067-EE7BD6E79655}"/>
                </a:ext>
              </a:extLst>
            </p:cNvPr>
            <p:cNvSpPr/>
            <p:nvPr/>
          </p:nvSpPr>
          <p:spPr>
            <a:xfrm>
              <a:off x="0" y="7366"/>
              <a:ext cx="9564624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206999E-1E57-1EA6-0E76-11A71AF5C6D0}"/>
                </a:ext>
              </a:extLst>
            </p:cNvPr>
            <p:cNvSpPr/>
            <p:nvPr/>
          </p:nvSpPr>
          <p:spPr>
            <a:xfrm>
              <a:off x="9464040" y="5961888"/>
              <a:ext cx="502920" cy="89611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1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017D1C-D2ED-7B8B-FBC0-7C25EE94EBB4}"/>
              </a:ext>
            </a:extLst>
          </p:cNvPr>
          <p:cNvGrpSpPr/>
          <p:nvPr/>
        </p:nvGrpSpPr>
        <p:grpSpPr>
          <a:xfrm>
            <a:off x="-92963" y="-11684"/>
            <a:ext cx="10017252" cy="6858000"/>
            <a:chOff x="0" y="0"/>
            <a:chExt cx="10017252" cy="6858000"/>
          </a:xfrm>
          <a:solidFill>
            <a:schemeClr val="accent2">
              <a:lumMod val="75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D4C7F60-E83F-8A31-0563-CF428B089BF1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9C2920C-F183-FF77-68FD-AC6500552DC7}"/>
                </a:ext>
              </a:extLst>
            </p:cNvPr>
            <p:cNvSpPr/>
            <p:nvPr/>
          </p:nvSpPr>
          <p:spPr>
            <a:xfrm>
              <a:off x="9514332" y="5007864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2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45B396-A322-9179-74C1-E31EEBCB8D13}"/>
              </a:ext>
            </a:extLst>
          </p:cNvPr>
          <p:cNvGrpSpPr/>
          <p:nvPr/>
        </p:nvGrpSpPr>
        <p:grpSpPr>
          <a:xfrm>
            <a:off x="-7990332" y="9398"/>
            <a:ext cx="10017252" cy="6858000"/>
            <a:chOff x="0" y="0"/>
            <a:chExt cx="10017252" cy="6858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F57ABF-2D1F-2B2C-5E77-9B31266A7EE0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21D3593-01FC-BFD4-48A4-15E4195688D0}"/>
                </a:ext>
              </a:extLst>
            </p:cNvPr>
            <p:cNvSpPr/>
            <p:nvPr/>
          </p:nvSpPr>
          <p:spPr>
            <a:xfrm>
              <a:off x="9514332" y="405231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3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35D151-4EC1-5923-D95A-BAF459F13CEA}"/>
              </a:ext>
            </a:extLst>
          </p:cNvPr>
          <p:cNvGrpSpPr/>
          <p:nvPr/>
        </p:nvGrpSpPr>
        <p:grpSpPr>
          <a:xfrm>
            <a:off x="-8241792" y="9398"/>
            <a:ext cx="10054971" cy="6858000"/>
            <a:chOff x="0" y="0"/>
            <a:chExt cx="10054971" cy="6858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586B8E7-FD6C-1634-E236-35F0233B5CE5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D3988F0-C9E2-A6F7-23BF-D7FC991E340B}"/>
                </a:ext>
              </a:extLst>
            </p:cNvPr>
            <p:cNvSpPr/>
            <p:nvPr/>
          </p:nvSpPr>
          <p:spPr>
            <a:xfrm>
              <a:off x="9552051" y="3096768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4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B24E0EC-C488-771E-F453-E066848DE9C1}"/>
              </a:ext>
            </a:extLst>
          </p:cNvPr>
          <p:cNvGrpSpPr/>
          <p:nvPr/>
        </p:nvGrpSpPr>
        <p:grpSpPr>
          <a:xfrm>
            <a:off x="-8480679" y="7366"/>
            <a:ext cx="10004679" cy="6858000"/>
            <a:chOff x="0" y="0"/>
            <a:chExt cx="10004679" cy="6858000"/>
          </a:xfrm>
          <a:solidFill>
            <a:schemeClr val="accent4">
              <a:lumMod val="7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07BD70E-A571-EA61-EC61-7C2DE6F92603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0F62A7E-89A9-459C-7893-E3F3067D5AB8}"/>
                </a:ext>
              </a:extLst>
            </p:cNvPr>
            <p:cNvSpPr/>
            <p:nvPr/>
          </p:nvSpPr>
          <p:spPr>
            <a:xfrm>
              <a:off x="9501759" y="217017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5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7BF42B4-3867-9702-23F3-AFBF9E09BBE8}"/>
              </a:ext>
            </a:extLst>
          </p:cNvPr>
          <p:cNvGrpSpPr/>
          <p:nvPr/>
        </p:nvGrpSpPr>
        <p:grpSpPr>
          <a:xfrm>
            <a:off x="-8694420" y="-7366"/>
            <a:ext cx="9992106" cy="6858000"/>
            <a:chOff x="0" y="0"/>
            <a:chExt cx="9992106" cy="685800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D3320E2-CAB5-CDEE-BEC7-731DD8AC6876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580A8AB-6DE4-0DDE-8657-A45C7ADAA99C}"/>
                </a:ext>
              </a:extLst>
            </p:cNvPr>
            <p:cNvSpPr/>
            <p:nvPr/>
          </p:nvSpPr>
          <p:spPr>
            <a:xfrm>
              <a:off x="9489186" y="121259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6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3BD4518-3153-23E2-6E15-9038ABD249D1}"/>
              </a:ext>
            </a:extLst>
          </p:cNvPr>
          <p:cNvGrpSpPr/>
          <p:nvPr/>
        </p:nvGrpSpPr>
        <p:grpSpPr>
          <a:xfrm>
            <a:off x="-8933307" y="0"/>
            <a:ext cx="10042398" cy="6858000"/>
            <a:chOff x="0" y="0"/>
            <a:chExt cx="10042398" cy="68580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4A5F83B-DE06-FC47-F205-1E05E8443A78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41491B25-3598-2653-6E94-1B932F16E9B4}"/>
                </a:ext>
              </a:extLst>
            </p:cNvPr>
            <p:cNvSpPr/>
            <p:nvPr/>
          </p:nvSpPr>
          <p:spPr>
            <a:xfrm>
              <a:off x="9539478" y="21945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7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7E1EF83-AF97-539B-5CF7-A26FB7BFC56A}"/>
              </a:ext>
            </a:extLst>
          </p:cNvPr>
          <p:cNvSpPr txBox="1"/>
          <p:nvPr/>
        </p:nvSpPr>
        <p:spPr>
          <a:xfrm>
            <a:off x="9622536" y="2582615"/>
            <a:ext cx="219760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BUSINESS PROJECT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Amasis MT Pro Black" panose="02040A04050005020304" pitchFamily="18" charset="0"/>
              </a:rPr>
              <a:t>HELLO WORLD</a:t>
            </a:r>
          </a:p>
          <a:p>
            <a:pPr algn="ctr"/>
            <a:endParaRPr lang="en-GB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4C5578-FA70-94FE-7236-66AFCF52AD28}"/>
              </a:ext>
            </a:extLst>
          </p:cNvPr>
          <p:cNvSpPr txBox="1"/>
          <p:nvPr/>
        </p:nvSpPr>
        <p:spPr>
          <a:xfrm>
            <a:off x="2815972" y="1794601"/>
            <a:ext cx="5712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Nội</a:t>
            </a:r>
            <a:r>
              <a:rPr lang="en-US" sz="4800" dirty="0">
                <a:solidFill>
                  <a:schemeClr val="bg1"/>
                </a:solidFill>
                <a:latin typeface="Amasis MT Pro Black" panose="02040A04050005020304" pitchFamily="18" charset="0"/>
              </a:rPr>
              <a:t> dung </a:t>
            </a:r>
            <a:r>
              <a:rPr lang="en-US" sz="4800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số</a:t>
            </a:r>
            <a:r>
              <a:rPr lang="en-US" sz="4800" dirty="0">
                <a:solidFill>
                  <a:schemeClr val="bg1"/>
                </a:solidFill>
                <a:latin typeface="Amasis MT Pro Black" panose="02040A04050005020304" pitchFamily="18" charset="0"/>
              </a:rPr>
              <a:t> 2</a:t>
            </a:r>
            <a:endParaRPr lang="en-GB" sz="4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466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5EE5D-92A8-E447-1348-9F60CCFFB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464C5EA-AB87-6A25-FEF2-39BAE9FA81F8}"/>
              </a:ext>
            </a:extLst>
          </p:cNvPr>
          <p:cNvSpPr/>
          <p:nvPr/>
        </p:nvSpPr>
        <p:spPr>
          <a:xfrm>
            <a:off x="0" y="-12192"/>
            <a:ext cx="12192000" cy="685596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0D31C1-DA7B-6C79-4F4C-4140F4B9C5A3}"/>
              </a:ext>
            </a:extLst>
          </p:cNvPr>
          <p:cNvGrpSpPr/>
          <p:nvPr/>
        </p:nvGrpSpPr>
        <p:grpSpPr>
          <a:xfrm>
            <a:off x="75438" y="-19050"/>
            <a:ext cx="9966960" cy="6858000"/>
            <a:chOff x="0" y="7366"/>
            <a:chExt cx="996696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624EE2B-F947-72DB-3D9D-C1C65C4F7E4A}"/>
                </a:ext>
              </a:extLst>
            </p:cNvPr>
            <p:cNvSpPr/>
            <p:nvPr/>
          </p:nvSpPr>
          <p:spPr>
            <a:xfrm>
              <a:off x="0" y="7366"/>
              <a:ext cx="9564624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C17477B-11A0-7D02-C21F-14B7B6C9651A}"/>
                </a:ext>
              </a:extLst>
            </p:cNvPr>
            <p:cNvSpPr/>
            <p:nvPr/>
          </p:nvSpPr>
          <p:spPr>
            <a:xfrm>
              <a:off x="9464040" y="5961888"/>
              <a:ext cx="502920" cy="89611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1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F75333-852B-611B-45DF-E95B4235C080}"/>
              </a:ext>
            </a:extLst>
          </p:cNvPr>
          <p:cNvGrpSpPr/>
          <p:nvPr/>
        </p:nvGrpSpPr>
        <p:grpSpPr>
          <a:xfrm>
            <a:off x="-112013" y="-11684"/>
            <a:ext cx="10017252" cy="6858000"/>
            <a:chOff x="0" y="0"/>
            <a:chExt cx="10017252" cy="6858000"/>
          </a:xfrm>
          <a:solidFill>
            <a:schemeClr val="accent2">
              <a:lumMod val="75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C0D7C3-A6E3-81A6-7DD5-10D403D7E60D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59FD773-90F9-2942-82FC-CDC9C6FBCB9F}"/>
                </a:ext>
              </a:extLst>
            </p:cNvPr>
            <p:cNvSpPr/>
            <p:nvPr/>
          </p:nvSpPr>
          <p:spPr>
            <a:xfrm>
              <a:off x="9514332" y="5007864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</a:t>
              </a:r>
              <a:endParaRPr lang="en-GB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6E1EE8-9A67-812B-55E1-50E18689BF5A}"/>
              </a:ext>
            </a:extLst>
          </p:cNvPr>
          <p:cNvGrpSpPr/>
          <p:nvPr/>
        </p:nvGrpSpPr>
        <p:grpSpPr>
          <a:xfrm>
            <a:off x="-353186" y="-9144"/>
            <a:ext cx="10017252" cy="6858000"/>
            <a:chOff x="0" y="0"/>
            <a:chExt cx="10017252" cy="6858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169B1D-0143-1DA1-2A61-19C9532DE15A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07BC133-86CC-B3D5-C8CC-DE38FBF4BA7C}"/>
                </a:ext>
              </a:extLst>
            </p:cNvPr>
            <p:cNvSpPr/>
            <p:nvPr/>
          </p:nvSpPr>
          <p:spPr>
            <a:xfrm>
              <a:off x="9514332" y="405231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3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3D41505-E7EF-2B68-73EA-FEB03F80CBE7}"/>
              </a:ext>
            </a:extLst>
          </p:cNvPr>
          <p:cNvGrpSpPr/>
          <p:nvPr/>
        </p:nvGrpSpPr>
        <p:grpSpPr>
          <a:xfrm>
            <a:off x="-8317992" y="9398"/>
            <a:ext cx="10054971" cy="6858000"/>
            <a:chOff x="0" y="0"/>
            <a:chExt cx="10054971" cy="6858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03F9E0-48D2-BB84-AE0F-9907CF0E17C8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F7324F3-65C6-6374-01D9-5C81A5A21DC4}"/>
                </a:ext>
              </a:extLst>
            </p:cNvPr>
            <p:cNvSpPr/>
            <p:nvPr/>
          </p:nvSpPr>
          <p:spPr>
            <a:xfrm>
              <a:off x="9552051" y="3096768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4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88F69E-B67B-E2F2-125A-5A8EE684D809}"/>
              </a:ext>
            </a:extLst>
          </p:cNvPr>
          <p:cNvGrpSpPr/>
          <p:nvPr/>
        </p:nvGrpSpPr>
        <p:grpSpPr>
          <a:xfrm>
            <a:off x="-8556879" y="7366"/>
            <a:ext cx="10004679" cy="6858000"/>
            <a:chOff x="0" y="0"/>
            <a:chExt cx="10004679" cy="6858000"/>
          </a:xfrm>
          <a:solidFill>
            <a:schemeClr val="accent4">
              <a:lumMod val="7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97F7597-32C4-43EB-97DA-01E5669B7D28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3555CF5-845D-2061-3673-AFD5EC65C9A0}"/>
                </a:ext>
              </a:extLst>
            </p:cNvPr>
            <p:cNvSpPr/>
            <p:nvPr/>
          </p:nvSpPr>
          <p:spPr>
            <a:xfrm>
              <a:off x="9501759" y="217017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5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95B4100-CE46-3767-BD6F-F10FE597FFC9}"/>
              </a:ext>
            </a:extLst>
          </p:cNvPr>
          <p:cNvGrpSpPr/>
          <p:nvPr/>
        </p:nvGrpSpPr>
        <p:grpSpPr>
          <a:xfrm>
            <a:off x="-8770620" y="-7366"/>
            <a:ext cx="9992106" cy="6858000"/>
            <a:chOff x="0" y="0"/>
            <a:chExt cx="9992106" cy="685800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2F6E5E8-A98D-5374-E71F-13C9AC994CBA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A210D03-7D34-77F3-665B-D0948F00BCD0}"/>
                </a:ext>
              </a:extLst>
            </p:cNvPr>
            <p:cNvSpPr/>
            <p:nvPr/>
          </p:nvSpPr>
          <p:spPr>
            <a:xfrm>
              <a:off x="9489186" y="121259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6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C2D13F-D98E-F828-C120-1F309AC573FD}"/>
              </a:ext>
            </a:extLst>
          </p:cNvPr>
          <p:cNvGrpSpPr/>
          <p:nvPr/>
        </p:nvGrpSpPr>
        <p:grpSpPr>
          <a:xfrm>
            <a:off x="-9009507" y="0"/>
            <a:ext cx="10042398" cy="6858000"/>
            <a:chOff x="0" y="0"/>
            <a:chExt cx="10042398" cy="68580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DD4E6AD-7EE4-D9BE-925A-5300AE8176C2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29F5637-71C4-6665-2541-AF2A27CBA463}"/>
                </a:ext>
              </a:extLst>
            </p:cNvPr>
            <p:cNvSpPr/>
            <p:nvPr/>
          </p:nvSpPr>
          <p:spPr>
            <a:xfrm>
              <a:off x="9539478" y="21945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7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C79DDEB-0F59-7AE4-4FAA-58D33CBBD5DB}"/>
              </a:ext>
            </a:extLst>
          </p:cNvPr>
          <p:cNvSpPr txBox="1"/>
          <p:nvPr/>
        </p:nvSpPr>
        <p:spPr>
          <a:xfrm>
            <a:off x="9622536" y="2582615"/>
            <a:ext cx="219760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BUSINESS PROJECT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Amasis MT Pro Black" panose="02040A04050005020304" pitchFamily="18" charset="0"/>
              </a:rPr>
              <a:t>HELLO WORLD</a:t>
            </a:r>
          </a:p>
          <a:p>
            <a:pPr algn="ctr"/>
            <a:endParaRPr lang="en-GB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BAA02D-614D-1562-3F3E-DC036B7FDCAD}"/>
              </a:ext>
            </a:extLst>
          </p:cNvPr>
          <p:cNvSpPr txBox="1"/>
          <p:nvPr/>
        </p:nvSpPr>
        <p:spPr>
          <a:xfrm>
            <a:off x="2739389" y="1794601"/>
            <a:ext cx="5712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Nội</a:t>
            </a:r>
            <a:r>
              <a:rPr lang="en-US" sz="4800" dirty="0">
                <a:solidFill>
                  <a:schemeClr val="bg1"/>
                </a:solidFill>
                <a:latin typeface="Amasis MT Pro Black" panose="02040A04050005020304" pitchFamily="18" charset="0"/>
              </a:rPr>
              <a:t> dung </a:t>
            </a:r>
            <a:r>
              <a:rPr lang="en-US" sz="4800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số</a:t>
            </a:r>
            <a:r>
              <a:rPr lang="en-US" sz="4800" dirty="0">
                <a:solidFill>
                  <a:schemeClr val="bg1"/>
                </a:solidFill>
                <a:latin typeface="Amasis MT Pro Black" panose="02040A04050005020304" pitchFamily="18" charset="0"/>
              </a:rPr>
              <a:t> 3</a:t>
            </a:r>
            <a:endParaRPr lang="en-GB" sz="4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784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F2941-10CE-BC4D-722A-F172DBA24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40BADD5F-0FE8-07A1-E243-A7739B35F17F}"/>
              </a:ext>
            </a:extLst>
          </p:cNvPr>
          <p:cNvSpPr/>
          <p:nvPr/>
        </p:nvSpPr>
        <p:spPr>
          <a:xfrm>
            <a:off x="0" y="-12192"/>
            <a:ext cx="12192000" cy="685596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7F3EF8-3893-1C08-0EE1-0BE61FBE05CE}"/>
              </a:ext>
            </a:extLst>
          </p:cNvPr>
          <p:cNvGrpSpPr/>
          <p:nvPr/>
        </p:nvGrpSpPr>
        <p:grpSpPr>
          <a:xfrm>
            <a:off x="75438" y="-19050"/>
            <a:ext cx="9966960" cy="6858000"/>
            <a:chOff x="0" y="7366"/>
            <a:chExt cx="996696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0A0CB71-D405-04E0-3274-D4BA2BF6CF45}"/>
                </a:ext>
              </a:extLst>
            </p:cNvPr>
            <p:cNvSpPr/>
            <p:nvPr/>
          </p:nvSpPr>
          <p:spPr>
            <a:xfrm>
              <a:off x="0" y="7366"/>
              <a:ext cx="9564624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AD8E492-08F8-1A0B-4253-D85F77B83EEE}"/>
                </a:ext>
              </a:extLst>
            </p:cNvPr>
            <p:cNvSpPr/>
            <p:nvPr/>
          </p:nvSpPr>
          <p:spPr>
            <a:xfrm>
              <a:off x="9464040" y="5961888"/>
              <a:ext cx="502920" cy="89611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1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AEE35CF-D671-56D5-D780-4D05F0B7F617}"/>
              </a:ext>
            </a:extLst>
          </p:cNvPr>
          <p:cNvGrpSpPr/>
          <p:nvPr/>
        </p:nvGrpSpPr>
        <p:grpSpPr>
          <a:xfrm>
            <a:off x="-73913" y="-11684"/>
            <a:ext cx="9960102" cy="6858000"/>
            <a:chOff x="57150" y="0"/>
            <a:chExt cx="9960102" cy="6858000"/>
          </a:xfrm>
          <a:solidFill>
            <a:schemeClr val="accent2">
              <a:lumMod val="75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503689-E6D4-A16E-CED7-D71FA958DC58}"/>
                </a:ext>
              </a:extLst>
            </p:cNvPr>
            <p:cNvSpPr/>
            <p:nvPr/>
          </p:nvSpPr>
          <p:spPr>
            <a:xfrm>
              <a:off x="5715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94B7D2D-4969-65E6-12E6-40014E34060D}"/>
                </a:ext>
              </a:extLst>
            </p:cNvPr>
            <p:cNvSpPr/>
            <p:nvPr/>
          </p:nvSpPr>
          <p:spPr>
            <a:xfrm>
              <a:off x="9514332" y="5007864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2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6B5941B-438B-38AD-0732-21A0073B1F9F}"/>
              </a:ext>
            </a:extLst>
          </p:cNvPr>
          <p:cNvGrpSpPr/>
          <p:nvPr/>
        </p:nvGrpSpPr>
        <p:grpSpPr>
          <a:xfrm>
            <a:off x="-238886" y="-28194"/>
            <a:ext cx="10017252" cy="6858000"/>
            <a:chOff x="0" y="0"/>
            <a:chExt cx="10017252" cy="6858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000C07E-536D-9975-9755-1D4DA188F2FD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2866D2F-3286-B5D8-F67E-0CEC6CAD3FA5}"/>
                </a:ext>
              </a:extLst>
            </p:cNvPr>
            <p:cNvSpPr/>
            <p:nvPr/>
          </p:nvSpPr>
          <p:spPr>
            <a:xfrm>
              <a:off x="9514332" y="405231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3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82D988C-B391-9EB8-CB32-9C587CD1986C}"/>
              </a:ext>
            </a:extLst>
          </p:cNvPr>
          <p:cNvGrpSpPr/>
          <p:nvPr/>
        </p:nvGrpSpPr>
        <p:grpSpPr>
          <a:xfrm>
            <a:off x="-393762" y="-11684"/>
            <a:ext cx="10054971" cy="6858000"/>
            <a:chOff x="0" y="0"/>
            <a:chExt cx="10054971" cy="6858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DA50838-0354-6E23-D136-EC8FED5C102B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71551D7-DF12-9D27-AE82-DFC6506EB4C8}"/>
                </a:ext>
              </a:extLst>
            </p:cNvPr>
            <p:cNvSpPr/>
            <p:nvPr/>
          </p:nvSpPr>
          <p:spPr>
            <a:xfrm>
              <a:off x="9552051" y="3096768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4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E7C282-FE5E-FB5B-64FB-493A6C0747B7}"/>
              </a:ext>
            </a:extLst>
          </p:cNvPr>
          <p:cNvGrpSpPr/>
          <p:nvPr/>
        </p:nvGrpSpPr>
        <p:grpSpPr>
          <a:xfrm>
            <a:off x="-8785479" y="7366"/>
            <a:ext cx="10004679" cy="6858000"/>
            <a:chOff x="0" y="0"/>
            <a:chExt cx="10004679" cy="6858000"/>
          </a:xfrm>
          <a:solidFill>
            <a:schemeClr val="accent4">
              <a:lumMod val="7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1D076EF-75B6-DA4E-4229-A5A7D29A6F13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4EC3699-12E4-6E5F-0531-0186DA8B257E}"/>
                </a:ext>
              </a:extLst>
            </p:cNvPr>
            <p:cNvSpPr/>
            <p:nvPr/>
          </p:nvSpPr>
          <p:spPr>
            <a:xfrm>
              <a:off x="9501759" y="217017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5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DA1B15-5CC0-742B-9520-86428F1323B0}"/>
              </a:ext>
            </a:extLst>
          </p:cNvPr>
          <p:cNvGrpSpPr/>
          <p:nvPr/>
        </p:nvGrpSpPr>
        <p:grpSpPr>
          <a:xfrm>
            <a:off x="-8999220" y="-7366"/>
            <a:ext cx="9992106" cy="6858000"/>
            <a:chOff x="0" y="0"/>
            <a:chExt cx="9992106" cy="685800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224FD4D-2397-5533-B806-97634C481ECA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DA45D5D-9B9F-90DE-6984-0FDCC6434DBB}"/>
                </a:ext>
              </a:extLst>
            </p:cNvPr>
            <p:cNvSpPr/>
            <p:nvPr/>
          </p:nvSpPr>
          <p:spPr>
            <a:xfrm>
              <a:off x="9489186" y="121259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6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FDC0A3D-097D-F14D-5EC0-3B515F410B2A}"/>
              </a:ext>
            </a:extLst>
          </p:cNvPr>
          <p:cNvGrpSpPr/>
          <p:nvPr/>
        </p:nvGrpSpPr>
        <p:grpSpPr>
          <a:xfrm>
            <a:off x="-9238107" y="0"/>
            <a:ext cx="10042398" cy="6858000"/>
            <a:chOff x="0" y="0"/>
            <a:chExt cx="10042398" cy="68580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A5AF779-E866-A57E-9B9F-18DEB8272C7B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5ABFBBA-DC13-4202-E869-F759320BCC67}"/>
                </a:ext>
              </a:extLst>
            </p:cNvPr>
            <p:cNvSpPr/>
            <p:nvPr/>
          </p:nvSpPr>
          <p:spPr>
            <a:xfrm>
              <a:off x="9539478" y="21945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7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27A7D14-197A-3B21-0D40-3DA68433B888}"/>
              </a:ext>
            </a:extLst>
          </p:cNvPr>
          <p:cNvSpPr txBox="1"/>
          <p:nvPr/>
        </p:nvSpPr>
        <p:spPr>
          <a:xfrm>
            <a:off x="9622536" y="2582615"/>
            <a:ext cx="219760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BUSINESS PROJECT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Amasis MT Pro Black" panose="02040A04050005020304" pitchFamily="18" charset="0"/>
              </a:rPr>
              <a:t>HELLO WORLD</a:t>
            </a:r>
          </a:p>
          <a:p>
            <a:pPr algn="ctr"/>
            <a:endParaRPr lang="en-GB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5D9E0-D5EB-4F09-D69F-52209AE1E0F3}"/>
              </a:ext>
            </a:extLst>
          </p:cNvPr>
          <p:cNvSpPr txBox="1"/>
          <p:nvPr/>
        </p:nvSpPr>
        <p:spPr>
          <a:xfrm>
            <a:off x="2421636" y="1833660"/>
            <a:ext cx="5712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Nội</a:t>
            </a:r>
            <a:r>
              <a:rPr lang="en-US" sz="4800" dirty="0">
                <a:solidFill>
                  <a:schemeClr val="bg1"/>
                </a:solidFill>
                <a:latin typeface="Amasis MT Pro Black" panose="02040A04050005020304" pitchFamily="18" charset="0"/>
              </a:rPr>
              <a:t> dung </a:t>
            </a:r>
            <a:r>
              <a:rPr lang="en-US" sz="4800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số</a:t>
            </a:r>
            <a:r>
              <a:rPr lang="en-US" sz="4800" dirty="0">
                <a:solidFill>
                  <a:schemeClr val="bg1"/>
                </a:solidFill>
                <a:latin typeface="Amasis MT Pro Black" panose="02040A04050005020304" pitchFamily="18" charset="0"/>
              </a:rPr>
              <a:t> 4</a:t>
            </a:r>
            <a:endParaRPr lang="en-GB" sz="4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163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8DE2D-5C59-CEBB-BC1B-300DFBA4A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D836FBD6-98E7-48F0-E784-551007CA7E74}"/>
              </a:ext>
            </a:extLst>
          </p:cNvPr>
          <p:cNvSpPr/>
          <p:nvPr/>
        </p:nvSpPr>
        <p:spPr>
          <a:xfrm>
            <a:off x="0" y="-12192"/>
            <a:ext cx="12192000" cy="685596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AF2411B-A40E-720C-F313-26F76E104F6D}"/>
              </a:ext>
            </a:extLst>
          </p:cNvPr>
          <p:cNvGrpSpPr/>
          <p:nvPr/>
        </p:nvGrpSpPr>
        <p:grpSpPr>
          <a:xfrm>
            <a:off x="75438" y="-19050"/>
            <a:ext cx="9966960" cy="6858000"/>
            <a:chOff x="0" y="7366"/>
            <a:chExt cx="996696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E45EEE4-91B7-8312-3A8F-3041B8965CB4}"/>
                </a:ext>
              </a:extLst>
            </p:cNvPr>
            <p:cNvSpPr/>
            <p:nvPr/>
          </p:nvSpPr>
          <p:spPr>
            <a:xfrm>
              <a:off x="0" y="7366"/>
              <a:ext cx="9564624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55E1B08-8E07-1097-B42C-06E38F081EB9}"/>
                </a:ext>
              </a:extLst>
            </p:cNvPr>
            <p:cNvSpPr/>
            <p:nvPr/>
          </p:nvSpPr>
          <p:spPr>
            <a:xfrm>
              <a:off x="9464040" y="5961888"/>
              <a:ext cx="502920" cy="89611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1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A37E37-E992-A3B9-8A5C-DE88B43FFC45}"/>
              </a:ext>
            </a:extLst>
          </p:cNvPr>
          <p:cNvGrpSpPr/>
          <p:nvPr/>
        </p:nvGrpSpPr>
        <p:grpSpPr>
          <a:xfrm>
            <a:off x="-73913" y="-11684"/>
            <a:ext cx="9960102" cy="6858000"/>
            <a:chOff x="57150" y="0"/>
            <a:chExt cx="9960102" cy="6858000"/>
          </a:xfrm>
          <a:solidFill>
            <a:schemeClr val="accent2">
              <a:lumMod val="75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C6E231-0BF0-CD2A-741A-115305D8CCC9}"/>
                </a:ext>
              </a:extLst>
            </p:cNvPr>
            <p:cNvSpPr/>
            <p:nvPr/>
          </p:nvSpPr>
          <p:spPr>
            <a:xfrm>
              <a:off x="5715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D9DA980-02AC-DC1A-6F18-691FC6D8C0D8}"/>
                </a:ext>
              </a:extLst>
            </p:cNvPr>
            <p:cNvSpPr/>
            <p:nvPr/>
          </p:nvSpPr>
          <p:spPr>
            <a:xfrm>
              <a:off x="9514332" y="5007864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2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E5656F2-817A-DAEF-33CF-27439D2C1200}"/>
              </a:ext>
            </a:extLst>
          </p:cNvPr>
          <p:cNvGrpSpPr/>
          <p:nvPr/>
        </p:nvGrpSpPr>
        <p:grpSpPr>
          <a:xfrm>
            <a:off x="-238886" y="-28194"/>
            <a:ext cx="10017252" cy="6858000"/>
            <a:chOff x="0" y="0"/>
            <a:chExt cx="10017252" cy="6858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E81735-9D7D-F365-643F-C6E6EB72B39D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00B6345-47E6-A196-72FA-F445E9021A31}"/>
                </a:ext>
              </a:extLst>
            </p:cNvPr>
            <p:cNvSpPr/>
            <p:nvPr/>
          </p:nvSpPr>
          <p:spPr>
            <a:xfrm>
              <a:off x="9514332" y="405231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3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468EA79-7469-CDEA-4380-0816C20C4D84}"/>
              </a:ext>
            </a:extLst>
          </p:cNvPr>
          <p:cNvGrpSpPr/>
          <p:nvPr/>
        </p:nvGrpSpPr>
        <p:grpSpPr>
          <a:xfrm>
            <a:off x="-393762" y="-11684"/>
            <a:ext cx="10054971" cy="6858000"/>
            <a:chOff x="0" y="0"/>
            <a:chExt cx="10054971" cy="6858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313AB5-DE4A-6024-A68F-5A2F35E5228B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EF0CC4F-2039-B8B1-022B-AC519DBD5BA2}"/>
                </a:ext>
              </a:extLst>
            </p:cNvPr>
            <p:cNvSpPr/>
            <p:nvPr/>
          </p:nvSpPr>
          <p:spPr>
            <a:xfrm>
              <a:off x="9552051" y="3096768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4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848895-3143-905E-8C69-9332B541E9DA}"/>
              </a:ext>
            </a:extLst>
          </p:cNvPr>
          <p:cNvGrpSpPr/>
          <p:nvPr/>
        </p:nvGrpSpPr>
        <p:grpSpPr>
          <a:xfrm>
            <a:off x="-593979" y="7366"/>
            <a:ext cx="10004679" cy="6858000"/>
            <a:chOff x="0" y="0"/>
            <a:chExt cx="10004679" cy="6858000"/>
          </a:xfrm>
          <a:solidFill>
            <a:schemeClr val="accent4">
              <a:lumMod val="7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7C6E2B9-3CE2-B8A9-A853-1E88E5AB5331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BE84F16-EE69-C46F-366D-8D8A60AC0C94}"/>
                </a:ext>
              </a:extLst>
            </p:cNvPr>
            <p:cNvSpPr/>
            <p:nvPr/>
          </p:nvSpPr>
          <p:spPr>
            <a:xfrm>
              <a:off x="9501759" y="217017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5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A2C82AE-D664-7DAF-36E1-6F1CB2C5C37F}"/>
              </a:ext>
            </a:extLst>
          </p:cNvPr>
          <p:cNvGrpSpPr/>
          <p:nvPr/>
        </p:nvGrpSpPr>
        <p:grpSpPr>
          <a:xfrm>
            <a:off x="-9037320" y="-7366"/>
            <a:ext cx="9992106" cy="6858000"/>
            <a:chOff x="0" y="0"/>
            <a:chExt cx="9992106" cy="685800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C51693-B1B4-AC4E-50F7-82CED7D6FC16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7F5ABA4-D64E-A90F-51C3-FCC5888C019F}"/>
                </a:ext>
              </a:extLst>
            </p:cNvPr>
            <p:cNvSpPr/>
            <p:nvPr/>
          </p:nvSpPr>
          <p:spPr>
            <a:xfrm>
              <a:off x="9489186" y="121259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6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660B289-9C66-864F-AFBD-CB61A9EED35E}"/>
              </a:ext>
            </a:extLst>
          </p:cNvPr>
          <p:cNvGrpSpPr/>
          <p:nvPr/>
        </p:nvGrpSpPr>
        <p:grpSpPr>
          <a:xfrm>
            <a:off x="-9276207" y="0"/>
            <a:ext cx="10042398" cy="6858000"/>
            <a:chOff x="0" y="0"/>
            <a:chExt cx="10042398" cy="68580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CCC3BE6-A2A2-98A3-148C-95223819F207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5DB7D48-7BE8-D1B2-DA3A-DCB41693FCD0}"/>
                </a:ext>
              </a:extLst>
            </p:cNvPr>
            <p:cNvSpPr/>
            <p:nvPr/>
          </p:nvSpPr>
          <p:spPr>
            <a:xfrm>
              <a:off x="9539478" y="21945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7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66E0873-848D-D22F-F8B0-2FEBA8B30CEE}"/>
              </a:ext>
            </a:extLst>
          </p:cNvPr>
          <p:cNvSpPr txBox="1"/>
          <p:nvPr/>
        </p:nvSpPr>
        <p:spPr>
          <a:xfrm>
            <a:off x="9622536" y="2582615"/>
            <a:ext cx="219760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BUSINESS PROJECT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Amasis MT Pro Black" panose="02040A04050005020304" pitchFamily="18" charset="0"/>
              </a:rPr>
              <a:t>HELLO WORLD</a:t>
            </a:r>
          </a:p>
          <a:p>
            <a:pPr algn="ctr"/>
            <a:endParaRPr lang="en-GB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4B5FCD-4B39-688E-5621-44E4732FFA6D}"/>
              </a:ext>
            </a:extLst>
          </p:cNvPr>
          <p:cNvSpPr txBox="1"/>
          <p:nvPr/>
        </p:nvSpPr>
        <p:spPr>
          <a:xfrm>
            <a:off x="2106358" y="1895693"/>
            <a:ext cx="5712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Nội</a:t>
            </a:r>
            <a:r>
              <a:rPr lang="en-US" sz="4800" dirty="0">
                <a:solidFill>
                  <a:schemeClr val="bg1"/>
                </a:solidFill>
                <a:latin typeface="Amasis MT Pro Black" panose="02040A04050005020304" pitchFamily="18" charset="0"/>
              </a:rPr>
              <a:t> dung </a:t>
            </a:r>
            <a:r>
              <a:rPr lang="en-US" sz="4800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số</a:t>
            </a:r>
            <a:r>
              <a:rPr lang="en-US" sz="4800" dirty="0">
                <a:solidFill>
                  <a:schemeClr val="bg1"/>
                </a:solidFill>
                <a:latin typeface="Amasis MT Pro Black" panose="02040A04050005020304" pitchFamily="18" charset="0"/>
              </a:rPr>
              <a:t> 5</a:t>
            </a:r>
            <a:endParaRPr lang="en-GB" sz="4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895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0FB87-A181-90E3-2AB7-7C067C0BA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0175B071-1D5C-E89E-40CA-CAA1FB8B05AB}"/>
              </a:ext>
            </a:extLst>
          </p:cNvPr>
          <p:cNvSpPr/>
          <p:nvPr/>
        </p:nvSpPr>
        <p:spPr>
          <a:xfrm>
            <a:off x="0" y="-12192"/>
            <a:ext cx="12192000" cy="685596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499B538-BAE4-F41C-B570-F93D90228616}"/>
              </a:ext>
            </a:extLst>
          </p:cNvPr>
          <p:cNvGrpSpPr/>
          <p:nvPr/>
        </p:nvGrpSpPr>
        <p:grpSpPr>
          <a:xfrm>
            <a:off x="75438" y="-19050"/>
            <a:ext cx="9966960" cy="6858000"/>
            <a:chOff x="0" y="7366"/>
            <a:chExt cx="996696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DA570E9-2FA2-DA58-34BB-EAB255C46DE0}"/>
                </a:ext>
              </a:extLst>
            </p:cNvPr>
            <p:cNvSpPr/>
            <p:nvPr/>
          </p:nvSpPr>
          <p:spPr>
            <a:xfrm>
              <a:off x="0" y="7366"/>
              <a:ext cx="9564624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A8CEA77-A1C4-A98A-BA95-D465EF79F8BA}"/>
                </a:ext>
              </a:extLst>
            </p:cNvPr>
            <p:cNvSpPr/>
            <p:nvPr/>
          </p:nvSpPr>
          <p:spPr>
            <a:xfrm>
              <a:off x="9464040" y="5961888"/>
              <a:ext cx="502920" cy="89611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1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9F0468-FBF3-FBC6-F550-A109EF428226}"/>
              </a:ext>
            </a:extLst>
          </p:cNvPr>
          <p:cNvGrpSpPr/>
          <p:nvPr/>
        </p:nvGrpSpPr>
        <p:grpSpPr>
          <a:xfrm>
            <a:off x="-73913" y="-11684"/>
            <a:ext cx="9960102" cy="6858000"/>
            <a:chOff x="57150" y="0"/>
            <a:chExt cx="9960102" cy="6858000"/>
          </a:xfrm>
          <a:solidFill>
            <a:schemeClr val="accent2">
              <a:lumMod val="75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78988F-4AF1-5376-7698-2B9C940E7016}"/>
                </a:ext>
              </a:extLst>
            </p:cNvPr>
            <p:cNvSpPr/>
            <p:nvPr/>
          </p:nvSpPr>
          <p:spPr>
            <a:xfrm>
              <a:off x="5715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D16F9B2-0F68-0B67-2D6B-340EC956F00E}"/>
                </a:ext>
              </a:extLst>
            </p:cNvPr>
            <p:cNvSpPr/>
            <p:nvPr/>
          </p:nvSpPr>
          <p:spPr>
            <a:xfrm>
              <a:off x="9514332" y="5007864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2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727785-CAA8-1428-581D-672046F1FDA1}"/>
              </a:ext>
            </a:extLst>
          </p:cNvPr>
          <p:cNvGrpSpPr/>
          <p:nvPr/>
        </p:nvGrpSpPr>
        <p:grpSpPr>
          <a:xfrm>
            <a:off x="-238886" y="-28194"/>
            <a:ext cx="10017252" cy="6858000"/>
            <a:chOff x="0" y="0"/>
            <a:chExt cx="10017252" cy="6858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C615C65-031C-D4A6-BA8A-0F7BEE67CC29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2AD7159-15F8-C069-0CDF-74D6C9B8E10A}"/>
                </a:ext>
              </a:extLst>
            </p:cNvPr>
            <p:cNvSpPr/>
            <p:nvPr/>
          </p:nvSpPr>
          <p:spPr>
            <a:xfrm>
              <a:off x="9514332" y="405231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3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1CFA6D1-8255-3432-BB56-4307F7CBC9D5}"/>
              </a:ext>
            </a:extLst>
          </p:cNvPr>
          <p:cNvGrpSpPr/>
          <p:nvPr/>
        </p:nvGrpSpPr>
        <p:grpSpPr>
          <a:xfrm>
            <a:off x="-393762" y="-11684"/>
            <a:ext cx="10054971" cy="6858000"/>
            <a:chOff x="0" y="0"/>
            <a:chExt cx="10054971" cy="6858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D8FC4A-C319-8536-94E9-E94799444230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1ED5EE5-B611-1A2D-62FF-2EF98BCBE11C}"/>
                </a:ext>
              </a:extLst>
            </p:cNvPr>
            <p:cNvSpPr/>
            <p:nvPr/>
          </p:nvSpPr>
          <p:spPr>
            <a:xfrm>
              <a:off x="9552051" y="3096768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4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FE27800-42B9-BA2E-1E03-CCB20C53A74B}"/>
              </a:ext>
            </a:extLst>
          </p:cNvPr>
          <p:cNvGrpSpPr/>
          <p:nvPr/>
        </p:nvGrpSpPr>
        <p:grpSpPr>
          <a:xfrm>
            <a:off x="-593979" y="7366"/>
            <a:ext cx="10004679" cy="6858000"/>
            <a:chOff x="0" y="0"/>
            <a:chExt cx="10004679" cy="6858000"/>
          </a:xfrm>
          <a:solidFill>
            <a:schemeClr val="accent4">
              <a:lumMod val="7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7683039-9ADA-3C18-D8C3-EDD748A644B3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0DD8B67-EDD9-71FA-726A-718394B32829}"/>
                </a:ext>
              </a:extLst>
            </p:cNvPr>
            <p:cNvSpPr/>
            <p:nvPr/>
          </p:nvSpPr>
          <p:spPr>
            <a:xfrm>
              <a:off x="9501759" y="217017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5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607E02-F435-C978-BC34-653725775364}"/>
              </a:ext>
            </a:extLst>
          </p:cNvPr>
          <p:cNvGrpSpPr/>
          <p:nvPr/>
        </p:nvGrpSpPr>
        <p:grpSpPr>
          <a:xfrm>
            <a:off x="-788670" y="-7366"/>
            <a:ext cx="9992106" cy="6858000"/>
            <a:chOff x="0" y="0"/>
            <a:chExt cx="9992106" cy="685800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EB0DDC6-5BF6-F4F5-BCD5-5BAD3BCFA224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66A1AD4-1134-FED3-6BFD-867DB85D709A}"/>
                </a:ext>
              </a:extLst>
            </p:cNvPr>
            <p:cNvSpPr/>
            <p:nvPr/>
          </p:nvSpPr>
          <p:spPr>
            <a:xfrm>
              <a:off x="9489186" y="121259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6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50B1721-472A-F028-FCF1-83CD1627D593}"/>
              </a:ext>
            </a:extLst>
          </p:cNvPr>
          <p:cNvGrpSpPr/>
          <p:nvPr/>
        </p:nvGrpSpPr>
        <p:grpSpPr>
          <a:xfrm>
            <a:off x="-9066657" y="0"/>
            <a:ext cx="10042398" cy="6858000"/>
            <a:chOff x="0" y="0"/>
            <a:chExt cx="10042398" cy="68580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129B0DE-4506-64E5-DDA7-714BF66C020B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66801A1-1763-49BD-7057-3E79FF068F8E}"/>
                </a:ext>
              </a:extLst>
            </p:cNvPr>
            <p:cNvSpPr/>
            <p:nvPr/>
          </p:nvSpPr>
          <p:spPr>
            <a:xfrm>
              <a:off x="9539478" y="21945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7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EB93C174-D8FE-D5BD-31CB-1987F3783AB2}"/>
              </a:ext>
            </a:extLst>
          </p:cNvPr>
          <p:cNvSpPr txBox="1"/>
          <p:nvPr/>
        </p:nvSpPr>
        <p:spPr>
          <a:xfrm>
            <a:off x="9622536" y="2582615"/>
            <a:ext cx="219760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BUSINESS PROJECT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Amasis MT Pro Black" panose="02040A04050005020304" pitchFamily="18" charset="0"/>
              </a:rPr>
              <a:t>HELLO WORLD</a:t>
            </a:r>
          </a:p>
          <a:p>
            <a:pPr algn="ctr"/>
            <a:endParaRPr lang="en-GB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8777C7-1ABC-148E-FE7F-F69B55316D6A}"/>
              </a:ext>
            </a:extLst>
          </p:cNvPr>
          <p:cNvSpPr txBox="1"/>
          <p:nvPr/>
        </p:nvSpPr>
        <p:spPr>
          <a:xfrm>
            <a:off x="1761934" y="1794601"/>
            <a:ext cx="5712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Nội</a:t>
            </a:r>
            <a:r>
              <a:rPr lang="en-US" sz="4800" dirty="0">
                <a:solidFill>
                  <a:schemeClr val="bg1"/>
                </a:solidFill>
                <a:latin typeface="Amasis MT Pro Black" panose="02040A04050005020304" pitchFamily="18" charset="0"/>
              </a:rPr>
              <a:t> dung </a:t>
            </a:r>
            <a:r>
              <a:rPr lang="en-US" sz="4800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số</a:t>
            </a:r>
            <a:r>
              <a:rPr lang="en-US" sz="4800" dirty="0">
                <a:solidFill>
                  <a:schemeClr val="bg1"/>
                </a:solidFill>
                <a:latin typeface="Amasis MT Pro Black" panose="02040A04050005020304" pitchFamily="18" charset="0"/>
              </a:rPr>
              <a:t> 6</a:t>
            </a:r>
            <a:endParaRPr lang="en-GB" sz="4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560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4FC53-D57D-5E8C-B6C4-52FA9860E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5CDCD3B8-8A3E-E418-39EE-1D064FB19DE0}"/>
              </a:ext>
            </a:extLst>
          </p:cNvPr>
          <p:cNvSpPr/>
          <p:nvPr/>
        </p:nvSpPr>
        <p:spPr>
          <a:xfrm>
            <a:off x="0" y="-12192"/>
            <a:ext cx="12192000" cy="685596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366EF6-8C27-CB56-C2C5-0A6886CEF59F}"/>
              </a:ext>
            </a:extLst>
          </p:cNvPr>
          <p:cNvGrpSpPr/>
          <p:nvPr/>
        </p:nvGrpSpPr>
        <p:grpSpPr>
          <a:xfrm>
            <a:off x="75438" y="-19050"/>
            <a:ext cx="9966960" cy="6858000"/>
            <a:chOff x="0" y="7366"/>
            <a:chExt cx="996696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EA70ADC-2BF8-17DC-021E-A60B328C6CDA}"/>
                </a:ext>
              </a:extLst>
            </p:cNvPr>
            <p:cNvSpPr/>
            <p:nvPr/>
          </p:nvSpPr>
          <p:spPr>
            <a:xfrm>
              <a:off x="0" y="7366"/>
              <a:ext cx="9564624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DDDD513-751C-CE68-1558-870D1647706F}"/>
                </a:ext>
              </a:extLst>
            </p:cNvPr>
            <p:cNvSpPr/>
            <p:nvPr/>
          </p:nvSpPr>
          <p:spPr>
            <a:xfrm>
              <a:off x="9464040" y="5961888"/>
              <a:ext cx="502920" cy="89611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1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8CEC29-9D91-FBE0-2A4C-51BC75BA90DD}"/>
              </a:ext>
            </a:extLst>
          </p:cNvPr>
          <p:cNvGrpSpPr/>
          <p:nvPr/>
        </p:nvGrpSpPr>
        <p:grpSpPr>
          <a:xfrm>
            <a:off x="-73913" y="-11684"/>
            <a:ext cx="9960102" cy="6858000"/>
            <a:chOff x="57150" y="0"/>
            <a:chExt cx="9960102" cy="6858000"/>
          </a:xfrm>
          <a:solidFill>
            <a:schemeClr val="accent2">
              <a:lumMod val="75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37EA194-A95D-605D-2705-4958C0DF4A1B}"/>
                </a:ext>
              </a:extLst>
            </p:cNvPr>
            <p:cNvSpPr/>
            <p:nvPr/>
          </p:nvSpPr>
          <p:spPr>
            <a:xfrm>
              <a:off x="5715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E346B32-1607-76D5-EA03-3B794DD9227B}"/>
                </a:ext>
              </a:extLst>
            </p:cNvPr>
            <p:cNvSpPr/>
            <p:nvPr/>
          </p:nvSpPr>
          <p:spPr>
            <a:xfrm>
              <a:off x="9514332" y="5007864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2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E996BB-41D6-5138-A5F1-2EA67EE3104E}"/>
              </a:ext>
            </a:extLst>
          </p:cNvPr>
          <p:cNvGrpSpPr/>
          <p:nvPr/>
        </p:nvGrpSpPr>
        <p:grpSpPr>
          <a:xfrm>
            <a:off x="-238886" y="-28194"/>
            <a:ext cx="10017252" cy="6858000"/>
            <a:chOff x="0" y="0"/>
            <a:chExt cx="10017252" cy="6858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9CCACAD-F04C-F1DD-5FDD-61D7FD78B7F1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30C84B9-C2DE-A834-357E-2F88B3DAA5C0}"/>
                </a:ext>
              </a:extLst>
            </p:cNvPr>
            <p:cNvSpPr/>
            <p:nvPr/>
          </p:nvSpPr>
          <p:spPr>
            <a:xfrm>
              <a:off x="9514332" y="405231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3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726238C-A038-32BC-C356-E623DFDD1D9C}"/>
              </a:ext>
            </a:extLst>
          </p:cNvPr>
          <p:cNvGrpSpPr/>
          <p:nvPr/>
        </p:nvGrpSpPr>
        <p:grpSpPr>
          <a:xfrm>
            <a:off x="-393762" y="-11684"/>
            <a:ext cx="10054971" cy="6858000"/>
            <a:chOff x="0" y="0"/>
            <a:chExt cx="10054971" cy="6858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841D364-F9E5-D74E-97F6-767E54D4F8F9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44898BF-8AFB-A626-4A05-F308FA18D322}"/>
                </a:ext>
              </a:extLst>
            </p:cNvPr>
            <p:cNvSpPr/>
            <p:nvPr/>
          </p:nvSpPr>
          <p:spPr>
            <a:xfrm>
              <a:off x="9552051" y="3096768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4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0FE7FE5-2B72-B548-F525-C81C697D62B1}"/>
              </a:ext>
            </a:extLst>
          </p:cNvPr>
          <p:cNvGrpSpPr/>
          <p:nvPr/>
        </p:nvGrpSpPr>
        <p:grpSpPr>
          <a:xfrm>
            <a:off x="-593979" y="7366"/>
            <a:ext cx="10004679" cy="6858000"/>
            <a:chOff x="0" y="0"/>
            <a:chExt cx="10004679" cy="6858000"/>
          </a:xfrm>
          <a:solidFill>
            <a:schemeClr val="accent4">
              <a:lumMod val="7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D4C3B1A-D86E-2B17-AFE2-CFADBB66A39E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F05BDE0-9315-9871-F502-18AF8846C860}"/>
                </a:ext>
              </a:extLst>
            </p:cNvPr>
            <p:cNvSpPr/>
            <p:nvPr/>
          </p:nvSpPr>
          <p:spPr>
            <a:xfrm>
              <a:off x="9501759" y="217017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5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1A8092-A357-8E66-8FAE-B37608E33358}"/>
              </a:ext>
            </a:extLst>
          </p:cNvPr>
          <p:cNvGrpSpPr/>
          <p:nvPr/>
        </p:nvGrpSpPr>
        <p:grpSpPr>
          <a:xfrm>
            <a:off x="-788670" y="-7366"/>
            <a:ext cx="9992106" cy="6858000"/>
            <a:chOff x="0" y="0"/>
            <a:chExt cx="9992106" cy="685800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79B7FC4-1137-71CA-A12E-3A8D3CCDA583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F44F1AA-D727-B060-C1A9-E9D62D2D2240}"/>
                </a:ext>
              </a:extLst>
            </p:cNvPr>
            <p:cNvSpPr/>
            <p:nvPr/>
          </p:nvSpPr>
          <p:spPr>
            <a:xfrm>
              <a:off x="9489186" y="121259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6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0AA1949-1310-81A5-6E0C-E5554DF13009}"/>
              </a:ext>
            </a:extLst>
          </p:cNvPr>
          <p:cNvGrpSpPr/>
          <p:nvPr/>
        </p:nvGrpSpPr>
        <p:grpSpPr>
          <a:xfrm>
            <a:off x="-970407" y="0"/>
            <a:ext cx="10042398" cy="6858000"/>
            <a:chOff x="0" y="0"/>
            <a:chExt cx="10042398" cy="68580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796C83D-6C73-C9F4-D896-0B8DE1DE107D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2F758F1B-891B-3D42-17C7-E7297AD27C38}"/>
                </a:ext>
              </a:extLst>
            </p:cNvPr>
            <p:cNvSpPr/>
            <p:nvPr/>
          </p:nvSpPr>
          <p:spPr>
            <a:xfrm>
              <a:off x="9539478" y="21945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7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E405005F-44E1-E66A-3C0E-09A58EF88D21}"/>
              </a:ext>
            </a:extLst>
          </p:cNvPr>
          <p:cNvSpPr txBox="1"/>
          <p:nvPr/>
        </p:nvSpPr>
        <p:spPr>
          <a:xfrm>
            <a:off x="9622536" y="2582615"/>
            <a:ext cx="219760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BUSINESS PROJECT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Amasis MT Pro Black" panose="02040A04050005020304" pitchFamily="18" charset="0"/>
              </a:rPr>
              <a:t>HELLO WORLD</a:t>
            </a:r>
          </a:p>
          <a:p>
            <a:pPr algn="ctr"/>
            <a:endParaRPr lang="en-GB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40C399-486A-DA76-06B7-7C3E48EE06A6}"/>
              </a:ext>
            </a:extLst>
          </p:cNvPr>
          <p:cNvSpPr txBox="1"/>
          <p:nvPr/>
        </p:nvSpPr>
        <p:spPr>
          <a:xfrm>
            <a:off x="1296924" y="1653286"/>
            <a:ext cx="5712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Nội</a:t>
            </a:r>
            <a:r>
              <a:rPr lang="en-US" sz="4800" dirty="0">
                <a:solidFill>
                  <a:schemeClr val="bg1"/>
                </a:solidFill>
                <a:latin typeface="Amasis MT Pro Black" panose="02040A04050005020304" pitchFamily="18" charset="0"/>
              </a:rPr>
              <a:t> dung </a:t>
            </a:r>
            <a:r>
              <a:rPr lang="en-US" sz="4800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số</a:t>
            </a:r>
            <a:r>
              <a:rPr lang="en-US" sz="4800" dirty="0">
                <a:solidFill>
                  <a:schemeClr val="bg1"/>
                </a:solidFill>
                <a:latin typeface="Amasis MT Pro Black" panose="02040A04050005020304" pitchFamily="18" charset="0"/>
              </a:rPr>
              <a:t> 7</a:t>
            </a:r>
            <a:endParaRPr lang="en-GB" sz="4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462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8588B9-DA61-CD73-CF19-3E516454DF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356991-65CE-7BB0-3BA9-47D4298CF83D}"/>
              </a:ext>
            </a:extLst>
          </p:cNvPr>
          <p:cNvSpPr/>
          <p:nvPr/>
        </p:nvSpPr>
        <p:spPr>
          <a:xfrm>
            <a:off x="1596571" y="769257"/>
            <a:ext cx="2975429" cy="447040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15CB4C-9D86-F864-8A87-1A642145E2B8}"/>
              </a:ext>
            </a:extLst>
          </p:cNvPr>
          <p:cNvSpPr/>
          <p:nvPr/>
        </p:nvSpPr>
        <p:spPr>
          <a:xfrm>
            <a:off x="7467602" y="769257"/>
            <a:ext cx="2975429" cy="44704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6FFB94-AD7A-ECBC-0930-47B640961A3A}"/>
              </a:ext>
            </a:extLst>
          </p:cNvPr>
          <p:cNvSpPr/>
          <p:nvPr/>
        </p:nvSpPr>
        <p:spPr>
          <a:xfrm>
            <a:off x="1596571" y="5675085"/>
            <a:ext cx="8846460" cy="66765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41FA3D-AF54-627C-C686-21020A8B782D}"/>
              </a:ext>
            </a:extLst>
          </p:cNvPr>
          <p:cNvSpPr/>
          <p:nvPr/>
        </p:nvSpPr>
        <p:spPr>
          <a:xfrm>
            <a:off x="2750456" y="5675084"/>
            <a:ext cx="667657" cy="667657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449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170</Words>
  <Application>Microsoft Office PowerPoint</Application>
  <PresentationFormat>Widescreen</PresentationFormat>
  <Paragraphs>108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Amasis MT Pro Black</vt:lpstr>
      <vt:lpstr>Aptos</vt:lpstr>
      <vt:lpstr>Aptos Display</vt:lpstr>
      <vt:lpstr>Arial</vt:lpstr>
      <vt:lpstr>Arial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tuyen nguyen</dc:creator>
  <cp:lastModifiedBy>tuyen nguyen</cp:lastModifiedBy>
  <cp:revision>5</cp:revision>
  <dcterms:created xsi:type="dcterms:W3CDTF">2024-11-30T02:04:03Z</dcterms:created>
  <dcterms:modified xsi:type="dcterms:W3CDTF">2024-12-06T07:55:54Z</dcterms:modified>
</cp:coreProperties>
</file>