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96B1"/>
    <a:srgbClr val="2295CE"/>
    <a:srgbClr val="EEE917"/>
    <a:srgbClr val="FCEA9C"/>
    <a:srgbClr val="F0AA76"/>
    <a:srgbClr val="FFCC99"/>
    <a:srgbClr val="FF9933"/>
    <a:srgbClr val="D75717"/>
    <a:srgbClr val="DE82D3"/>
    <a:srgbClr val="E292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224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199DC-5C05-30FF-251E-34A9080FE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CAA63-8AC0-F981-02DB-E83A354ED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71B27-70B1-3243-D4E4-F1C605992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C722-DEC4-4D02-97C2-A1AF82C768FE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893B4-45FB-F2AF-2A6C-67ED66CF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D9A7C-4DEC-BDDB-B606-65F36482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FD0B-8DCF-44F0-8B68-E01823F218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53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9805-847D-1A9A-FB4A-C2B39B655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7E67B-0485-27CB-2399-188E1701A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89388-2A08-D9AF-1648-357647D4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C722-DEC4-4D02-97C2-A1AF82C768FE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A5C3E-692A-B623-25A3-F81CFA539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91FEA-80DA-E550-5392-590DF5E4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FD0B-8DCF-44F0-8B68-E01823F218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54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32BE2D-C792-1446-82B6-1F1D5364A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95D42-149D-887A-97CD-53E86403A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396D0-32BA-EEE3-7B2B-E06E7ABC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C722-DEC4-4D02-97C2-A1AF82C768FE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680ED-E6DE-D38C-3F01-EF22DD27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2B25C-B5AB-F823-F69A-F1B9B3B3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FD0B-8DCF-44F0-8B68-E01823F218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51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A37D7-5373-982A-E573-F7DBFA3A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BCD1C-B7DB-F2CF-B79D-A3CE801DC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AA242-C7A4-5E45-B0A5-F1BCBBA5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C722-DEC4-4D02-97C2-A1AF82C768FE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80259-FA4F-C867-FB90-5B209EE2E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8BDA7-35A1-7214-7FA7-4065CC401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FD0B-8DCF-44F0-8B68-E01823F218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12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599C-9CF3-93B0-151B-97872DB75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91682-FF69-2AF3-BA2D-EB43D55CF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07A0-90DE-B659-9A69-95B3E177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C722-DEC4-4D02-97C2-A1AF82C768FE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E729C-BB50-277B-F31B-C86613538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EAA28-3168-BA1E-3ADE-E4B1AC69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FD0B-8DCF-44F0-8B68-E01823F218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43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2DC0-3F88-51F8-95EF-05260C34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BC199-1335-F639-4F5E-2956F12B7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4C096-F36A-09BB-F87B-59ACDF188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77163-AB53-5920-DBFC-C1A46172A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C722-DEC4-4D02-97C2-A1AF82C768FE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30227-5A57-A981-F5A0-A92550902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C2328-66D5-3A80-CF90-8B38D39B6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FD0B-8DCF-44F0-8B68-E01823F218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36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EF8E-218E-1749-7179-B90305A6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6EA4D-F0DB-7F71-D75A-39BB0DCF8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1EEC3-FE0B-BE05-2129-0A51D1166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44B92-4574-9825-6769-AB3FEA0FAE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D306E-140E-0563-BA64-A0D917EAC8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27B63D-A1A3-FB26-231F-2DC9E1901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C722-DEC4-4D02-97C2-A1AF82C768FE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00B5B2-6DDA-CE73-EE12-E2E7C2D45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EA7E7A-7824-5879-6F3F-42B2447F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FD0B-8DCF-44F0-8B68-E01823F218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44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49E1-6521-5CB8-4EC7-4652CCE4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871E-7B19-2ADB-D06C-D0EB375DD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C722-DEC4-4D02-97C2-A1AF82C768FE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18F6C-920E-E506-30EB-C2D9A11CE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334B8-7C43-25EF-BBFB-FEA94ABD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FD0B-8DCF-44F0-8B68-E01823F218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285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98D2B8-3EEF-BD13-344E-5F026C44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C722-DEC4-4D02-97C2-A1AF82C768FE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F7B05A-A17E-C241-9353-D05A36F0E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56133-9D76-2C86-EBAB-F5A51E7A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FD0B-8DCF-44F0-8B68-E01823F218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53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3CB4-465E-30DB-3C7F-CDBFC943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50523-746D-2E66-3A08-E69A90304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0CC05-8818-3263-3C7E-4C524F8BC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F8387-7BE7-C068-0EE6-B9D1C06FF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C722-DEC4-4D02-97C2-A1AF82C768FE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E9B38-6918-A8EF-037E-3F81DA63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E82A9-EA6E-5DF9-C6DC-421FF9157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FD0B-8DCF-44F0-8B68-E01823F218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06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3828-BFDC-8C8C-267A-DE10A008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7EACCC-A6B1-EF6F-E8BA-400293CB4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13007-53D3-59C8-C759-59E2F83F0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99025-6A32-EBE9-DFA5-4E2EB6E8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C722-DEC4-4D02-97C2-A1AF82C768FE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D6E54-E2B7-EFA4-6040-E9DA05F17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0C7A7-6253-7B12-9C7E-1CB58DFB6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FD0B-8DCF-44F0-8B68-E01823F218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93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6B8019-23E8-3EA9-184E-1259A6156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7F729-4DC9-2A4F-B50A-E8CCBE9C1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45F94-1CE0-1C65-3718-D42C8BD53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99C722-DEC4-4D02-97C2-A1AF82C768FE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5C5CC-4D72-F477-6E97-78612D148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77559-840D-FAF6-7863-10FE56E6C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EBFD0B-8DCF-44F0-8B68-E01823F218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92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6A9BDEE-279F-5D55-9F96-313737FA87E0}"/>
              </a:ext>
            </a:extLst>
          </p:cNvPr>
          <p:cNvSpPr/>
          <p:nvPr/>
        </p:nvSpPr>
        <p:spPr>
          <a:xfrm>
            <a:off x="4980167" y="6958174"/>
            <a:ext cx="1606550" cy="2977502"/>
          </a:xfrm>
          <a:custGeom>
            <a:avLst/>
            <a:gdLst>
              <a:gd name="connsiteX0" fmla="*/ 803275 w 1606550"/>
              <a:gd name="connsiteY0" fmla="*/ 0 h 2977502"/>
              <a:gd name="connsiteX1" fmla="*/ 898238 w 1606550"/>
              <a:gd name="connsiteY1" fmla="*/ 61795 h 2977502"/>
              <a:gd name="connsiteX2" fmla="*/ 1606550 w 1606550"/>
              <a:gd name="connsiteY2" fmla="*/ 1488751 h 2977502"/>
              <a:gd name="connsiteX3" fmla="*/ 898238 w 1606550"/>
              <a:gd name="connsiteY3" fmla="*/ 2915707 h 2977502"/>
              <a:gd name="connsiteX4" fmla="*/ 803275 w 1606550"/>
              <a:gd name="connsiteY4" fmla="*/ 2977502 h 2977502"/>
              <a:gd name="connsiteX5" fmla="*/ 708313 w 1606550"/>
              <a:gd name="connsiteY5" fmla="*/ 2915707 h 2977502"/>
              <a:gd name="connsiteX6" fmla="*/ 0 w 1606550"/>
              <a:gd name="connsiteY6" fmla="*/ 1488751 h 2977502"/>
              <a:gd name="connsiteX7" fmla="*/ 708313 w 1606550"/>
              <a:gd name="connsiteY7" fmla="*/ 61795 h 297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6550" h="2977502">
                <a:moveTo>
                  <a:pt x="803275" y="0"/>
                </a:moveTo>
                <a:lnTo>
                  <a:pt x="898238" y="61795"/>
                </a:lnTo>
                <a:cubicBezTo>
                  <a:pt x="1325583" y="371045"/>
                  <a:pt x="1606550" y="894752"/>
                  <a:pt x="1606550" y="1488751"/>
                </a:cubicBezTo>
                <a:cubicBezTo>
                  <a:pt x="1606550" y="2082751"/>
                  <a:pt x="1325583" y="2606458"/>
                  <a:pt x="898238" y="2915707"/>
                </a:cubicBezTo>
                <a:lnTo>
                  <a:pt x="803275" y="2977502"/>
                </a:lnTo>
                <a:lnTo>
                  <a:pt x="708313" y="2915707"/>
                </a:lnTo>
                <a:cubicBezTo>
                  <a:pt x="280968" y="2606458"/>
                  <a:pt x="0" y="2082751"/>
                  <a:pt x="0" y="1488751"/>
                </a:cubicBezTo>
                <a:cubicBezTo>
                  <a:pt x="0" y="894752"/>
                  <a:pt x="280968" y="371045"/>
                  <a:pt x="708313" y="6179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48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2FC7E1C-23A7-5FDB-EB5B-FCE1632BEDD9}"/>
              </a:ext>
            </a:extLst>
          </p:cNvPr>
          <p:cNvSpPr/>
          <p:nvPr/>
        </p:nvSpPr>
        <p:spPr>
          <a:xfrm>
            <a:off x="4980167" y="6958174"/>
            <a:ext cx="1606550" cy="2977502"/>
          </a:xfrm>
          <a:custGeom>
            <a:avLst/>
            <a:gdLst>
              <a:gd name="connsiteX0" fmla="*/ 803275 w 1606550"/>
              <a:gd name="connsiteY0" fmla="*/ 0 h 2977502"/>
              <a:gd name="connsiteX1" fmla="*/ 898238 w 1606550"/>
              <a:gd name="connsiteY1" fmla="*/ 61795 h 2977502"/>
              <a:gd name="connsiteX2" fmla="*/ 1606550 w 1606550"/>
              <a:gd name="connsiteY2" fmla="*/ 1488751 h 2977502"/>
              <a:gd name="connsiteX3" fmla="*/ 898238 w 1606550"/>
              <a:gd name="connsiteY3" fmla="*/ 2915707 h 2977502"/>
              <a:gd name="connsiteX4" fmla="*/ 803275 w 1606550"/>
              <a:gd name="connsiteY4" fmla="*/ 2977502 h 2977502"/>
              <a:gd name="connsiteX5" fmla="*/ 708313 w 1606550"/>
              <a:gd name="connsiteY5" fmla="*/ 2915707 h 2977502"/>
              <a:gd name="connsiteX6" fmla="*/ 0 w 1606550"/>
              <a:gd name="connsiteY6" fmla="*/ 1488751 h 2977502"/>
              <a:gd name="connsiteX7" fmla="*/ 708313 w 1606550"/>
              <a:gd name="connsiteY7" fmla="*/ 61795 h 297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6550" h="2977502">
                <a:moveTo>
                  <a:pt x="803275" y="0"/>
                </a:moveTo>
                <a:lnTo>
                  <a:pt x="898238" y="61795"/>
                </a:lnTo>
                <a:cubicBezTo>
                  <a:pt x="1325583" y="371045"/>
                  <a:pt x="1606550" y="894752"/>
                  <a:pt x="1606550" y="1488751"/>
                </a:cubicBezTo>
                <a:cubicBezTo>
                  <a:pt x="1606550" y="2082751"/>
                  <a:pt x="1325583" y="2606458"/>
                  <a:pt x="898238" y="2915707"/>
                </a:cubicBezTo>
                <a:lnTo>
                  <a:pt x="803275" y="2977502"/>
                </a:lnTo>
                <a:lnTo>
                  <a:pt x="708313" y="2915707"/>
                </a:lnTo>
                <a:cubicBezTo>
                  <a:pt x="280968" y="2606458"/>
                  <a:pt x="0" y="2082751"/>
                  <a:pt x="0" y="1488751"/>
                </a:cubicBezTo>
                <a:cubicBezTo>
                  <a:pt x="0" y="894752"/>
                  <a:pt x="280968" y="371045"/>
                  <a:pt x="708313" y="6179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48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7EA8337-821D-EBD5-107F-2FBB045217B0}"/>
              </a:ext>
            </a:extLst>
          </p:cNvPr>
          <p:cNvSpPr/>
          <p:nvPr/>
        </p:nvSpPr>
        <p:spPr>
          <a:xfrm>
            <a:off x="4980167" y="6958174"/>
            <a:ext cx="1606550" cy="2977502"/>
          </a:xfrm>
          <a:custGeom>
            <a:avLst/>
            <a:gdLst>
              <a:gd name="connsiteX0" fmla="*/ 803275 w 1606550"/>
              <a:gd name="connsiteY0" fmla="*/ 0 h 2977502"/>
              <a:gd name="connsiteX1" fmla="*/ 898238 w 1606550"/>
              <a:gd name="connsiteY1" fmla="*/ 61795 h 2977502"/>
              <a:gd name="connsiteX2" fmla="*/ 1606550 w 1606550"/>
              <a:gd name="connsiteY2" fmla="*/ 1488751 h 2977502"/>
              <a:gd name="connsiteX3" fmla="*/ 898238 w 1606550"/>
              <a:gd name="connsiteY3" fmla="*/ 2915707 h 2977502"/>
              <a:gd name="connsiteX4" fmla="*/ 803275 w 1606550"/>
              <a:gd name="connsiteY4" fmla="*/ 2977502 h 2977502"/>
              <a:gd name="connsiteX5" fmla="*/ 708313 w 1606550"/>
              <a:gd name="connsiteY5" fmla="*/ 2915707 h 2977502"/>
              <a:gd name="connsiteX6" fmla="*/ 0 w 1606550"/>
              <a:gd name="connsiteY6" fmla="*/ 1488751 h 2977502"/>
              <a:gd name="connsiteX7" fmla="*/ 708313 w 1606550"/>
              <a:gd name="connsiteY7" fmla="*/ 61795 h 297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6550" h="2977502">
                <a:moveTo>
                  <a:pt x="803275" y="0"/>
                </a:moveTo>
                <a:lnTo>
                  <a:pt x="898238" y="61795"/>
                </a:lnTo>
                <a:cubicBezTo>
                  <a:pt x="1325583" y="371045"/>
                  <a:pt x="1606550" y="894752"/>
                  <a:pt x="1606550" y="1488751"/>
                </a:cubicBezTo>
                <a:cubicBezTo>
                  <a:pt x="1606550" y="2082751"/>
                  <a:pt x="1325583" y="2606458"/>
                  <a:pt x="898238" y="2915707"/>
                </a:cubicBezTo>
                <a:lnTo>
                  <a:pt x="803275" y="2977502"/>
                </a:lnTo>
                <a:lnTo>
                  <a:pt x="708313" y="2915707"/>
                </a:lnTo>
                <a:cubicBezTo>
                  <a:pt x="280968" y="2606458"/>
                  <a:pt x="0" y="2082751"/>
                  <a:pt x="0" y="1488751"/>
                </a:cubicBezTo>
                <a:cubicBezTo>
                  <a:pt x="0" y="894752"/>
                  <a:pt x="280968" y="371045"/>
                  <a:pt x="708313" y="6179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48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88A4692-F7E2-2473-6FA7-14917E21CD7F}"/>
              </a:ext>
            </a:extLst>
          </p:cNvPr>
          <p:cNvSpPr/>
          <p:nvPr/>
        </p:nvSpPr>
        <p:spPr>
          <a:xfrm>
            <a:off x="4980167" y="6958174"/>
            <a:ext cx="1606550" cy="2977502"/>
          </a:xfrm>
          <a:custGeom>
            <a:avLst/>
            <a:gdLst>
              <a:gd name="connsiteX0" fmla="*/ 803275 w 1606550"/>
              <a:gd name="connsiteY0" fmla="*/ 0 h 2977502"/>
              <a:gd name="connsiteX1" fmla="*/ 898238 w 1606550"/>
              <a:gd name="connsiteY1" fmla="*/ 61795 h 2977502"/>
              <a:gd name="connsiteX2" fmla="*/ 1606550 w 1606550"/>
              <a:gd name="connsiteY2" fmla="*/ 1488751 h 2977502"/>
              <a:gd name="connsiteX3" fmla="*/ 898238 w 1606550"/>
              <a:gd name="connsiteY3" fmla="*/ 2915707 h 2977502"/>
              <a:gd name="connsiteX4" fmla="*/ 803275 w 1606550"/>
              <a:gd name="connsiteY4" fmla="*/ 2977502 h 2977502"/>
              <a:gd name="connsiteX5" fmla="*/ 708313 w 1606550"/>
              <a:gd name="connsiteY5" fmla="*/ 2915707 h 2977502"/>
              <a:gd name="connsiteX6" fmla="*/ 0 w 1606550"/>
              <a:gd name="connsiteY6" fmla="*/ 1488751 h 2977502"/>
              <a:gd name="connsiteX7" fmla="*/ 708313 w 1606550"/>
              <a:gd name="connsiteY7" fmla="*/ 61795 h 297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6550" h="2977502">
                <a:moveTo>
                  <a:pt x="803275" y="0"/>
                </a:moveTo>
                <a:lnTo>
                  <a:pt x="898238" y="61795"/>
                </a:lnTo>
                <a:cubicBezTo>
                  <a:pt x="1325583" y="371045"/>
                  <a:pt x="1606550" y="894752"/>
                  <a:pt x="1606550" y="1488751"/>
                </a:cubicBezTo>
                <a:cubicBezTo>
                  <a:pt x="1606550" y="2082751"/>
                  <a:pt x="1325583" y="2606458"/>
                  <a:pt x="898238" y="2915707"/>
                </a:cubicBezTo>
                <a:lnTo>
                  <a:pt x="803275" y="2977502"/>
                </a:lnTo>
                <a:lnTo>
                  <a:pt x="708313" y="2915707"/>
                </a:lnTo>
                <a:cubicBezTo>
                  <a:pt x="280968" y="2606458"/>
                  <a:pt x="0" y="2082751"/>
                  <a:pt x="0" y="1488751"/>
                </a:cubicBezTo>
                <a:cubicBezTo>
                  <a:pt x="0" y="894752"/>
                  <a:pt x="280968" y="371045"/>
                  <a:pt x="708313" y="6179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48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CA16D6-FA2C-159C-69DB-184F3D3E9BD5}"/>
              </a:ext>
            </a:extLst>
          </p:cNvPr>
          <p:cNvSpPr/>
          <p:nvPr/>
        </p:nvSpPr>
        <p:spPr>
          <a:xfrm>
            <a:off x="4980167" y="6958174"/>
            <a:ext cx="1606550" cy="2977502"/>
          </a:xfrm>
          <a:custGeom>
            <a:avLst/>
            <a:gdLst>
              <a:gd name="connsiteX0" fmla="*/ 803275 w 1606550"/>
              <a:gd name="connsiteY0" fmla="*/ 0 h 2977502"/>
              <a:gd name="connsiteX1" fmla="*/ 898238 w 1606550"/>
              <a:gd name="connsiteY1" fmla="*/ 61795 h 2977502"/>
              <a:gd name="connsiteX2" fmla="*/ 1606550 w 1606550"/>
              <a:gd name="connsiteY2" fmla="*/ 1488751 h 2977502"/>
              <a:gd name="connsiteX3" fmla="*/ 898238 w 1606550"/>
              <a:gd name="connsiteY3" fmla="*/ 2915707 h 2977502"/>
              <a:gd name="connsiteX4" fmla="*/ 803275 w 1606550"/>
              <a:gd name="connsiteY4" fmla="*/ 2977502 h 2977502"/>
              <a:gd name="connsiteX5" fmla="*/ 708313 w 1606550"/>
              <a:gd name="connsiteY5" fmla="*/ 2915707 h 2977502"/>
              <a:gd name="connsiteX6" fmla="*/ 0 w 1606550"/>
              <a:gd name="connsiteY6" fmla="*/ 1488751 h 2977502"/>
              <a:gd name="connsiteX7" fmla="*/ 708313 w 1606550"/>
              <a:gd name="connsiteY7" fmla="*/ 61795 h 297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6550" h="2977502">
                <a:moveTo>
                  <a:pt x="803275" y="0"/>
                </a:moveTo>
                <a:lnTo>
                  <a:pt x="898238" y="61795"/>
                </a:lnTo>
                <a:cubicBezTo>
                  <a:pt x="1325583" y="371045"/>
                  <a:pt x="1606550" y="894752"/>
                  <a:pt x="1606550" y="1488751"/>
                </a:cubicBezTo>
                <a:cubicBezTo>
                  <a:pt x="1606550" y="2082751"/>
                  <a:pt x="1325583" y="2606458"/>
                  <a:pt x="898238" y="2915707"/>
                </a:cubicBezTo>
                <a:lnTo>
                  <a:pt x="803275" y="2977502"/>
                </a:lnTo>
                <a:lnTo>
                  <a:pt x="708313" y="2915707"/>
                </a:lnTo>
                <a:cubicBezTo>
                  <a:pt x="280968" y="2606458"/>
                  <a:pt x="0" y="2082751"/>
                  <a:pt x="0" y="1488751"/>
                </a:cubicBezTo>
                <a:cubicBezTo>
                  <a:pt x="0" y="894752"/>
                  <a:pt x="280968" y="371045"/>
                  <a:pt x="708313" y="6179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48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4D77CAD-7F22-BBA9-83A1-CA155D0D6FFE}"/>
              </a:ext>
            </a:extLst>
          </p:cNvPr>
          <p:cNvSpPr/>
          <p:nvPr/>
        </p:nvSpPr>
        <p:spPr>
          <a:xfrm>
            <a:off x="4980167" y="6958174"/>
            <a:ext cx="1606550" cy="2977502"/>
          </a:xfrm>
          <a:custGeom>
            <a:avLst/>
            <a:gdLst>
              <a:gd name="connsiteX0" fmla="*/ 803275 w 1606550"/>
              <a:gd name="connsiteY0" fmla="*/ 0 h 2977502"/>
              <a:gd name="connsiteX1" fmla="*/ 898238 w 1606550"/>
              <a:gd name="connsiteY1" fmla="*/ 61795 h 2977502"/>
              <a:gd name="connsiteX2" fmla="*/ 1606550 w 1606550"/>
              <a:gd name="connsiteY2" fmla="*/ 1488751 h 2977502"/>
              <a:gd name="connsiteX3" fmla="*/ 898238 w 1606550"/>
              <a:gd name="connsiteY3" fmla="*/ 2915707 h 2977502"/>
              <a:gd name="connsiteX4" fmla="*/ 803275 w 1606550"/>
              <a:gd name="connsiteY4" fmla="*/ 2977502 h 2977502"/>
              <a:gd name="connsiteX5" fmla="*/ 708313 w 1606550"/>
              <a:gd name="connsiteY5" fmla="*/ 2915707 h 2977502"/>
              <a:gd name="connsiteX6" fmla="*/ 0 w 1606550"/>
              <a:gd name="connsiteY6" fmla="*/ 1488751 h 2977502"/>
              <a:gd name="connsiteX7" fmla="*/ 708313 w 1606550"/>
              <a:gd name="connsiteY7" fmla="*/ 61795 h 297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6550" h="2977502">
                <a:moveTo>
                  <a:pt x="803275" y="0"/>
                </a:moveTo>
                <a:lnTo>
                  <a:pt x="898238" y="61795"/>
                </a:lnTo>
                <a:cubicBezTo>
                  <a:pt x="1325583" y="371045"/>
                  <a:pt x="1606550" y="894752"/>
                  <a:pt x="1606550" y="1488751"/>
                </a:cubicBezTo>
                <a:cubicBezTo>
                  <a:pt x="1606550" y="2082751"/>
                  <a:pt x="1325583" y="2606458"/>
                  <a:pt x="898238" y="2915707"/>
                </a:cubicBezTo>
                <a:lnTo>
                  <a:pt x="803275" y="2977502"/>
                </a:lnTo>
                <a:lnTo>
                  <a:pt x="708313" y="2915707"/>
                </a:lnTo>
                <a:cubicBezTo>
                  <a:pt x="280968" y="2606458"/>
                  <a:pt x="0" y="2082751"/>
                  <a:pt x="0" y="1488751"/>
                </a:cubicBezTo>
                <a:cubicBezTo>
                  <a:pt x="0" y="894752"/>
                  <a:pt x="280968" y="371045"/>
                  <a:pt x="708313" y="6179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48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CA2C545-7E77-B35B-F773-FB66D3106EA3}"/>
              </a:ext>
            </a:extLst>
          </p:cNvPr>
          <p:cNvSpPr/>
          <p:nvPr/>
        </p:nvSpPr>
        <p:spPr>
          <a:xfrm>
            <a:off x="4980167" y="6958174"/>
            <a:ext cx="1606550" cy="2977502"/>
          </a:xfrm>
          <a:custGeom>
            <a:avLst/>
            <a:gdLst>
              <a:gd name="connsiteX0" fmla="*/ 803275 w 1606550"/>
              <a:gd name="connsiteY0" fmla="*/ 0 h 2977502"/>
              <a:gd name="connsiteX1" fmla="*/ 898238 w 1606550"/>
              <a:gd name="connsiteY1" fmla="*/ 61795 h 2977502"/>
              <a:gd name="connsiteX2" fmla="*/ 1606550 w 1606550"/>
              <a:gd name="connsiteY2" fmla="*/ 1488751 h 2977502"/>
              <a:gd name="connsiteX3" fmla="*/ 898238 w 1606550"/>
              <a:gd name="connsiteY3" fmla="*/ 2915707 h 2977502"/>
              <a:gd name="connsiteX4" fmla="*/ 803275 w 1606550"/>
              <a:gd name="connsiteY4" fmla="*/ 2977502 h 2977502"/>
              <a:gd name="connsiteX5" fmla="*/ 708313 w 1606550"/>
              <a:gd name="connsiteY5" fmla="*/ 2915707 h 2977502"/>
              <a:gd name="connsiteX6" fmla="*/ 0 w 1606550"/>
              <a:gd name="connsiteY6" fmla="*/ 1488751 h 2977502"/>
              <a:gd name="connsiteX7" fmla="*/ 708313 w 1606550"/>
              <a:gd name="connsiteY7" fmla="*/ 61795 h 297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6550" h="2977502">
                <a:moveTo>
                  <a:pt x="803275" y="0"/>
                </a:moveTo>
                <a:lnTo>
                  <a:pt x="898238" y="61795"/>
                </a:lnTo>
                <a:cubicBezTo>
                  <a:pt x="1325583" y="371045"/>
                  <a:pt x="1606550" y="894752"/>
                  <a:pt x="1606550" y="1488751"/>
                </a:cubicBezTo>
                <a:cubicBezTo>
                  <a:pt x="1606550" y="2082751"/>
                  <a:pt x="1325583" y="2606458"/>
                  <a:pt x="898238" y="2915707"/>
                </a:cubicBezTo>
                <a:lnTo>
                  <a:pt x="803275" y="2977502"/>
                </a:lnTo>
                <a:lnTo>
                  <a:pt x="708313" y="2915707"/>
                </a:lnTo>
                <a:cubicBezTo>
                  <a:pt x="280968" y="2606458"/>
                  <a:pt x="0" y="2082751"/>
                  <a:pt x="0" y="1488751"/>
                </a:cubicBezTo>
                <a:cubicBezTo>
                  <a:pt x="0" y="894752"/>
                  <a:pt x="280968" y="371045"/>
                  <a:pt x="708313" y="61795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20000"/>
                  <a:lumOff val="80000"/>
                </a:schemeClr>
              </a:gs>
              <a:gs pos="4800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40000"/>
                  <a:lumOff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993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6A9BDEE-279F-5D55-9F96-313737FA87E0}"/>
              </a:ext>
            </a:extLst>
          </p:cNvPr>
          <p:cNvSpPr/>
          <p:nvPr/>
        </p:nvSpPr>
        <p:spPr>
          <a:xfrm rot="5400000">
            <a:off x="6661671" y="2825750"/>
            <a:ext cx="1606550" cy="2977502"/>
          </a:xfrm>
          <a:custGeom>
            <a:avLst/>
            <a:gdLst>
              <a:gd name="connsiteX0" fmla="*/ 803275 w 1606550"/>
              <a:gd name="connsiteY0" fmla="*/ 0 h 2977502"/>
              <a:gd name="connsiteX1" fmla="*/ 898238 w 1606550"/>
              <a:gd name="connsiteY1" fmla="*/ 61795 h 2977502"/>
              <a:gd name="connsiteX2" fmla="*/ 1606550 w 1606550"/>
              <a:gd name="connsiteY2" fmla="*/ 1488751 h 2977502"/>
              <a:gd name="connsiteX3" fmla="*/ 898238 w 1606550"/>
              <a:gd name="connsiteY3" fmla="*/ 2915707 h 2977502"/>
              <a:gd name="connsiteX4" fmla="*/ 803275 w 1606550"/>
              <a:gd name="connsiteY4" fmla="*/ 2977502 h 2977502"/>
              <a:gd name="connsiteX5" fmla="*/ 708313 w 1606550"/>
              <a:gd name="connsiteY5" fmla="*/ 2915707 h 2977502"/>
              <a:gd name="connsiteX6" fmla="*/ 0 w 1606550"/>
              <a:gd name="connsiteY6" fmla="*/ 1488751 h 2977502"/>
              <a:gd name="connsiteX7" fmla="*/ 708313 w 1606550"/>
              <a:gd name="connsiteY7" fmla="*/ 61795 h 297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6550" h="2977502">
                <a:moveTo>
                  <a:pt x="803275" y="0"/>
                </a:moveTo>
                <a:lnTo>
                  <a:pt x="898238" y="61795"/>
                </a:lnTo>
                <a:cubicBezTo>
                  <a:pt x="1325583" y="371045"/>
                  <a:pt x="1606550" y="894752"/>
                  <a:pt x="1606550" y="1488751"/>
                </a:cubicBezTo>
                <a:cubicBezTo>
                  <a:pt x="1606550" y="2082751"/>
                  <a:pt x="1325583" y="2606458"/>
                  <a:pt x="898238" y="2915707"/>
                </a:cubicBezTo>
                <a:lnTo>
                  <a:pt x="803275" y="2977502"/>
                </a:lnTo>
                <a:lnTo>
                  <a:pt x="708313" y="2915707"/>
                </a:lnTo>
                <a:cubicBezTo>
                  <a:pt x="280968" y="2606458"/>
                  <a:pt x="0" y="2082751"/>
                  <a:pt x="0" y="1488751"/>
                </a:cubicBezTo>
                <a:cubicBezTo>
                  <a:pt x="0" y="894752"/>
                  <a:pt x="280968" y="371045"/>
                  <a:pt x="708313" y="61795"/>
                </a:cubicBezTo>
                <a:close/>
              </a:path>
            </a:pathLst>
          </a:custGeom>
          <a:gradFill flip="none" rotWithShape="1">
            <a:gsLst>
              <a:gs pos="35000">
                <a:schemeClr val="accent5">
                  <a:lumMod val="20000"/>
                  <a:lumOff val="80000"/>
                  <a:alpha val="50000"/>
                </a:schemeClr>
              </a:gs>
              <a:gs pos="0">
                <a:schemeClr val="accent5">
                  <a:lumMod val="20000"/>
                  <a:lumOff val="80000"/>
                  <a:alpha val="23000"/>
                </a:schemeClr>
              </a:gs>
              <a:gs pos="58000">
                <a:schemeClr val="accent5">
                  <a:lumMod val="40000"/>
                  <a:lumOff val="60000"/>
                  <a:alpha val="61000"/>
                </a:schemeClr>
              </a:gs>
              <a:gs pos="81000">
                <a:srgbClr val="CE78C4"/>
              </a:gs>
              <a:gs pos="100000">
                <a:schemeClr val="accent5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>
              <a:schemeClr val="bg1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2FC7E1C-23A7-5FDB-EB5B-FCE1632BEDD9}"/>
              </a:ext>
            </a:extLst>
          </p:cNvPr>
          <p:cNvSpPr/>
          <p:nvPr/>
        </p:nvSpPr>
        <p:spPr>
          <a:xfrm rot="16200000">
            <a:off x="3705063" y="2825750"/>
            <a:ext cx="1606550" cy="2977502"/>
          </a:xfrm>
          <a:custGeom>
            <a:avLst/>
            <a:gdLst>
              <a:gd name="connsiteX0" fmla="*/ 803275 w 1606550"/>
              <a:gd name="connsiteY0" fmla="*/ 0 h 2977502"/>
              <a:gd name="connsiteX1" fmla="*/ 898238 w 1606550"/>
              <a:gd name="connsiteY1" fmla="*/ 61795 h 2977502"/>
              <a:gd name="connsiteX2" fmla="*/ 1606550 w 1606550"/>
              <a:gd name="connsiteY2" fmla="*/ 1488751 h 2977502"/>
              <a:gd name="connsiteX3" fmla="*/ 898238 w 1606550"/>
              <a:gd name="connsiteY3" fmla="*/ 2915707 h 2977502"/>
              <a:gd name="connsiteX4" fmla="*/ 803275 w 1606550"/>
              <a:gd name="connsiteY4" fmla="*/ 2977502 h 2977502"/>
              <a:gd name="connsiteX5" fmla="*/ 708313 w 1606550"/>
              <a:gd name="connsiteY5" fmla="*/ 2915707 h 2977502"/>
              <a:gd name="connsiteX6" fmla="*/ 0 w 1606550"/>
              <a:gd name="connsiteY6" fmla="*/ 1488751 h 2977502"/>
              <a:gd name="connsiteX7" fmla="*/ 708313 w 1606550"/>
              <a:gd name="connsiteY7" fmla="*/ 61795 h 297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6550" h="2977502">
                <a:moveTo>
                  <a:pt x="803275" y="0"/>
                </a:moveTo>
                <a:lnTo>
                  <a:pt x="898238" y="61795"/>
                </a:lnTo>
                <a:cubicBezTo>
                  <a:pt x="1325583" y="371045"/>
                  <a:pt x="1606550" y="894752"/>
                  <a:pt x="1606550" y="1488751"/>
                </a:cubicBezTo>
                <a:cubicBezTo>
                  <a:pt x="1606550" y="2082751"/>
                  <a:pt x="1325583" y="2606458"/>
                  <a:pt x="898238" y="2915707"/>
                </a:cubicBezTo>
                <a:lnTo>
                  <a:pt x="803275" y="2977502"/>
                </a:lnTo>
                <a:lnTo>
                  <a:pt x="708313" y="2915707"/>
                </a:lnTo>
                <a:cubicBezTo>
                  <a:pt x="280968" y="2606458"/>
                  <a:pt x="0" y="2082751"/>
                  <a:pt x="0" y="1488751"/>
                </a:cubicBezTo>
                <a:cubicBezTo>
                  <a:pt x="0" y="894752"/>
                  <a:pt x="280968" y="371045"/>
                  <a:pt x="708313" y="61795"/>
                </a:cubicBezTo>
                <a:close/>
              </a:path>
            </a:pathLst>
          </a:custGeom>
          <a:gradFill flip="none" rotWithShape="1">
            <a:gsLst>
              <a:gs pos="35000">
                <a:schemeClr val="accent5">
                  <a:lumMod val="20000"/>
                  <a:lumOff val="80000"/>
                  <a:alpha val="50000"/>
                </a:schemeClr>
              </a:gs>
              <a:gs pos="0">
                <a:schemeClr val="accent5">
                  <a:lumMod val="20000"/>
                  <a:lumOff val="80000"/>
                  <a:alpha val="23000"/>
                </a:schemeClr>
              </a:gs>
              <a:gs pos="58000">
                <a:schemeClr val="accent5">
                  <a:lumMod val="40000"/>
                  <a:lumOff val="60000"/>
                  <a:alpha val="61000"/>
                </a:schemeClr>
              </a:gs>
              <a:gs pos="81000">
                <a:srgbClr val="CE78C4"/>
              </a:gs>
              <a:gs pos="100000">
                <a:schemeClr val="accent5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>
              <a:schemeClr val="bg1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7EA8337-821D-EBD5-107F-2FBB045217B0}"/>
              </a:ext>
            </a:extLst>
          </p:cNvPr>
          <p:cNvSpPr/>
          <p:nvPr/>
        </p:nvSpPr>
        <p:spPr>
          <a:xfrm rot="3600000">
            <a:off x="6459489" y="2082475"/>
            <a:ext cx="1606550" cy="2977502"/>
          </a:xfrm>
          <a:custGeom>
            <a:avLst/>
            <a:gdLst>
              <a:gd name="connsiteX0" fmla="*/ 803275 w 1606550"/>
              <a:gd name="connsiteY0" fmla="*/ 0 h 2977502"/>
              <a:gd name="connsiteX1" fmla="*/ 898238 w 1606550"/>
              <a:gd name="connsiteY1" fmla="*/ 61795 h 2977502"/>
              <a:gd name="connsiteX2" fmla="*/ 1606550 w 1606550"/>
              <a:gd name="connsiteY2" fmla="*/ 1488751 h 2977502"/>
              <a:gd name="connsiteX3" fmla="*/ 898238 w 1606550"/>
              <a:gd name="connsiteY3" fmla="*/ 2915707 h 2977502"/>
              <a:gd name="connsiteX4" fmla="*/ 803275 w 1606550"/>
              <a:gd name="connsiteY4" fmla="*/ 2977502 h 2977502"/>
              <a:gd name="connsiteX5" fmla="*/ 708313 w 1606550"/>
              <a:gd name="connsiteY5" fmla="*/ 2915707 h 2977502"/>
              <a:gd name="connsiteX6" fmla="*/ 0 w 1606550"/>
              <a:gd name="connsiteY6" fmla="*/ 1488751 h 2977502"/>
              <a:gd name="connsiteX7" fmla="*/ 708313 w 1606550"/>
              <a:gd name="connsiteY7" fmla="*/ 61795 h 297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6550" h="2977502">
                <a:moveTo>
                  <a:pt x="803275" y="0"/>
                </a:moveTo>
                <a:lnTo>
                  <a:pt x="898238" y="61795"/>
                </a:lnTo>
                <a:cubicBezTo>
                  <a:pt x="1325583" y="371045"/>
                  <a:pt x="1606550" y="894752"/>
                  <a:pt x="1606550" y="1488751"/>
                </a:cubicBezTo>
                <a:cubicBezTo>
                  <a:pt x="1606550" y="2082751"/>
                  <a:pt x="1325583" y="2606458"/>
                  <a:pt x="898238" y="2915707"/>
                </a:cubicBezTo>
                <a:lnTo>
                  <a:pt x="803275" y="2977502"/>
                </a:lnTo>
                <a:lnTo>
                  <a:pt x="708313" y="2915707"/>
                </a:lnTo>
                <a:cubicBezTo>
                  <a:pt x="280968" y="2606458"/>
                  <a:pt x="0" y="2082751"/>
                  <a:pt x="0" y="1488751"/>
                </a:cubicBezTo>
                <a:cubicBezTo>
                  <a:pt x="0" y="894752"/>
                  <a:pt x="280968" y="371045"/>
                  <a:pt x="708313" y="61795"/>
                </a:cubicBezTo>
                <a:close/>
              </a:path>
            </a:pathLst>
          </a:custGeom>
          <a:gradFill flip="none" rotWithShape="1">
            <a:gsLst>
              <a:gs pos="35000">
                <a:schemeClr val="accent5">
                  <a:lumMod val="20000"/>
                  <a:lumOff val="80000"/>
                  <a:alpha val="50000"/>
                </a:schemeClr>
              </a:gs>
              <a:gs pos="0">
                <a:schemeClr val="accent5">
                  <a:lumMod val="20000"/>
                  <a:lumOff val="80000"/>
                  <a:alpha val="23000"/>
                </a:schemeClr>
              </a:gs>
              <a:gs pos="58000">
                <a:schemeClr val="accent5">
                  <a:lumMod val="40000"/>
                  <a:lumOff val="60000"/>
                  <a:alpha val="61000"/>
                </a:schemeClr>
              </a:gs>
              <a:gs pos="81000">
                <a:srgbClr val="CE78C4"/>
              </a:gs>
              <a:gs pos="100000">
                <a:schemeClr val="accent5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>
              <a:schemeClr val="bg1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88A4692-F7E2-2473-6FA7-14917E21CD7F}"/>
              </a:ext>
            </a:extLst>
          </p:cNvPr>
          <p:cNvSpPr/>
          <p:nvPr/>
        </p:nvSpPr>
        <p:spPr>
          <a:xfrm rot="18000000">
            <a:off x="3902332" y="2069775"/>
            <a:ext cx="1606550" cy="2977502"/>
          </a:xfrm>
          <a:custGeom>
            <a:avLst/>
            <a:gdLst>
              <a:gd name="connsiteX0" fmla="*/ 803275 w 1606550"/>
              <a:gd name="connsiteY0" fmla="*/ 0 h 2977502"/>
              <a:gd name="connsiteX1" fmla="*/ 898238 w 1606550"/>
              <a:gd name="connsiteY1" fmla="*/ 61795 h 2977502"/>
              <a:gd name="connsiteX2" fmla="*/ 1606550 w 1606550"/>
              <a:gd name="connsiteY2" fmla="*/ 1488751 h 2977502"/>
              <a:gd name="connsiteX3" fmla="*/ 898238 w 1606550"/>
              <a:gd name="connsiteY3" fmla="*/ 2915707 h 2977502"/>
              <a:gd name="connsiteX4" fmla="*/ 803275 w 1606550"/>
              <a:gd name="connsiteY4" fmla="*/ 2977502 h 2977502"/>
              <a:gd name="connsiteX5" fmla="*/ 708313 w 1606550"/>
              <a:gd name="connsiteY5" fmla="*/ 2915707 h 2977502"/>
              <a:gd name="connsiteX6" fmla="*/ 0 w 1606550"/>
              <a:gd name="connsiteY6" fmla="*/ 1488751 h 2977502"/>
              <a:gd name="connsiteX7" fmla="*/ 708313 w 1606550"/>
              <a:gd name="connsiteY7" fmla="*/ 61795 h 297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6550" h="2977502">
                <a:moveTo>
                  <a:pt x="803275" y="0"/>
                </a:moveTo>
                <a:lnTo>
                  <a:pt x="898238" y="61795"/>
                </a:lnTo>
                <a:cubicBezTo>
                  <a:pt x="1325583" y="371045"/>
                  <a:pt x="1606550" y="894752"/>
                  <a:pt x="1606550" y="1488751"/>
                </a:cubicBezTo>
                <a:cubicBezTo>
                  <a:pt x="1606550" y="2082751"/>
                  <a:pt x="1325583" y="2606458"/>
                  <a:pt x="898238" y="2915707"/>
                </a:cubicBezTo>
                <a:lnTo>
                  <a:pt x="803275" y="2977502"/>
                </a:lnTo>
                <a:lnTo>
                  <a:pt x="708313" y="2915707"/>
                </a:lnTo>
                <a:cubicBezTo>
                  <a:pt x="280968" y="2606458"/>
                  <a:pt x="0" y="2082751"/>
                  <a:pt x="0" y="1488751"/>
                </a:cubicBezTo>
                <a:cubicBezTo>
                  <a:pt x="0" y="894752"/>
                  <a:pt x="280968" y="371045"/>
                  <a:pt x="708313" y="61795"/>
                </a:cubicBezTo>
                <a:close/>
              </a:path>
            </a:pathLst>
          </a:custGeom>
          <a:gradFill flip="none" rotWithShape="1">
            <a:gsLst>
              <a:gs pos="35000">
                <a:schemeClr val="accent5">
                  <a:lumMod val="20000"/>
                  <a:lumOff val="80000"/>
                  <a:alpha val="50000"/>
                </a:schemeClr>
              </a:gs>
              <a:gs pos="0">
                <a:schemeClr val="accent5">
                  <a:lumMod val="20000"/>
                  <a:lumOff val="80000"/>
                  <a:alpha val="23000"/>
                </a:schemeClr>
              </a:gs>
              <a:gs pos="58000">
                <a:schemeClr val="accent5">
                  <a:lumMod val="40000"/>
                  <a:lumOff val="60000"/>
                  <a:alpha val="61000"/>
                </a:schemeClr>
              </a:gs>
              <a:gs pos="81000">
                <a:srgbClr val="CE78C4"/>
              </a:gs>
              <a:gs pos="100000">
                <a:schemeClr val="accent5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>
              <a:schemeClr val="bg1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CA16D6-FA2C-159C-69DB-184F3D3E9BD5}"/>
              </a:ext>
            </a:extLst>
          </p:cNvPr>
          <p:cNvSpPr/>
          <p:nvPr/>
        </p:nvSpPr>
        <p:spPr>
          <a:xfrm rot="1800000">
            <a:off x="5962990" y="1539183"/>
            <a:ext cx="1606550" cy="2977502"/>
          </a:xfrm>
          <a:custGeom>
            <a:avLst/>
            <a:gdLst>
              <a:gd name="connsiteX0" fmla="*/ 803275 w 1606550"/>
              <a:gd name="connsiteY0" fmla="*/ 0 h 2977502"/>
              <a:gd name="connsiteX1" fmla="*/ 898238 w 1606550"/>
              <a:gd name="connsiteY1" fmla="*/ 61795 h 2977502"/>
              <a:gd name="connsiteX2" fmla="*/ 1606550 w 1606550"/>
              <a:gd name="connsiteY2" fmla="*/ 1488751 h 2977502"/>
              <a:gd name="connsiteX3" fmla="*/ 898238 w 1606550"/>
              <a:gd name="connsiteY3" fmla="*/ 2915707 h 2977502"/>
              <a:gd name="connsiteX4" fmla="*/ 803275 w 1606550"/>
              <a:gd name="connsiteY4" fmla="*/ 2977502 h 2977502"/>
              <a:gd name="connsiteX5" fmla="*/ 708313 w 1606550"/>
              <a:gd name="connsiteY5" fmla="*/ 2915707 h 2977502"/>
              <a:gd name="connsiteX6" fmla="*/ 0 w 1606550"/>
              <a:gd name="connsiteY6" fmla="*/ 1488751 h 2977502"/>
              <a:gd name="connsiteX7" fmla="*/ 708313 w 1606550"/>
              <a:gd name="connsiteY7" fmla="*/ 61795 h 297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6550" h="2977502">
                <a:moveTo>
                  <a:pt x="803275" y="0"/>
                </a:moveTo>
                <a:lnTo>
                  <a:pt x="898238" y="61795"/>
                </a:lnTo>
                <a:cubicBezTo>
                  <a:pt x="1325583" y="371045"/>
                  <a:pt x="1606550" y="894752"/>
                  <a:pt x="1606550" y="1488751"/>
                </a:cubicBezTo>
                <a:cubicBezTo>
                  <a:pt x="1606550" y="2082751"/>
                  <a:pt x="1325583" y="2606458"/>
                  <a:pt x="898238" y="2915707"/>
                </a:cubicBezTo>
                <a:lnTo>
                  <a:pt x="803275" y="2977502"/>
                </a:lnTo>
                <a:lnTo>
                  <a:pt x="708313" y="2915707"/>
                </a:lnTo>
                <a:cubicBezTo>
                  <a:pt x="280968" y="2606458"/>
                  <a:pt x="0" y="2082751"/>
                  <a:pt x="0" y="1488751"/>
                </a:cubicBezTo>
                <a:cubicBezTo>
                  <a:pt x="0" y="894752"/>
                  <a:pt x="280968" y="371045"/>
                  <a:pt x="708313" y="61795"/>
                </a:cubicBezTo>
                <a:close/>
              </a:path>
            </a:pathLst>
          </a:custGeom>
          <a:gradFill flip="none" rotWithShape="1">
            <a:gsLst>
              <a:gs pos="35000">
                <a:schemeClr val="accent5">
                  <a:lumMod val="20000"/>
                  <a:lumOff val="80000"/>
                  <a:alpha val="50000"/>
                </a:schemeClr>
              </a:gs>
              <a:gs pos="0">
                <a:schemeClr val="accent5">
                  <a:lumMod val="20000"/>
                  <a:lumOff val="80000"/>
                  <a:alpha val="23000"/>
                </a:schemeClr>
              </a:gs>
              <a:gs pos="58000">
                <a:schemeClr val="accent5">
                  <a:lumMod val="40000"/>
                  <a:lumOff val="60000"/>
                  <a:alpha val="61000"/>
                </a:schemeClr>
              </a:gs>
              <a:gs pos="81000">
                <a:srgbClr val="CE78C4"/>
              </a:gs>
              <a:gs pos="100000">
                <a:schemeClr val="accent5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>
              <a:schemeClr val="bg1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4D77CAD-7F22-BBA9-83A1-CA155D0D6FFE}"/>
              </a:ext>
            </a:extLst>
          </p:cNvPr>
          <p:cNvSpPr/>
          <p:nvPr/>
        </p:nvSpPr>
        <p:spPr>
          <a:xfrm rot="19800000">
            <a:off x="4398830" y="1539183"/>
            <a:ext cx="1606550" cy="2977502"/>
          </a:xfrm>
          <a:custGeom>
            <a:avLst/>
            <a:gdLst>
              <a:gd name="connsiteX0" fmla="*/ 803275 w 1606550"/>
              <a:gd name="connsiteY0" fmla="*/ 0 h 2977502"/>
              <a:gd name="connsiteX1" fmla="*/ 898238 w 1606550"/>
              <a:gd name="connsiteY1" fmla="*/ 61795 h 2977502"/>
              <a:gd name="connsiteX2" fmla="*/ 1606550 w 1606550"/>
              <a:gd name="connsiteY2" fmla="*/ 1488751 h 2977502"/>
              <a:gd name="connsiteX3" fmla="*/ 898238 w 1606550"/>
              <a:gd name="connsiteY3" fmla="*/ 2915707 h 2977502"/>
              <a:gd name="connsiteX4" fmla="*/ 803275 w 1606550"/>
              <a:gd name="connsiteY4" fmla="*/ 2977502 h 2977502"/>
              <a:gd name="connsiteX5" fmla="*/ 708313 w 1606550"/>
              <a:gd name="connsiteY5" fmla="*/ 2915707 h 2977502"/>
              <a:gd name="connsiteX6" fmla="*/ 0 w 1606550"/>
              <a:gd name="connsiteY6" fmla="*/ 1488751 h 2977502"/>
              <a:gd name="connsiteX7" fmla="*/ 708313 w 1606550"/>
              <a:gd name="connsiteY7" fmla="*/ 61795 h 297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6550" h="2977502">
                <a:moveTo>
                  <a:pt x="803275" y="0"/>
                </a:moveTo>
                <a:lnTo>
                  <a:pt x="898238" y="61795"/>
                </a:lnTo>
                <a:cubicBezTo>
                  <a:pt x="1325583" y="371045"/>
                  <a:pt x="1606550" y="894752"/>
                  <a:pt x="1606550" y="1488751"/>
                </a:cubicBezTo>
                <a:cubicBezTo>
                  <a:pt x="1606550" y="2082751"/>
                  <a:pt x="1325583" y="2606458"/>
                  <a:pt x="898238" y="2915707"/>
                </a:cubicBezTo>
                <a:lnTo>
                  <a:pt x="803275" y="2977502"/>
                </a:lnTo>
                <a:lnTo>
                  <a:pt x="708313" y="2915707"/>
                </a:lnTo>
                <a:cubicBezTo>
                  <a:pt x="280968" y="2606458"/>
                  <a:pt x="0" y="2082751"/>
                  <a:pt x="0" y="1488751"/>
                </a:cubicBezTo>
                <a:cubicBezTo>
                  <a:pt x="0" y="894752"/>
                  <a:pt x="280968" y="371045"/>
                  <a:pt x="708313" y="61795"/>
                </a:cubicBezTo>
                <a:close/>
              </a:path>
            </a:pathLst>
          </a:custGeom>
          <a:gradFill flip="none" rotWithShape="1">
            <a:gsLst>
              <a:gs pos="35000">
                <a:schemeClr val="accent5">
                  <a:lumMod val="20000"/>
                  <a:lumOff val="80000"/>
                  <a:alpha val="50000"/>
                </a:schemeClr>
              </a:gs>
              <a:gs pos="0">
                <a:schemeClr val="accent5">
                  <a:lumMod val="20000"/>
                  <a:lumOff val="80000"/>
                  <a:alpha val="23000"/>
                </a:schemeClr>
              </a:gs>
              <a:gs pos="58000">
                <a:schemeClr val="accent5">
                  <a:lumMod val="40000"/>
                  <a:lumOff val="60000"/>
                  <a:alpha val="61000"/>
                </a:schemeClr>
              </a:gs>
              <a:gs pos="81000">
                <a:srgbClr val="CE78C4"/>
              </a:gs>
              <a:gs pos="100000">
                <a:schemeClr val="accent5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>
              <a:schemeClr val="bg1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CA2C545-7E77-B35B-F773-FB66D3106EA3}"/>
              </a:ext>
            </a:extLst>
          </p:cNvPr>
          <p:cNvSpPr/>
          <p:nvPr/>
        </p:nvSpPr>
        <p:spPr>
          <a:xfrm>
            <a:off x="5178425" y="1336999"/>
            <a:ext cx="1606550" cy="2977502"/>
          </a:xfrm>
          <a:custGeom>
            <a:avLst/>
            <a:gdLst>
              <a:gd name="connsiteX0" fmla="*/ 803275 w 1606550"/>
              <a:gd name="connsiteY0" fmla="*/ 0 h 2977502"/>
              <a:gd name="connsiteX1" fmla="*/ 898238 w 1606550"/>
              <a:gd name="connsiteY1" fmla="*/ 61795 h 2977502"/>
              <a:gd name="connsiteX2" fmla="*/ 1606550 w 1606550"/>
              <a:gd name="connsiteY2" fmla="*/ 1488751 h 2977502"/>
              <a:gd name="connsiteX3" fmla="*/ 898238 w 1606550"/>
              <a:gd name="connsiteY3" fmla="*/ 2915707 h 2977502"/>
              <a:gd name="connsiteX4" fmla="*/ 803275 w 1606550"/>
              <a:gd name="connsiteY4" fmla="*/ 2977502 h 2977502"/>
              <a:gd name="connsiteX5" fmla="*/ 708313 w 1606550"/>
              <a:gd name="connsiteY5" fmla="*/ 2915707 h 2977502"/>
              <a:gd name="connsiteX6" fmla="*/ 0 w 1606550"/>
              <a:gd name="connsiteY6" fmla="*/ 1488751 h 2977502"/>
              <a:gd name="connsiteX7" fmla="*/ 708313 w 1606550"/>
              <a:gd name="connsiteY7" fmla="*/ 61795 h 2977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06550" h="2977502">
                <a:moveTo>
                  <a:pt x="803275" y="0"/>
                </a:moveTo>
                <a:lnTo>
                  <a:pt x="898238" y="61795"/>
                </a:lnTo>
                <a:cubicBezTo>
                  <a:pt x="1325583" y="371045"/>
                  <a:pt x="1606550" y="894752"/>
                  <a:pt x="1606550" y="1488751"/>
                </a:cubicBezTo>
                <a:cubicBezTo>
                  <a:pt x="1606550" y="2082751"/>
                  <a:pt x="1325583" y="2606458"/>
                  <a:pt x="898238" y="2915707"/>
                </a:cubicBezTo>
                <a:lnTo>
                  <a:pt x="803275" y="2977502"/>
                </a:lnTo>
                <a:lnTo>
                  <a:pt x="708313" y="2915707"/>
                </a:lnTo>
                <a:cubicBezTo>
                  <a:pt x="280968" y="2606458"/>
                  <a:pt x="0" y="2082751"/>
                  <a:pt x="0" y="1488751"/>
                </a:cubicBezTo>
                <a:cubicBezTo>
                  <a:pt x="0" y="894752"/>
                  <a:pt x="280968" y="371045"/>
                  <a:pt x="708313" y="61795"/>
                </a:cubicBezTo>
                <a:close/>
              </a:path>
            </a:pathLst>
          </a:custGeom>
          <a:gradFill flip="none" rotWithShape="1">
            <a:gsLst>
              <a:gs pos="35000">
                <a:schemeClr val="accent5">
                  <a:lumMod val="20000"/>
                  <a:lumOff val="80000"/>
                  <a:alpha val="50000"/>
                </a:schemeClr>
              </a:gs>
              <a:gs pos="0">
                <a:schemeClr val="accent5">
                  <a:lumMod val="20000"/>
                  <a:lumOff val="80000"/>
                  <a:alpha val="23000"/>
                </a:schemeClr>
              </a:gs>
              <a:gs pos="58000">
                <a:schemeClr val="accent5">
                  <a:lumMod val="40000"/>
                  <a:lumOff val="60000"/>
                  <a:alpha val="61000"/>
                </a:schemeClr>
              </a:gs>
              <a:gs pos="81000">
                <a:srgbClr val="CE78C4"/>
              </a:gs>
              <a:gs pos="100000">
                <a:schemeClr val="accent5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>
              <a:schemeClr val="bg1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9193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D3FF9FB6-C6FE-05DF-57FA-DDF5B59B9408}"/>
              </a:ext>
            </a:extLst>
          </p:cNvPr>
          <p:cNvGrpSpPr/>
          <p:nvPr/>
        </p:nvGrpSpPr>
        <p:grpSpPr>
          <a:xfrm>
            <a:off x="3855430" y="7035593"/>
            <a:ext cx="3657600" cy="4025900"/>
            <a:chOff x="4267199" y="1612900"/>
            <a:chExt cx="3657600" cy="4025900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DE8C9E7-3C24-97CB-EFE4-CEA2FFBEC5C5}"/>
                </a:ext>
              </a:extLst>
            </p:cNvPr>
            <p:cNvSpPr/>
            <p:nvPr/>
          </p:nvSpPr>
          <p:spPr>
            <a:xfrm rot="18966356">
              <a:off x="4267199" y="1803400"/>
              <a:ext cx="3657600" cy="3657600"/>
            </a:xfrm>
            <a:custGeom>
              <a:avLst/>
              <a:gdLst>
                <a:gd name="connsiteX0" fmla="*/ 2743200 w 3657600"/>
                <a:gd name="connsiteY0" fmla="*/ 0 h 3657600"/>
                <a:gd name="connsiteX1" fmla="*/ 3657600 w 3657600"/>
                <a:gd name="connsiteY1" fmla="*/ 914400 h 3657600"/>
                <a:gd name="connsiteX2" fmla="*/ 2743200 w 3657600"/>
                <a:gd name="connsiteY2" fmla="*/ 1828800 h 3657600"/>
                <a:gd name="connsiteX3" fmla="*/ 2362206 w 3657600"/>
                <a:gd name="connsiteY3" fmla="*/ 1828800 h 3657600"/>
                <a:gd name="connsiteX4" fmla="*/ 1828800 w 3657600"/>
                <a:gd name="connsiteY4" fmla="*/ 2362206 h 3657600"/>
                <a:gd name="connsiteX5" fmla="*/ 1828800 w 3657600"/>
                <a:gd name="connsiteY5" fmla="*/ 2743200 h 3657600"/>
                <a:gd name="connsiteX6" fmla="*/ 914400 w 3657600"/>
                <a:gd name="connsiteY6" fmla="*/ 3657600 h 3657600"/>
                <a:gd name="connsiteX7" fmla="*/ 0 w 3657600"/>
                <a:gd name="connsiteY7" fmla="*/ 2743200 h 3657600"/>
                <a:gd name="connsiteX8" fmla="*/ 914400 w 3657600"/>
                <a:gd name="connsiteY8" fmla="*/ 1828800 h 3657600"/>
                <a:gd name="connsiteX9" fmla="*/ 1295394 w 3657600"/>
                <a:gd name="connsiteY9" fmla="*/ 1828800 h 3657600"/>
                <a:gd name="connsiteX10" fmla="*/ 1828800 w 3657600"/>
                <a:gd name="connsiteY10" fmla="*/ 1295394 h 3657600"/>
                <a:gd name="connsiteX11" fmla="*/ 1828800 w 3657600"/>
                <a:gd name="connsiteY11" fmla="*/ 914400 h 3657600"/>
                <a:gd name="connsiteX12" fmla="*/ 2743200 w 3657600"/>
                <a:gd name="connsiteY12" fmla="*/ 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57600" h="3657600">
                  <a:moveTo>
                    <a:pt x="2743200" y="0"/>
                  </a:moveTo>
                  <a:cubicBezTo>
                    <a:pt x="3248209" y="0"/>
                    <a:pt x="3657600" y="409391"/>
                    <a:pt x="3657600" y="914400"/>
                  </a:cubicBezTo>
                  <a:cubicBezTo>
                    <a:pt x="3657600" y="1419409"/>
                    <a:pt x="3248209" y="1828800"/>
                    <a:pt x="2743200" y="1828800"/>
                  </a:cubicBezTo>
                  <a:lnTo>
                    <a:pt x="2362206" y="1828800"/>
                  </a:lnTo>
                  <a:cubicBezTo>
                    <a:pt x="2067614" y="1828800"/>
                    <a:pt x="1828800" y="2067614"/>
                    <a:pt x="1828800" y="2362206"/>
                  </a:cubicBezTo>
                  <a:lnTo>
                    <a:pt x="1828800" y="2743200"/>
                  </a:lnTo>
                  <a:cubicBezTo>
                    <a:pt x="1828800" y="3248209"/>
                    <a:pt x="1419409" y="3657600"/>
                    <a:pt x="914400" y="3657600"/>
                  </a:cubicBezTo>
                  <a:cubicBezTo>
                    <a:pt x="409391" y="3657600"/>
                    <a:pt x="0" y="3248209"/>
                    <a:pt x="0" y="2743200"/>
                  </a:cubicBezTo>
                  <a:cubicBezTo>
                    <a:pt x="0" y="2238191"/>
                    <a:pt x="409391" y="1828800"/>
                    <a:pt x="914400" y="1828800"/>
                  </a:cubicBezTo>
                  <a:lnTo>
                    <a:pt x="1295394" y="1828800"/>
                  </a:lnTo>
                  <a:cubicBezTo>
                    <a:pt x="1589986" y="1828800"/>
                    <a:pt x="1828800" y="1589986"/>
                    <a:pt x="1828800" y="1295394"/>
                  </a:cubicBezTo>
                  <a:lnTo>
                    <a:pt x="1828800" y="914400"/>
                  </a:lnTo>
                  <a:cubicBezTo>
                    <a:pt x="1828800" y="409391"/>
                    <a:pt x="2238191" y="0"/>
                    <a:pt x="2743200" y="0"/>
                  </a:cubicBezTo>
                  <a:close/>
                </a:path>
              </a:pathLst>
            </a:custGeom>
            <a:gradFill flip="none" rotWithShape="1">
              <a:gsLst>
                <a:gs pos="4000">
                  <a:schemeClr val="accent2">
                    <a:lumMod val="60000"/>
                    <a:lumOff val="40000"/>
                  </a:schemeClr>
                </a:gs>
                <a:gs pos="30000">
                  <a:schemeClr val="accent2">
                    <a:lumMod val="75000"/>
                  </a:schemeClr>
                </a:gs>
                <a:gs pos="66000">
                  <a:schemeClr val="accent2">
                    <a:lumMod val="75000"/>
                  </a:schemeClr>
                </a:gs>
                <a:gs pos="100000">
                  <a:schemeClr val="accent2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FC1E7C1-7CB4-056E-90B5-577BD795CD1A}"/>
                </a:ext>
              </a:extLst>
            </p:cNvPr>
            <p:cNvSpPr/>
            <p:nvPr/>
          </p:nvSpPr>
          <p:spPr>
            <a:xfrm>
              <a:off x="5384800" y="1612900"/>
              <a:ext cx="1473200" cy="1447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91757DC-F9D7-5E0F-4581-45B196033EC4}"/>
                </a:ext>
              </a:extLst>
            </p:cNvPr>
            <p:cNvSpPr/>
            <p:nvPr/>
          </p:nvSpPr>
          <p:spPr>
            <a:xfrm>
              <a:off x="5346700" y="4191000"/>
              <a:ext cx="1473200" cy="1447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6EE1358-10AA-C864-782D-45731257AC33}"/>
              </a:ext>
            </a:extLst>
          </p:cNvPr>
          <p:cNvGrpSpPr/>
          <p:nvPr/>
        </p:nvGrpSpPr>
        <p:grpSpPr>
          <a:xfrm>
            <a:off x="3880831" y="7036975"/>
            <a:ext cx="3657600" cy="4025900"/>
            <a:chOff x="4267199" y="1612900"/>
            <a:chExt cx="3657600" cy="4025900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8EB25C6-D8D6-072E-5B8D-D6483196947F}"/>
                </a:ext>
              </a:extLst>
            </p:cNvPr>
            <p:cNvSpPr/>
            <p:nvPr/>
          </p:nvSpPr>
          <p:spPr>
            <a:xfrm rot="18966356">
              <a:off x="4267199" y="1803400"/>
              <a:ext cx="3657600" cy="3657600"/>
            </a:xfrm>
            <a:custGeom>
              <a:avLst/>
              <a:gdLst>
                <a:gd name="connsiteX0" fmla="*/ 2743200 w 3657600"/>
                <a:gd name="connsiteY0" fmla="*/ 0 h 3657600"/>
                <a:gd name="connsiteX1" fmla="*/ 3657600 w 3657600"/>
                <a:gd name="connsiteY1" fmla="*/ 914400 h 3657600"/>
                <a:gd name="connsiteX2" fmla="*/ 2743200 w 3657600"/>
                <a:gd name="connsiteY2" fmla="*/ 1828800 h 3657600"/>
                <a:gd name="connsiteX3" fmla="*/ 2362206 w 3657600"/>
                <a:gd name="connsiteY3" fmla="*/ 1828800 h 3657600"/>
                <a:gd name="connsiteX4" fmla="*/ 1828800 w 3657600"/>
                <a:gd name="connsiteY4" fmla="*/ 2362206 h 3657600"/>
                <a:gd name="connsiteX5" fmla="*/ 1828800 w 3657600"/>
                <a:gd name="connsiteY5" fmla="*/ 2743200 h 3657600"/>
                <a:gd name="connsiteX6" fmla="*/ 914400 w 3657600"/>
                <a:gd name="connsiteY6" fmla="*/ 3657600 h 3657600"/>
                <a:gd name="connsiteX7" fmla="*/ 0 w 3657600"/>
                <a:gd name="connsiteY7" fmla="*/ 2743200 h 3657600"/>
                <a:gd name="connsiteX8" fmla="*/ 914400 w 3657600"/>
                <a:gd name="connsiteY8" fmla="*/ 1828800 h 3657600"/>
                <a:gd name="connsiteX9" fmla="*/ 1295394 w 3657600"/>
                <a:gd name="connsiteY9" fmla="*/ 1828800 h 3657600"/>
                <a:gd name="connsiteX10" fmla="*/ 1828800 w 3657600"/>
                <a:gd name="connsiteY10" fmla="*/ 1295394 h 3657600"/>
                <a:gd name="connsiteX11" fmla="*/ 1828800 w 3657600"/>
                <a:gd name="connsiteY11" fmla="*/ 914400 h 3657600"/>
                <a:gd name="connsiteX12" fmla="*/ 2743200 w 3657600"/>
                <a:gd name="connsiteY12" fmla="*/ 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57600" h="3657600">
                  <a:moveTo>
                    <a:pt x="2743200" y="0"/>
                  </a:moveTo>
                  <a:cubicBezTo>
                    <a:pt x="3248209" y="0"/>
                    <a:pt x="3657600" y="409391"/>
                    <a:pt x="3657600" y="914400"/>
                  </a:cubicBezTo>
                  <a:cubicBezTo>
                    <a:pt x="3657600" y="1419409"/>
                    <a:pt x="3248209" y="1828800"/>
                    <a:pt x="2743200" y="1828800"/>
                  </a:cubicBezTo>
                  <a:lnTo>
                    <a:pt x="2362206" y="1828800"/>
                  </a:lnTo>
                  <a:cubicBezTo>
                    <a:pt x="2067614" y="1828800"/>
                    <a:pt x="1828800" y="2067614"/>
                    <a:pt x="1828800" y="2362206"/>
                  </a:cubicBezTo>
                  <a:lnTo>
                    <a:pt x="1828800" y="2743200"/>
                  </a:lnTo>
                  <a:cubicBezTo>
                    <a:pt x="1828800" y="3248209"/>
                    <a:pt x="1419409" y="3657600"/>
                    <a:pt x="914400" y="3657600"/>
                  </a:cubicBezTo>
                  <a:cubicBezTo>
                    <a:pt x="409391" y="3657600"/>
                    <a:pt x="0" y="3248209"/>
                    <a:pt x="0" y="2743200"/>
                  </a:cubicBezTo>
                  <a:cubicBezTo>
                    <a:pt x="0" y="2238191"/>
                    <a:pt x="409391" y="1828800"/>
                    <a:pt x="914400" y="1828800"/>
                  </a:cubicBezTo>
                  <a:lnTo>
                    <a:pt x="1295394" y="1828800"/>
                  </a:lnTo>
                  <a:cubicBezTo>
                    <a:pt x="1589986" y="1828800"/>
                    <a:pt x="1828800" y="1589986"/>
                    <a:pt x="1828800" y="1295394"/>
                  </a:cubicBezTo>
                  <a:lnTo>
                    <a:pt x="1828800" y="914400"/>
                  </a:lnTo>
                  <a:cubicBezTo>
                    <a:pt x="1828800" y="409391"/>
                    <a:pt x="2238191" y="0"/>
                    <a:pt x="2743200" y="0"/>
                  </a:cubicBezTo>
                  <a:close/>
                </a:path>
              </a:pathLst>
            </a:custGeom>
            <a:gradFill flip="none" rotWithShape="1">
              <a:gsLst>
                <a:gs pos="4000">
                  <a:schemeClr val="accent2">
                    <a:lumMod val="60000"/>
                    <a:lumOff val="40000"/>
                  </a:schemeClr>
                </a:gs>
                <a:gs pos="30000">
                  <a:schemeClr val="accent2">
                    <a:lumMod val="75000"/>
                  </a:schemeClr>
                </a:gs>
                <a:gs pos="66000">
                  <a:schemeClr val="accent2">
                    <a:lumMod val="75000"/>
                  </a:schemeClr>
                </a:gs>
                <a:gs pos="100000">
                  <a:schemeClr val="accent2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D726A95-75E9-050A-42F8-E892D1097145}"/>
                </a:ext>
              </a:extLst>
            </p:cNvPr>
            <p:cNvSpPr/>
            <p:nvPr/>
          </p:nvSpPr>
          <p:spPr>
            <a:xfrm>
              <a:off x="5384800" y="1612900"/>
              <a:ext cx="1473200" cy="1447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8AE472A-E933-39E2-F6BD-54AFDDF57891}"/>
                </a:ext>
              </a:extLst>
            </p:cNvPr>
            <p:cNvSpPr/>
            <p:nvPr/>
          </p:nvSpPr>
          <p:spPr>
            <a:xfrm>
              <a:off x="5346700" y="4191000"/>
              <a:ext cx="1473200" cy="1447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D9748C0-E115-D259-8C91-06003F1F75BF}"/>
              </a:ext>
            </a:extLst>
          </p:cNvPr>
          <p:cNvGrpSpPr/>
          <p:nvPr/>
        </p:nvGrpSpPr>
        <p:grpSpPr>
          <a:xfrm>
            <a:off x="3855430" y="7041943"/>
            <a:ext cx="3657600" cy="4025900"/>
            <a:chOff x="4267199" y="1612900"/>
            <a:chExt cx="3657600" cy="4025900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57F8AA-1B2A-AA39-0040-236505363AE7}"/>
                </a:ext>
              </a:extLst>
            </p:cNvPr>
            <p:cNvSpPr/>
            <p:nvPr/>
          </p:nvSpPr>
          <p:spPr>
            <a:xfrm rot="18966356">
              <a:off x="4267199" y="1803400"/>
              <a:ext cx="3657600" cy="3657600"/>
            </a:xfrm>
            <a:custGeom>
              <a:avLst/>
              <a:gdLst>
                <a:gd name="connsiteX0" fmla="*/ 2743200 w 3657600"/>
                <a:gd name="connsiteY0" fmla="*/ 0 h 3657600"/>
                <a:gd name="connsiteX1" fmla="*/ 3657600 w 3657600"/>
                <a:gd name="connsiteY1" fmla="*/ 914400 h 3657600"/>
                <a:gd name="connsiteX2" fmla="*/ 2743200 w 3657600"/>
                <a:gd name="connsiteY2" fmla="*/ 1828800 h 3657600"/>
                <a:gd name="connsiteX3" fmla="*/ 2362206 w 3657600"/>
                <a:gd name="connsiteY3" fmla="*/ 1828800 h 3657600"/>
                <a:gd name="connsiteX4" fmla="*/ 1828800 w 3657600"/>
                <a:gd name="connsiteY4" fmla="*/ 2362206 h 3657600"/>
                <a:gd name="connsiteX5" fmla="*/ 1828800 w 3657600"/>
                <a:gd name="connsiteY5" fmla="*/ 2743200 h 3657600"/>
                <a:gd name="connsiteX6" fmla="*/ 914400 w 3657600"/>
                <a:gd name="connsiteY6" fmla="*/ 3657600 h 3657600"/>
                <a:gd name="connsiteX7" fmla="*/ 0 w 3657600"/>
                <a:gd name="connsiteY7" fmla="*/ 2743200 h 3657600"/>
                <a:gd name="connsiteX8" fmla="*/ 914400 w 3657600"/>
                <a:gd name="connsiteY8" fmla="*/ 1828800 h 3657600"/>
                <a:gd name="connsiteX9" fmla="*/ 1295394 w 3657600"/>
                <a:gd name="connsiteY9" fmla="*/ 1828800 h 3657600"/>
                <a:gd name="connsiteX10" fmla="*/ 1828800 w 3657600"/>
                <a:gd name="connsiteY10" fmla="*/ 1295394 h 3657600"/>
                <a:gd name="connsiteX11" fmla="*/ 1828800 w 3657600"/>
                <a:gd name="connsiteY11" fmla="*/ 914400 h 3657600"/>
                <a:gd name="connsiteX12" fmla="*/ 2743200 w 3657600"/>
                <a:gd name="connsiteY12" fmla="*/ 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57600" h="3657600">
                  <a:moveTo>
                    <a:pt x="2743200" y="0"/>
                  </a:moveTo>
                  <a:cubicBezTo>
                    <a:pt x="3248209" y="0"/>
                    <a:pt x="3657600" y="409391"/>
                    <a:pt x="3657600" y="914400"/>
                  </a:cubicBezTo>
                  <a:cubicBezTo>
                    <a:pt x="3657600" y="1419409"/>
                    <a:pt x="3248209" y="1828800"/>
                    <a:pt x="2743200" y="1828800"/>
                  </a:cubicBezTo>
                  <a:lnTo>
                    <a:pt x="2362206" y="1828800"/>
                  </a:lnTo>
                  <a:cubicBezTo>
                    <a:pt x="2067614" y="1828800"/>
                    <a:pt x="1828800" y="2067614"/>
                    <a:pt x="1828800" y="2362206"/>
                  </a:cubicBezTo>
                  <a:lnTo>
                    <a:pt x="1828800" y="2743200"/>
                  </a:lnTo>
                  <a:cubicBezTo>
                    <a:pt x="1828800" y="3248209"/>
                    <a:pt x="1419409" y="3657600"/>
                    <a:pt x="914400" y="3657600"/>
                  </a:cubicBezTo>
                  <a:cubicBezTo>
                    <a:pt x="409391" y="3657600"/>
                    <a:pt x="0" y="3248209"/>
                    <a:pt x="0" y="2743200"/>
                  </a:cubicBezTo>
                  <a:cubicBezTo>
                    <a:pt x="0" y="2238191"/>
                    <a:pt x="409391" y="1828800"/>
                    <a:pt x="914400" y="1828800"/>
                  </a:cubicBezTo>
                  <a:lnTo>
                    <a:pt x="1295394" y="1828800"/>
                  </a:lnTo>
                  <a:cubicBezTo>
                    <a:pt x="1589986" y="1828800"/>
                    <a:pt x="1828800" y="1589986"/>
                    <a:pt x="1828800" y="1295394"/>
                  </a:cubicBezTo>
                  <a:lnTo>
                    <a:pt x="1828800" y="914400"/>
                  </a:lnTo>
                  <a:cubicBezTo>
                    <a:pt x="1828800" y="409391"/>
                    <a:pt x="2238191" y="0"/>
                    <a:pt x="2743200" y="0"/>
                  </a:cubicBezTo>
                  <a:close/>
                </a:path>
              </a:pathLst>
            </a:custGeom>
            <a:gradFill flip="none" rotWithShape="1">
              <a:gsLst>
                <a:gs pos="4000">
                  <a:schemeClr val="accent2">
                    <a:lumMod val="60000"/>
                    <a:lumOff val="40000"/>
                  </a:schemeClr>
                </a:gs>
                <a:gs pos="30000">
                  <a:schemeClr val="accent2">
                    <a:lumMod val="75000"/>
                  </a:schemeClr>
                </a:gs>
                <a:gs pos="66000">
                  <a:schemeClr val="accent2">
                    <a:lumMod val="75000"/>
                  </a:schemeClr>
                </a:gs>
                <a:gs pos="100000">
                  <a:schemeClr val="accent2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8C464D48-BA05-1B2A-22A7-38443713E59E}"/>
                </a:ext>
              </a:extLst>
            </p:cNvPr>
            <p:cNvSpPr/>
            <p:nvPr/>
          </p:nvSpPr>
          <p:spPr>
            <a:xfrm>
              <a:off x="5384800" y="1612900"/>
              <a:ext cx="1473200" cy="1447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334F4810-8833-E978-C58A-9F1920B8B15C}"/>
                </a:ext>
              </a:extLst>
            </p:cNvPr>
            <p:cNvSpPr/>
            <p:nvPr/>
          </p:nvSpPr>
          <p:spPr>
            <a:xfrm>
              <a:off x="5346700" y="4191000"/>
              <a:ext cx="1473200" cy="1447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14382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D3FF9FB6-C6FE-05DF-57FA-DDF5B59B9408}"/>
              </a:ext>
            </a:extLst>
          </p:cNvPr>
          <p:cNvGrpSpPr/>
          <p:nvPr/>
        </p:nvGrpSpPr>
        <p:grpSpPr>
          <a:xfrm rot="18781130">
            <a:off x="4267199" y="1612900"/>
            <a:ext cx="3657600" cy="4025900"/>
            <a:chOff x="4267199" y="1612900"/>
            <a:chExt cx="3657600" cy="4025900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DE8C9E7-3C24-97CB-EFE4-CEA2FFBEC5C5}"/>
                </a:ext>
              </a:extLst>
            </p:cNvPr>
            <p:cNvSpPr/>
            <p:nvPr/>
          </p:nvSpPr>
          <p:spPr>
            <a:xfrm rot="18966356">
              <a:off x="4267199" y="1803400"/>
              <a:ext cx="3657600" cy="3657600"/>
            </a:xfrm>
            <a:custGeom>
              <a:avLst/>
              <a:gdLst>
                <a:gd name="connsiteX0" fmla="*/ 2743200 w 3657600"/>
                <a:gd name="connsiteY0" fmla="*/ 0 h 3657600"/>
                <a:gd name="connsiteX1" fmla="*/ 3657600 w 3657600"/>
                <a:gd name="connsiteY1" fmla="*/ 914400 h 3657600"/>
                <a:gd name="connsiteX2" fmla="*/ 2743200 w 3657600"/>
                <a:gd name="connsiteY2" fmla="*/ 1828800 h 3657600"/>
                <a:gd name="connsiteX3" fmla="*/ 2362206 w 3657600"/>
                <a:gd name="connsiteY3" fmla="*/ 1828800 h 3657600"/>
                <a:gd name="connsiteX4" fmla="*/ 1828800 w 3657600"/>
                <a:gd name="connsiteY4" fmla="*/ 2362206 h 3657600"/>
                <a:gd name="connsiteX5" fmla="*/ 1828800 w 3657600"/>
                <a:gd name="connsiteY5" fmla="*/ 2743200 h 3657600"/>
                <a:gd name="connsiteX6" fmla="*/ 914400 w 3657600"/>
                <a:gd name="connsiteY6" fmla="*/ 3657600 h 3657600"/>
                <a:gd name="connsiteX7" fmla="*/ 0 w 3657600"/>
                <a:gd name="connsiteY7" fmla="*/ 2743200 h 3657600"/>
                <a:gd name="connsiteX8" fmla="*/ 914400 w 3657600"/>
                <a:gd name="connsiteY8" fmla="*/ 1828800 h 3657600"/>
                <a:gd name="connsiteX9" fmla="*/ 1295394 w 3657600"/>
                <a:gd name="connsiteY9" fmla="*/ 1828800 h 3657600"/>
                <a:gd name="connsiteX10" fmla="*/ 1828800 w 3657600"/>
                <a:gd name="connsiteY10" fmla="*/ 1295394 h 3657600"/>
                <a:gd name="connsiteX11" fmla="*/ 1828800 w 3657600"/>
                <a:gd name="connsiteY11" fmla="*/ 914400 h 3657600"/>
                <a:gd name="connsiteX12" fmla="*/ 2743200 w 3657600"/>
                <a:gd name="connsiteY12" fmla="*/ 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57600" h="3657600">
                  <a:moveTo>
                    <a:pt x="2743200" y="0"/>
                  </a:moveTo>
                  <a:cubicBezTo>
                    <a:pt x="3248209" y="0"/>
                    <a:pt x="3657600" y="409391"/>
                    <a:pt x="3657600" y="914400"/>
                  </a:cubicBezTo>
                  <a:cubicBezTo>
                    <a:pt x="3657600" y="1419409"/>
                    <a:pt x="3248209" y="1828800"/>
                    <a:pt x="2743200" y="1828800"/>
                  </a:cubicBezTo>
                  <a:lnTo>
                    <a:pt x="2362206" y="1828800"/>
                  </a:lnTo>
                  <a:cubicBezTo>
                    <a:pt x="2067614" y="1828800"/>
                    <a:pt x="1828800" y="2067614"/>
                    <a:pt x="1828800" y="2362206"/>
                  </a:cubicBezTo>
                  <a:lnTo>
                    <a:pt x="1828800" y="2743200"/>
                  </a:lnTo>
                  <a:cubicBezTo>
                    <a:pt x="1828800" y="3248209"/>
                    <a:pt x="1419409" y="3657600"/>
                    <a:pt x="914400" y="3657600"/>
                  </a:cubicBezTo>
                  <a:cubicBezTo>
                    <a:pt x="409391" y="3657600"/>
                    <a:pt x="0" y="3248209"/>
                    <a:pt x="0" y="2743200"/>
                  </a:cubicBezTo>
                  <a:cubicBezTo>
                    <a:pt x="0" y="2238191"/>
                    <a:pt x="409391" y="1828800"/>
                    <a:pt x="914400" y="1828800"/>
                  </a:cubicBezTo>
                  <a:lnTo>
                    <a:pt x="1295394" y="1828800"/>
                  </a:lnTo>
                  <a:cubicBezTo>
                    <a:pt x="1589986" y="1828800"/>
                    <a:pt x="1828800" y="1589986"/>
                    <a:pt x="1828800" y="1295394"/>
                  </a:cubicBezTo>
                  <a:lnTo>
                    <a:pt x="1828800" y="914400"/>
                  </a:lnTo>
                  <a:cubicBezTo>
                    <a:pt x="1828800" y="409391"/>
                    <a:pt x="2238191" y="0"/>
                    <a:pt x="2743200" y="0"/>
                  </a:cubicBezTo>
                  <a:close/>
                </a:path>
              </a:pathLst>
            </a:custGeom>
            <a:gradFill flip="none" rotWithShape="1">
              <a:gsLst>
                <a:gs pos="4000">
                  <a:schemeClr val="accent2">
                    <a:lumMod val="60000"/>
                    <a:lumOff val="40000"/>
                  </a:schemeClr>
                </a:gs>
                <a:gs pos="30000">
                  <a:schemeClr val="accent2">
                    <a:lumMod val="75000"/>
                  </a:schemeClr>
                </a:gs>
                <a:gs pos="66000">
                  <a:schemeClr val="accent2">
                    <a:lumMod val="75000"/>
                  </a:schemeClr>
                </a:gs>
                <a:gs pos="100000">
                  <a:schemeClr val="accent2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FC1E7C1-7CB4-056E-90B5-577BD795CD1A}"/>
                </a:ext>
              </a:extLst>
            </p:cNvPr>
            <p:cNvSpPr/>
            <p:nvPr/>
          </p:nvSpPr>
          <p:spPr>
            <a:xfrm>
              <a:off x="5384800" y="1612900"/>
              <a:ext cx="1473200" cy="1447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91757DC-F9D7-5E0F-4581-45B196033EC4}"/>
                </a:ext>
              </a:extLst>
            </p:cNvPr>
            <p:cNvSpPr/>
            <p:nvPr/>
          </p:nvSpPr>
          <p:spPr>
            <a:xfrm>
              <a:off x="5346700" y="4191000"/>
              <a:ext cx="1473200" cy="1447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6EE1358-10AA-C864-782D-45731257AC33}"/>
              </a:ext>
            </a:extLst>
          </p:cNvPr>
          <p:cNvGrpSpPr/>
          <p:nvPr/>
        </p:nvGrpSpPr>
        <p:grpSpPr>
          <a:xfrm rot="2520767">
            <a:off x="2453243" y="1642632"/>
            <a:ext cx="3657600" cy="4025900"/>
            <a:chOff x="4267199" y="1612900"/>
            <a:chExt cx="3657600" cy="4025900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8EB25C6-D8D6-072E-5B8D-D6483196947F}"/>
                </a:ext>
              </a:extLst>
            </p:cNvPr>
            <p:cNvSpPr/>
            <p:nvPr/>
          </p:nvSpPr>
          <p:spPr>
            <a:xfrm rot="18966356">
              <a:off x="4267199" y="1803400"/>
              <a:ext cx="3657600" cy="3657600"/>
            </a:xfrm>
            <a:custGeom>
              <a:avLst/>
              <a:gdLst>
                <a:gd name="connsiteX0" fmla="*/ 2743200 w 3657600"/>
                <a:gd name="connsiteY0" fmla="*/ 0 h 3657600"/>
                <a:gd name="connsiteX1" fmla="*/ 3657600 w 3657600"/>
                <a:gd name="connsiteY1" fmla="*/ 914400 h 3657600"/>
                <a:gd name="connsiteX2" fmla="*/ 2743200 w 3657600"/>
                <a:gd name="connsiteY2" fmla="*/ 1828800 h 3657600"/>
                <a:gd name="connsiteX3" fmla="*/ 2362206 w 3657600"/>
                <a:gd name="connsiteY3" fmla="*/ 1828800 h 3657600"/>
                <a:gd name="connsiteX4" fmla="*/ 1828800 w 3657600"/>
                <a:gd name="connsiteY4" fmla="*/ 2362206 h 3657600"/>
                <a:gd name="connsiteX5" fmla="*/ 1828800 w 3657600"/>
                <a:gd name="connsiteY5" fmla="*/ 2743200 h 3657600"/>
                <a:gd name="connsiteX6" fmla="*/ 914400 w 3657600"/>
                <a:gd name="connsiteY6" fmla="*/ 3657600 h 3657600"/>
                <a:gd name="connsiteX7" fmla="*/ 0 w 3657600"/>
                <a:gd name="connsiteY7" fmla="*/ 2743200 h 3657600"/>
                <a:gd name="connsiteX8" fmla="*/ 914400 w 3657600"/>
                <a:gd name="connsiteY8" fmla="*/ 1828800 h 3657600"/>
                <a:gd name="connsiteX9" fmla="*/ 1295394 w 3657600"/>
                <a:gd name="connsiteY9" fmla="*/ 1828800 h 3657600"/>
                <a:gd name="connsiteX10" fmla="*/ 1828800 w 3657600"/>
                <a:gd name="connsiteY10" fmla="*/ 1295394 h 3657600"/>
                <a:gd name="connsiteX11" fmla="*/ 1828800 w 3657600"/>
                <a:gd name="connsiteY11" fmla="*/ 914400 h 3657600"/>
                <a:gd name="connsiteX12" fmla="*/ 2743200 w 3657600"/>
                <a:gd name="connsiteY12" fmla="*/ 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57600" h="3657600">
                  <a:moveTo>
                    <a:pt x="2743200" y="0"/>
                  </a:moveTo>
                  <a:cubicBezTo>
                    <a:pt x="3248209" y="0"/>
                    <a:pt x="3657600" y="409391"/>
                    <a:pt x="3657600" y="914400"/>
                  </a:cubicBezTo>
                  <a:cubicBezTo>
                    <a:pt x="3657600" y="1419409"/>
                    <a:pt x="3248209" y="1828800"/>
                    <a:pt x="2743200" y="1828800"/>
                  </a:cubicBezTo>
                  <a:lnTo>
                    <a:pt x="2362206" y="1828800"/>
                  </a:lnTo>
                  <a:cubicBezTo>
                    <a:pt x="2067614" y="1828800"/>
                    <a:pt x="1828800" y="2067614"/>
                    <a:pt x="1828800" y="2362206"/>
                  </a:cubicBezTo>
                  <a:lnTo>
                    <a:pt x="1828800" y="2743200"/>
                  </a:lnTo>
                  <a:cubicBezTo>
                    <a:pt x="1828800" y="3248209"/>
                    <a:pt x="1419409" y="3657600"/>
                    <a:pt x="914400" y="3657600"/>
                  </a:cubicBezTo>
                  <a:cubicBezTo>
                    <a:pt x="409391" y="3657600"/>
                    <a:pt x="0" y="3248209"/>
                    <a:pt x="0" y="2743200"/>
                  </a:cubicBezTo>
                  <a:cubicBezTo>
                    <a:pt x="0" y="2238191"/>
                    <a:pt x="409391" y="1828800"/>
                    <a:pt x="914400" y="1828800"/>
                  </a:cubicBezTo>
                  <a:lnTo>
                    <a:pt x="1295394" y="1828800"/>
                  </a:lnTo>
                  <a:cubicBezTo>
                    <a:pt x="1589986" y="1828800"/>
                    <a:pt x="1828800" y="1589986"/>
                    <a:pt x="1828800" y="1295394"/>
                  </a:cubicBezTo>
                  <a:lnTo>
                    <a:pt x="1828800" y="914400"/>
                  </a:lnTo>
                  <a:cubicBezTo>
                    <a:pt x="1828800" y="409391"/>
                    <a:pt x="2238191" y="0"/>
                    <a:pt x="2743200" y="0"/>
                  </a:cubicBezTo>
                  <a:close/>
                </a:path>
              </a:pathLst>
            </a:custGeom>
            <a:gradFill flip="none" rotWithShape="1">
              <a:gsLst>
                <a:gs pos="4000">
                  <a:schemeClr val="accent2">
                    <a:lumMod val="60000"/>
                    <a:lumOff val="40000"/>
                  </a:schemeClr>
                </a:gs>
                <a:gs pos="30000">
                  <a:schemeClr val="accent2">
                    <a:lumMod val="75000"/>
                  </a:schemeClr>
                </a:gs>
                <a:gs pos="66000">
                  <a:schemeClr val="accent2">
                    <a:lumMod val="75000"/>
                  </a:schemeClr>
                </a:gs>
                <a:gs pos="100000">
                  <a:schemeClr val="accent2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D726A95-75E9-050A-42F8-E892D1097145}"/>
                </a:ext>
              </a:extLst>
            </p:cNvPr>
            <p:cNvSpPr/>
            <p:nvPr/>
          </p:nvSpPr>
          <p:spPr>
            <a:xfrm>
              <a:off x="5384800" y="1612900"/>
              <a:ext cx="1473200" cy="1447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8AE472A-E933-39E2-F6BD-54AFDDF57891}"/>
                </a:ext>
              </a:extLst>
            </p:cNvPr>
            <p:cNvSpPr/>
            <p:nvPr/>
          </p:nvSpPr>
          <p:spPr>
            <a:xfrm>
              <a:off x="5346700" y="4191000"/>
              <a:ext cx="1473200" cy="1447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D9748C0-E115-D259-8C91-06003F1F75BF}"/>
              </a:ext>
            </a:extLst>
          </p:cNvPr>
          <p:cNvGrpSpPr/>
          <p:nvPr/>
        </p:nvGrpSpPr>
        <p:grpSpPr>
          <a:xfrm rot="2122509">
            <a:off x="5965989" y="1481901"/>
            <a:ext cx="3657600" cy="4025900"/>
            <a:chOff x="4267199" y="1612900"/>
            <a:chExt cx="3657600" cy="4025900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57F8AA-1B2A-AA39-0040-236505363AE7}"/>
                </a:ext>
              </a:extLst>
            </p:cNvPr>
            <p:cNvSpPr/>
            <p:nvPr/>
          </p:nvSpPr>
          <p:spPr>
            <a:xfrm rot="18966356">
              <a:off x="4267199" y="1803400"/>
              <a:ext cx="3657600" cy="3657600"/>
            </a:xfrm>
            <a:custGeom>
              <a:avLst/>
              <a:gdLst>
                <a:gd name="connsiteX0" fmla="*/ 2743200 w 3657600"/>
                <a:gd name="connsiteY0" fmla="*/ 0 h 3657600"/>
                <a:gd name="connsiteX1" fmla="*/ 3657600 w 3657600"/>
                <a:gd name="connsiteY1" fmla="*/ 914400 h 3657600"/>
                <a:gd name="connsiteX2" fmla="*/ 2743200 w 3657600"/>
                <a:gd name="connsiteY2" fmla="*/ 1828800 h 3657600"/>
                <a:gd name="connsiteX3" fmla="*/ 2362206 w 3657600"/>
                <a:gd name="connsiteY3" fmla="*/ 1828800 h 3657600"/>
                <a:gd name="connsiteX4" fmla="*/ 1828800 w 3657600"/>
                <a:gd name="connsiteY4" fmla="*/ 2362206 h 3657600"/>
                <a:gd name="connsiteX5" fmla="*/ 1828800 w 3657600"/>
                <a:gd name="connsiteY5" fmla="*/ 2743200 h 3657600"/>
                <a:gd name="connsiteX6" fmla="*/ 914400 w 3657600"/>
                <a:gd name="connsiteY6" fmla="*/ 3657600 h 3657600"/>
                <a:gd name="connsiteX7" fmla="*/ 0 w 3657600"/>
                <a:gd name="connsiteY7" fmla="*/ 2743200 h 3657600"/>
                <a:gd name="connsiteX8" fmla="*/ 914400 w 3657600"/>
                <a:gd name="connsiteY8" fmla="*/ 1828800 h 3657600"/>
                <a:gd name="connsiteX9" fmla="*/ 1295394 w 3657600"/>
                <a:gd name="connsiteY9" fmla="*/ 1828800 h 3657600"/>
                <a:gd name="connsiteX10" fmla="*/ 1828800 w 3657600"/>
                <a:gd name="connsiteY10" fmla="*/ 1295394 h 3657600"/>
                <a:gd name="connsiteX11" fmla="*/ 1828800 w 3657600"/>
                <a:gd name="connsiteY11" fmla="*/ 914400 h 3657600"/>
                <a:gd name="connsiteX12" fmla="*/ 2743200 w 3657600"/>
                <a:gd name="connsiteY12" fmla="*/ 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57600" h="3657600">
                  <a:moveTo>
                    <a:pt x="2743200" y="0"/>
                  </a:moveTo>
                  <a:cubicBezTo>
                    <a:pt x="3248209" y="0"/>
                    <a:pt x="3657600" y="409391"/>
                    <a:pt x="3657600" y="914400"/>
                  </a:cubicBezTo>
                  <a:cubicBezTo>
                    <a:pt x="3657600" y="1419409"/>
                    <a:pt x="3248209" y="1828800"/>
                    <a:pt x="2743200" y="1828800"/>
                  </a:cubicBezTo>
                  <a:lnTo>
                    <a:pt x="2362206" y="1828800"/>
                  </a:lnTo>
                  <a:cubicBezTo>
                    <a:pt x="2067614" y="1828800"/>
                    <a:pt x="1828800" y="2067614"/>
                    <a:pt x="1828800" y="2362206"/>
                  </a:cubicBezTo>
                  <a:lnTo>
                    <a:pt x="1828800" y="2743200"/>
                  </a:lnTo>
                  <a:cubicBezTo>
                    <a:pt x="1828800" y="3248209"/>
                    <a:pt x="1419409" y="3657600"/>
                    <a:pt x="914400" y="3657600"/>
                  </a:cubicBezTo>
                  <a:cubicBezTo>
                    <a:pt x="409391" y="3657600"/>
                    <a:pt x="0" y="3248209"/>
                    <a:pt x="0" y="2743200"/>
                  </a:cubicBezTo>
                  <a:cubicBezTo>
                    <a:pt x="0" y="2238191"/>
                    <a:pt x="409391" y="1828800"/>
                    <a:pt x="914400" y="1828800"/>
                  </a:cubicBezTo>
                  <a:lnTo>
                    <a:pt x="1295394" y="1828800"/>
                  </a:lnTo>
                  <a:cubicBezTo>
                    <a:pt x="1589986" y="1828800"/>
                    <a:pt x="1828800" y="1589986"/>
                    <a:pt x="1828800" y="1295394"/>
                  </a:cubicBezTo>
                  <a:lnTo>
                    <a:pt x="1828800" y="914400"/>
                  </a:lnTo>
                  <a:cubicBezTo>
                    <a:pt x="1828800" y="409391"/>
                    <a:pt x="2238191" y="0"/>
                    <a:pt x="2743200" y="0"/>
                  </a:cubicBezTo>
                  <a:close/>
                </a:path>
              </a:pathLst>
            </a:custGeom>
            <a:gradFill flip="none" rotWithShape="1">
              <a:gsLst>
                <a:gs pos="4000">
                  <a:schemeClr val="accent2">
                    <a:lumMod val="60000"/>
                    <a:lumOff val="40000"/>
                  </a:schemeClr>
                </a:gs>
                <a:gs pos="30000">
                  <a:schemeClr val="accent2">
                    <a:lumMod val="75000"/>
                  </a:schemeClr>
                </a:gs>
                <a:gs pos="66000">
                  <a:schemeClr val="accent2">
                    <a:lumMod val="75000"/>
                  </a:schemeClr>
                </a:gs>
                <a:gs pos="100000">
                  <a:schemeClr val="accent2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8C464D48-BA05-1B2A-22A7-38443713E59E}"/>
                </a:ext>
              </a:extLst>
            </p:cNvPr>
            <p:cNvSpPr/>
            <p:nvPr/>
          </p:nvSpPr>
          <p:spPr>
            <a:xfrm>
              <a:off x="5384800" y="1612900"/>
              <a:ext cx="1473200" cy="1447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334F4810-8833-E978-C58A-9F1920B8B15C}"/>
                </a:ext>
              </a:extLst>
            </p:cNvPr>
            <p:cNvSpPr/>
            <p:nvPr/>
          </p:nvSpPr>
          <p:spPr>
            <a:xfrm>
              <a:off x="5346700" y="4191000"/>
              <a:ext cx="1473200" cy="1447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39952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E26A32B-A95D-05AD-438A-B689B99F7790}"/>
              </a:ext>
            </a:extLst>
          </p:cNvPr>
          <p:cNvSpPr/>
          <p:nvPr/>
        </p:nvSpPr>
        <p:spPr>
          <a:xfrm>
            <a:off x="2211957" y="585467"/>
            <a:ext cx="2970712" cy="5320034"/>
          </a:xfrm>
          <a:custGeom>
            <a:avLst/>
            <a:gdLst>
              <a:gd name="connsiteX0" fmla="*/ 2958024 w 2970712"/>
              <a:gd name="connsiteY0" fmla="*/ 0 h 5320034"/>
              <a:gd name="connsiteX1" fmla="*/ 2970712 w 2970712"/>
              <a:gd name="connsiteY1" fmla="*/ 576 h 5320034"/>
              <a:gd name="connsiteX2" fmla="*/ 2970712 w 2970712"/>
              <a:gd name="connsiteY2" fmla="*/ 798578 h 5320034"/>
              <a:gd name="connsiteX3" fmla="*/ 2958020 w 2970712"/>
              <a:gd name="connsiteY3" fmla="*/ 798002 h 5320034"/>
              <a:gd name="connsiteX4" fmla="*/ 443700 w 2970712"/>
              <a:gd name="connsiteY4" fmla="*/ 3059017 h 5320034"/>
              <a:gd name="connsiteX5" fmla="*/ 2700945 w 2970712"/>
              <a:gd name="connsiteY5" fmla="*/ 5308358 h 5320034"/>
              <a:gd name="connsiteX6" fmla="*/ 2746312 w 2970712"/>
              <a:gd name="connsiteY6" fmla="*/ 5310418 h 5320034"/>
              <a:gd name="connsiteX7" fmla="*/ 2746312 w 2970712"/>
              <a:gd name="connsiteY7" fmla="*/ 5310418 h 5320034"/>
              <a:gd name="connsiteX8" fmla="*/ 2791666 w 2970712"/>
              <a:gd name="connsiteY8" fmla="*/ 5312478 h 5320034"/>
              <a:gd name="connsiteX9" fmla="*/ 2791678 w 2970712"/>
              <a:gd name="connsiteY9" fmla="*/ 5312479 h 5320034"/>
              <a:gd name="connsiteX10" fmla="*/ 2958021 w 2970712"/>
              <a:gd name="connsiteY10" fmla="*/ 5320032 h 5320034"/>
              <a:gd name="connsiteX11" fmla="*/ 2970712 w 2970712"/>
              <a:gd name="connsiteY11" fmla="*/ 5319456 h 5320034"/>
              <a:gd name="connsiteX12" fmla="*/ 2970712 w 2970712"/>
              <a:gd name="connsiteY12" fmla="*/ 5319458 h 5320034"/>
              <a:gd name="connsiteX13" fmla="*/ 2958024 w 2970712"/>
              <a:gd name="connsiteY13" fmla="*/ 5320034 h 5320034"/>
              <a:gd name="connsiteX14" fmla="*/ 0 w 2970712"/>
              <a:gd name="connsiteY14" fmla="*/ 2660017 h 5320034"/>
              <a:gd name="connsiteX15" fmla="*/ 2958024 w 2970712"/>
              <a:gd name="connsiteY15" fmla="*/ 0 h 532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70712" h="5320034">
                <a:moveTo>
                  <a:pt x="2958024" y="0"/>
                </a:moveTo>
                <a:lnTo>
                  <a:pt x="2970712" y="576"/>
                </a:lnTo>
                <a:lnTo>
                  <a:pt x="2970712" y="798578"/>
                </a:lnTo>
                <a:lnTo>
                  <a:pt x="2958020" y="798002"/>
                </a:lnTo>
                <a:cubicBezTo>
                  <a:pt x="1569399" y="798002"/>
                  <a:pt x="443700" y="1810292"/>
                  <a:pt x="443700" y="3059017"/>
                </a:cubicBezTo>
                <a:cubicBezTo>
                  <a:pt x="443700" y="4229696"/>
                  <a:pt x="1433084" y="5192571"/>
                  <a:pt x="2700945" y="5308358"/>
                </a:cubicBezTo>
                <a:lnTo>
                  <a:pt x="2746312" y="5310418"/>
                </a:lnTo>
                <a:lnTo>
                  <a:pt x="2746312" y="5310418"/>
                </a:lnTo>
                <a:lnTo>
                  <a:pt x="2791666" y="5312478"/>
                </a:lnTo>
                <a:lnTo>
                  <a:pt x="2791678" y="5312479"/>
                </a:lnTo>
                <a:cubicBezTo>
                  <a:pt x="2846371" y="5317474"/>
                  <a:pt x="2901864" y="5320032"/>
                  <a:pt x="2958021" y="5320032"/>
                </a:cubicBezTo>
                <a:lnTo>
                  <a:pt x="2970712" y="5319456"/>
                </a:lnTo>
                <a:lnTo>
                  <a:pt x="2970712" y="5319458"/>
                </a:lnTo>
                <a:lnTo>
                  <a:pt x="2958024" y="5320034"/>
                </a:lnTo>
                <a:cubicBezTo>
                  <a:pt x="1324352" y="5320034"/>
                  <a:pt x="0" y="4129105"/>
                  <a:pt x="0" y="2660017"/>
                </a:cubicBezTo>
                <a:cubicBezTo>
                  <a:pt x="0" y="1190929"/>
                  <a:pt x="1324352" y="0"/>
                  <a:pt x="2958024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330200" dist="38100" dir="13500000" sx="101000" sy="101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509822C-8889-7CB2-738A-365674BF57DF}"/>
              </a:ext>
            </a:extLst>
          </p:cNvPr>
          <p:cNvSpPr/>
          <p:nvPr/>
        </p:nvSpPr>
        <p:spPr>
          <a:xfrm>
            <a:off x="3099361" y="2181475"/>
            <a:ext cx="2083308" cy="3716471"/>
          </a:xfrm>
          <a:custGeom>
            <a:avLst/>
            <a:gdLst>
              <a:gd name="connsiteX0" fmla="*/ 2070617 w 2083308"/>
              <a:gd name="connsiteY0" fmla="*/ 0 h 3716471"/>
              <a:gd name="connsiteX1" fmla="*/ 2083308 w 2083308"/>
              <a:gd name="connsiteY1" fmla="*/ 576 h 3716471"/>
              <a:gd name="connsiteX2" fmla="*/ 2083308 w 2083308"/>
              <a:gd name="connsiteY2" fmla="*/ 798581 h 3716471"/>
              <a:gd name="connsiteX3" fmla="*/ 2070617 w 2083308"/>
              <a:gd name="connsiteY3" fmla="*/ 798005 h 3716471"/>
              <a:gd name="connsiteX4" fmla="*/ 443703 w 2083308"/>
              <a:gd name="connsiteY4" fmla="*/ 2261015 h 3716471"/>
              <a:gd name="connsiteX5" fmla="*/ 1742737 w 2083308"/>
              <a:gd name="connsiteY5" fmla="*/ 3694302 h 3716471"/>
              <a:gd name="connsiteX6" fmla="*/ 1904262 w 2083308"/>
              <a:gd name="connsiteY6" fmla="*/ 3716471 h 3716471"/>
              <a:gd name="connsiteX7" fmla="*/ 1858908 w 2083308"/>
              <a:gd name="connsiteY7" fmla="*/ 3714411 h 3716471"/>
              <a:gd name="connsiteX8" fmla="*/ 1653315 w 2083308"/>
              <a:gd name="connsiteY8" fmla="*/ 3686195 h 3716471"/>
              <a:gd name="connsiteX9" fmla="*/ 0 w 2083308"/>
              <a:gd name="connsiteY9" fmla="*/ 1862012 h 3716471"/>
              <a:gd name="connsiteX10" fmla="*/ 2070617 w 2083308"/>
              <a:gd name="connsiteY10" fmla="*/ 0 h 3716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83308" h="3716471">
                <a:moveTo>
                  <a:pt x="2070617" y="0"/>
                </a:moveTo>
                <a:lnTo>
                  <a:pt x="2083308" y="576"/>
                </a:lnTo>
                <a:lnTo>
                  <a:pt x="2083308" y="798581"/>
                </a:lnTo>
                <a:lnTo>
                  <a:pt x="2070617" y="798005"/>
                </a:lnTo>
                <a:cubicBezTo>
                  <a:pt x="1172096" y="798005"/>
                  <a:pt x="443703" y="1453016"/>
                  <a:pt x="443703" y="2261015"/>
                </a:cubicBezTo>
                <a:cubicBezTo>
                  <a:pt x="443703" y="2968014"/>
                  <a:pt x="1001379" y="3557882"/>
                  <a:pt x="1742737" y="3694302"/>
                </a:cubicBezTo>
                <a:lnTo>
                  <a:pt x="1904262" y="3716471"/>
                </a:lnTo>
                <a:lnTo>
                  <a:pt x="1858908" y="3714411"/>
                </a:lnTo>
                <a:lnTo>
                  <a:pt x="1653315" y="3686195"/>
                </a:lnTo>
                <a:cubicBezTo>
                  <a:pt x="709770" y="3512569"/>
                  <a:pt x="0" y="2761829"/>
                  <a:pt x="0" y="1862012"/>
                </a:cubicBezTo>
                <a:cubicBezTo>
                  <a:pt x="0" y="833650"/>
                  <a:pt x="927046" y="0"/>
                  <a:pt x="2070617" y="0"/>
                </a:cubicBezTo>
                <a:close/>
              </a:path>
            </a:pathLst>
          </a:custGeom>
          <a:solidFill>
            <a:srgbClr val="FCEA9C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EF03A96-CE3A-EADF-D870-868D131EA9CB}"/>
              </a:ext>
            </a:extLst>
          </p:cNvPr>
          <p:cNvSpPr/>
          <p:nvPr/>
        </p:nvSpPr>
        <p:spPr>
          <a:xfrm>
            <a:off x="3986767" y="3777484"/>
            <a:ext cx="1195902" cy="2128015"/>
          </a:xfrm>
          <a:custGeom>
            <a:avLst/>
            <a:gdLst>
              <a:gd name="connsiteX0" fmla="*/ 1183210 w 1195902"/>
              <a:gd name="connsiteY0" fmla="*/ 0 h 2128015"/>
              <a:gd name="connsiteX1" fmla="*/ 1195902 w 1195902"/>
              <a:gd name="connsiteY1" fmla="*/ 576 h 2128015"/>
              <a:gd name="connsiteX2" fmla="*/ 1195902 w 1195902"/>
              <a:gd name="connsiteY2" fmla="*/ 799156 h 2128015"/>
              <a:gd name="connsiteX3" fmla="*/ 1183211 w 1195902"/>
              <a:gd name="connsiteY3" fmla="*/ 798005 h 2128015"/>
              <a:gd name="connsiteX4" fmla="*/ 443704 w 1195902"/>
              <a:gd name="connsiteY4" fmla="*/ 1463010 h 2128015"/>
              <a:gd name="connsiteX5" fmla="*/ 1034174 w 1195902"/>
              <a:gd name="connsiteY5" fmla="*/ 2114504 h 2128015"/>
              <a:gd name="connsiteX6" fmla="*/ 1093786 w 1195902"/>
              <a:gd name="connsiteY6" fmla="*/ 2119908 h 2128015"/>
              <a:gd name="connsiteX7" fmla="*/ 1093789 w 1195902"/>
              <a:gd name="connsiteY7" fmla="*/ 2119909 h 2128015"/>
              <a:gd name="connsiteX8" fmla="*/ 1183211 w 1195902"/>
              <a:gd name="connsiteY8" fmla="*/ 2128015 h 2128015"/>
              <a:gd name="connsiteX9" fmla="*/ 1183211 w 1195902"/>
              <a:gd name="connsiteY9" fmla="*/ 2128015 h 2128015"/>
              <a:gd name="connsiteX10" fmla="*/ 1062231 w 1195902"/>
              <a:gd name="connsiteY10" fmla="*/ 2122522 h 2128015"/>
              <a:gd name="connsiteX11" fmla="*/ 944752 w 1195902"/>
              <a:gd name="connsiteY11" fmla="*/ 2106398 h 2128015"/>
              <a:gd name="connsiteX12" fmla="*/ 0 w 1195902"/>
              <a:gd name="connsiteY12" fmla="*/ 1064008 h 2128015"/>
              <a:gd name="connsiteX13" fmla="*/ 1183210 w 1195902"/>
              <a:gd name="connsiteY13" fmla="*/ 0 h 2128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95902" h="2128015">
                <a:moveTo>
                  <a:pt x="1183210" y="0"/>
                </a:moveTo>
                <a:lnTo>
                  <a:pt x="1195902" y="576"/>
                </a:lnTo>
                <a:lnTo>
                  <a:pt x="1195902" y="799156"/>
                </a:lnTo>
                <a:lnTo>
                  <a:pt x="1183211" y="798005"/>
                </a:lnTo>
                <a:cubicBezTo>
                  <a:pt x="774791" y="798005"/>
                  <a:pt x="443704" y="1095737"/>
                  <a:pt x="443704" y="1463010"/>
                </a:cubicBezTo>
                <a:cubicBezTo>
                  <a:pt x="443704" y="1784374"/>
                  <a:pt x="697193" y="2052496"/>
                  <a:pt x="1034174" y="2114504"/>
                </a:cubicBezTo>
                <a:lnTo>
                  <a:pt x="1093786" y="2119908"/>
                </a:lnTo>
                <a:lnTo>
                  <a:pt x="1093789" y="2119909"/>
                </a:lnTo>
                <a:lnTo>
                  <a:pt x="1183211" y="2128015"/>
                </a:lnTo>
                <a:lnTo>
                  <a:pt x="1183211" y="2128015"/>
                </a:lnTo>
                <a:lnTo>
                  <a:pt x="1062231" y="2122522"/>
                </a:lnTo>
                <a:lnTo>
                  <a:pt x="944752" y="2106398"/>
                </a:lnTo>
                <a:cubicBezTo>
                  <a:pt x="405582" y="2007184"/>
                  <a:pt x="0" y="1578190"/>
                  <a:pt x="0" y="1064008"/>
                </a:cubicBezTo>
                <a:cubicBezTo>
                  <a:pt x="0" y="476371"/>
                  <a:pt x="529740" y="0"/>
                  <a:pt x="1183210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>
            <a:outerShdw blurRad="330200" dist="38100" dir="13500000" sx="101000" sy="101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BFBC2711-1D2E-2D40-C692-D8C87E4F15B2}"/>
              </a:ext>
            </a:extLst>
          </p:cNvPr>
          <p:cNvSpPr/>
          <p:nvPr/>
        </p:nvSpPr>
        <p:spPr>
          <a:xfrm>
            <a:off x="4726274" y="5107496"/>
            <a:ext cx="456395" cy="798005"/>
          </a:xfrm>
          <a:custGeom>
            <a:avLst/>
            <a:gdLst>
              <a:gd name="connsiteX0" fmla="*/ 443704 w 456395"/>
              <a:gd name="connsiteY0" fmla="*/ 0 h 798005"/>
              <a:gd name="connsiteX1" fmla="*/ 456395 w 456395"/>
              <a:gd name="connsiteY1" fmla="*/ 1151 h 798005"/>
              <a:gd name="connsiteX2" fmla="*/ 456395 w 456395"/>
              <a:gd name="connsiteY2" fmla="*/ 796855 h 798005"/>
              <a:gd name="connsiteX3" fmla="*/ 443705 w 456395"/>
              <a:gd name="connsiteY3" fmla="*/ 798005 h 798005"/>
              <a:gd name="connsiteX4" fmla="*/ 443704 w 456395"/>
              <a:gd name="connsiteY4" fmla="*/ 798005 h 798005"/>
              <a:gd name="connsiteX5" fmla="*/ 354279 w 456395"/>
              <a:gd name="connsiteY5" fmla="*/ 789898 h 798005"/>
              <a:gd name="connsiteX6" fmla="*/ 270994 w 456395"/>
              <a:gd name="connsiteY6" fmla="*/ 766649 h 798005"/>
              <a:gd name="connsiteX7" fmla="*/ 0 w 456395"/>
              <a:gd name="connsiteY7" fmla="*/ 399003 h 798005"/>
              <a:gd name="connsiteX8" fmla="*/ 443704 w 456395"/>
              <a:gd name="connsiteY8" fmla="*/ 0 h 798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395" h="798005">
                <a:moveTo>
                  <a:pt x="443704" y="0"/>
                </a:moveTo>
                <a:lnTo>
                  <a:pt x="456395" y="1151"/>
                </a:lnTo>
                <a:lnTo>
                  <a:pt x="456395" y="796855"/>
                </a:lnTo>
                <a:lnTo>
                  <a:pt x="443705" y="798005"/>
                </a:lnTo>
                <a:lnTo>
                  <a:pt x="443704" y="798005"/>
                </a:lnTo>
                <a:lnTo>
                  <a:pt x="354279" y="789898"/>
                </a:lnTo>
                <a:lnTo>
                  <a:pt x="270994" y="766649"/>
                </a:lnTo>
                <a:cubicBezTo>
                  <a:pt x="111743" y="706078"/>
                  <a:pt x="0" y="564275"/>
                  <a:pt x="0" y="399003"/>
                </a:cubicBezTo>
                <a:cubicBezTo>
                  <a:pt x="0" y="178640"/>
                  <a:pt x="198653" y="0"/>
                  <a:pt x="443704" y="0"/>
                </a:cubicBezTo>
                <a:close/>
              </a:path>
            </a:pathLst>
          </a:custGeom>
          <a:solidFill>
            <a:srgbClr val="0F96B1"/>
          </a:solidFill>
          <a:ln>
            <a:noFill/>
          </a:ln>
          <a:effectLst>
            <a:outerShdw blurRad="330200" dist="38100" dir="13500000" sx="101000" sy="101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5175873-1B67-155E-45A7-5084F3FEFC0D}"/>
              </a:ext>
            </a:extLst>
          </p:cNvPr>
          <p:cNvSpPr/>
          <p:nvPr/>
        </p:nvSpPr>
        <p:spPr>
          <a:xfrm>
            <a:off x="2655657" y="1383469"/>
            <a:ext cx="2527012" cy="4512416"/>
          </a:xfrm>
          <a:custGeom>
            <a:avLst/>
            <a:gdLst>
              <a:gd name="connsiteX0" fmla="*/ 2514320 w 2527012"/>
              <a:gd name="connsiteY0" fmla="*/ 0 h 4512416"/>
              <a:gd name="connsiteX1" fmla="*/ 2527012 w 2527012"/>
              <a:gd name="connsiteY1" fmla="*/ 576 h 4512416"/>
              <a:gd name="connsiteX2" fmla="*/ 2527012 w 2527012"/>
              <a:gd name="connsiteY2" fmla="*/ 798581 h 4512416"/>
              <a:gd name="connsiteX3" fmla="*/ 2514321 w 2527012"/>
              <a:gd name="connsiteY3" fmla="*/ 798005 h 4512416"/>
              <a:gd name="connsiteX4" fmla="*/ 443704 w 2527012"/>
              <a:gd name="connsiteY4" fmla="*/ 2660017 h 4512416"/>
              <a:gd name="connsiteX5" fmla="*/ 2097019 w 2527012"/>
              <a:gd name="connsiteY5" fmla="*/ 4484200 h 4512416"/>
              <a:gd name="connsiteX6" fmla="*/ 2302612 w 2527012"/>
              <a:gd name="connsiteY6" fmla="*/ 4512416 h 4512416"/>
              <a:gd name="connsiteX7" fmla="*/ 2257245 w 2527012"/>
              <a:gd name="connsiteY7" fmla="*/ 4510356 h 4512416"/>
              <a:gd name="connsiteX8" fmla="*/ 0 w 2527012"/>
              <a:gd name="connsiteY8" fmla="*/ 2261015 h 4512416"/>
              <a:gd name="connsiteX9" fmla="*/ 2514320 w 2527012"/>
              <a:gd name="connsiteY9" fmla="*/ 0 h 451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7012" h="4512416">
                <a:moveTo>
                  <a:pt x="2514320" y="0"/>
                </a:moveTo>
                <a:lnTo>
                  <a:pt x="2527012" y="576"/>
                </a:lnTo>
                <a:lnTo>
                  <a:pt x="2527012" y="798581"/>
                </a:lnTo>
                <a:lnTo>
                  <a:pt x="2514321" y="798005"/>
                </a:lnTo>
                <a:cubicBezTo>
                  <a:pt x="1370750" y="798005"/>
                  <a:pt x="443704" y="1631655"/>
                  <a:pt x="443704" y="2660017"/>
                </a:cubicBezTo>
                <a:cubicBezTo>
                  <a:pt x="443704" y="3559834"/>
                  <a:pt x="1153474" y="4310574"/>
                  <a:pt x="2097019" y="4484200"/>
                </a:cubicBezTo>
                <a:lnTo>
                  <a:pt x="2302612" y="4512416"/>
                </a:lnTo>
                <a:lnTo>
                  <a:pt x="2257245" y="4510356"/>
                </a:lnTo>
                <a:cubicBezTo>
                  <a:pt x="989384" y="4394569"/>
                  <a:pt x="0" y="3431694"/>
                  <a:pt x="0" y="2261015"/>
                </a:cubicBezTo>
                <a:cubicBezTo>
                  <a:pt x="0" y="1012290"/>
                  <a:pt x="1125699" y="0"/>
                  <a:pt x="2514320" y="0"/>
                </a:cubicBezTo>
                <a:close/>
              </a:path>
            </a:pathLst>
          </a:custGeom>
          <a:solidFill>
            <a:srgbClr val="F0AA76"/>
          </a:solidFill>
          <a:ln>
            <a:noFill/>
          </a:ln>
          <a:effectLst>
            <a:outerShdw blurRad="330200" dist="38100" dir="13500000" sx="101000" sy="101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659FE84-453C-6F31-8112-1367FF1F2CAC}"/>
              </a:ext>
            </a:extLst>
          </p:cNvPr>
          <p:cNvSpPr/>
          <p:nvPr/>
        </p:nvSpPr>
        <p:spPr>
          <a:xfrm>
            <a:off x="3543064" y="2979479"/>
            <a:ext cx="1639605" cy="2920526"/>
          </a:xfrm>
          <a:custGeom>
            <a:avLst/>
            <a:gdLst>
              <a:gd name="connsiteX0" fmla="*/ 1626914 w 1639605"/>
              <a:gd name="connsiteY0" fmla="*/ 0 h 2920526"/>
              <a:gd name="connsiteX1" fmla="*/ 1639605 w 1639605"/>
              <a:gd name="connsiteY1" fmla="*/ 576 h 2920526"/>
              <a:gd name="connsiteX2" fmla="*/ 1639605 w 1639605"/>
              <a:gd name="connsiteY2" fmla="*/ 798580 h 2920526"/>
              <a:gd name="connsiteX3" fmla="*/ 1626913 w 1639605"/>
              <a:gd name="connsiteY3" fmla="*/ 798004 h 2920526"/>
              <a:gd name="connsiteX4" fmla="*/ 443703 w 1639605"/>
              <a:gd name="connsiteY4" fmla="*/ 1862012 h 2920526"/>
              <a:gd name="connsiteX5" fmla="*/ 1388455 w 1639605"/>
              <a:gd name="connsiteY5" fmla="*/ 2904402 h 2920526"/>
              <a:gd name="connsiteX6" fmla="*/ 1505934 w 1639605"/>
              <a:gd name="connsiteY6" fmla="*/ 2920526 h 2920526"/>
              <a:gd name="connsiteX7" fmla="*/ 1483085 w 1639605"/>
              <a:gd name="connsiteY7" fmla="*/ 2919488 h 2920526"/>
              <a:gd name="connsiteX8" fmla="*/ 1460559 w 1639605"/>
              <a:gd name="connsiteY8" fmla="*/ 2918466 h 2920526"/>
              <a:gd name="connsiteX9" fmla="*/ 1299034 w 1639605"/>
              <a:gd name="connsiteY9" fmla="*/ 2896297 h 2920526"/>
              <a:gd name="connsiteX10" fmla="*/ 0 w 1639605"/>
              <a:gd name="connsiteY10" fmla="*/ 1463010 h 2920526"/>
              <a:gd name="connsiteX11" fmla="*/ 1626914 w 1639605"/>
              <a:gd name="connsiteY11" fmla="*/ 0 h 2920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39605" h="2920526">
                <a:moveTo>
                  <a:pt x="1626914" y="0"/>
                </a:moveTo>
                <a:lnTo>
                  <a:pt x="1639605" y="576"/>
                </a:lnTo>
                <a:lnTo>
                  <a:pt x="1639605" y="798580"/>
                </a:lnTo>
                <a:lnTo>
                  <a:pt x="1626913" y="798004"/>
                </a:lnTo>
                <a:cubicBezTo>
                  <a:pt x="973443" y="798004"/>
                  <a:pt x="443703" y="1274375"/>
                  <a:pt x="443703" y="1862012"/>
                </a:cubicBezTo>
                <a:cubicBezTo>
                  <a:pt x="443703" y="2376194"/>
                  <a:pt x="849285" y="2805188"/>
                  <a:pt x="1388455" y="2904402"/>
                </a:cubicBezTo>
                <a:lnTo>
                  <a:pt x="1505934" y="2920526"/>
                </a:lnTo>
                <a:lnTo>
                  <a:pt x="1483085" y="2919488"/>
                </a:lnTo>
                <a:lnTo>
                  <a:pt x="1460559" y="2918466"/>
                </a:lnTo>
                <a:lnTo>
                  <a:pt x="1299034" y="2896297"/>
                </a:lnTo>
                <a:cubicBezTo>
                  <a:pt x="557676" y="2759877"/>
                  <a:pt x="0" y="2170009"/>
                  <a:pt x="0" y="1463010"/>
                </a:cubicBezTo>
                <a:cubicBezTo>
                  <a:pt x="0" y="655011"/>
                  <a:pt x="728393" y="0"/>
                  <a:pt x="1626914" y="0"/>
                </a:cubicBezTo>
                <a:close/>
              </a:path>
            </a:pathLst>
          </a:custGeom>
          <a:solidFill>
            <a:srgbClr val="EEE917"/>
          </a:solidFill>
          <a:ln>
            <a:noFill/>
          </a:ln>
          <a:effectLst>
            <a:outerShdw blurRad="330200" dist="38100" dir="13500000" sx="101000" sy="101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D37E75B-B849-7424-748B-9F6410F8CDF2}"/>
              </a:ext>
            </a:extLst>
          </p:cNvPr>
          <p:cNvSpPr/>
          <p:nvPr/>
        </p:nvSpPr>
        <p:spPr>
          <a:xfrm>
            <a:off x="4430471" y="4575489"/>
            <a:ext cx="752198" cy="1321903"/>
          </a:xfrm>
          <a:custGeom>
            <a:avLst/>
            <a:gdLst>
              <a:gd name="connsiteX0" fmla="*/ 739507 w 752198"/>
              <a:gd name="connsiteY0" fmla="*/ 0 h 1321903"/>
              <a:gd name="connsiteX1" fmla="*/ 752198 w 752198"/>
              <a:gd name="connsiteY1" fmla="*/ 1151 h 1321903"/>
              <a:gd name="connsiteX2" fmla="*/ 752198 w 752198"/>
              <a:gd name="connsiteY2" fmla="*/ 533156 h 1321903"/>
              <a:gd name="connsiteX3" fmla="*/ 739507 w 752198"/>
              <a:gd name="connsiteY3" fmla="*/ 532005 h 1321903"/>
              <a:gd name="connsiteX4" fmla="*/ 295803 w 752198"/>
              <a:gd name="connsiteY4" fmla="*/ 931008 h 1321903"/>
              <a:gd name="connsiteX5" fmla="*/ 566797 w 752198"/>
              <a:gd name="connsiteY5" fmla="*/ 1298654 h 1321903"/>
              <a:gd name="connsiteX6" fmla="*/ 650082 w 752198"/>
              <a:gd name="connsiteY6" fmla="*/ 1321903 h 1321903"/>
              <a:gd name="connsiteX7" fmla="*/ 590470 w 752198"/>
              <a:gd name="connsiteY7" fmla="*/ 1316499 h 1321903"/>
              <a:gd name="connsiteX8" fmla="*/ 0 w 752198"/>
              <a:gd name="connsiteY8" fmla="*/ 665005 h 1321903"/>
              <a:gd name="connsiteX9" fmla="*/ 739507 w 752198"/>
              <a:gd name="connsiteY9" fmla="*/ 0 h 132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2198" h="1321903">
                <a:moveTo>
                  <a:pt x="739507" y="0"/>
                </a:moveTo>
                <a:lnTo>
                  <a:pt x="752198" y="1151"/>
                </a:lnTo>
                <a:lnTo>
                  <a:pt x="752198" y="533156"/>
                </a:lnTo>
                <a:lnTo>
                  <a:pt x="739507" y="532005"/>
                </a:lnTo>
                <a:cubicBezTo>
                  <a:pt x="494456" y="532005"/>
                  <a:pt x="295803" y="710645"/>
                  <a:pt x="295803" y="931008"/>
                </a:cubicBezTo>
                <a:cubicBezTo>
                  <a:pt x="295803" y="1096280"/>
                  <a:pt x="407546" y="1238083"/>
                  <a:pt x="566797" y="1298654"/>
                </a:cubicBezTo>
                <a:lnTo>
                  <a:pt x="650082" y="1321903"/>
                </a:lnTo>
                <a:lnTo>
                  <a:pt x="590470" y="1316499"/>
                </a:lnTo>
                <a:cubicBezTo>
                  <a:pt x="253489" y="1254491"/>
                  <a:pt x="0" y="986369"/>
                  <a:pt x="0" y="665005"/>
                </a:cubicBezTo>
                <a:cubicBezTo>
                  <a:pt x="0" y="297732"/>
                  <a:pt x="331087" y="0"/>
                  <a:pt x="739507" y="0"/>
                </a:cubicBezTo>
                <a:close/>
              </a:path>
            </a:pathLst>
          </a:custGeom>
          <a:solidFill>
            <a:srgbClr val="2295CE"/>
          </a:solidFill>
          <a:ln>
            <a:noFill/>
          </a:ln>
          <a:effectLst>
            <a:outerShdw blurRad="330200" dist="38100" dir="13500000" sx="101000" sy="101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887144"/>
      </p:ext>
    </p:extLst>
  </p:cSld>
  <p:clrMapOvr>
    <a:masterClrMapping/>
  </p:clrMapOvr>
  <p:transition spd="slow">
    <p:wip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7" dur="2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8" dur="2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1" dur="2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12" dur="2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5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16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19" dur="2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20" dur="2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23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24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27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28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7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5000">
                                          <p:cBhvr additive="base">
                                            <p:cTn id="31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5000">
                                          <p:cBhvr additive="base">
                                            <p:cTn id="32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6" grpId="0" animBg="1"/>
          <p:bldP spid="53" grpId="0" animBg="1"/>
          <p:bldP spid="50" grpId="0" animBg="1"/>
          <p:bldP spid="48" grpId="0" animBg="1"/>
          <p:bldP spid="33" grpId="0" animBg="1"/>
          <p:bldP spid="30" grpId="0" animBg="1"/>
          <p:bldP spid="2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6" grpId="0" animBg="1"/>
          <p:bldP spid="53" grpId="0" animBg="1"/>
          <p:bldP spid="50" grpId="0" animBg="1"/>
          <p:bldP spid="48" grpId="0" animBg="1"/>
          <p:bldP spid="33" grpId="0" animBg="1"/>
          <p:bldP spid="30" grpId="0" animBg="1"/>
          <p:bldP spid="27" grpId="0" animBg="1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tuyen nguyen</dc:creator>
  <cp:lastModifiedBy>tuyen nguyen</cp:lastModifiedBy>
  <cp:revision>6</cp:revision>
  <dcterms:created xsi:type="dcterms:W3CDTF">2024-12-04T08:46:53Z</dcterms:created>
  <dcterms:modified xsi:type="dcterms:W3CDTF">2024-12-07T04:24:56Z</dcterms:modified>
</cp:coreProperties>
</file>