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660"/>
  </p:normalViewPr>
  <p:slideViewPr>
    <p:cSldViewPr snapToGrid="0">
      <p:cViewPr>
        <p:scale>
          <a:sx n="50" d="100"/>
          <a:sy n="50" d="100"/>
        </p:scale>
        <p:origin x="5028" y="13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C76B-EBF8-8F9C-6BDC-170C46094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3C5A81B-6A80-4F2D-6158-6C94B71285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610D569-5A31-42D8-6737-815039C30064}"/>
              </a:ext>
            </a:extLst>
          </p:cNvPr>
          <p:cNvSpPr>
            <a:spLocks noGrp="1"/>
          </p:cNvSpPr>
          <p:nvPr>
            <p:ph type="dt" sz="half" idx="10"/>
          </p:nvPr>
        </p:nvSpPr>
        <p:spPr/>
        <p:txBody>
          <a:bodyPr/>
          <a:lstStyle/>
          <a:p>
            <a:fld id="{A0EC1092-DE80-4E17-AF83-9F5E352D741F}" type="datetimeFigureOut">
              <a:rPr lang="en-GB" smtClean="0"/>
              <a:t>07/12/2024</a:t>
            </a:fld>
            <a:endParaRPr lang="en-GB"/>
          </a:p>
        </p:txBody>
      </p:sp>
      <p:sp>
        <p:nvSpPr>
          <p:cNvPr id="5" name="Footer Placeholder 4">
            <a:extLst>
              <a:ext uri="{FF2B5EF4-FFF2-40B4-BE49-F238E27FC236}">
                <a16:creationId xmlns:a16="http://schemas.microsoft.com/office/drawing/2014/main" id="{61C4AA14-B112-937A-8C57-0EA9C09B3C1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0AEA77-6E14-46BF-B2F8-6B2A172675B5}"/>
              </a:ext>
            </a:extLst>
          </p:cNvPr>
          <p:cNvSpPr>
            <a:spLocks noGrp="1"/>
          </p:cNvSpPr>
          <p:nvPr>
            <p:ph type="sldNum" sz="quarter" idx="12"/>
          </p:nvPr>
        </p:nvSpPr>
        <p:spPr/>
        <p:txBody>
          <a:bodyPr/>
          <a:lstStyle/>
          <a:p>
            <a:fld id="{F4C3ECD8-87CD-4F8A-9009-34CE9DC08EA7}" type="slidenum">
              <a:rPr lang="en-GB" smtClean="0"/>
              <a:t>‹#›</a:t>
            </a:fld>
            <a:endParaRPr lang="en-GB"/>
          </a:p>
        </p:txBody>
      </p:sp>
    </p:spTree>
    <p:extLst>
      <p:ext uri="{BB962C8B-B14F-4D97-AF65-F5344CB8AC3E}">
        <p14:creationId xmlns:p14="http://schemas.microsoft.com/office/powerpoint/2010/main" val="850572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59A1-0D70-A913-8A98-7A298202B9A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653C2A-E675-7F3F-BFDD-1508F07B06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1605D3-1B32-1FC1-A079-7ACA4933C359}"/>
              </a:ext>
            </a:extLst>
          </p:cNvPr>
          <p:cNvSpPr>
            <a:spLocks noGrp="1"/>
          </p:cNvSpPr>
          <p:nvPr>
            <p:ph type="dt" sz="half" idx="10"/>
          </p:nvPr>
        </p:nvSpPr>
        <p:spPr/>
        <p:txBody>
          <a:bodyPr/>
          <a:lstStyle/>
          <a:p>
            <a:fld id="{A0EC1092-DE80-4E17-AF83-9F5E352D741F}" type="datetimeFigureOut">
              <a:rPr lang="en-GB" smtClean="0"/>
              <a:t>07/12/2024</a:t>
            </a:fld>
            <a:endParaRPr lang="en-GB"/>
          </a:p>
        </p:txBody>
      </p:sp>
      <p:sp>
        <p:nvSpPr>
          <p:cNvPr id="5" name="Footer Placeholder 4">
            <a:extLst>
              <a:ext uri="{FF2B5EF4-FFF2-40B4-BE49-F238E27FC236}">
                <a16:creationId xmlns:a16="http://schemas.microsoft.com/office/drawing/2014/main" id="{0E711902-9B3B-463B-A02D-2B55CB0A84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9EE97F8-18EF-BAE7-57DB-62B47A93B0AD}"/>
              </a:ext>
            </a:extLst>
          </p:cNvPr>
          <p:cNvSpPr>
            <a:spLocks noGrp="1"/>
          </p:cNvSpPr>
          <p:nvPr>
            <p:ph type="sldNum" sz="quarter" idx="12"/>
          </p:nvPr>
        </p:nvSpPr>
        <p:spPr/>
        <p:txBody>
          <a:bodyPr/>
          <a:lstStyle/>
          <a:p>
            <a:fld id="{F4C3ECD8-87CD-4F8A-9009-34CE9DC08EA7}" type="slidenum">
              <a:rPr lang="en-GB" smtClean="0"/>
              <a:t>‹#›</a:t>
            </a:fld>
            <a:endParaRPr lang="en-GB"/>
          </a:p>
        </p:txBody>
      </p:sp>
    </p:spTree>
    <p:extLst>
      <p:ext uri="{BB962C8B-B14F-4D97-AF65-F5344CB8AC3E}">
        <p14:creationId xmlns:p14="http://schemas.microsoft.com/office/powerpoint/2010/main" val="350370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5B7DBA-433F-C371-FC39-4C5332C528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4EE997-B12C-66DC-4865-5D405AAB8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54CB3D1-2239-2D44-767C-BF769A957E45}"/>
              </a:ext>
            </a:extLst>
          </p:cNvPr>
          <p:cNvSpPr>
            <a:spLocks noGrp="1"/>
          </p:cNvSpPr>
          <p:nvPr>
            <p:ph type="dt" sz="half" idx="10"/>
          </p:nvPr>
        </p:nvSpPr>
        <p:spPr/>
        <p:txBody>
          <a:bodyPr/>
          <a:lstStyle/>
          <a:p>
            <a:fld id="{A0EC1092-DE80-4E17-AF83-9F5E352D741F}" type="datetimeFigureOut">
              <a:rPr lang="en-GB" smtClean="0"/>
              <a:t>07/12/2024</a:t>
            </a:fld>
            <a:endParaRPr lang="en-GB"/>
          </a:p>
        </p:txBody>
      </p:sp>
      <p:sp>
        <p:nvSpPr>
          <p:cNvPr id="5" name="Footer Placeholder 4">
            <a:extLst>
              <a:ext uri="{FF2B5EF4-FFF2-40B4-BE49-F238E27FC236}">
                <a16:creationId xmlns:a16="http://schemas.microsoft.com/office/drawing/2014/main" id="{65216450-D07F-4096-AE30-F564DF5CD5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3167E1-D5E3-8B81-376B-912D68264567}"/>
              </a:ext>
            </a:extLst>
          </p:cNvPr>
          <p:cNvSpPr>
            <a:spLocks noGrp="1"/>
          </p:cNvSpPr>
          <p:nvPr>
            <p:ph type="sldNum" sz="quarter" idx="12"/>
          </p:nvPr>
        </p:nvSpPr>
        <p:spPr/>
        <p:txBody>
          <a:bodyPr/>
          <a:lstStyle/>
          <a:p>
            <a:fld id="{F4C3ECD8-87CD-4F8A-9009-34CE9DC08EA7}" type="slidenum">
              <a:rPr lang="en-GB" smtClean="0"/>
              <a:t>‹#›</a:t>
            </a:fld>
            <a:endParaRPr lang="en-GB"/>
          </a:p>
        </p:txBody>
      </p:sp>
    </p:spTree>
    <p:extLst>
      <p:ext uri="{BB962C8B-B14F-4D97-AF65-F5344CB8AC3E}">
        <p14:creationId xmlns:p14="http://schemas.microsoft.com/office/powerpoint/2010/main" val="356468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20D7-24E4-2E44-A250-EC7741545F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B5A0BE-0B23-4B02-D525-E1751C3DCA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6679C0-BB8C-D11B-8E03-5938494B796D}"/>
              </a:ext>
            </a:extLst>
          </p:cNvPr>
          <p:cNvSpPr>
            <a:spLocks noGrp="1"/>
          </p:cNvSpPr>
          <p:nvPr>
            <p:ph type="dt" sz="half" idx="10"/>
          </p:nvPr>
        </p:nvSpPr>
        <p:spPr/>
        <p:txBody>
          <a:bodyPr/>
          <a:lstStyle/>
          <a:p>
            <a:fld id="{A0EC1092-DE80-4E17-AF83-9F5E352D741F}" type="datetimeFigureOut">
              <a:rPr lang="en-GB" smtClean="0"/>
              <a:t>07/12/2024</a:t>
            </a:fld>
            <a:endParaRPr lang="en-GB"/>
          </a:p>
        </p:txBody>
      </p:sp>
      <p:sp>
        <p:nvSpPr>
          <p:cNvPr id="5" name="Footer Placeholder 4">
            <a:extLst>
              <a:ext uri="{FF2B5EF4-FFF2-40B4-BE49-F238E27FC236}">
                <a16:creationId xmlns:a16="http://schemas.microsoft.com/office/drawing/2014/main" id="{242E4352-4E23-2F6E-682F-24ADCFCF77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131005-C0A3-FB1A-8CB8-E0C7DF2B70C1}"/>
              </a:ext>
            </a:extLst>
          </p:cNvPr>
          <p:cNvSpPr>
            <a:spLocks noGrp="1"/>
          </p:cNvSpPr>
          <p:nvPr>
            <p:ph type="sldNum" sz="quarter" idx="12"/>
          </p:nvPr>
        </p:nvSpPr>
        <p:spPr/>
        <p:txBody>
          <a:bodyPr/>
          <a:lstStyle/>
          <a:p>
            <a:fld id="{F4C3ECD8-87CD-4F8A-9009-34CE9DC08EA7}" type="slidenum">
              <a:rPr lang="en-GB" smtClean="0"/>
              <a:t>‹#›</a:t>
            </a:fld>
            <a:endParaRPr lang="en-GB"/>
          </a:p>
        </p:txBody>
      </p:sp>
    </p:spTree>
    <p:extLst>
      <p:ext uri="{BB962C8B-B14F-4D97-AF65-F5344CB8AC3E}">
        <p14:creationId xmlns:p14="http://schemas.microsoft.com/office/powerpoint/2010/main" val="3428911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47E3-BD22-963F-36BA-89E9867C3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6CFD6F6-BC29-612E-97E7-CF89A95B59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EAF72F-FDC5-96BA-0A12-EB386F25B7D1}"/>
              </a:ext>
            </a:extLst>
          </p:cNvPr>
          <p:cNvSpPr>
            <a:spLocks noGrp="1"/>
          </p:cNvSpPr>
          <p:nvPr>
            <p:ph type="dt" sz="half" idx="10"/>
          </p:nvPr>
        </p:nvSpPr>
        <p:spPr/>
        <p:txBody>
          <a:bodyPr/>
          <a:lstStyle/>
          <a:p>
            <a:fld id="{A0EC1092-DE80-4E17-AF83-9F5E352D741F}" type="datetimeFigureOut">
              <a:rPr lang="en-GB" smtClean="0"/>
              <a:t>07/12/2024</a:t>
            </a:fld>
            <a:endParaRPr lang="en-GB"/>
          </a:p>
        </p:txBody>
      </p:sp>
      <p:sp>
        <p:nvSpPr>
          <p:cNvPr id="5" name="Footer Placeholder 4">
            <a:extLst>
              <a:ext uri="{FF2B5EF4-FFF2-40B4-BE49-F238E27FC236}">
                <a16:creationId xmlns:a16="http://schemas.microsoft.com/office/drawing/2014/main" id="{4B9210C4-C7F3-4CB3-A1A0-DB1346680F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5A7A4E-98FB-99AC-697D-45C904A22643}"/>
              </a:ext>
            </a:extLst>
          </p:cNvPr>
          <p:cNvSpPr>
            <a:spLocks noGrp="1"/>
          </p:cNvSpPr>
          <p:nvPr>
            <p:ph type="sldNum" sz="quarter" idx="12"/>
          </p:nvPr>
        </p:nvSpPr>
        <p:spPr/>
        <p:txBody>
          <a:bodyPr/>
          <a:lstStyle/>
          <a:p>
            <a:fld id="{F4C3ECD8-87CD-4F8A-9009-34CE9DC08EA7}" type="slidenum">
              <a:rPr lang="en-GB" smtClean="0"/>
              <a:t>‹#›</a:t>
            </a:fld>
            <a:endParaRPr lang="en-GB"/>
          </a:p>
        </p:txBody>
      </p:sp>
    </p:spTree>
    <p:extLst>
      <p:ext uri="{BB962C8B-B14F-4D97-AF65-F5344CB8AC3E}">
        <p14:creationId xmlns:p14="http://schemas.microsoft.com/office/powerpoint/2010/main" val="198933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8121-AD49-5398-E6F5-7F35B64DA98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B3A04D-13D1-D275-327E-B1C87CC6D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7A088BD-110F-5DE8-3197-00F99CE22A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AB526AE-0A44-9D5F-C6DE-14A68BA2535F}"/>
              </a:ext>
            </a:extLst>
          </p:cNvPr>
          <p:cNvSpPr>
            <a:spLocks noGrp="1"/>
          </p:cNvSpPr>
          <p:nvPr>
            <p:ph type="dt" sz="half" idx="10"/>
          </p:nvPr>
        </p:nvSpPr>
        <p:spPr/>
        <p:txBody>
          <a:bodyPr/>
          <a:lstStyle/>
          <a:p>
            <a:fld id="{A0EC1092-DE80-4E17-AF83-9F5E352D741F}" type="datetimeFigureOut">
              <a:rPr lang="en-GB" smtClean="0"/>
              <a:t>07/12/2024</a:t>
            </a:fld>
            <a:endParaRPr lang="en-GB"/>
          </a:p>
        </p:txBody>
      </p:sp>
      <p:sp>
        <p:nvSpPr>
          <p:cNvPr id="6" name="Footer Placeholder 5">
            <a:extLst>
              <a:ext uri="{FF2B5EF4-FFF2-40B4-BE49-F238E27FC236}">
                <a16:creationId xmlns:a16="http://schemas.microsoft.com/office/drawing/2014/main" id="{26874273-4526-66D4-099D-1D26A3149F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84FF9C8-67D8-F743-8C63-C5054F5B3949}"/>
              </a:ext>
            </a:extLst>
          </p:cNvPr>
          <p:cNvSpPr>
            <a:spLocks noGrp="1"/>
          </p:cNvSpPr>
          <p:nvPr>
            <p:ph type="sldNum" sz="quarter" idx="12"/>
          </p:nvPr>
        </p:nvSpPr>
        <p:spPr/>
        <p:txBody>
          <a:bodyPr/>
          <a:lstStyle/>
          <a:p>
            <a:fld id="{F4C3ECD8-87CD-4F8A-9009-34CE9DC08EA7}" type="slidenum">
              <a:rPr lang="en-GB" smtClean="0"/>
              <a:t>‹#›</a:t>
            </a:fld>
            <a:endParaRPr lang="en-GB"/>
          </a:p>
        </p:txBody>
      </p:sp>
    </p:spTree>
    <p:extLst>
      <p:ext uri="{BB962C8B-B14F-4D97-AF65-F5344CB8AC3E}">
        <p14:creationId xmlns:p14="http://schemas.microsoft.com/office/powerpoint/2010/main" val="1752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2993-0EED-1531-8903-5778A8B0C31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5CC9B02-7673-63D3-9476-2243AFBAF4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9D2C08-A46A-6368-47E2-D723D8EB56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2F72D5C-0868-384E-97BD-0A76994A9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0D7D9-8916-A4A8-C94A-EA669242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0935A02-B00D-3BE4-024C-D918A30F1637}"/>
              </a:ext>
            </a:extLst>
          </p:cNvPr>
          <p:cNvSpPr>
            <a:spLocks noGrp="1"/>
          </p:cNvSpPr>
          <p:nvPr>
            <p:ph type="dt" sz="half" idx="10"/>
          </p:nvPr>
        </p:nvSpPr>
        <p:spPr/>
        <p:txBody>
          <a:bodyPr/>
          <a:lstStyle/>
          <a:p>
            <a:fld id="{A0EC1092-DE80-4E17-AF83-9F5E352D741F}" type="datetimeFigureOut">
              <a:rPr lang="en-GB" smtClean="0"/>
              <a:t>07/12/2024</a:t>
            </a:fld>
            <a:endParaRPr lang="en-GB"/>
          </a:p>
        </p:txBody>
      </p:sp>
      <p:sp>
        <p:nvSpPr>
          <p:cNvPr id="8" name="Footer Placeholder 7">
            <a:extLst>
              <a:ext uri="{FF2B5EF4-FFF2-40B4-BE49-F238E27FC236}">
                <a16:creationId xmlns:a16="http://schemas.microsoft.com/office/drawing/2014/main" id="{A8BE01AB-DB01-7BF6-FC4B-E6F4DB347A5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688BC5D-3636-A925-B365-F570D5C6D6E0}"/>
              </a:ext>
            </a:extLst>
          </p:cNvPr>
          <p:cNvSpPr>
            <a:spLocks noGrp="1"/>
          </p:cNvSpPr>
          <p:nvPr>
            <p:ph type="sldNum" sz="quarter" idx="12"/>
          </p:nvPr>
        </p:nvSpPr>
        <p:spPr/>
        <p:txBody>
          <a:bodyPr/>
          <a:lstStyle/>
          <a:p>
            <a:fld id="{F4C3ECD8-87CD-4F8A-9009-34CE9DC08EA7}" type="slidenum">
              <a:rPr lang="en-GB" smtClean="0"/>
              <a:t>‹#›</a:t>
            </a:fld>
            <a:endParaRPr lang="en-GB"/>
          </a:p>
        </p:txBody>
      </p:sp>
    </p:spTree>
    <p:extLst>
      <p:ext uri="{BB962C8B-B14F-4D97-AF65-F5344CB8AC3E}">
        <p14:creationId xmlns:p14="http://schemas.microsoft.com/office/powerpoint/2010/main" val="277547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904B-2C0F-16B3-8779-4874FFEE36A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4B0777C-3995-6F09-EA3A-8A6B10AD89A5}"/>
              </a:ext>
            </a:extLst>
          </p:cNvPr>
          <p:cNvSpPr>
            <a:spLocks noGrp="1"/>
          </p:cNvSpPr>
          <p:nvPr>
            <p:ph type="dt" sz="half" idx="10"/>
          </p:nvPr>
        </p:nvSpPr>
        <p:spPr/>
        <p:txBody>
          <a:bodyPr/>
          <a:lstStyle/>
          <a:p>
            <a:fld id="{A0EC1092-DE80-4E17-AF83-9F5E352D741F}" type="datetimeFigureOut">
              <a:rPr lang="en-GB" smtClean="0"/>
              <a:t>07/12/2024</a:t>
            </a:fld>
            <a:endParaRPr lang="en-GB"/>
          </a:p>
        </p:txBody>
      </p:sp>
      <p:sp>
        <p:nvSpPr>
          <p:cNvPr id="4" name="Footer Placeholder 3">
            <a:extLst>
              <a:ext uri="{FF2B5EF4-FFF2-40B4-BE49-F238E27FC236}">
                <a16:creationId xmlns:a16="http://schemas.microsoft.com/office/drawing/2014/main" id="{B8D747EA-B3A9-8B91-F19B-EDB971D44FC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7C501E-9E25-FD33-B3C1-43B2E9B8E250}"/>
              </a:ext>
            </a:extLst>
          </p:cNvPr>
          <p:cNvSpPr>
            <a:spLocks noGrp="1"/>
          </p:cNvSpPr>
          <p:nvPr>
            <p:ph type="sldNum" sz="quarter" idx="12"/>
          </p:nvPr>
        </p:nvSpPr>
        <p:spPr/>
        <p:txBody>
          <a:bodyPr/>
          <a:lstStyle/>
          <a:p>
            <a:fld id="{F4C3ECD8-87CD-4F8A-9009-34CE9DC08EA7}" type="slidenum">
              <a:rPr lang="en-GB" smtClean="0"/>
              <a:t>‹#›</a:t>
            </a:fld>
            <a:endParaRPr lang="en-GB"/>
          </a:p>
        </p:txBody>
      </p:sp>
    </p:spTree>
    <p:extLst>
      <p:ext uri="{BB962C8B-B14F-4D97-AF65-F5344CB8AC3E}">
        <p14:creationId xmlns:p14="http://schemas.microsoft.com/office/powerpoint/2010/main" val="56991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27459F3-147A-3D80-FAC3-83B9E235C652}"/>
              </a:ext>
            </a:extLst>
          </p:cNvPr>
          <p:cNvSpPr>
            <a:spLocks noGrp="1"/>
          </p:cNvSpPr>
          <p:nvPr>
            <p:ph type="pic" sz="quarter" idx="10"/>
          </p:nvPr>
        </p:nvSpPr>
        <p:spPr>
          <a:xfrm>
            <a:off x="4724400" y="1485900"/>
            <a:ext cx="2743200" cy="3886200"/>
          </a:xfrm>
        </p:spPr>
        <p:txBody>
          <a:bodyPr/>
          <a:lstStyle/>
          <a:p>
            <a:endParaRPr lang="en-GB"/>
          </a:p>
        </p:txBody>
      </p:sp>
      <p:sp>
        <p:nvSpPr>
          <p:cNvPr id="7" name="Picture Placeholder 5">
            <a:extLst>
              <a:ext uri="{FF2B5EF4-FFF2-40B4-BE49-F238E27FC236}">
                <a16:creationId xmlns:a16="http://schemas.microsoft.com/office/drawing/2014/main" id="{ECFB5B8B-F9C7-2D7C-5631-6B01BFEB6CAA}"/>
              </a:ext>
            </a:extLst>
          </p:cNvPr>
          <p:cNvSpPr>
            <a:spLocks noGrp="1"/>
          </p:cNvSpPr>
          <p:nvPr>
            <p:ph type="pic" sz="quarter" idx="11"/>
          </p:nvPr>
        </p:nvSpPr>
        <p:spPr>
          <a:xfrm>
            <a:off x="7663543" y="1485900"/>
            <a:ext cx="2743200" cy="3886200"/>
          </a:xfrm>
        </p:spPr>
        <p:txBody>
          <a:bodyPr/>
          <a:lstStyle/>
          <a:p>
            <a:endParaRPr lang="en-GB"/>
          </a:p>
        </p:txBody>
      </p:sp>
      <p:sp>
        <p:nvSpPr>
          <p:cNvPr id="8" name="Picture Placeholder 5">
            <a:extLst>
              <a:ext uri="{FF2B5EF4-FFF2-40B4-BE49-F238E27FC236}">
                <a16:creationId xmlns:a16="http://schemas.microsoft.com/office/drawing/2014/main" id="{FBCBA326-C3D6-4E99-06C4-6D6A219EC9FD}"/>
              </a:ext>
            </a:extLst>
          </p:cNvPr>
          <p:cNvSpPr>
            <a:spLocks noGrp="1"/>
          </p:cNvSpPr>
          <p:nvPr>
            <p:ph type="pic" sz="quarter" idx="12"/>
          </p:nvPr>
        </p:nvSpPr>
        <p:spPr>
          <a:xfrm>
            <a:off x="10602686" y="1485900"/>
            <a:ext cx="2743200" cy="3886200"/>
          </a:xfrm>
        </p:spPr>
        <p:txBody>
          <a:bodyPr/>
          <a:lstStyle/>
          <a:p>
            <a:endParaRPr lang="en-GB"/>
          </a:p>
        </p:txBody>
      </p:sp>
      <p:sp>
        <p:nvSpPr>
          <p:cNvPr id="9" name="Picture Placeholder 5">
            <a:extLst>
              <a:ext uri="{FF2B5EF4-FFF2-40B4-BE49-F238E27FC236}">
                <a16:creationId xmlns:a16="http://schemas.microsoft.com/office/drawing/2014/main" id="{D105F1AF-0E0F-85B9-5E1B-BBEC40021646}"/>
              </a:ext>
            </a:extLst>
          </p:cNvPr>
          <p:cNvSpPr>
            <a:spLocks noGrp="1"/>
          </p:cNvSpPr>
          <p:nvPr>
            <p:ph type="pic" sz="quarter" idx="13"/>
          </p:nvPr>
        </p:nvSpPr>
        <p:spPr>
          <a:xfrm>
            <a:off x="13541829" y="1485900"/>
            <a:ext cx="2743200" cy="3886200"/>
          </a:xfrm>
        </p:spPr>
        <p:txBody>
          <a:bodyPr/>
          <a:lstStyle/>
          <a:p>
            <a:endParaRPr lang="en-GB"/>
          </a:p>
        </p:txBody>
      </p:sp>
      <p:sp>
        <p:nvSpPr>
          <p:cNvPr id="10" name="Picture Placeholder 5">
            <a:extLst>
              <a:ext uri="{FF2B5EF4-FFF2-40B4-BE49-F238E27FC236}">
                <a16:creationId xmlns:a16="http://schemas.microsoft.com/office/drawing/2014/main" id="{978DC7CE-9475-028F-2C10-6BE12E1BD840}"/>
              </a:ext>
            </a:extLst>
          </p:cNvPr>
          <p:cNvSpPr>
            <a:spLocks noGrp="1"/>
          </p:cNvSpPr>
          <p:nvPr>
            <p:ph type="pic" sz="quarter" idx="14"/>
          </p:nvPr>
        </p:nvSpPr>
        <p:spPr>
          <a:xfrm>
            <a:off x="-7032172" y="1485900"/>
            <a:ext cx="2743200" cy="3886200"/>
          </a:xfrm>
        </p:spPr>
        <p:txBody>
          <a:bodyPr/>
          <a:lstStyle/>
          <a:p>
            <a:endParaRPr lang="en-GB"/>
          </a:p>
        </p:txBody>
      </p:sp>
      <p:sp>
        <p:nvSpPr>
          <p:cNvPr id="11" name="Picture Placeholder 5">
            <a:extLst>
              <a:ext uri="{FF2B5EF4-FFF2-40B4-BE49-F238E27FC236}">
                <a16:creationId xmlns:a16="http://schemas.microsoft.com/office/drawing/2014/main" id="{3046167C-5D83-8483-FC89-9863961F790D}"/>
              </a:ext>
            </a:extLst>
          </p:cNvPr>
          <p:cNvSpPr>
            <a:spLocks noGrp="1"/>
          </p:cNvSpPr>
          <p:nvPr>
            <p:ph type="pic" sz="quarter" idx="15"/>
          </p:nvPr>
        </p:nvSpPr>
        <p:spPr>
          <a:xfrm>
            <a:off x="-4093029" y="1485900"/>
            <a:ext cx="2743200" cy="3886200"/>
          </a:xfrm>
        </p:spPr>
        <p:txBody>
          <a:bodyPr/>
          <a:lstStyle/>
          <a:p>
            <a:endParaRPr lang="en-GB"/>
          </a:p>
        </p:txBody>
      </p:sp>
      <p:sp>
        <p:nvSpPr>
          <p:cNvPr id="12" name="Picture Placeholder 5">
            <a:extLst>
              <a:ext uri="{FF2B5EF4-FFF2-40B4-BE49-F238E27FC236}">
                <a16:creationId xmlns:a16="http://schemas.microsoft.com/office/drawing/2014/main" id="{2398ACCC-DD8C-FC2B-7FC4-ECD64E209EF2}"/>
              </a:ext>
            </a:extLst>
          </p:cNvPr>
          <p:cNvSpPr>
            <a:spLocks noGrp="1"/>
          </p:cNvSpPr>
          <p:nvPr>
            <p:ph type="pic" sz="quarter" idx="16"/>
          </p:nvPr>
        </p:nvSpPr>
        <p:spPr>
          <a:xfrm>
            <a:off x="-1153886" y="1485900"/>
            <a:ext cx="2743200" cy="3886200"/>
          </a:xfrm>
        </p:spPr>
        <p:txBody>
          <a:bodyPr/>
          <a:lstStyle/>
          <a:p>
            <a:endParaRPr lang="en-GB"/>
          </a:p>
        </p:txBody>
      </p:sp>
      <p:sp>
        <p:nvSpPr>
          <p:cNvPr id="13" name="Picture Placeholder 5">
            <a:extLst>
              <a:ext uri="{FF2B5EF4-FFF2-40B4-BE49-F238E27FC236}">
                <a16:creationId xmlns:a16="http://schemas.microsoft.com/office/drawing/2014/main" id="{EA330EB3-B1C2-C6AD-6BB9-D1C4110702F3}"/>
              </a:ext>
            </a:extLst>
          </p:cNvPr>
          <p:cNvSpPr>
            <a:spLocks noGrp="1"/>
          </p:cNvSpPr>
          <p:nvPr>
            <p:ph type="pic" sz="quarter" idx="17"/>
          </p:nvPr>
        </p:nvSpPr>
        <p:spPr>
          <a:xfrm>
            <a:off x="1785257" y="1485900"/>
            <a:ext cx="2743200" cy="3886200"/>
          </a:xfrm>
        </p:spPr>
        <p:txBody>
          <a:bodyPr/>
          <a:lstStyle/>
          <a:p>
            <a:endParaRPr lang="en-GB"/>
          </a:p>
        </p:txBody>
      </p:sp>
    </p:spTree>
    <p:extLst>
      <p:ext uri="{BB962C8B-B14F-4D97-AF65-F5344CB8AC3E}">
        <p14:creationId xmlns:p14="http://schemas.microsoft.com/office/powerpoint/2010/main" val="2086032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73CE-ECFC-18B7-4691-1598E0323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43053B4-068A-E396-AA52-8A6237DB7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DB6E014-206B-4269-F2F7-22C5A2FFF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1F61D-356F-F4FA-047A-E123B41BEDC3}"/>
              </a:ext>
            </a:extLst>
          </p:cNvPr>
          <p:cNvSpPr>
            <a:spLocks noGrp="1"/>
          </p:cNvSpPr>
          <p:nvPr>
            <p:ph type="dt" sz="half" idx="10"/>
          </p:nvPr>
        </p:nvSpPr>
        <p:spPr/>
        <p:txBody>
          <a:bodyPr/>
          <a:lstStyle/>
          <a:p>
            <a:fld id="{A0EC1092-DE80-4E17-AF83-9F5E352D741F}" type="datetimeFigureOut">
              <a:rPr lang="en-GB" smtClean="0"/>
              <a:t>07/12/2024</a:t>
            </a:fld>
            <a:endParaRPr lang="en-GB"/>
          </a:p>
        </p:txBody>
      </p:sp>
      <p:sp>
        <p:nvSpPr>
          <p:cNvPr id="6" name="Footer Placeholder 5">
            <a:extLst>
              <a:ext uri="{FF2B5EF4-FFF2-40B4-BE49-F238E27FC236}">
                <a16:creationId xmlns:a16="http://schemas.microsoft.com/office/drawing/2014/main" id="{00BDB045-1185-90F2-EBC2-090BFEFDD2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25B857-A50A-540D-4598-525AA6646E27}"/>
              </a:ext>
            </a:extLst>
          </p:cNvPr>
          <p:cNvSpPr>
            <a:spLocks noGrp="1"/>
          </p:cNvSpPr>
          <p:nvPr>
            <p:ph type="sldNum" sz="quarter" idx="12"/>
          </p:nvPr>
        </p:nvSpPr>
        <p:spPr/>
        <p:txBody>
          <a:bodyPr/>
          <a:lstStyle/>
          <a:p>
            <a:fld id="{F4C3ECD8-87CD-4F8A-9009-34CE9DC08EA7}" type="slidenum">
              <a:rPr lang="en-GB" smtClean="0"/>
              <a:t>‹#›</a:t>
            </a:fld>
            <a:endParaRPr lang="en-GB"/>
          </a:p>
        </p:txBody>
      </p:sp>
    </p:spTree>
    <p:extLst>
      <p:ext uri="{BB962C8B-B14F-4D97-AF65-F5344CB8AC3E}">
        <p14:creationId xmlns:p14="http://schemas.microsoft.com/office/powerpoint/2010/main" val="3865182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BB4A-5AC8-B490-4821-D1EB7FF98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5331E1B-BB77-1086-B43A-086B1FBDB5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891A6B9-9961-449E-3263-4D4607921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9857A-E37B-1A47-E8FE-F670E68293B9}"/>
              </a:ext>
            </a:extLst>
          </p:cNvPr>
          <p:cNvSpPr>
            <a:spLocks noGrp="1"/>
          </p:cNvSpPr>
          <p:nvPr>
            <p:ph type="dt" sz="half" idx="10"/>
          </p:nvPr>
        </p:nvSpPr>
        <p:spPr/>
        <p:txBody>
          <a:bodyPr/>
          <a:lstStyle/>
          <a:p>
            <a:fld id="{A0EC1092-DE80-4E17-AF83-9F5E352D741F}" type="datetimeFigureOut">
              <a:rPr lang="en-GB" smtClean="0"/>
              <a:t>07/12/2024</a:t>
            </a:fld>
            <a:endParaRPr lang="en-GB"/>
          </a:p>
        </p:txBody>
      </p:sp>
      <p:sp>
        <p:nvSpPr>
          <p:cNvPr id="6" name="Footer Placeholder 5">
            <a:extLst>
              <a:ext uri="{FF2B5EF4-FFF2-40B4-BE49-F238E27FC236}">
                <a16:creationId xmlns:a16="http://schemas.microsoft.com/office/drawing/2014/main" id="{C6AA5D1B-51C8-9903-89EA-C209995868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8C84BF-3A08-2005-2583-45374521FBAE}"/>
              </a:ext>
            </a:extLst>
          </p:cNvPr>
          <p:cNvSpPr>
            <a:spLocks noGrp="1"/>
          </p:cNvSpPr>
          <p:nvPr>
            <p:ph type="sldNum" sz="quarter" idx="12"/>
          </p:nvPr>
        </p:nvSpPr>
        <p:spPr/>
        <p:txBody>
          <a:bodyPr/>
          <a:lstStyle/>
          <a:p>
            <a:fld id="{F4C3ECD8-87CD-4F8A-9009-34CE9DC08EA7}" type="slidenum">
              <a:rPr lang="en-GB" smtClean="0"/>
              <a:t>‹#›</a:t>
            </a:fld>
            <a:endParaRPr lang="en-GB"/>
          </a:p>
        </p:txBody>
      </p:sp>
    </p:spTree>
    <p:extLst>
      <p:ext uri="{BB962C8B-B14F-4D97-AF65-F5344CB8AC3E}">
        <p14:creationId xmlns:p14="http://schemas.microsoft.com/office/powerpoint/2010/main" val="28294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B9476-8F91-3B9C-10A3-B71ADCB33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6B5880A-5725-45DF-2FD3-E0ABA6A4EC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CD73D2-2E5D-8C20-C642-7FD9A2548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EC1092-DE80-4E17-AF83-9F5E352D741F}" type="datetimeFigureOut">
              <a:rPr lang="en-GB" smtClean="0"/>
              <a:t>07/12/2024</a:t>
            </a:fld>
            <a:endParaRPr lang="en-GB"/>
          </a:p>
        </p:txBody>
      </p:sp>
      <p:sp>
        <p:nvSpPr>
          <p:cNvPr id="5" name="Footer Placeholder 4">
            <a:extLst>
              <a:ext uri="{FF2B5EF4-FFF2-40B4-BE49-F238E27FC236}">
                <a16:creationId xmlns:a16="http://schemas.microsoft.com/office/drawing/2014/main" id="{279B03EA-C688-1CD1-874B-B269B972C8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45E0747-AD1A-454A-3876-42F287DF3D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C3ECD8-87CD-4F8A-9009-34CE9DC08EA7}" type="slidenum">
              <a:rPr lang="en-GB" smtClean="0"/>
              <a:t>‹#›</a:t>
            </a:fld>
            <a:endParaRPr lang="en-GB"/>
          </a:p>
        </p:txBody>
      </p:sp>
    </p:spTree>
    <p:extLst>
      <p:ext uri="{BB962C8B-B14F-4D97-AF65-F5344CB8AC3E}">
        <p14:creationId xmlns:p14="http://schemas.microsoft.com/office/powerpoint/2010/main" val="4012638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image" Target="../media/image5.jpg"/><Relationship Id="rId12" Type="http://schemas.openxmlformats.org/officeDocument/2006/relationships/image" Target="../media/image10.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slide" Target="slide9.xml"/><Relationship Id="rId11" Type="http://schemas.openxmlformats.org/officeDocument/2006/relationships/image" Target="../media/image9.png"/><Relationship Id="rId5" Type="http://schemas.openxmlformats.org/officeDocument/2006/relationships/image" Target="../media/image4.jpg"/><Relationship Id="rId10" Type="http://schemas.openxmlformats.org/officeDocument/2006/relationships/image" Target="../media/image8.jpg"/><Relationship Id="rId4" Type="http://schemas.openxmlformats.org/officeDocument/2006/relationships/image" Target="../media/image3.jp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jp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slide" Target="slide10.xml"/><Relationship Id="rId12" Type="http://schemas.openxmlformats.org/officeDocument/2006/relationships/image" Target="../media/image10.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9.png"/><Relationship Id="rId5" Type="http://schemas.openxmlformats.org/officeDocument/2006/relationships/image" Target="../media/image4.jpg"/><Relationship Id="rId10" Type="http://schemas.openxmlformats.org/officeDocument/2006/relationships/image" Target="../media/image8.jpg"/><Relationship Id="rId4" Type="http://schemas.openxmlformats.org/officeDocument/2006/relationships/image" Target="../media/image3.jp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0.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9.png"/><Relationship Id="rId5" Type="http://schemas.openxmlformats.org/officeDocument/2006/relationships/image" Target="../media/image4.jpg"/><Relationship Id="rId10" Type="http://schemas.openxmlformats.org/officeDocument/2006/relationships/image" Target="../media/image8.jpg"/><Relationship Id="rId4" Type="http://schemas.openxmlformats.org/officeDocument/2006/relationships/image" Target="../media/image3.jpg"/><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0.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11" Type="http://schemas.openxmlformats.org/officeDocument/2006/relationships/image" Target="../media/image9.png"/><Relationship Id="rId5" Type="http://schemas.openxmlformats.org/officeDocument/2006/relationships/image" Target="../media/image4.jpg"/><Relationship Id="rId10" Type="http://schemas.openxmlformats.org/officeDocument/2006/relationships/image" Target="../media/image8.jpg"/><Relationship Id="rId4" Type="http://schemas.openxmlformats.org/officeDocument/2006/relationships/image" Target="../media/image3.jpg"/><Relationship Id="rId9" Type="http://schemas.openxmlformats.org/officeDocument/2006/relationships/slide" Target="slide12.xml"/></Relationships>
</file>

<file path=ppt/slides/_rels/slide5.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svg"/><Relationship Id="rId2"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slide" Target="slide14.xml"/><Relationship Id="rId7" Type="http://schemas.openxmlformats.org/officeDocument/2006/relationships/image" Target="../media/image5.jpg"/><Relationship Id="rId12" Type="http://schemas.openxmlformats.org/officeDocument/2006/relationships/image" Target="../media/image10.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image" Target="../media/image2.jpg"/><Relationship Id="rId9" Type="http://schemas.openxmlformats.org/officeDocument/2006/relationships/image" Target="../media/image7.jpg"/></Relationships>
</file>

<file path=ppt/slides/_rels/slide7.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image" Target="../media/image5.jpg"/><Relationship Id="rId12" Type="http://schemas.openxmlformats.org/officeDocument/2006/relationships/image" Target="../media/image10.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jpg"/><Relationship Id="rId4" Type="http://schemas.openxmlformats.org/officeDocument/2006/relationships/slide" Target="slide15.xml"/><Relationship Id="rId9" Type="http://schemas.openxmlformats.org/officeDocument/2006/relationships/image" Target="../media/image7.jpg"/></Relationships>
</file>

<file path=ppt/slides/_rels/slide8.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jpg"/><Relationship Id="rId7" Type="http://schemas.openxmlformats.org/officeDocument/2006/relationships/image" Target="../media/image5.jpg"/><Relationship Id="rId12" Type="http://schemas.openxmlformats.org/officeDocument/2006/relationships/image" Target="../media/image10.sv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slide" Target="slide16.xml"/><Relationship Id="rId10" Type="http://schemas.openxmlformats.org/officeDocument/2006/relationships/image" Target="../media/image8.jpg"/><Relationship Id="rId4" Type="http://schemas.openxmlformats.org/officeDocument/2006/relationships/image" Target="../media/image3.jpg"/><Relationship Id="rId9"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stack of pancakes on a table&#10;&#10;Description automatically generated">
            <a:extLst>
              <a:ext uri="{FF2B5EF4-FFF2-40B4-BE49-F238E27FC236}">
                <a16:creationId xmlns:a16="http://schemas.microsoft.com/office/drawing/2014/main" id="{FE3DA3DC-DA12-F8A4-D384-518BBCD42A97}"/>
              </a:ext>
            </a:extLst>
          </p:cNvPr>
          <p:cNvPicPr>
            <a:picLocks noGrp="1" noChangeAspect="1"/>
          </p:cNvPicPr>
          <p:nvPr>
            <p:ph type="pic" sz="quarter" idx="10"/>
          </p:nvPr>
        </p:nvPicPr>
        <p:blipFill>
          <a:blip r:embed="rId2">
            <a:grayscl/>
            <a:extLst>
              <a:ext uri="{28A0092B-C50C-407E-A947-70E740481C1C}">
                <a14:useLocalDpi xmlns:a14="http://schemas.microsoft.com/office/drawing/2010/main" val="0"/>
              </a:ext>
            </a:extLst>
          </a:blip>
          <a:srcRect l="30147" r="30147"/>
          <a:stretch>
            <a:fillRect/>
          </a:stretch>
        </p:blipFill>
        <p:spPr>
          <a:xfrm>
            <a:off x="16480972" y="1485900"/>
            <a:ext cx="2743200" cy="3886200"/>
          </a:xfrm>
        </p:spPr>
      </p:pic>
      <p:pic>
        <p:nvPicPr>
          <p:cNvPr id="23" name="Picture Placeholder 22" descr="A close up of food&#10;&#10;Description automatically generated">
            <a:extLst>
              <a:ext uri="{FF2B5EF4-FFF2-40B4-BE49-F238E27FC236}">
                <a16:creationId xmlns:a16="http://schemas.microsoft.com/office/drawing/2014/main" id="{49810A10-200B-BD61-E841-9BFB69D5109F}"/>
              </a:ext>
            </a:extLst>
          </p:cNvPr>
          <p:cNvPicPr>
            <a:picLocks noGrp="1" noChangeAspect="1"/>
          </p:cNvPicPr>
          <p:nvPr>
            <p:ph type="pic" sz="quarter" idx="11"/>
          </p:nvPr>
        </p:nvPicPr>
        <p:blipFill>
          <a:blip r:embed="rId3">
            <a:grayscl/>
            <a:extLst>
              <a:ext uri="{28A0092B-C50C-407E-A947-70E740481C1C}">
                <a14:useLocalDpi xmlns:a14="http://schemas.microsoft.com/office/drawing/2010/main" val="0"/>
              </a:ext>
            </a:extLst>
          </a:blip>
          <a:srcRect l="30147" r="30147"/>
          <a:stretch>
            <a:fillRect/>
          </a:stretch>
        </p:blipFill>
        <p:spPr>
          <a:xfrm>
            <a:off x="19420115" y="1485900"/>
            <a:ext cx="2743200" cy="3886200"/>
          </a:xfrm>
        </p:spPr>
      </p:pic>
      <p:pic>
        <p:nvPicPr>
          <p:cNvPr id="25" name="Picture Placeholder 24" descr="A close up of food&#10;&#10;Description automatically generated">
            <a:extLst>
              <a:ext uri="{FF2B5EF4-FFF2-40B4-BE49-F238E27FC236}">
                <a16:creationId xmlns:a16="http://schemas.microsoft.com/office/drawing/2014/main" id="{DF3968EE-8394-8568-F9F7-AA99ACB9253B}"/>
              </a:ext>
            </a:extLst>
          </p:cNvPr>
          <p:cNvPicPr>
            <a:picLocks noGrp="1" noChangeAspect="1"/>
          </p:cNvPicPr>
          <p:nvPr>
            <p:ph type="pic" sz="quarter" idx="12"/>
          </p:nvPr>
        </p:nvPicPr>
        <p:blipFill>
          <a:blip r:embed="rId4">
            <a:grayscl/>
            <a:extLst>
              <a:ext uri="{28A0092B-C50C-407E-A947-70E740481C1C}">
                <a14:useLocalDpi xmlns:a14="http://schemas.microsoft.com/office/drawing/2010/main" val="0"/>
              </a:ext>
            </a:extLst>
          </a:blip>
          <a:srcRect l="30147" r="30147"/>
          <a:stretch>
            <a:fillRect/>
          </a:stretch>
        </p:blipFill>
        <p:spPr>
          <a:xfrm>
            <a:off x="22359258" y="1485900"/>
            <a:ext cx="2743200" cy="3886200"/>
          </a:xfrm>
        </p:spPr>
      </p:pic>
      <p:pic>
        <p:nvPicPr>
          <p:cNvPr id="27" name="Picture Placeholder 26" descr="A loaf of bread with almonds in a oval dish&#10;&#10;Description automatically generated">
            <a:extLst>
              <a:ext uri="{FF2B5EF4-FFF2-40B4-BE49-F238E27FC236}">
                <a16:creationId xmlns:a16="http://schemas.microsoft.com/office/drawing/2014/main" id="{624AFEDA-6DFB-4FC1-ADE8-D4C17971F660}"/>
              </a:ext>
            </a:extLst>
          </p:cNvPr>
          <p:cNvPicPr>
            <a:picLocks noGrp="1" noChangeAspect="1"/>
          </p:cNvPicPr>
          <p:nvPr>
            <p:ph type="pic" sz="quarter" idx="13"/>
          </p:nvPr>
        </p:nvPicPr>
        <p:blipFill>
          <a:blip r:embed="rId5">
            <a:grayscl/>
            <a:extLst>
              <a:ext uri="{28A0092B-C50C-407E-A947-70E740481C1C}">
                <a14:useLocalDpi xmlns:a14="http://schemas.microsoft.com/office/drawing/2010/main" val="0"/>
              </a:ext>
            </a:extLst>
          </a:blip>
          <a:srcRect l="30147" r="30147"/>
          <a:stretch>
            <a:fillRect/>
          </a:stretch>
        </p:blipFill>
        <p:spPr>
          <a:xfrm>
            <a:off x="25298401" y="1485900"/>
            <a:ext cx="2743200" cy="3886200"/>
          </a:xfrm>
        </p:spPr>
      </p:pic>
      <p:pic>
        <p:nvPicPr>
          <p:cNvPr id="13" name="Picture Placeholder 12" descr="A close up of food&#10;&#10;Description automatically generated">
            <a:hlinkClick r:id="rId6" action="ppaction://hlinksldjump"/>
            <a:extLst>
              <a:ext uri="{FF2B5EF4-FFF2-40B4-BE49-F238E27FC236}">
                <a16:creationId xmlns:a16="http://schemas.microsoft.com/office/drawing/2014/main" id="{15E2A77A-2929-859C-37DC-7ECDBDA788DD}"/>
              </a:ext>
            </a:extLst>
          </p:cNvPr>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l="30147" r="30147"/>
          <a:stretch>
            <a:fillRect/>
          </a:stretch>
        </p:blipFill>
        <p:spPr>
          <a:xfrm>
            <a:off x="4724400" y="1485900"/>
            <a:ext cx="2743200" cy="3886200"/>
          </a:xfrm>
        </p:spPr>
      </p:pic>
      <p:pic>
        <p:nvPicPr>
          <p:cNvPr id="15" name="Picture Placeholder 14" descr="Food on a plate&#10;&#10;Description automatically generated">
            <a:extLst>
              <a:ext uri="{FF2B5EF4-FFF2-40B4-BE49-F238E27FC236}">
                <a16:creationId xmlns:a16="http://schemas.microsoft.com/office/drawing/2014/main" id="{4ED22715-2F41-66F0-2C9B-C180545F75DE}"/>
              </a:ext>
            </a:extLst>
          </p:cNvPr>
          <p:cNvPicPr>
            <a:picLocks noGrp="1" noChangeAspect="1"/>
          </p:cNvPicPr>
          <p:nvPr>
            <p:ph type="pic" sz="quarter" idx="15"/>
          </p:nvPr>
        </p:nvPicPr>
        <p:blipFill>
          <a:blip r:embed="rId8">
            <a:grayscl/>
            <a:extLst>
              <a:ext uri="{28A0092B-C50C-407E-A947-70E740481C1C}">
                <a14:useLocalDpi xmlns:a14="http://schemas.microsoft.com/office/drawing/2010/main" val="0"/>
              </a:ext>
            </a:extLst>
          </a:blip>
          <a:srcRect l="30147" r="30147"/>
          <a:stretch>
            <a:fillRect/>
          </a:stretch>
        </p:blipFill>
        <p:spPr>
          <a:xfrm>
            <a:off x="7663543" y="1485900"/>
            <a:ext cx="2743200" cy="3886200"/>
          </a:xfrm>
        </p:spPr>
      </p:pic>
      <p:pic>
        <p:nvPicPr>
          <p:cNvPr id="17" name="Picture Placeholder 16" descr="A cupcake with white frosting and a heart on top&#10;&#10;Description automatically generated">
            <a:extLst>
              <a:ext uri="{FF2B5EF4-FFF2-40B4-BE49-F238E27FC236}">
                <a16:creationId xmlns:a16="http://schemas.microsoft.com/office/drawing/2014/main" id="{B0DC0F9A-927D-EA4A-21B0-556A4B1E179C}"/>
              </a:ext>
            </a:extLst>
          </p:cNvPr>
          <p:cNvPicPr>
            <a:picLocks noGrp="1" noChangeAspect="1"/>
          </p:cNvPicPr>
          <p:nvPr>
            <p:ph type="pic" sz="quarter" idx="16"/>
          </p:nvPr>
        </p:nvPicPr>
        <p:blipFill>
          <a:blip r:embed="rId9">
            <a:grayscl/>
            <a:extLst>
              <a:ext uri="{28A0092B-C50C-407E-A947-70E740481C1C}">
                <a14:useLocalDpi xmlns:a14="http://schemas.microsoft.com/office/drawing/2010/main" val="0"/>
              </a:ext>
            </a:extLst>
          </a:blip>
          <a:srcRect l="30147" r="30147"/>
          <a:stretch>
            <a:fillRect/>
          </a:stretch>
        </p:blipFill>
        <p:spPr>
          <a:xfrm>
            <a:off x="10602686" y="1485900"/>
            <a:ext cx="2743200" cy="3886200"/>
          </a:xfrm>
        </p:spPr>
      </p:pic>
      <p:pic>
        <p:nvPicPr>
          <p:cNvPr id="19" name="Picture Placeholder 18" descr="A plate of cookies on a table&#10;&#10;Description automatically generated">
            <a:extLst>
              <a:ext uri="{FF2B5EF4-FFF2-40B4-BE49-F238E27FC236}">
                <a16:creationId xmlns:a16="http://schemas.microsoft.com/office/drawing/2014/main" id="{93E824A4-B3EA-ED4B-019C-0A72559F996F}"/>
              </a:ext>
            </a:extLst>
          </p:cNvPr>
          <p:cNvPicPr>
            <a:picLocks noGrp="1" noChangeAspect="1"/>
          </p:cNvPicPr>
          <p:nvPr>
            <p:ph type="pic" sz="quarter" idx="17"/>
          </p:nvPr>
        </p:nvPicPr>
        <p:blipFill>
          <a:blip r:embed="rId10">
            <a:grayscl/>
            <a:extLst>
              <a:ext uri="{28A0092B-C50C-407E-A947-70E740481C1C}">
                <a14:useLocalDpi xmlns:a14="http://schemas.microsoft.com/office/drawing/2010/main" val="0"/>
              </a:ext>
            </a:extLst>
          </a:blip>
          <a:srcRect l="30147" r="30147"/>
          <a:stretch>
            <a:fillRect/>
          </a:stretch>
        </p:blipFill>
        <p:spPr>
          <a:xfrm>
            <a:off x="13541829" y="1485900"/>
            <a:ext cx="2743200" cy="3886200"/>
          </a:xfrm>
        </p:spPr>
      </p:pic>
      <p:sp>
        <p:nvSpPr>
          <p:cNvPr id="33" name="Oval 32">
            <a:extLst>
              <a:ext uri="{FF2B5EF4-FFF2-40B4-BE49-F238E27FC236}">
                <a16:creationId xmlns:a16="http://schemas.microsoft.com/office/drawing/2014/main" id="{C916C331-0E3C-272A-7FA1-56B7152850C3}"/>
              </a:ext>
            </a:extLst>
          </p:cNvPr>
          <p:cNvSpPr/>
          <p:nvPr/>
        </p:nvSpPr>
        <p:spPr>
          <a:xfrm>
            <a:off x="0" y="822222"/>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0EA764CD-8EF0-0D94-0EFB-62D865EE820D}"/>
              </a:ext>
            </a:extLst>
          </p:cNvPr>
          <p:cNvSpPr/>
          <p:nvPr/>
        </p:nvSpPr>
        <p:spPr>
          <a:xfrm>
            <a:off x="0" y="4737921"/>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58D04D8E-52EB-9FC8-3F21-95F63478427D}"/>
              </a:ext>
            </a:extLst>
          </p:cNvPr>
          <p:cNvSpPr txBox="1"/>
          <p:nvPr/>
        </p:nvSpPr>
        <p:spPr>
          <a:xfrm>
            <a:off x="4648200" y="5401598"/>
            <a:ext cx="2895600" cy="707886"/>
          </a:xfrm>
          <a:prstGeom prst="rect">
            <a:avLst/>
          </a:prstGeom>
          <a:noFill/>
          <a:ln>
            <a:solidFill>
              <a:schemeClr val="tx1"/>
            </a:solidFill>
          </a:ln>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Bánh </a:t>
            </a:r>
            <a:r>
              <a:rPr lang="en-US" sz="4000" b="1" dirty="0" err="1">
                <a:latin typeface="Times New Roman" panose="02020603050405020304" pitchFamily="18" charset="0"/>
                <a:cs typeface="Times New Roman" panose="02020603050405020304" pitchFamily="18" charset="0"/>
              </a:rPr>
              <a:t>chuối</a:t>
            </a:r>
            <a:r>
              <a:rPr lang="en-US" sz="4000" b="1" dirty="0">
                <a:latin typeface="Times New Roman" panose="02020603050405020304" pitchFamily="18" charset="0"/>
                <a:cs typeface="Times New Roman" panose="02020603050405020304" pitchFamily="18" charset="0"/>
              </a:rPr>
              <a:t> </a:t>
            </a:r>
            <a:endParaRPr lang="en-GB" sz="4000" b="1"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6FFA5820-A260-32F6-BA25-A57B81AF3F60}"/>
              </a:ext>
            </a:extLst>
          </p:cNvPr>
          <p:cNvSpPr txBox="1"/>
          <p:nvPr/>
        </p:nvSpPr>
        <p:spPr>
          <a:xfrm>
            <a:off x="4648200" y="810071"/>
            <a:ext cx="2895600" cy="646331"/>
          </a:xfrm>
          <a:prstGeom prst="rect">
            <a:avLst/>
          </a:prstGeom>
          <a:noFill/>
          <a:ln>
            <a:solidFill>
              <a:schemeClr val="tx1"/>
            </a:solidFill>
          </a:ln>
        </p:spPr>
        <p:txBody>
          <a:bodyPr wrap="square" rtlCol="0">
            <a:spAutoFit/>
          </a:bodyPr>
          <a:lstStyle/>
          <a:p>
            <a:pPr algn="ctr"/>
            <a:r>
              <a:rPr lang="en-US" sz="3600" dirty="0">
                <a:latin typeface="Arial Black" panose="020B0A04020102020204" pitchFamily="34" charset="0"/>
              </a:rPr>
              <a:t>MENU</a:t>
            </a:r>
            <a:endParaRPr lang="en-GB" sz="3600" dirty="0">
              <a:latin typeface="Arial Black" panose="020B0A04020102020204" pitchFamily="34" charset="0"/>
            </a:endParaRPr>
          </a:p>
        </p:txBody>
      </p:sp>
      <p:pic>
        <p:nvPicPr>
          <p:cNvPr id="43" name="Graphic 42" descr="Arrow: Straight with solid fill">
            <a:hlinkClick r:id="" action="ppaction://hlinkshowjump?jump=nextslide"/>
            <a:extLst>
              <a:ext uri="{FF2B5EF4-FFF2-40B4-BE49-F238E27FC236}">
                <a16:creationId xmlns:a16="http://schemas.microsoft.com/office/drawing/2014/main" id="{78266334-93B3-26F7-DD93-64CDA4B3208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8360229" y="5314917"/>
            <a:ext cx="914400" cy="914400"/>
          </a:xfrm>
          <a:prstGeom prst="rect">
            <a:avLst/>
          </a:prstGeom>
        </p:spPr>
      </p:pic>
    </p:spTree>
    <p:extLst>
      <p:ext uri="{BB962C8B-B14F-4D97-AF65-F5344CB8AC3E}">
        <p14:creationId xmlns:p14="http://schemas.microsoft.com/office/powerpoint/2010/main" val="2219175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96E563BE-A500-DA0B-B56E-94AC78694A8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147" r="30147"/>
          <a:stretch/>
        </p:blipFill>
        <p:spPr>
          <a:xfrm>
            <a:off x="781050" y="685800"/>
            <a:ext cx="3872753" cy="5486400"/>
          </a:xfrm>
        </p:spPr>
      </p:pic>
      <p:sp>
        <p:nvSpPr>
          <p:cNvPr id="28" name="TextBox 27">
            <a:extLst>
              <a:ext uri="{FF2B5EF4-FFF2-40B4-BE49-F238E27FC236}">
                <a16:creationId xmlns:a16="http://schemas.microsoft.com/office/drawing/2014/main" id="{C49100BE-89D6-9FBA-E4E9-E32B30BB5450}"/>
              </a:ext>
            </a:extLst>
          </p:cNvPr>
          <p:cNvSpPr txBox="1"/>
          <p:nvPr/>
        </p:nvSpPr>
        <p:spPr>
          <a:xfrm>
            <a:off x="5505450" y="1600200"/>
            <a:ext cx="5905500" cy="3416320"/>
          </a:xfrm>
          <a:prstGeom prst="rect">
            <a:avLst/>
          </a:prstGeom>
          <a:noFill/>
        </p:spPr>
        <p:txBody>
          <a:bodyPr wrap="square" rtlCol="0">
            <a:spAutoFit/>
          </a:bodyPr>
          <a:lstStyle/>
          <a:p>
            <a:r>
              <a:rPr lang="vi-VN" sz="3600" b="1" i="0" u="none" strike="noStrike" dirty="0">
                <a:effectLst/>
                <a:latin typeface="Times New Roman" panose="02020603050405020304" pitchFamily="18" charset="0"/>
                <a:cs typeface="Times New Roman" panose="02020603050405020304" pitchFamily="18" charset="0"/>
              </a:rPr>
              <a:t>Bánh chuối Thái Lan</a:t>
            </a:r>
            <a:r>
              <a:rPr lang="vi-VN" sz="3600" b="1" i="0" dirty="0">
                <a:effectLst/>
                <a:latin typeface="Times New Roman" panose="02020603050405020304" pitchFamily="18" charset="0"/>
                <a:cs typeface="Times New Roman" panose="02020603050405020304" pitchFamily="18" charset="0"/>
              </a:rPr>
              <a:t> </a:t>
            </a:r>
            <a:r>
              <a:rPr lang="vi-VN" sz="3600" i="0" dirty="0">
                <a:effectLst/>
                <a:latin typeface="Times New Roman" panose="02020603050405020304" pitchFamily="18" charset="0"/>
                <a:cs typeface="Times New Roman" panose="02020603050405020304" pitchFamily="18" charset="0"/>
              </a:rPr>
              <a:t>là một loại bánh đã từng được các tín đồ ăn vặt truy lùng. Bánh có hương vị béo thơm được nhiều người yêu thích mà lại có cách làm đơn giản.</a:t>
            </a:r>
            <a:endParaRPr lang="en-GB" sz="3600" dirty="0">
              <a:latin typeface="Times New Roman" panose="02020603050405020304" pitchFamily="18" charset="0"/>
              <a:cs typeface="Times New Roman" panose="02020603050405020304" pitchFamily="18" charset="0"/>
            </a:endParaRPr>
          </a:p>
        </p:txBody>
      </p:sp>
      <p:pic>
        <p:nvPicPr>
          <p:cNvPr id="30" name="Graphic 29" descr="Back with solid fill">
            <a:hlinkClick r:id="rId3" action="ppaction://hlinksldjump"/>
            <a:extLst>
              <a:ext uri="{FF2B5EF4-FFF2-40B4-BE49-F238E27FC236}">
                <a16:creationId xmlns:a16="http://schemas.microsoft.com/office/drawing/2014/main" id="{D9AEB56A-EF47-844A-13ED-427D972DB8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450" y="685800"/>
            <a:ext cx="1081924" cy="914400"/>
          </a:xfrm>
          <a:prstGeom prst="rect">
            <a:avLst/>
          </a:prstGeom>
        </p:spPr>
      </p:pic>
    </p:spTree>
    <p:extLst>
      <p:ext uri="{BB962C8B-B14F-4D97-AF65-F5344CB8AC3E}">
        <p14:creationId xmlns:p14="http://schemas.microsoft.com/office/powerpoint/2010/main" val="2290832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96E563BE-A500-DA0B-B56E-94AC78694A8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147" r="30147"/>
          <a:stretch/>
        </p:blipFill>
        <p:spPr>
          <a:xfrm>
            <a:off x="781050" y="685800"/>
            <a:ext cx="3872753" cy="5486400"/>
          </a:xfrm>
        </p:spPr>
      </p:pic>
      <p:sp>
        <p:nvSpPr>
          <p:cNvPr id="28" name="TextBox 27">
            <a:extLst>
              <a:ext uri="{FF2B5EF4-FFF2-40B4-BE49-F238E27FC236}">
                <a16:creationId xmlns:a16="http://schemas.microsoft.com/office/drawing/2014/main" id="{C49100BE-89D6-9FBA-E4E9-E32B30BB5450}"/>
              </a:ext>
            </a:extLst>
          </p:cNvPr>
          <p:cNvSpPr txBox="1"/>
          <p:nvPr/>
        </p:nvSpPr>
        <p:spPr>
          <a:xfrm>
            <a:off x="5505450" y="1600200"/>
            <a:ext cx="5905500" cy="3416320"/>
          </a:xfrm>
          <a:prstGeom prst="rect">
            <a:avLst/>
          </a:prstGeom>
          <a:noFill/>
        </p:spPr>
        <p:txBody>
          <a:bodyPr wrap="square" rtlCol="0">
            <a:spAutoFit/>
          </a:bodyPr>
          <a:lstStyle/>
          <a:p>
            <a:r>
              <a:rPr lang="vi-VN" sz="3600" b="1" i="0" u="none" strike="noStrike" dirty="0">
                <a:effectLst/>
                <a:latin typeface="Times New Roman" panose="02020603050405020304" pitchFamily="18" charset="0"/>
                <a:cs typeface="Times New Roman" panose="02020603050405020304" pitchFamily="18" charset="0"/>
              </a:rPr>
              <a:t>Bánh chuối Thái Lan</a:t>
            </a:r>
            <a:r>
              <a:rPr lang="vi-VN" sz="3600" b="1" i="0" dirty="0">
                <a:effectLst/>
                <a:latin typeface="Times New Roman" panose="02020603050405020304" pitchFamily="18" charset="0"/>
                <a:cs typeface="Times New Roman" panose="02020603050405020304" pitchFamily="18" charset="0"/>
              </a:rPr>
              <a:t> </a:t>
            </a:r>
            <a:r>
              <a:rPr lang="vi-VN" sz="3600" i="0" dirty="0">
                <a:effectLst/>
                <a:latin typeface="Times New Roman" panose="02020603050405020304" pitchFamily="18" charset="0"/>
                <a:cs typeface="Times New Roman" panose="02020603050405020304" pitchFamily="18" charset="0"/>
              </a:rPr>
              <a:t>là một loại bánh đã từng được các tín đồ ăn vặt truy lùng. Bánh có hương vị béo thơm được nhiều người yêu thích mà lại có cách làm đơn giản.</a:t>
            </a:r>
            <a:endParaRPr lang="en-GB" sz="3600" dirty="0">
              <a:latin typeface="Times New Roman" panose="02020603050405020304" pitchFamily="18" charset="0"/>
              <a:cs typeface="Times New Roman" panose="02020603050405020304" pitchFamily="18" charset="0"/>
            </a:endParaRPr>
          </a:p>
        </p:txBody>
      </p:sp>
      <p:pic>
        <p:nvPicPr>
          <p:cNvPr id="30" name="Graphic 29" descr="Back with solid fill">
            <a:hlinkClick r:id="rId3" action="ppaction://hlinksldjump"/>
            <a:extLst>
              <a:ext uri="{FF2B5EF4-FFF2-40B4-BE49-F238E27FC236}">
                <a16:creationId xmlns:a16="http://schemas.microsoft.com/office/drawing/2014/main" id="{D9AEB56A-EF47-844A-13ED-427D972DB8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450" y="685800"/>
            <a:ext cx="1081924" cy="914400"/>
          </a:xfrm>
          <a:prstGeom prst="rect">
            <a:avLst/>
          </a:prstGeom>
        </p:spPr>
      </p:pic>
    </p:spTree>
    <p:extLst>
      <p:ext uri="{BB962C8B-B14F-4D97-AF65-F5344CB8AC3E}">
        <p14:creationId xmlns:p14="http://schemas.microsoft.com/office/powerpoint/2010/main" val="18118462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96E563BE-A500-DA0B-B56E-94AC78694A8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147" r="30147"/>
          <a:stretch/>
        </p:blipFill>
        <p:spPr>
          <a:xfrm>
            <a:off x="781050" y="685800"/>
            <a:ext cx="3872753" cy="5486400"/>
          </a:xfrm>
        </p:spPr>
      </p:pic>
      <p:sp>
        <p:nvSpPr>
          <p:cNvPr id="28" name="TextBox 27">
            <a:extLst>
              <a:ext uri="{FF2B5EF4-FFF2-40B4-BE49-F238E27FC236}">
                <a16:creationId xmlns:a16="http://schemas.microsoft.com/office/drawing/2014/main" id="{C49100BE-89D6-9FBA-E4E9-E32B30BB5450}"/>
              </a:ext>
            </a:extLst>
          </p:cNvPr>
          <p:cNvSpPr txBox="1"/>
          <p:nvPr/>
        </p:nvSpPr>
        <p:spPr>
          <a:xfrm>
            <a:off x="5505450" y="1600200"/>
            <a:ext cx="5905500" cy="3416320"/>
          </a:xfrm>
          <a:prstGeom prst="rect">
            <a:avLst/>
          </a:prstGeom>
          <a:noFill/>
        </p:spPr>
        <p:txBody>
          <a:bodyPr wrap="square" rtlCol="0">
            <a:spAutoFit/>
          </a:bodyPr>
          <a:lstStyle/>
          <a:p>
            <a:r>
              <a:rPr lang="vi-VN" sz="3600" b="1" i="0" u="none" strike="noStrike" dirty="0">
                <a:effectLst/>
                <a:latin typeface="Times New Roman" panose="02020603050405020304" pitchFamily="18" charset="0"/>
                <a:cs typeface="Times New Roman" panose="02020603050405020304" pitchFamily="18" charset="0"/>
              </a:rPr>
              <a:t>Bánh chuối Thái Lan</a:t>
            </a:r>
            <a:r>
              <a:rPr lang="vi-VN" sz="3600" b="1" i="0" dirty="0">
                <a:effectLst/>
                <a:latin typeface="Times New Roman" panose="02020603050405020304" pitchFamily="18" charset="0"/>
                <a:cs typeface="Times New Roman" panose="02020603050405020304" pitchFamily="18" charset="0"/>
              </a:rPr>
              <a:t> </a:t>
            </a:r>
            <a:r>
              <a:rPr lang="vi-VN" sz="3600" i="0" dirty="0">
                <a:effectLst/>
                <a:latin typeface="Times New Roman" panose="02020603050405020304" pitchFamily="18" charset="0"/>
                <a:cs typeface="Times New Roman" panose="02020603050405020304" pitchFamily="18" charset="0"/>
              </a:rPr>
              <a:t>là một loại bánh đã từng được các tín đồ ăn vặt truy lùng. Bánh có hương vị béo thơm được nhiều người yêu thích mà lại có cách làm đơn giản.</a:t>
            </a:r>
            <a:endParaRPr lang="en-GB" sz="3600" dirty="0">
              <a:latin typeface="Times New Roman" panose="02020603050405020304" pitchFamily="18" charset="0"/>
              <a:cs typeface="Times New Roman" panose="02020603050405020304" pitchFamily="18" charset="0"/>
            </a:endParaRPr>
          </a:p>
        </p:txBody>
      </p:sp>
      <p:pic>
        <p:nvPicPr>
          <p:cNvPr id="30" name="Graphic 29" descr="Back with solid fill">
            <a:hlinkClick r:id="rId3" action="ppaction://hlinksldjump"/>
            <a:extLst>
              <a:ext uri="{FF2B5EF4-FFF2-40B4-BE49-F238E27FC236}">
                <a16:creationId xmlns:a16="http://schemas.microsoft.com/office/drawing/2014/main" id="{D9AEB56A-EF47-844A-13ED-427D972DB8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450" y="685800"/>
            <a:ext cx="1081924" cy="914400"/>
          </a:xfrm>
          <a:prstGeom prst="rect">
            <a:avLst/>
          </a:prstGeom>
        </p:spPr>
      </p:pic>
    </p:spTree>
    <p:extLst>
      <p:ext uri="{BB962C8B-B14F-4D97-AF65-F5344CB8AC3E}">
        <p14:creationId xmlns:p14="http://schemas.microsoft.com/office/powerpoint/2010/main" val="384866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96E563BE-A500-DA0B-B56E-94AC78694A8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147" r="30147"/>
          <a:stretch/>
        </p:blipFill>
        <p:spPr>
          <a:xfrm>
            <a:off x="781050" y="685800"/>
            <a:ext cx="3872753" cy="5486400"/>
          </a:xfrm>
        </p:spPr>
      </p:pic>
      <p:sp>
        <p:nvSpPr>
          <p:cNvPr id="28" name="TextBox 27">
            <a:extLst>
              <a:ext uri="{FF2B5EF4-FFF2-40B4-BE49-F238E27FC236}">
                <a16:creationId xmlns:a16="http://schemas.microsoft.com/office/drawing/2014/main" id="{C49100BE-89D6-9FBA-E4E9-E32B30BB5450}"/>
              </a:ext>
            </a:extLst>
          </p:cNvPr>
          <p:cNvSpPr txBox="1"/>
          <p:nvPr/>
        </p:nvSpPr>
        <p:spPr>
          <a:xfrm>
            <a:off x="5505450" y="1600200"/>
            <a:ext cx="5905500" cy="3416320"/>
          </a:xfrm>
          <a:prstGeom prst="rect">
            <a:avLst/>
          </a:prstGeom>
          <a:noFill/>
        </p:spPr>
        <p:txBody>
          <a:bodyPr wrap="square" rtlCol="0">
            <a:spAutoFit/>
          </a:bodyPr>
          <a:lstStyle/>
          <a:p>
            <a:r>
              <a:rPr lang="vi-VN" sz="3600" b="1" i="0" u="none" strike="noStrike" dirty="0">
                <a:effectLst/>
                <a:latin typeface="Times New Roman" panose="02020603050405020304" pitchFamily="18" charset="0"/>
                <a:cs typeface="Times New Roman" panose="02020603050405020304" pitchFamily="18" charset="0"/>
              </a:rPr>
              <a:t>Bánh chuối Thái Lan</a:t>
            </a:r>
            <a:r>
              <a:rPr lang="vi-VN" sz="3600" b="1" i="0" dirty="0">
                <a:effectLst/>
                <a:latin typeface="Times New Roman" panose="02020603050405020304" pitchFamily="18" charset="0"/>
                <a:cs typeface="Times New Roman" panose="02020603050405020304" pitchFamily="18" charset="0"/>
              </a:rPr>
              <a:t> </a:t>
            </a:r>
            <a:r>
              <a:rPr lang="vi-VN" sz="3600" i="0" dirty="0">
                <a:effectLst/>
                <a:latin typeface="Times New Roman" panose="02020603050405020304" pitchFamily="18" charset="0"/>
                <a:cs typeface="Times New Roman" panose="02020603050405020304" pitchFamily="18" charset="0"/>
              </a:rPr>
              <a:t>là một loại bánh đã từng được các tín đồ ăn vặt truy lùng. Bánh có hương vị béo thơm được nhiều người yêu thích mà lại có cách làm đơn giản.</a:t>
            </a:r>
            <a:endParaRPr lang="en-GB" sz="3600" dirty="0">
              <a:latin typeface="Times New Roman" panose="02020603050405020304" pitchFamily="18" charset="0"/>
              <a:cs typeface="Times New Roman" panose="02020603050405020304" pitchFamily="18" charset="0"/>
            </a:endParaRPr>
          </a:p>
        </p:txBody>
      </p:sp>
      <p:pic>
        <p:nvPicPr>
          <p:cNvPr id="30" name="Graphic 29" descr="Back with solid fill">
            <a:hlinkClick r:id="rId3" action="ppaction://hlinksldjump"/>
            <a:extLst>
              <a:ext uri="{FF2B5EF4-FFF2-40B4-BE49-F238E27FC236}">
                <a16:creationId xmlns:a16="http://schemas.microsoft.com/office/drawing/2014/main" id="{D9AEB56A-EF47-844A-13ED-427D972DB8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450" y="685800"/>
            <a:ext cx="1081924" cy="914400"/>
          </a:xfrm>
          <a:prstGeom prst="rect">
            <a:avLst/>
          </a:prstGeom>
        </p:spPr>
      </p:pic>
    </p:spTree>
    <p:extLst>
      <p:ext uri="{BB962C8B-B14F-4D97-AF65-F5344CB8AC3E}">
        <p14:creationId xmlns:p14="http://schemas.microsoft.com/office/powerpoint/2010/main" val="2332654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96E563BE-A500-DA0B-B56E-94AC78694A8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147" r="30147"/>
          <a:stretch/>
        </p:blipFill>
        <p:spPr>
          <a:xfrm>
            <a:off x="781050" y="685800"/>
            <a:ext cx="3872753" cy="5486400"/>
          </a:xfrm>
        </p:spPr>
      </p:pic>
      <p:sp>
        <p:nvSpPr>
          <p:cNvPr id="28" name="TextBox 27">
            <a:extLst>
              <a:ext uri="{FF2B5EF4-FFF2-40B4-BE49-F238E27FC236}">
                <a16:creationId xmlns:a16="http://schemas.microsoft.com/office/drawing/2014/main" id="{C49100BE-89D6-9FBA-E4E9-E32B30BB5450}"/>
              </a:ext>
            </a:extLst>
          </p:cNvPr>
          <p:cNvSpPr txBox="1"/>
          <p:nvPr/>
        </p:nvSpPr>
        <p:spPr>
          <a:xfrm>
            <a:off x="5505450" y="1600200"/>
            <a:ext cx="5905500" cy="3416320"/>
          </a:xfrm>
          <a:prstGeom prst="rect">
            <a:avLst/>
          </a:prstGeom>
          <a:noFill/>
        </p:spPr>
        <p:txBody>
          <a:bodyPr wrap="square" rtlCol="0">
            <a:spAutoFit/>
          </a:bodyPr>
          <a:lstStyle/>
          <a:p>
            <a:r>
              <a:rPr lang="vi-VN" sz="3600" b="1" i="0" u="none" strike="noStrike" dirty="0">
                <a:effectLst/>
                <a:latin typeface="Times New Roman" panose="02020603050405020304" pitchFamily="18" charset="0"/>
                <a:cs typeface="Times New Roman" panose="02020603050405020304" pitchFamily="18" charset="0"/>
              </a:rPr>
              <a:t>Bánh chuối Thái Lan</a:t>
            </a:r>
            <a:r>
              <a:rPr lang="vi-VN" sz="3600" b="1" i="0" dirty="0">
                <a:effectLst/>
                <a:latin typeface="Times New Roman" panose="02020603050405020304" pitchFamily="18" charset="0"/>
                <a:cs typeface="Times New Roman" panose="02020603050405020304" pitchFamily="18" charset="0"/>
              </a:rPr>
              <a:t> </a:t>
            </a:r>
            <a:r>
              <a:rPr lang="vi-VN" sz="3600" i="0" dirty="0">
                <a:effectLst/>
                <a:latin typeface="Times New Roman" panose="02020603050405020304" pitchFamily="18" charset="0"/>
                <a:cs typeface="Times New Roman" panose="02020603050405020304" pitchFamily="18" charset="0"/>
              </a:rPr>
              <a:t>là một loại bánh đã từng được các tín đồ ăn vặt truy lùng. Bánh có hương vị béo thơm được nhiều người yêu thích mà lại có cách làm đơn giản.</a:t>
            </a:r>
            <a:endParaRPr lang="en-GB" sz="3600" dirty="0">
              <a:latin typeface="Times New Roman" panose="02020603050405020304" pitchFamily="18" charset="0"/>
              <a:cs typeface="Times New Roman" panose="02020603050405020304" pitchFamily="18" charset="0"/>
            </a:endParaRPr>
          </a:p>
        </p:txBody>
      </p:sp>
      <p:pic>
        <p:nvPicPr>
          <p:cNvPr id="30" name="Graphic 29" descr="Back with solid fill">
            <a:hlinkClick r:id="rId3" action="ppaction://hlinksldjump"/>
            <a:extLst>
              <a:ext uri="{FF2B5EF4-FFF2-40B4-BE49-F238E27FC236}">
                <a16:creationId xmlns:a16="http://schemas.microsoft.com/office/drawing/2014/main" id="{D9AEB56A-EF47-844A-13ED-427D972DB8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450" y="685800"/>
            <a:ext cx="1081924" cy="914400"/>
          </a:xfrm>
          <a:prstGeom prst="rect">
            <a:avLst/>
          </a:prstGeom>
        </p:spPr>
      </p:pic>
    </p:spTree>
    <p:extLst>
      <p:ext uri="{BB962C8B-B14F-4D97-AF65-F5344CB8AC3E}">
        <p14:creationId xmlns:p14="http://schemas.microsoft.com/office/powerpoint/2010/main" val="4223553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96E563BE-A500-DA0B-B56E-94AC78694A8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147" r="30147"/>
          <a:stretch/>
        </p:blipFill>
        <p:spPr>
          <a:xfrm>
            <a:off x="781050" y="685800"/>
            <a:ext cx="3872753" cy="5486400"/>
          </a:xfrm>
        </p:spPr>
      </p:pic>
      <p:sp>
        <p:nvSpPr>
          <p:cNvPr id="28" name="TextBox 27">
            <a:extLst>
              <a:ext uri="{FF2B5EF4-FFF2-40B4-BE49-F238E27FC236}">
                <a16:creationId xmlns:a16="http://schemas.microsoft.com/office/drawing/2014/main" id="{C49100BE-89D6-9FBA-E4E9-E32B30BB5450}"/>
              </a:ext>
            </a:extLst>
          </p:cNvPr>
          <p:cNvSpPr txBox="1"/>
          <p:nvPr/>
        </p:nvSpPr>
        <p:spPr>
          <a:xfrm>
            <a:off x="5505450" y="1600200"/>
            <a:ext cx="5905500" cy="3416320"/>
          </a:xfrm>
          <a:prstGeom prst="rect">
            <a:avLst/>
          </a:prstGeom>
          <a:noFill/>
        </p:spPr>
        <p:txBody>
          <a:bodyPr wrap="square" rtlCol="0">
            <a:spAutoFit/>
          </a:bodyPr>
          <a:lstStyle/>
          <a:p>
            <a:r>
              <a:rPr lang="vi-VN" sz="3600" b="1" i="0" u="none" strike="noStrike" dirty="0">
                <a:effectLst/>
                <a:latin typeface="Times New Roman" panose="02020603050405020304" pitchFamily="18" charset="0"/>
                <a:cs typeface="Times New Roman" panose="02020603050405020304" pitchFamily="18" charset="0"/>
              </a:rPr>
              <a:t>Bánh chuối Thái Lan</a:t>
            </a:r>
            <a:r>
              <a:rPr lang="vi-VN" sz="3600" b="1" i="0" dirty="0">
                <a:effectLst/>
                <a:latin typeface="Times New Roman" panose="02020603050405020304" pitchFamily="18" charset="0"/>
                <a:cs typeface="Times New Roman" panose="02020603050405020304" pitchFamily="18" charset="0"/>
              </a:rPr>
              <a:t> </a:t>
            </a:r>
            <a:r>
              <a:rPr lang="vi-VN" sz="3600" i="0" dirty="0">
                <a:effectLst/>
                <a:latin typeface="Times New Roman" panose="02020603050405020304" pitchFamily="18" charset="0"/>
                <a:cs typeface="Times New Roman" panose="02020603050405020304" pitchFamily="18" charset="0"/>
              </a:rPr>
              <a:t>là một loại bánh đã từng được các tín đồ ăn vặt truy lùng. Bánh có hương vị béo thơm được nhiều người yêu thích mà lại có cách làm đơn giản.</a:t>
            </a:r>
            <a:endParaRPr lang="en-GB" sz="3600" dirty="0">
              <a:latin typeface="Times New Roman" panose="02020603050405020304" pitchFamily="18" charset="0"/>
              <a:cs typeface="Times New Roman" panose="02020603050405020304" pitchFamily="18" charset="0"/>
            </a:endParaRPr>
          </a:p>
        </p:txBody>
      </p:sp>
      <p:pic>
        <p:nvPicPr>
          <p:cNvPr id="30" name="Graphic 29" descr="Back with solid fill">
            <a:hlinkClick r:id="rId3" action="ppaction://hlinksldjump"/>
            <a:extLst>
              <a:ext uri="{FF2B5EF4-FFF2-40B4-BE49-F238E27FC236}">
                <a16:creationId xmlns:a16="http://schemas.microsoft.com/office/drawing/2014/main" id="{D9AEB56A-EF47-844A-13ED-427D972DB8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450" y="685800"/>
            <a:ext cx="1081924" cy="914400"/>
          </a:xfrm>
          <a:prstGeom prst="rect">
            <a:avLst/>
          </a:prstGeom>
        </p:spPr>
      </p:pic>
    </p:spTree>
    <p:extLst>
      <p:ext uri="{BB962C8B-B14F-4D97-AF65-F5344CB8AC3E}">
        <p14:creationId xmlns:p14="http://schemas.microsoft.com/office/powerpoint/2010/main" val="22373704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a:extLst>
              <a:ext uri="{FF2B5EF4-FFF2-40B4-BE49-F238E27FC236}">
                <a16:creationId xmlns:a16="http://schemas.microsoft.com/office/drawing/2014/main" id="{96E563BE-A500-DA0B-B56E-94AC78694A8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147" r="30147"/>
          <a:stretch/>
        </p:blipFill>
        <p:spPr>
          <a:xfrm>
            <a:off x="781050" y="685800"/>
            <a:ext cx="3872753" cy="5486400"/>
          </a:xfrm>
        </p:spPr>
      </p:pic>
      <p:sp>
        <p:nvSpPr>
          <p:cNvPr id="28" name="TextBox 27">
            <a:extLst>
              <a:ext uri="{FF2B5EF4-FFF2-40B4-BE49-F238E27FC236}">
                <a16:creationId xmlns:a16="http://schemas.microsoft.com/office/drawing/2014/main" id="{C49100BE-89D6-9FBA-E4E9-E32B30BB5450}"/>
              </a:ext>
            </a:extLst>
          </p:cNvPr>
          <p:cNvSpPr txBox="1"/>
          <p:nvPr/>
        </p:nvSpPr>
        <p:spPr>
          <a:xfrm>
            <a:off x="5505450" y="1600200"/>
            <a:ext cx="5905500" cy="3416320"/>
          </a:xfrm>
          <a:prstGeom prst="rect">
            <a:avLst/>
          </a:prstGeom>
          <a:noFill/>
        </p:spPr>
        <p:txBody>
          <a:bodyPr wrap="square" rtlCol="0">
            <a:spAutoFit/>
          </a:bodyPr>
          <a:lstStyle/>
          <a:p>
            <a:r>
              <a:rPr lang="vi-VN" sz="3600" b="1" i="0" u="none" strike="noStrike" dirty="0">
                <a:effectLst/>
                <a:latin typeface="Times New Roman" panose="02020603050405020304" pitchFamily="18" charset="0"/>
                <a:cs typeface="Times New Roman" panose="02020603050405020304" pitchFamily="18" charset="0"/>
              </a:rPr>
              <a:t>Bánh chuối Thái Lan</a:t>
            </a:r>
            <a:r>
              <a:rPr lang="vi-VN" sz="3600" b="1" i="0" dirty="0">
                <a:effectLst/>
                <a:latin typeface="Times New Roman" panose="02020603050405020304" pitchFamily="18" charset="0"/>
                <a:cs typeface="Times New Roman" panose="02020603050405020304" pitchFamily="18" charset="0"/>
              </a:rPr>
              <a:t> </a:t>
            </a:r>
            <a:r>
              <a:rPr lang="vi-VN" sz="3600" i="0" dirty="0">
                <a:effectLst/>
                <a:latin typeface="Times New Roman" panose="02020603050405020304" pitchFamily="18" charset="0"/>
                <a:cs typeface="Times New Roman" panose="02020603050405020304" pitchFamily="18" charset="0"/>
              </a:rPr>
              <a:t>là một loại bánh đã từng được các tín đồ ăn vặt truy lùng. Bánh có hương vị béo thơm được nhiều người yêu thích mà lại có cách làm đơn giản.</a:t>
            </a:r>
            <a:endParaRPr lang="en-GB" sz="3600" dirty="0">
              <a:latin typeface="Times New Roman" panose="02020603050405020304" pitchFamily="18" charset="0"/>
              <a:cs typeface="Times New Roman" panose="02020603050405020304" pitchFamily="18" charset="0"/>
            </a:endParaRPr>
          </a:p>
        </p:txBody>
      </p:sp>
      <p:pic>
        <p:nvPicPr>
          <p:cNvPr id="30" name="Graphic 29" descr="Back with solid fill">
            <a:hlinkClick r:id="rId3" action="ppaction://hlinksldjump"/>
            <a:extLst>
              <a:ext uri="{FF2B5EF4-FFF2-40B4-BE49-F238E27FC236}">
                <a16:creationId xmlns:a16="http://schemas.microsoft.com/office/drawing/2014/main" id="{D9AEB56A-EF47-844A-13ED-427D972DB8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450" y="685800"/>
            <a:ext cx="1081924" cy="914400"/>
          </a:xfrm>
          <a:prstGeom prst="rect">
            <a:avLst/>
          </a:prstGeom>
        </p:spPr>
      </p:pic>
    </p:spTree>
    <p:extLst>
      <p:ext uri="{BB962C8B-B14F-4D97-AF65-F5344CB8AC3E}">
        <p14:creationId xmlns:p14="http://schemas.microsoft.com/office/powerpoint/2010/main" val="34457410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stack of pancakes on a table&#10;&#10;Description automatically generated">
            <a:extLst>
              <a:ext uri="{FF2B5EF4-FFF2-40B4-BE49-F238E27FC236}">
                <a16:creationId xmlns:a16="http://schemas.microsoft.com/office/drawing/2014/main" id="{FE3DA3DC-DA12-F8A4-D384-518BBCD42A97}"/>
              </a:ext>
            </a:extLst>
          </p:cNvPr>
          <p:cNvPicPr>
            <a:picLocks noGrp="1" noChangeAspect="1"/>
          </p:cNvPicPr>
          <p:nvPr>
            <p:ph type="pic" sz="quarter" idx="10"/>
          </p:nvPr>
        </p:nvPicPr>
        <p:blipFill>
          <a:blip r:embed="rId2">
            <a:grayscl/>
            <a:extLst>
              <a:ext uri="{28A0092B-C50C-407E-A947-70E740481C1C}">
                <a14:useLocalDpi xmlns:a14="http://schemas.microsoft.com/office/drawing/2010/main" val="0"/>
              </a:ext>
            </a:extLst>
          </a:blip>
          <a:srcRect l="30147" r="30147"/>
          <a:stretch>
            <a:fillRect/>
          </a:stretch>
        </p:blipFill>
        <p:spPr>
          <a:xfrm>
            <a:off x="13541829" y="1485900"/>
            <a:ext cx="2743200" cy="3886200"/>
          </a:xfrm>
        </p:spPr>
      </p:pic>
      <p:pic>
        <p:nvPicPr>
          <p:cNvPr id="23" name="Picture Placeholder 22" descr="A close up of food&#10;&#10;Description automatically generated">
            <a:extLst>
              <a:ext uri="{FF2B5EF4-FFF2-40B4-BE49-F238E27FC236}">
                <a16:creationId xmlns:a16="http://schemas.microsoft.com/office/drawing/2014/main" id="{49810A10-200B-BD61-E841-9BFB69D5109F}"/>
              </a:ext>
            </a:extLst>
          </p:cNvPr>
          <p:cNvPicPr>
            <a:picLocks noGrp="1" noChangeAspect="1"/>
          </p:cNvPicPr>
          <p:nvPr>
            <p:ph type="pic" sz="quarter" idx="11"/>
          </p:nvPr>
        </p:nvPicPr>
        <p:blipFill>
          <a:blip r:embed="rId3">
            <a:grayscl/>
            <a:extLst>
              <a:ext uri="{28A0092B-C50C-407E-A947-70E740481C1C}">
                <a14:useLocalDpi xmlns:a14="http://schemas.microsoft.com/office/drawing/2010/main" val="0"/>
              </a:ext>
            </a:extLst>
          </a:blip>
          <a:srcRect l="30147" r="30147"/>
          <a:stretch>
            <a:fillRect/>
          </a:stretch>
        </p:blipFill>
        <p:spPr>
          <a:xfrm>
            <a:off x="16480972" y="1485900"/>
            <a:ext cx="2743200" cy="3886200"/>
          </a:xfrm>
        </p:spPr>
      </p:pic>
      <p:pic>
        <p:nvPicPr>
          <p:cNvPr id="25" name="Picture Placeholder 24" descr="A close up of food&#10;&#10;Description automatically generated">
            <a:extLst>
              <a:ext uri="{FF2B5EF4-FFF2-40B4-BE49-F238E27FC236}">
                <a16:creationId xmlns:a16="http://schemas.microsoft.com/office/drawing/2014/main" id="{DF3968EE-8394-8568-F9F7-AA99ACB9253B}"/>
              </a:ext>
            </a:extLst>
          </p:cNvPr>
          <p:cNvPicPr>
            <a:picLocks noGrp="1" noChangeAspect="1"/>
          </p:cNvPicPr>
          <p:nvPr>
            <p:ph type="pic" sz="quarter" idx="12"/>
          </p:nvPr>
        </p:nvPicPr>
        <p:blipFill>
          <a:blip r:embed="rId4">
            <a:grayscl/>
            <a:extLst>
              <a:ext uri="{28A0092B-C50C-407E-A947-70E740481C1C}">
                <a14:useLocalDpi xmlns:a14="http://schemas.microsoft.com/office/drawing/2010/main" val="0"/>
              </a:ext>
            </a:extLst>
          </a:blip>
          <a:srcRect l="30147" r="30147"/>
          <a:stretch>
            <a:fillRect/>
          </a:stretch>
        </p:blipFill>
        <p:spPr>
          <a:xfrm>
            <a:off x="19420115" y="1485900"/>
            <a:ext cx="2743200" cy="3886200"/>
          </a:xfrm>
        </p:spPr>
      </p:pic>
      <p:pic>
        <p:nvPicPr>
          <p:cNvPr id="27" name="Picture Placeholder 26" descr="A loaf of bread with almonds in a oval dish&#10;&#10;Description automatically generated">
            <a:extLst>
              <a:ext uri="{FF2B5EF4-FFF2-40B4-BE49-F238E27FC236}">
                <a16:creationId xmlns:a16="http://schemas.microsoft.com/office/drawing/2014/main" id="{624AFEDA-6DFB-4FC1-ADE8-D4C17971F660}"/>
              </a:ext>
            </a:extLst>
          </p:cNvPr>
          <p:cNvPicPr>
            <a:picLocks noGrp="1" noChangeAspect="1"/>
          </p:cNvPicPr>
          <p:nvPr>
            <p:ph type="pic" sz="quarter" idx="13"/>
          </p:nvPr>
        </p:nvPicPr>
        <p:blipFill>
          <a:blip r:embed="rId5">
            <a:grayscl/>
            <a:extLst>
              <a:ext uri="{28A0092B-C50C-407E-A947-70E740481C1C}">
                <a14:useLocalDpi xmlns:a14="http://schemas.microsoft.com/office/drawing/2010/main" val="0"/>
              </a:ext>
            </a:extLst>
          </a:blip>
          <a:srcRect l="30147" r="30147"/>
          <a:stretch>
            <a:fillRect/>
          </a:stretch>
        </p:blipFill>
        <p:spPr>
          <a:xfrm>
            <a:off x="22359258" y="1485900"/>
            <a:ext cx="2743200" cy="3886200"/>
          </a:xfrm>
        </p:spPr>
      </p:pic>
      <p:pic>
        <p:nvPicPr>
          <p:cNvPr id="13" name="Picture Placeholder 12" descr="A close up of food&#10;&#10;Description automatically generated">
            <a:extLst>
              <a:ext uri="{FF2B5EF4-FFF2-40B4-BE49-F238E27FC236}">
                <a16:creationId xmlns:a16="http://schemas.microsoft.com/office/drawing/2014/main" id="{15E2A77A-2929-859C-37DC-7ECDBDA788DD}"/>
              </a:ext>
            </a:extLst>
          </p:cNvPr>
          <p:cNvPicPr>
            <a:picLocks noGrp="1" noChangeAspect="1"/>
          </p:cNvPicPr>
          <p:nvPr>
            <p:ph type="pic" sz="quarter" idx="14"/>
          </p:nvPr>
        </p:nvPicPr>
        <p:blipFill>
          <a:blip r:embed="rId6">
            <a:grayscl/>
            <a:extLst>
              <a:ext uri="{28A0092B-C50C-407E-A947-70E740481C1C}">
                <a14:useLocalDpi xmlns:a14="http://schemas.microsoft.com/office/drawing/2010/main" val="0"/>
              </a:ext>
            </a:extLst>
          </a:blip>
          <a:srcRect l="30147" r="30147"/>
          <a:stretch>
            <a:fillRect/>
          </a:stretch>
        </p:blipFill>
        <p:spPr>
          <a:xfrm>
            <a:off x="1785257" y="1485900"/>
            <a:ext cx="2743200" cy="3886200"/>
          </a:xfrm>
        </p:spPr>
      </p:pic>
      <p:pic>
        <p:nvPicPr>
          <p:cNvPr id="15" name="Picture Placeholder 14" descr="Food on a plate&#10;&#10;Description automatically generated">
            <a:hlinkClick r:id="rId7" action="ppaction://hlinksldjump"/>
            <a:extLst>
              <a:ext uri="{FF2B5EF4-FFF2-40B4-BE49-F238E27FC236}">
                <a16:creationId xmlns:a16="http://schemas.microsoft.com/office/drawing/2014/main" id="{4ED22715-2F41-66F0-2C9B-C180545F75DE}"/>
              </a:ext>
            </a:extLst>
          </p:cNvPr>
          <p:cNvPicPr>
            <a:picLocks noGrp="1" noChangeAspect="1"/>
          </p:cNvPicPr>
          <p:nvPr>
            <p:ph type="pic" sz="quarter" idx="15"/>
          </p:nvPr>
        </p:nvPicPr>
        <p:blipFill>
          <a:blip r:embed="rId8">
            <a:extLst>
              <a:ext uri="{28A0092B-C50C-407E-A947-70E740481C1C}">
                <a14:useLocalDpi xmlns:a14="http://schemas.microsoft.com/office/drawing/2010/main" val="0"/>
              </a:ext>
            </a:extLst>
          </a:blip>
          <a:srcRect l="30147" r="30147"/>
          <a:stretch>
            <a:fillRect/>
          </a:stretch>
        </p:blipFill>
        <p:spPr>
          <a:xfrm>
            <a:off x="4724400" y="1485900"/>
            <a:ext cx="2743200" cy="3886200"/>
          </a:xfrm>
        </p:spPr>
      </p:pic>
      <p:pic>
        <p:nvPicPr>
          <p:cNvPr id="17" name="Picture Placeholder 16" descr="A cupcake with white frosting and a heart on top&#10;&#10;Description automatically generated">
            <a:extLst>
              <a:ext uri="{FF2B5EF4-FFF2-40B4-BE49-F238E27FC236}">
                <a16:creationId xmlns:a16="http://schemas.microsoft.com/office/drawing/2014/main" id="{B0DC0F9A-927D-EA4A-21B0-556A4B1E179C}"/>
              </a:ext>
            </a:extLst>
          </p:cNvPr>
          <p:cNvPicPr>
            <a:picLocks noGrp="1" noChangeAspect="1"/>
          </p:cNvPicPr>
          <p:nvPr>
            <p:ph type="pic" sz="quarter" idx="16"/>
          </p:nvPr>
        </p:nvPicPr>
        <p:blipFill>
          <a:blip r:embed="rId9">
            <a:grayscl/>
            <a:extLst>
              <a:ext uri="{28A0092B-C50C-407E-A947-70E740481C1C}">
                <a14:useLocalDpi xmlns:a14="http://schemas.microsoft.com/office/drawing/2010/main" val="0"/>
              </a:ext>
            </a:extLst>
          </a:blip>
          <a:srcRect l="30147" r="30147"/>
          <a:stretch>
            <a:fillRect/>
          </a:stretch>
        </p:blipFill>
        <p:spPr>
          <a:xfrm>
            <a:off x="7663543" y="1485900"/>
            <a:ext cx="2743200" cy="3886200"/>
          </a:xfrm>
        </p:spPr>
      </p:pic>
      <p:pic>
        <p:nvPicPr>
          <p:cNvPr id="19" name="Picture Placeholder 18" descr="A plate of cookies on a table&#10;&#10;Description automatically generated">
            <a:extLst>
              <a:ext uri="{FF2B5EF4-FFF2-40B4-BE49-F238E27FC236}">
                <a16:creationId xmlns:a16="http://schemas.microsoft.com/office/drawing/2014/main" id="{93E824A4-B3EA-ED4B-019C-0A72559F996F}"/>
              </a:ext>
            </a:extLst>
          </p:cNvPr>
          <p:cNvPicPr>
            <a:picLocks noGrp="1" noChangeAspect="1"/>
          </p:cNvPicPr>
          <p:nvPr>
            <p:ph type="pic" sz="quarter" idx="17"/>
          </p:nvPr>
        </p:nvPicPr>
        <p:blipFill>
          <a:blip r:embed="rId10">
            <a:grayscl/>
            <a:extLst>
              <a:ext uri="{28A0092B-C50C-407E-A947-70E740481C1C}">
                <a14:useLocalDpi xmlns:a14="http://schemas.microsoft.com/office/drawing/2010/main" val="0"/>
              </a:ext>
            </a:extLst>
          </a:blip>
          <a:srcRect l="30147" r="30147"/>
          <a:stretch>
            <a:fillRect/>
          </a:stretch>
        </p:blipFill>
        <p:spPr>
          <a:xfrm>
            <a:off x="10602686" y="1485900"/>
            <a:ext cx="2743200" cy="3886200"/>
          </a:xfrm>
        </p:spPr>
      </p:pic>
      <p:sp>
        <p:nvSpPr>
          <p:cNvPr id="3" name="Oval 2">
            <a:extLst>
              <a:ext uri="{FF2B5EF4-FFF2-40B4-BE49-F238E27FC236}">
                <a16:creationId xmlns:a16="http://schemas.microsoft.com/office/drawing/2014/main" id="{FA62E76D-B709-8524-DB36-6049A4DA7019}"/>
              </a:ext>
            </a:extLst>
          </p:cNvPr>
          <p:cNvSpPr/>
          <p:nvPr/>
        </p:nvSpPr>
        <p:spPr>
          <a:xfrm>
            <a:off x="0" y="851719"/>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20350077-5829-72D6-FD19-2DF6B99DBA0C}"/>
              </a:ext>
            </a:extLst>
          </p:cNvPr>
          <p:cNvSpPr/>
          <p:nvPr/>
        </p:nvSpPr>
        <p:spPr>
          <a:xfrm>
            <a:off x="0" y="4737921"/>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74275BE-5843-EB22-117C-891CB4AEE1C3}"/>
              </a:ext>
            </a:extLst>
          </p:cNvPr>
          <p:cNvSpPr txBox="1"/>
          <p:nvPr/>
        </p:nvSpPr>
        <p:spPr>
          <a:xfrm>
            <a:off x="4648200" y="5401598"/>
            <a:ext cx="2895600" cy="707886"/>
          </a:xfrm>
          <a:prstGeom prst="rect">
            <a:avLst/>
          </a:prstGeom>
          <a:noFill/>
          <a:ln>
            <a:solidFill>
              <a:schemeClr val="tx1"/>
            </a:solidFill>
          </a:ln>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Bánh crepe</a:t>
            </a:r>
            <a:endParaRPr lang="en-GB" sz="4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B017B4-D722-79BB-294C-EF1B79700E5D}"/>
              </a:ext>
            </a:extLst>
          </p:cNvPr>
          <p:cNvSpPr txBox="1"/>
          <p:nvPr/>
        </p:nvSpPr>
        <p:spPr>
          <a:xfrm>
            <a:off x="4648200" y="810071"/>
            <a:ext cx="2895600" cy="646331"/>
          </a:xfrm>
          <a:prstGeom prst="rect">
            <a:avLst/>
          </a:prstGeom>
          <a:noFill/>
          <a:ln>
            <a:solidFill>
              <a:schemeClr val="tx1"/>
            </a:solidFill>
          </a:ln>
        </p:spPr>
        <p:txBody>
          <a:bodyPr wrap="square" rtlCol="0">
            <a:spAutoFit/>
          </a:bodyPr>
          <a:lstStyle/>
          <a:p>
            <a:pPr algn="ctr"/>
            <a:r>
              <a:rPr lang="en-US" sz="3600" dirty="0">
                <a:latin typeface="Arial Black" panose="020B0A04020102020204" pitchFamily="34" charset="0"/>
              </a:rPr>
              <a:t>MENU</a:t>
            </a:r>
            <a:endParaRPr lang="en-GB" sz="3600" dirty="0">
              <a:latin typeface="Arial Black" panose="020B0A04020102020204" pitchFamily="34" charset="0"/>
            </a:endParaRPr>
          </a:p>
        </p:txBody>
      </p:sp>
      <p:pic>
        <p:nvPicPr>
          <p:cNvPr id="9" name="Graphic 8" descr="Arrow: Straight with solid fill">
            <a:hlinkClick r:id="" action="ppaction://hlinkshowjump?jump=previousslide"/>
            <a:extLst>
              <a:ext uri="{FF2B5EF4-FFF2-40B4-BE49-F238E27FC236}">
                <a16:creationId xmlns:a16="http://schemas.microsoft.com/office/drawing/2014/main" id="{DEB96946-43CE-8982-0CA7-72EAF67F09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4883" y="5314917"/>
            <a:ext cx="914400" cy="914400"/>
          </a:xfrm>
          <a:prstGeom prst="rect">
            <a:avLst/>
          </a:prstGeom>
        </p:spPr>
      </p:pic>
      <p:pic>
        <p:nvPicPr>
          <p:cNvPr id="10" name="Graphic 9" descr="Arrow: Straight with solid fill">
            <a:hlinkClick r:id="" action="ppaction://hlinkshowjump?jump=nextslide"/>
            <a:extLst>
              <a:ext uri="{FF2B5EF4-FFF2-40B4-BE49-F238E27FC236}">
                <a16:creationId xmlns:a16="http://schemas.microsoft.com/office/drawing/2014/main" id="{9944C27A-A629-47D5-9296-DECBE5B414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8360229" y="5314917"/>
            <a:ext cx="914400" cy="914400"/>
          </a:xfrm>
          <a:prstGeom prst="rect">
            <a:avLst/>
          </a:prstGeom>
        </p:spPr>
      </p:pic>
    </p:spTree>
    <p:extLst>
      <p:ext uri="{BB962C8B-B14F-4D97-AF65-F5344CB8AC3E}">
        <p14:creationId xmlns:p14="http://schemas.microsoft.com/office/powerpoint/2010/main" val="18247661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stack of pancakes on a table&#10;&#10;Description automatically generated">
            <a:extLst>
              <a:ext uri="{FF2B5EF4-FFF2-40B4-BE49-F238E27FC236}">
                <a16:creationId xmlns:a16="http://schemas.microsoft.com/office/drawing/2014/main" id="{FE3DA3DC-DA12-F8A4-D384-518BBCD42A97}"/>
              </a:ext>
            </a:extLst>
          </p:cNvPr>
          <p:cNvPicPr>
            <a:picLocks noGrp="1" noChangeAspect="1"/>
          </p:cNvPicPr>
          <p:nvPr>
            <p:ph type="pic" sz="quarter" idx="10"/>
          </p:nvPr>
        </p:nvPicPr>
        <p:blipFill>
          <a:blip r:embed="rId2">
            <a:grayscl/>
            <a:extLst>
              <a:ext uri="{28A0092B-C50C-407E-A947-70E740481C1C}">
                <a14:useLocalDpi xmlns:a14="http://schemas.microsoft.com/office/drawing/2010/main" val="0"/>
              </a:ext>
            </a:extLst>
          </a:blip>
          <a:srcRect l="30147" r="30147"/>
          <a:stretch>
            <a:fillRect/>
          </a:stretch>
        </p:blipFill>
        <p:spPr>
          <a:xfrm>
            <a:off x="10602686" y="1485900"/>
            <a:ext cx="2743200" cy="3886200"/>
          </a:xfrm>
        </p:spPr>
      </p:pic>
      <p:pic>
        <p:nvPicPr>
          <p:cNvPr id="23" name="Picture Placeholder 22" descr="A close up of food&#10;&#10;Description automatically generated">
            <a:extLst>
              <a:ext uri="{FF2B5EF4-FFF2-40B4-BE49-F238E27FC236}">
                <a16:creationId xmlns:a16="http://schemas.microsoft.com/office/drawing/2014/main" id="{49810A10-200B-BD61-E841-9BFB69D5109F}"/>
              </a:ext>
            </a:extLst>
          </p:cNvPr>
          <p:cNvPicPr>
            <a:picLocks noGrp="1" noChangeAspect="1"/>
          </p:cNvPicPr>
          <p:nvPr>
            <p:ph type="pic" sz="quarter" idx="11"/>
          </p:nvPr>
        </p:nvPicPr>
        <p:blipFill>
          <a:blip r:embed="rId3">
            <a:grayscl/>
            <a:extLst>
              <a:ext uri="{28A0092B-C50C-407E-A947-70E740481C1C}">
                <a14:useLocalDpi xmlns:a14="http://schemas.microsoft.com/office/drawing/2010/main" val="0"/>
              </a:ext>
            </a:extLst>
          </a:blip>
          <a:srcRect l="30147" r="30147"/>
          <a:stretch>
            <a:fillRect/>
          </a:stretch>
        </p:blipFill>
        <p:spPr>
          <a:xfrm>
            <a:off x="13541829" y="1485900"/>
            <a:ext cx="2743200" cy="3886200"/>
          </a:xfrm>
        </p:spPr>
      </p:pic>
      <p:pic>
        <p:nvPicPr>
          <p:cNvPr id="25" name="Picture Placeholder 24" descr="A close up of food&#10;&#10;Description automatically generated">
            <a:extLst>
              <a:ext uri="{FF2B5EF4-FFF2-40B4-BE49-F238E27FC236}">
                <a16:creationId xmlns:a16="http://schemas.microsoft.com/office/drawing/2014/main" id="{DF3968EE-8394-8568-F9F7-AA99ACB9253B}"/>
              </a:ext>
            </a:extLst>
          </p:cNvPr>
          <p:cNvPicPr>
            <a:picLocks noGrp="1" noChangeAspect="1"/>
          </p:cNvPicPr>
          <p:nvPr>
            <p:ph type="pic" sz="quarter" idx="12"/>
          </p:nvPr>
        </p:nvPicPr>
        <p:blipFill>
          <a:blip r:embed="rId4">
            <a:grayscl/>
            <a:extLst>
              <a:ext uri="{28A0092B-C50C-407E-A947-70E740481C1C}">
                <a14:useLocalDpi xmlns:a14="http://schemas.microsoft.com/office/drawing/2010/main" val="0"/>
              </a:ext>
            </a:extLst>
          </a:blip>
          <a:srcRect l="30147" r="30147"/>
          <a:stretch>
            <a:fillRect/>
          </a:stretch>
        </p:blipFill>
        <p:spPr>
          <a:xfrm>
            <a:off x="16480972" y="1485900"/>
            <a:ext cx="2743200" cy="3886200"/>
          </a:xfrm>
        </p:spPr>
      </p:pic>
      <p:pic>
        <p:nvPicPr>
          <p:cNvPr id="27" name="Picture Placeholder 26" descr="A loaf of bread with almonds in a oval dish&#10;&#10;Description automatically generated">
            <a:extLst>
              <a:ext uri="{FF2B5EF4-FFF2-40B4-BE49-F238E27FC236}">
                <a16:creationId xmlns:a16="http://schemas.microsoft.com/office/drawing/2014/main" id="{624AFEDA-6DFB-4FC1-ADE8-D4C17971F660}"/>
              </a:ext>
            </a:extLst>
          </p:cNvPr>
          <p:cNvPicPr>
            <a:picLocks noGrp="1" noChangeAspect="1"/>
          </p:cNvPicPr>
          <p:nvPr>
            <p:ph type="pic" sz="quarter" idx="13"/>
          </p:nvPr>
        </p:nvPicPr>
        <p:blipFill>
          <a:blip r:embed="rId5">
            <a:grayscl/>
            <a:extLst>
              <a:ext uri="{28A0092B-C50C-407E-A947-70E740481C1C}">
                <a14:useLocalDpi xmlns:a14="http://schemas.microsoft.com/office/drawing/2010/main" val="0"/>
              </a:ext>
            </a:extLst>
          </a:blip>
          <a:srcRect l="30147" r="30147"/>
          <a:stretch>
            <a:fillRect/>
          </a:stretch>
        </p:blipFill>
        <p:spPr>
          <a:xfrm>
            <a:off x="19420115" y="1485900"/>
            <a:ext cx="2743200" cy="3886200"/>
          </a:xfrm>
        </p:spPr>
      </p:pic>
      <p:pic>
        <p:nvPicPr>
          <p:cNvPr id="13" name="Picture Placeholder 12" descr="A close up of food&#10;&#10;Description automatically generated">
            <a:extLst>
              <a:ext uri="{FF2B5EF4-FFF2-40B4-BE49-F238E27FC236}">
                <a16:creationId xmlns:a16="http://schemas.microsoft.com/office/drawing/2014/main" id="{15E2A77A-2929-859C-37DC-7ECDBDA788DD}"/>
              </a:ext>
            </a:extLst>
          </p:cNvPr>
          <p:cNvPicPr>
            <a:picLocks noGrp="1" noChangeAspect="1"/>
          </p:cNvPicPr>
          <p:nvPr>
            <p:ph type="pic" sz="quarter" idx="14"/>
          </p:nvPr>
        </p:nvPicPr>
        <p:blipFill>
          <a:blip r:embed="rId6">
            <a:grayscl/>
            <a:extLst>
              <a:ext uri="{28A0092B-C50C-407E-A947-70E740481C1C}">
                <a14:useLocalDpi xmlns:a14="http://schemas.microsoft.com/office/drawing/2010/main" val="0"/>
              </a:ext>
            </a:extLst>
          </a:blip>
          <a:srcRect l="30147" r="30147"/>
          <a:stretch>
            <a:fillRect/>
          </a:stretch>
        </p:blipFill>
        <p:spPr>
          <a:xfrm>
            <a:off x="-1153886" y="1485900"/>
            <a:ext cx="2743200" cy="3886200"/>
          </a:xfrm>
        </p:spPr>
      </p:pic>
      <p:pic>
        <p:nvPicPr>
          <p:cNvPr id="15" name="Picture Placeholder 14" descr="Food on a plate&#10;&#10;Description automatically generated">
            <a:extLst>
              <a:ext uri="{FF2B5EF4-FFF2-40B4-BE49-F238E27FC236}">
                <a16:creationId xmlns:a16="http://schemas.microsoft.com/office/drawing/2014/main" id="{4ED22715-2F41-66F0-2C9B-C180545F75DE}"/>
              </a:ext>
            </a:extLst>
          </p:cNvPr>
          <p:cNvPicPr>
            <a:picLocks noGrp="1" noChangeAspect="1"/>
          </p:cNvPicPr>
          <p:nvPr>
            <p:ph type="pic" sz="quarter" idx="15"/>
          </p:nvPr>
        </p:nvPicPr>
        <p:blipFill>
          <a:blip r:embed="rId7">
            <a:grayscl/>
            <a:extLst>
              <a:ext uri="{28A0092B-C50C-407E-A947-70E740481C1C}">
                <a14:useLocalDpi xmlns:a14="http://schemas.microsoft.com/office/drawing/2010/main" val="0"/>
              </a:ext>
            </a:extLst>
          </a:blip>
          <a:srcRect l="30147" r="30147"/>
          <a:stretch>
            <a:fillRect/>
          </a:stretch>
        </p:blipFill>
        <p:spPr>
          <a:xfrm>
            <a:off x="1785257" y="1485900"/>
            <a:ext cx="2743200" cy="3886200"/>
          </a:xfrm>
        </p:spPr>
      </p:pic>
      <p:pic>
        <p:nvPicPr>
          <p:cNvPr id="17" name="Picture Placeholder 16" descr="A cupcake with white frosting and a heart on top&#10;&#10;Description automatically generated">
            <a:hlinkClick r:id="rId8" action="ppaction://hlinksldjump"/>
            <a:extLst>
              <a:ext uri="{FF2B5EF4-FFF2-40B4-BE49-F238E27FC236}">
                <a16:creationId xmlns:a16="http://schemas.microsoft.com/office/drawing/2014/main" id="{B0DC0F9A-927D-EA4A-21B0-556A4B1E179C}"/>
              </a:ext>
            </a:extLst>
          </p:cNvPr>
          <p:cNvPicPr>
            <a:picLocks noGrp="1" noChangeAspect="1"/>
          </p:cNvPicPr>
          <p:nvPr>
            <p:ph type="pic" sz="quarter" idx="16"/>
          </p:nvPr>
        </p:nvPicPr>
        <p:blipFill>
          <a:blip r:embed="rId9">
            <a:extLst>
              <a:ext uri="{28A0092B-C50C-407E-A947-70E740481C1C}">
                <a14:useLocalDpi xmlns:a14="http://schemas.microsoft.com/office/drawing/2010/main" val="0"/>
              </a:ext>
            </a:extLst>
          </a:blip>
          <a:srcRect l="30147" r="30147"/>
          <a:stretch>
            <a:fillRect/>
          </a:stretch>
        </p:blipFill>
        <p:spPr>
          <a:xfrm>
            <a:off x="4724400" y="1485900"/>
            <a:ext cx="2743200" cy="3886200"/>
          </a:xfrm>
        </p:spPr>
      </p:pic>
      <p:pic>
        <p:nvPicPr>
          <p:cNvPr id="19" name="Picture Placeholder 18" descr="A plate of cookies on a table&#10;&#10;Description automatically generated">
            <a:extLst>
              <a:ext uri="{FF2B5EF4-FFF2-40B4-BE49-F238E27FC236}">
                <a16:creationId xmlns:a16="http://schemas.microsoft.com/office/drawing/2014/main" id="{93E824A4-B3EA-ED4B-019C-0A72559F996F}"/>
              </a:ext>
            </a:extLst>
          </p:cNvPr>
          <p:cNvPicPr>
            <a:picLocks noGrp="1" noChangeAspect="1"/>
          </p:cNvPicPr>
          <p:nvPr>
            <p:ph type="pic" sz="quarter" idx="17"/>
          </p:nvPr>
        </p:nvPicPr>
        <p:blipFill>
          <a:blip r:embed="rId10">
            <a:grayscl/>
            <a:extLst>
              <a:ext uri="{28A0092B-C50C-407E-A947-70E740481C1C}">
                <a14:useLocalDpi xmlns:a14="http://schemas.microsoft.com/office/drawing/2010/main" val="0"/>
              </a:ext>
            </a:extLst>
          </a:blip>
          <a:srcRect l="30147" r="30147"/>
          <a:stretch>
            <a:fillRect/>
          </a:stretch>
        </p:blipFill>
        <p:spPr>
          <a:xfrm>
            <a:off x="7663543" y="1485900"/>
            <a:ext cx="2743200" cy="3886200"/>
          </a:xfrm>
        </p:spPr>
      </p:pic>
      <p:sp>
        <p:nvSpPr>
          <p:cNvPr id="2" name="Oval 1">
            <a:extLst>
              <a:ext uri="{FF2B5EF4-FFF2-40B4-BE49-F238E27FC236}">
                <a16:creationId xmlns:a16="http://schemas.microsoft.com/office/drawing/2014/main" id="{B8B34A94-4F2D-82A4-E467-735328983229}"/>
              </a:ext>
            </a:extLst>
          </p:cNvPr>
          <p:cNvSpPr/>
          <p:nvPr/>
        </p:nvSpPr>
        <p:spPr>
          <a:xfrm>
            <a:off x="0" y="851719"/>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FCB6FEDD-F265-0B24-177F-415CB94CF4B3}"/>
              </a:ext>
            </a:extLst>
          </p:cNvPr>
          <p:cNvSpPr/>
          <p:nvPr/>
        </p:nvSpPr>
        <p:spPr>
          <a:xfrm>
            <a:off x="0" y="4737921"/>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DD6C96D5-5B91-7DCD-E713-ADDB27B71C73}"/>
              </a:ext>
            </a:extLst>
          </p:cNvPr>
          <p:cNvSpPr/>
          <p:nvPr/>
        </p:nvSpPr>
        <p:spPr>
          <a:xfrm>
            <a:off x="0" y="851719"/>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95332285-3968-5830-B7E5-DABAE34751C8}"/>
              </a:ext>
            </a:extLst>
          </p:cNvPr>
          <p:cNvSpPr/>
          <p:nvPr/>
        </p:nvSpPr>
        <p:spPr>
          <a:xfrm>
            <a:off x="152400" y="4890321"/>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ED7638BF-5999-2C64-6B7A-AE99B8EEE6EF}"/>
              </a:ext>
            </a:extLst>
          </p:cNvPr>
          <p:cNvSpPr txBox="1"/>
          <p:nvPr/>
        </p:nvSpPr>
        <p:spPr>
          <a:xfrm>
            <a:off x="4465865" y="5401598"/>
            <a:ext cx="3254829" cy="707886"/>
          </a:xfrm>
          <a:prstGeom prst="rect">
            <a:avLst/>
          </a:prstGeom>
          <a:noFill/>
          <a:ln>
            <a:solidFill>
              <a:schemeClr val="tx1"/>
            </a:solidFill>
          </a:ln>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Bánh cupcake</a:t>
            </a:r>
            <a:endParaRPr lang="en-GB" sz="4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F701D4D-A5FA-8D6F-7CFE-25A70E3BBE8B}"/>
              </a:ext>
            </a:extLst>
          </p:cNvPr>
          <p:cNvSpPr txBox="1"/>
          <p:nvPr/>
        </p:nvSpPr>
        <p:spPr>
          <a:xfrm>
            <a:off x="4648200" y="810071"/>
            <a:ext cx="2895600" cy="646331"/>
          </a:xfrm>
          <a:prstGeom prst="rect">
            <a:avLst/>
          </a:prstGeom>
          <a:noFill/>
          <a:ln>
            <a:solidFill>
              <a:schemeClr val="tx1"/>
            </a:solidFill>
          </a:ln>
        </p:spPr>
        <p:txBody>
          <a:bodyPr wrap="square" rtlCol="0">
            <a:spAutoFit/>
          </a:bodyPr>
          <a:lstStyle/>
          <a:p>
            <a:pPr algn="ctr"/>
            <a:r>
              <a:rPr lang="en-US" sz="3600" dirty="0">
                <a:latin typeface="Arial Black" panose="020B0A04020102020204" pitchFamily="34" charset="0"/>
              </a:rPr>
              <a:t>MENU</a:t>
            </a:r>
            <a:endParaRPr lang="en-GB" sz="3600" dirty="0">
              <a:latin typeface="Arial Black" panose="020B0A04020102020204" pitchFamily="34" charset="0"/>
            </a:endParaRPr>
          </a:p>
        </p:txBody>
      </p:sp>
      <p:pic>
        <p:nvPicPr>
          <p:cNvPr id="10" name="Graphic 9" descr="Arrow: Straight with solid fill">
            <a:hlinkClick r:id="" action="ppaction://hlinkshowjump?jump=previousslide"/>
            <a:extLst>
              <a:ext uri="{FF2B5EF4-FFF2-40B4-BE49-F238E27FC236}">
                <a16:creationId xmlns:a16="http://schemas.microsoft.com/office/drawing/2014/main" id="{06EA1F93-7B80-9AFE-DFE3-4A0FAB2F8B2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4883" y="5314917"/>
            <a:ext cx="914400" cy="914400"/>
          </a:xfrm>
          <a:prstGeom prst="rect">
            <a:avLst/>
          </a:prstGeom>
        </p:spPr>
      </p:pic>
      <p:pic>
        <p:nvPicPr>
          <p:cNvPr id="11" name="Graphic 10" descr="Arrow: Straight with solid fill">
            <a:hlinkClick r:id="" action="ppaction://hlinkshowjump?jump=nextslide"/>
            <a:extLst>
              <a:ext uri="{FF2B5EF4-FFF2-40B4-BE49-F238E27FC236}">
                <a16:creationId xmlns:a16="http://schemas.microsoft.com/office/drawing/2014/main" id="{2EBD07EC-61D9-94F1-810B-EBA13BAA370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8360229" y="5314917"/>
            <a:ext cx="914400" cy="914400"/>
          </a:xfrm>
          <a:prstGeom prst="rect">
            <a:avLst/>
          </a:prstGeom>
        </p:spPr>
      </p:pic>
    </p:spTree>
    <p:extLst>
      <p:ext uri="{BB962C8B-B14F-4D97-AF65-F5344CB8AC3E}">
        <p14:creationId xmlns:p14="http://schemas.microsoft.com/office/powerpoint/2010/main" val="247159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stack of pancakes on a table&#10;&#10;Description automatically generated">
            <a:extLst>
              <a:ext uri="{FF2B5EF4-FFF2-40B4-BE49-F238E27FC236}">
                <a16:creationId xmlns:a16="http://schemas.microsoft.com/office/drawing/2014/main" id="{FE3DA3DC-DA12-F8A4-D384-518BBCD42A97}"/>
              </a:ext>
            </a:extLst>
          </p:cNvPr>
          <p:cNvPicPr>
            <a:picLocks noGrp="1" noChangeAspect="1"/>
          </p:cNvPicPr>
          <p:nvPr>
            <p:ph type="pic" sz="quarter" idx="10"/>
          </p:nvPr>
        </p:nvPicPr>
        <p:blipFill>
          <a:blip r:embed="rId2">
            <a:grayscl/>
            <a:extLst>
              <a:ext uri="{28A0092B-C50C-407E-A947-70E740481C1C}">
                <a14:useLocalDpi xmlns:a14="http://schemas.microsoft.com/office/drawing/2010/main" val="0"/>
              </a:ext>
            </a:extLst>
          </a:blip>
          <a:srcRect l="30147" r="30147"/>
          <a:stretch>
            <a:fillRect/>
          </a:stretch>
        </p:blipFill>
        <p:spPr>
          <a:xfrm>
            <a:off x="7663543" y="1485900"/>
            <a:ext cx="2743200" cy="3886200"/>
          </a:xfrm>
        </p:spPr>
      </p:pic>
      <p:pic>
        <p:nvPicPr>
          <p:cNvPr id="23" name="Picture Placeholder 22" descr="A close up of food&#10;&#10;Description automatically generated">
            <a:extLst>
              <a:ext uri="{FF2B5EF4-FFF2-40B4-BE49-F238E27FC236}">
                <a16:creationId xmlns:a16="http://schemas.microsoft.com/office/drawing/2014/main" id="{49810A10-200B-BD61-E841-9BFB69D5109F}"/>
              </a:ext>
            </a:extLst>
          </p:cNvPr>
          <p:cNvPicPr>
            <a:picLocks noGrp="1" noChangeAspect="1"/>
          </p:cNvPicPr>
          <p:nvPr>
            <p:ph type="pic" sz="quarter" idx="11"/>
          </p:nvPr>
        </p:nvPicPr>
        <p:blipFill>
          <a:blip r:embed="rId3">
            <a:grayscl/>
            <a:extLst>
              <a:ext uri="{28A0092B-C50C-407E-A947-70E740481C1C}">
                <a14:useLocalDpi xmlns:a14="http://schemas.microsoft.com/office/drawing/2010/main" val="0"/>
              </a:ext>
            </a:extLst>
          </a:blip>
          <a:srcRect l="30147" r="30147"/>
          <a:stretch>
            <a:fillRect/>
          </a:stretch>
        </p:blipFill>
        <p:spPr>
          <a:xfrm>
            <a:off x="10602686" y="1485900"/>
            <a:ext cx="2743200" cy="3886200"/>
          </a:xfrm>
        </p:spPr>
      </p:pic>
      <p:pic>
        <p:nvPicPr>
          <p:cNvPr id="25" name="Picture Placeholder 24" descr="A close up of food&#10;&#10;Description automatically generated">
            <a:extLst>
              <a:ext uri="{FF2B5EF4-FFF2-40B4-BE49-F238E27FC236}">
                <a16:creationId xmlns:a16="http://schemas.microsoft.com/office/drawing/2014/main" id="{DF3968EE-8394-8568-F9F7-AA99ACB9253B}"/>
              </a:ext>
            </a:extLst>
          </p:cNvPr>
          <p:cNvPicPr>
            <a:picLocks noGrp="1" noChangeAspect="1"/>
          </p:cNvPicPr>
          <p:nvPr>
            <p:ph type="pic" sz="quarter" idx="12"/>
          </p:nvPr>
        </p:nvPicPr>
        <p:blipFill>
          <a:blip r:embed="rId4">
            <a:grayscl/>
            <a:extLst>
              <a:ext uri="{28A0092B-C50C-407E-A947-70E740481C1C}">
                <a14:useLocalDpi xmlns:a14="http://schemas.microsoft.com/office/drawing/2010/main" val="0"/>
              </a:ext>
            </a:extLst>
          </a:blip>
          <a:srcRect l="30147" r="30147"/>
          <a:stretch>
            <a:fillRect/>
          </a:stretch>
        </p:blipFill>
        <p:spPr>
          <a:xfrm>
            <a:off x="13541829" y="1485900"/>
            <a:ext cx="2743200" cy="3886200"/>
          </a:xfrm>
        </p:spPr>
      </p:pic>
      <p:pic>
        <p:nvPicPr>
          <p:cNvPr id="27" name="Picture Placeholder 26" descr="A loaf of bread with almonds in a oval dish&#10;&#10;Description automatically generated">
            <a:extLst>
              <a:ext uri="{FF2B5EF4-FFF2-40B4-BE49-F238E27FC236}">
                <a16:creationId xmlns:a16="http://schemas.microsoft.com/office/drawing/2014/main" id="{624AFEDA-6DFB-4FC1-ADE8-D4C17971F660}"/>
              </a:ext>
            </a:extLst>
          </p:cNvPr>
          <p:cNvPicPr>
            <a:picLocks noGrp="1" noChangeAspect="1"/>
          </p:cNvPicPr>
          <p:nvPr>
            <p:ph type="pic" sz="quarter" idx="13"/>
          </p:nvPr>
        </p:nvPicPr>
        <p:blipFill>
          <a:blip r:embed="rId5">
            <a:grayscl/>
            <a:extLst>
              <a:ext uri="{28A0092B-C50C-407E-A947-70E740481C1C}">
                <a14:useLocalDpi xmlns:a14="http://schemas.microsoft.com/office/drawing/2010/main" val="0"/>
              </a:ext>
            </a:extLst>
          </a:blip>
          <a:srcRect l="30147" r="30147"/>
          <a:stretch>
            <a:fillRect/>
          </a:stretch>
        </p:blipFill>
        <p:spPr>
          <a:xfrm>
            <a:off x="16480972" y="1485900"/>
            <a:ext cx="2743200" cy="3886200"/>
          </a:xfrm>
        </p:spPr>
      </p:pic>
      <p:pic>
        <p:nvPicPr>
          <p:cNvPr id="13" name="Picture Placeholder 12" descr="A close up of food&#10;&#10;Description automatically generated">
            <a:extLst>
              <a:ext uri="{FF2B5EF4-FFF2-40B4-BE49-F238E27FC236}">
                <a16:creationId xmlns:a16="http://schemas.microsoft.com/office/drawing/2014/main" id="{15E2A77A-2929-859C-37DC-7ECDBDA788DD}"/>
              </a:ext>
            </a:extLst>
          </p:cNvPr>
          <p:cNvPicPr>
            <a:picLocks noGrp="1" noChangeAspect="1"/>
          </p:cNvPicPr>
          <p:nvPr>
            <p:ph type="pic" sz="quarter" idx="14"/>
          </p:nvPr>
        </p:nvPicPr>
        <p:blipFill>
          <a:blip r:embed="rId6">
            <a:grayscl/>
            <a:extLst>
              <a:ext uri="{28A0092B-C50C-407E-A947-70E740481C1C}">
                <a14:useLocalDpi xmlns:a14="http://schemas.microsoft.com/office/drawing/2010/main" val="0"/>
              </a:ext>
            </a:extLst>
          </a:blip>
          <a:srcRect l="30147" r="30147"/>
          <a:stretch>
            <a:fillRect/>
          </a:stretch>
        </p:blipFill>
        <p:spPr>
          <a:xfrm>
            <a:off x="-4093029" y="1485900"/>
            <a:ext cx="2743200" cy="3886200"/>
          </a:xfrm>
        </p:spPr>
      </p:pic>
      <p:pic>
        <p:nvPicPr>
          <p:cNvPr id="15" name="Picture Placeholder 14" descr="Food on a plate&#10;&#10;Description automatically generated">
            <a:extLst>
              <a:ext uri="{FF2B5EF4-FFF2-40B4-BE49-F238E27FC236}">
                <a16:creationId xmlns:a16="http://schemas.microsoft.com/office/drawing/2014/main" id="{4ED22715-2F41-66F0-2C9B-C180545F75DE}"/>
              </a:ext>
            </a:extLst>
          </p:cNvPr>
          <p:cNvPicPr>
            <a:picLocks noGrp="1" noChangeAspect="1"/>
          </p:cNvPicPr>
          <p:nvPr>
            <p:ph type="pic" sz="quarter" idx="15"/>
          </p:nvPr>
        </p:nvPicPr>
        <p:blipFill>
          <a:blip r:embed="rId7">
            <a:grayscl/>
            <a:extLst>
              <a:ext uri="{28A0092B-C50C-407E-A947-70E740481C1C}">
                <a14:useLocalDpi xmlns:a14="http://schemas.microsoft.com/office/drawing/2010/main" val="0"/>
              </a:ext>
            </a:extLst>
          </a:blip>
          <a:srcRect l="30147" r="30147"/>
          <a:stretch>
            <a:fillRect/>
          </a:stretch>
        </p:blipFill>
        <p:spPr>
          <a:xfrm>
            <a:off x="-1153886" y="1485900"/>
            <a:ext cx="2743200" cy="3886200"/>
          </a:xfrm>
        </p:spPr>
      </p:pic>
      <p:pic>
        <p:nvPicPr>
          <p:cNvPr id="17" name="Picture Placeholder 16" descr="A cupcake with white frosting and a heart on top&#10;&#10;Description automatically generated">
            <a:extLst>
              <a:ext uri="{FF2B5EF4-FFF2-40B4-BE49-F238E27FC236}">
                <a16:creationId xmlns:a16="http://schemas.microsoft.com/office/drawing/2014/main" id="{B0DC0F9A-927D-EA4A-21B0-556A4B1E179C}"/>
              </a:ext>
            </a:extLst>
          </p:cNvPr>
          <p:cNvPicPr>
            <a:picLocks noGrp="1" noChangeAspect="1"/>
          </p:cNvPicPr>
          <p:nvPr>
            <p:ph type="pic" sz="quarter" idx="16"/>
          </p:nvPr>
        </p:nvPicPr>
        <p:blipFill>
          <a:blip r:embed="rId8">
            <a:grayscl/>
            <a:extLst>
              <a:ext uri="{28A0092B-C50C-407E-A947-70E740481C1C}">
                <a14:useLocalDpi xmlns:a14="http://schemas.microsoft.com/office/drawing/2010/main" val="0"/>
              </a:ext>
            </a:extLst>
          </a:blip>
          <a:srcRect l="30147" r="30147"/>
          <a:stretch>
            <a:fillRect/>
          </a:stretch>
        </p:blipFill>
        <p:spPr>
          <a:xfrm>
            <a:off x="1785257" y="1485900"/>
            <a:ext cx="2743200" cy="3886200"/>
          </a:xfrm>
        </p:spPr>
      </p:pic>
      <p:pic>
        <p:nvPicPr>
          <p:cNvPr id="19" name="Picture Placeholder 18" descr="A plate of cookies on a table&#10;&#10;Description automatically generated">
            <a:hlinkClick r:id="rId9" action="ppaction://hlinksldjump"/>
            <a:extLst>
              <a:ext uri="{FF2B5EF4-FFF2-40B4-BE49-F238E27FC236}">
                <a16:creationId xmlns:a16="http://schemas.microsoft.com/office/drawing/2014/main" id="{93E824A4-B3EA-ED4B-019C-0A72559F996F}"/>
              </a:ext>
            </a:extLst>
          </p:cNvPr>
          <p:cNvPicPr>
            <a:picLocks noGrp="1" noChangeAspect="1"/>
          </p:cNvPicPr>
          <p:nvPr>
            <p:ph type="pic" sz="quarter" idx="17"/>
          </p:nvPr>
        </p:nvPicPr>
        <p:blipFill>
          <a:blip r:embed="rId10">
            <a:extLst>
              <a:ext uri="{28A0092B-C50C-407E-A947-70E740481C1C}">
                <a14:useLocalDpi xmlns:a14="http://schemas.microsoft.com/office/drawing/2010/main" val="0"/>
              </a:ext>
            </a:extLst>
          </a:blip>
          <a:srcRect l="30147" r="30147"/>
          <a:stretch>
            <a:fillRect/>
          </a:stretch>
        </p:blipFill>
        <p:spPr>
          <a:xfrm>
            <a:off x="4724400" y="1485900"/>
            <a:ext cx="2743200" cy="3886200"/>
          </a:xfrm>
        </p:spPr>
      </p:pic>
      <p:sp>
        <p:nvSpPr>
          <p:cNvPr id="2" name="Oval 1">
            <a:extLst>
              <a:ext uri="{FF2B5EF4-FFF2-40B4-BE49-F238E27FC236}">
                <a16:creationId xmlns:a16="http://schemas.microsoft.com/office/drawing/2014/main" id="{CB2497F4-B848-8E37-D187-0195D86D1D4E}"/>
              </a:ext>
            </a:extLst>
          </p:cNvPr>
          <p:cNvSpPr/>
          <p:nvPr/>
        </p:nvSpPr>
        <p:spPr>
          <a:xfrm>
            <a:off x="0" y="851719"/>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BE64A296-88A3-6499-83EB-DAC4E2D92198}"/>
              </a:ext>
            </a:extLst>
          </p:cNvPr>
          <p:cNvSpPr/>
          <p:nvPr/>
        </p:nvSpPr>
        <p:spPr>
          <a:xfrm>
            <a:off x="0" y="4737921"/>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EE308BB-0050-8347-F207-43212442FB23}"/>
              </a:ext>
            </a:extLst>
          </p:cNvPr>
          <p:cNvSpPr txBox="1"/>
          <p:nvPr/>
        </p:nvSpPr>
        <p:spPr>
          <a:xfrm>
            <a:off x="4648200" y="5401598"/>
            <a:ext cx="2895600" cy="707886"/>
          </a:xfrm>
          <a:prstGeom prst="rect">
            <a:avLst/>
          </a:prstGeom>
          <a:noFill/>
          <a:ln>
            <a:solidFill>
              <a:schemeClr val="tx1"/>
            </a:solidFill>
          </a:ln>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Bánh </a:t>
            </a:r>
            <a:r>
              <a:rPr lang="en-US" sz="4000" b="1" dirty="0" err="1">
                <a:latin typeface="Times New Roman" panose="02020603050405020304" pitchFamily="18" charset="0"/>
                <a:cs typeface="Times New Roman" panose="02020603050405020304" pitchFamily="18" charset="0"/>
              </a:rPr>
              <a:t>quy</a:t>
            </a:r>
            <a:endParaRPr lang="en-GB"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05FA4B4-ADC4-BFC4-0775-965AFAD4311A}"/>
              </a:ext>
            </a:extLst>
          </p:cNvPr>
          <p:cNvSpPr txBox="1"/>
          <p:nvPr/>
        </p:nvSpPr>
        <p:spPr>
          <a:xfrm>
            <a:off x="4648200" y="810071"/>
            <a:ext cx="2895600" cy="646331"/>
          </a:xfrm>
          <a:prstGeom prst="rect">
            <a:avLst/>
          </a:prstGeom>
          <a:noFill/>
          <a:ln>
            <a:solidFill>
              <a:schemeClr val="tx1"/>
            </a:solidFill>
          </a:ln>
        </p:spPr>
        <p:txBody>
          <a:bodyPr wrap="square" rtlCol="0">
            <a:spAutoFit/>
          </a:bodyPr>
          <a:lstStyle/>
          <a:p>
            <a:pPr algn="ctr"/>
            <a:r>
              <a:rPr lang="en-US" sz="3600" dirty="0">
                <a:latin typeface="Arial Black" panose="020B0A04020102020204" pitchFamily="34" charset="0"/>
              </a:rPr>
              <a:t>MENU</a:t>
            </a:r>
            <a:endParaRPr lang="en-GB" sz="3600" dirty="0">
              <a:latin typeface="Arial Black" panose="020B0A04020102020204" pitchFamily="34" charset="0"/>
            </a:endParaRPr>
          </a:p>
        </p:txBody>
      </p:sp>
      <p:pic>
        <p:nvPicPr>
          <p:cNvPr id="8" name="Graphic 7" descr="Arrow: Straight with solid fill">
            <a:hlinkClick r:id="" action="ppaction://hlinkshowjump?jump=previousslide"/>
            <a:extLst>
              <a:ext uri="{FF2B5EF4-FFF2-40B4-BE49-F238E27FC236}">
                <a16:creationId xmlns:a16="http://schemas.microsoft.com/office/drawing/2014/main" id="{EEF0B0D6-FC68-B41E-9E80-035D99420F7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4883" y="5314917"/>
            <a:ext cx="914400" cy="914400"/>
          </a:xfrm>
          <a:prstGeom prst="rect">
            <a:avLst/>
          </a:prstGeom>
        </p:spPr>
      </p:pic>
      <p:pic>
        <p:nvPicPr>
          <p:cNvPr id="9" name="Graphic 8" descr="Arrow: Straight with solid fill">
            <a:hlinkClick r:id="" action="ppaction://hlinkshowjump?jump=nextslide"/>
            <a:extLst>
              <a:ext uri="{FF2B5EF4-FFF2-40B4-BE49-F238E27FC236}">
                <a16:creationId xmlns:a16="http://schemas.microsoft.com/office/drawing/2014/main" id="{D494290E-220B-F498-1952-44655B46EC9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8360229" y="5314917"/>
            <a:ext cx="914400" cy="914400"/>
          </a:xfrm>
          <a:prstGeom prst="rect">
            <a:avLst/>
          </a:prstGeom>
        </p:spPr>
      </p:pic>
    </p:spTree>
    <p:extLst>
      <p:ext uri="{BB962C8B-B14F-4D97-AF65-F5344CB8AC3E}">
        <p14:creationId xmlns:p14="http://schemas.microsoft.com/office/powerpoint/2010/main" val="2687870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stack of pancakes on a table&#10;&#10;Description automatically generated">
            <a:hlinkClick r:id="rId2" action="ppaction://hlinksldjump"/>
            <a:extLst>
              <a:ext uri="{FF2B5EF4-FFF2-40B4-BE49-F238E27FC236}">
                <a16:creationId xmlns:a16="http://schemas.microsoft.com/office/drawing/2014/main" id="{FE3DA3DC-DA12-F8A4-D384-518BBCD42A9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30147" r="30147"/>
          <a:stretch>
            <a:fillRect/>
          </a:stretch>
        </p:blipFill>
        <p:spPr>
          <a:xfrm>
            <a:off x="4724400" y="1485900"/>
            <a:ext cx="2743200" cy="3886200"/>
          </a:xfrm>
        </p:spPr>
      </p:pic>
      <p:pic>
        <p:nvPicPr>
          <p:cNvPr id="23" name="Picture Placeholder 22" descr="A close up of food&#10;&#10;Description automatically generated">
            <a:extLst>
              <a:ext uri="{FF2B5EF4-FFF2-40B4-BE49-F238E27FC236}">
                <a16:creationId xmlns:a16="http://schemas.microsoft.com/office/drawing/2014/main" id="{49810A10-200B-BD61-E841-9BFB69D5109F}"/>
              </a:ext>
            </a:extLst>
          </p:cNvPr>
          <p:cNvPicPr>
            <a:picLocks noGrp="1" noChangeAspect="1"/>
          </p:cNvPicPr>
          <p:nvPr>
            <p:ph type="pic" sz="quarter" idx="11"/>
          </p:nvPr>
        </p:nvPicPr>
        <p:blipFill>
          <a:blip r:embed="rId4">
            <a:grayscl/>
            <a:extLst>
              <a:ext uri="{28A0092B-C50C-407E-A947-70E740481C1C}">
                <a14:useLocalDpi xmlns:a14="http://schemas.microsoft.com/office/drawing/2010/main" val="0"/>
              </a:ext>
            </a:extLst>
          </a:blip>
          <a:srcRect l="30147" r="30147"/>
          <a:stretch>
            <a:fillRect/>
          </a:stretch>
        </p:blipFill>
        <p:spPr>
          <a:xfrm>
            <a:off x="7663543" y="1485900"/>
            <a:ext cx="2743200" cy="3886200"/>
          </a:xfrm>
        </p:spPr>
      </p:pic>
      <p:pic>
        <p:nvPicPr>
          <p:cNvPr id="25" name="Picture Placeholder 24" descr="A close up of food&#10;&#10;Description automatically generated">
            <a:extLst>
              <a:ext uri="{FF2B5EF4-FFF2-40B4-BE49-F238E27FC236}">
                <a16:creationId xmlns:a16="http://schemas.microsoft.com/office/drawing/2014/main" id="{DF3968EE-8394-8568-F9F7-AA99ACB9253B}"/>
              </a:ext>
            </a:extLst>
          </p:cNvPr>
          <p:cNvPicPr>
            <a:picLocks noGrp="1" noChangeAspect="1"/>
          </p:cNvPicPr>
          <p:nvPr>
            <p:ph type="pic" sz="quarter" idx="12"/>
          </p:nvPr>
        </p:nvPicPr>
        <p:blipFill>
          <a:blip r:embed="rId5">
            <a:grayscl/>
            <a:extLst>
              <a:ext uri="{28A0092B-C50C-407E-A947-70E740481C1C}">
                <a14:useLocalDpi xmlns:a14="http://schemas.microsoft.com/office/drawing/2010/main" val="0"/>
              </a:ext>
            </a:extLst>
          </a:blip>
          <a:srcRect l="30147" r="30147"/>
          <a:stretch>
            <a:fillRect/>
          </a:stretch>
        </p:blipFill>
        <p:spPr>
          <a:xfrm>
            <a:off x="10602686" y="1485900"/>
            <a:ext cx="2743200" cy="3886200"/>
          </a:xfrm>
        </p:spPr>
      </p:pic>
      <p:pic>
        <p:nvPicPr>
          <p:cNvPr id="27" name="Picture Placeholder 26" descr="A loaf of bread with almonds in a oval dish&#10;&#10;Description automatically generated">
            <a:extLst>
              <a:ext uri="{FF2B5EF4-FFF2-40B4-BE49-F238E27FC236}">
                <a16:creationId xmlns:a16="http://schemas.microsoft.com/office/drawing/2014/main" id="{624AFEDA-6DFB-4FC1-ADE8-D4C17971F660}"/>
              </a:ext>
            </a:extLst>
          </p:cNvPr>
          <p:cNvPicPr>
            <a:picLocks noGrp="1" noChangeAspect="1"/>
          </p:cNvPicPr>
          <p:nvPr>
            <p:ph type="pic" sz="quarter" idx="13"/>
          </p:nvPr>
        </p:nvPicPr>
        <p:blipFill>
          <a:blip r:embed="rId6">
            <a:grayscl/>
            <a:extLst>
              <a:ext uri="{28A0092B-C50C-407E-A947-70E740481C1C}">
                <a14:useLocalDpi xmlns:a14="http://schemas.microsoft.com/office/drawing/2010/main" val="0"/>
              </a:ext>
            </a:extLst>
          </a:blip>
          <a:srcRect l="30147" r="30147"/>
          <a:stretch>
            <a:fillRect/>
          </a:stretch>
        </p:blipFill>
        <p:spPr>
          <a:xfrm>
            <a:off x="13541829" y="1485900"/>
            <a:ext cx="2743200" cy="3886200"/>
          </a:xfrm>
        </p:spPr>
      </p:pic>
      <p:pic>
        <p:nvPicPr>
          <p:cNvPr id="13" name="Picture Placeholder 12" descr="A close up of food&#10;&#10;Description automatically generated">
            <a:extLst>
              <a:ext uri="{FF2B5EF4-FFF2-40B4-BE49-F238E27FC236}">
                <a16:creationId xmlns:a16="http://schemas.microsoft.com/office/drawing/2014/main" id="{15E2A77A-2929-859C-37DC-7ECDBDA788DD}"/>
              </a:ext>
            </a:extLst>
          </p:cNvPr>
          <p:cNvPicPr>
            <a:picLocks noGrp="1" noChangeAspect="1"/>
          </p:cNvPicPr>
          <p:nvPr>
            <p:ph type="pic" sz="quarter" idx="14"/>
          </p:nvPr>
        </p:nvPicPr>
        <p:blipFill>
          <a:blip r:embed="rId7">
            <a:grayscl/>
            <a:extLst>
              <a:ext uri="{28A0092B-C50C-407E-A947-70E740481C1C}">
                <a14:useLocalDpi xmlns:a14="http://schemas.microsoft.com/office/drawing/2010/main" val="0"/>
              </a:ext>
            </a:extLst>
          </a:blip>
          <a:srcRect l="30147" r="30147"/>
          <a:stretch>
            <a:fillRect/>
          </a:stretch>
        </p:blipFill>
        <p:spPr>
          <a:xfrm>
            <a:off x="-7032172" y="1485900"/>
            <a:ext cx="2743200" cy="3886200"/>
          </a:xfrm>
        </p:spPr>
      </p:pic>
      <p:pic>
        <p:nvPicPr>
          <p:cNvPr id="15" name="Picture Placeholder 14" descr="Food on a plate&#10;&#10;Description automatically generated">
            <a:extLst>
              <a:ext uri="{FF2B5EF4-FFF2-40B4-BE49-F238E27FC236}">
                <a16:creationId xmlns:a16="http://schemas.microsoft.com/office/drawing/2014/main" id="{4ED22715-2F41-66F0-2C9B-C180545F75DE}"/>
              </a:ext>
            </a:extLst>
          </p:cNvPr>
          <p:cNvPicPr>
            <a:picLocks noGrp="1" noChangeAspect="1"/>
          </p:cNvPicPr>
          <p:nvPr>
            <p:ph type="pic" sz="quarter" idx="15"/>
          </p:nvPr>
        </p:nvPicPr>
        <p:blipFill>
          <a:blip r:embed="rId8">
            <a:grayscl/>
            <a:extLst>
              <a:ext uri="{28A0092B-C50C-407E-A947-70E740481C1C}">
                <a14:useLocalDpi xmlns:a14="http://schemas.microsoft.com/office/drawing/2010/main" val="0"/>
              </a:ext>
            </a:extLst>
          </a:blip>
          <a:srcRect l="30147" r="30147"/>
          <a:stretch>
            <a:fillRect/>
          </a:stretch>
        </p:blipFill>
        <p:spPr>
          <a:xfrm>
            <a:off x="-4093029" y="1485900"/>
            <a:ext cx="2743200" cy="3886200"/>
          </a:xfrm>
        </p:spPr>
      </p:pic>
      <p:pic>
        <p:nvPicPr>
          <p:cNvPr id="17" name="Picture Placeholder 16" descr="A cupcake with white frosting and a heart on top&#10;&#10;Description automatically generated">
            <a:extLst>
              <a:ext uri="{FF2B5EF4-FFF2-40B4-BE49-F238E27FC236}">
                <a16:creationId xmlns:a16="http://schemas.microsoft.com/office/drawing/2014/main" id="{B0DC0F9A-927D-EA4A-21B0-556A4B1E179C}"/>
              </a:ext>
            </a:extLst>
          </p:cNvPr>
          <p:cNvPicPr>
            <a:picLocks noGrp="1" noChangeAspect="1"/>
          </p:cNvPicPr>
          <p:nvPr>
            <p:ph type="pic" sz="quarter" idx="16"/>
          </p:nvPr>
        </p:nvPicPr>
        <p:blipFill>
          <a:blip r:embed="rId9">
            <a:grayscl/>
            <a:extLst>
              <a:ext uri="{28A0092B-C50C-407E-A947-70E740481C1C}">
                <a14:useLocalDpi xmlns:a14="http://schemas.microsoft.com/office/drawing/2010/main" val="0"/>
              </a:ext>
            </a:extLst>
          </a:blip>
          <a:srcRect l="30147" r="30147"/>
          <a:stretch>
            <a:fillRect/>
          </a:stretch>
        </p:blipFill>
        <p:spPr>
          <a:xfrm>
            <a:off x="-1153886" y="1485900"/>
            <a:ext cx="2743200" cy="3886200"/>
          </a:xfrm>
        </p:spPr>
      </p:pic>
      <p:pic>
        <p:nvPicPr>
          <p:cNvPr id="19" name="Picture Placeholder 18" descr="A plate of cookies on a table&#10;&#10;Description automatically generated">
            <a:extLst>
              <a:ext uri="{FF2B5EF4-FFF2-40B4-BE49-F238E27FC236}">
                <a16:creationId xmlns:a16="http://schemas.microsoft.com/office/drawing/2014/main" id="{93E824A4-B3EA-ED4B-019C-0A72559F996F}"/>
              </a:ext>
            </a:extLst>
          </p:cNvPr>
          <p:cNvPicPr>
            <a:picLocks noGrp="1" noChangeAspect="1"/>
          </p:cNvPicPr>
          <p:nvPr>
            <p:ph type="pic" sz="quarter" idx="17"/>
          </p:nvPr>
        </p:nvPicPr>
        <p:blipFill>
          <a:blip r:embed="rId10">
            <a:grayscl/>
            <a:extLst>
              <a:ext uri="{28A0092B-C50C-407E-A947-70E740481C1C}">
                <a14:useLocalDpi xmlns:a14="http://schemas.microsoft.com/office/drawing/2010/main" val="0"/>
              </a:ext>
            </a:extLst>
          </a:blip>
          <a:srcRect l="30147" r="30147"/>
          <a:stretch>
            <a:fillRect/>
          </a:stretch>
        </p:blipFill>
        <p:spPr>
          <a:xfrm>
            <a:off x="1785257" y="1485900"/>
            <a:ext cx="2743200" cy="3886200"/>
          </a:xfrm>
        </p:spPr>
      </p:pic>
      <p:sp>
        <p:nvSpPr>
          <p:cNvPr id="2" name="Oval 1">
            <a:extLst>
              <a:ext uri="{FF2B5EF4-FFF2-40B4-BE49-F238E27FC236}">
                <a16:creationId xmlns:a16="http://schemas.microsoft.com/office/drawing/2014/main" id="{886B680C-45EB-9614-08AA-1B575E058973}"/>
              </a:ext>
            </a:extLst>
          </p:cNvPr>
          <p:cNvSpPr/>
          <p:nvPr/>
        </p:nvSpPr>
        <p:spPr>
          <a:xfrm>
            <a:off x="0" y="851719"/>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092E3F2E-0D3B-54B8-73D6-D4B61AF8F5F9}"/>
              </a:ext>
            </a:extLst>
          </p:cNvPr>
          <p:cNvSpPr/>
          <p:nvPr/>
        </p:nvSpPr>
        <p:spPr>
          <a:xfrm>
            <a:off x="0" y="4737919"/>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DF081F01-E843-354A-7DDC-549901B7534F}"/>
              </a:ext>
            </a:extLst>
          </p:cNvPr>
          <p:cNvSpPr txBox="1"/>
          <p:nvPr/>
        </p:nvSpPr>
        <p:spPr>
          <a:xfrm>
            <a:off x="4288971" y="5401598"/>
            <a:ext cx="3614060" cy="707886"/>
          </a:xfrm>
          <a:prstGeom prst="rect">
            <a:avLst/>
          </a:prstGeom>
          <a:noFill/>
          <a:ln>
            <a:solidFill>
              <a:schemeClr val="tx1"/>
            </a:solidFill>
          </a:ln>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Bánh </a:t>
            </a:r>
            <a:r>
              <a:rPr lang="en-US" sz="4000" b="1" dirty="0" err="1">
                <a:latin typeface="Times New Roman" panose="02020603050405020304" pitchFamily="18" charset="0"/>
                <a:cs typeface="Times New Roman" panose="02020603050405020304" pitchFamily="18" charset="0"/>
              </a:rPr>
              <a:t>doremon</a:t>
            </a:r>
            <a:r>
              <a:rPr lang="en-US" sz="4000" b="1" dirty="0">
                <a:latin typeface="Times New Roman" panose="02020603050405020304" pitchFamily="18" charset="0"/>
                <a:cs typeface="Times New Roman" panose="02020603050405020304" pitchFamily="18" charset="0"/>
              </a:rPr>
              <a:t> </a:t>
            </a:r>
            <a:endParaRPr lang="en-GB"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054F03-5E89-030C-6B58-3CDBACDDB40A}"/>
              </a:ext>
            </a:extLst>
          </p:cNvPr>
          <p:cNvSpPr txBox="1"/>
          <p:nvPr/>
        </p:nvSpPr>
        <p:spPr>
          <a:xfrm>
            <a:off x="4648200" y="810071"/>
            <a:ext cx="2895600" cy="646331"/>
          </a:xfrm>
          <a:prstGeom prst="rect">
            <a:avLst/>
          </a:prstGeom>
          <a:noFill/>
          <a:ln>
            <a:solidFill>
              <a:schemeClr val="tx1"/>
            </a:solidFill>
          </a:ln>
        </p:spPr>
        <p:txBody>
          <a:bodyPr wrap="square" rtlCol="0">
            <a:spAutoFit/>
          </a:bodyPr>
          <a:lstStyle/>
          <a:p>
            <a:pPr algn="ctr"/>
            <a:r>
              <a:rPr lang="en-US" sz="3600" dirty="0">
                <a:latin typeface="Arial Black" panose="020B0A04020102020204" pitchFamily="34" charset="0"/>
              </a:rPr>
              <a:t>MENU</a:t>
            </a:r>
            <a:endParaRPr lang="en-GB" sz="3600" dirty="0">
              <a:latin typeface="Arial Black" panose="020B0A04020102020204" pitchFamily="34" charset="0"/>
            </a:endParaRPr>
          </a:p>
        </p:txBody>
      </p:sp>
      <p:pic>
        <p:nvPicPr>
          <p:cNvPr id="8" name="Graphic 7" descr="Arrow: Straight with solid fill">
            <a:hlinkClick r:id="" action="ppaction://hlinkshowjump?jump=previousslide"/>
            <a:extLst>
              <a:ext uri="{FF2B5EF4-FFF2-40B4-BE49-F238E27FC236}">
                <a16:creationId xmlns:a16="http://schemas.microsoft.com/office/drawing/2014/main" id="{F1B78BE7-44B7-53B2-81C7-EFB752DD198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4883" y="5314917"/>
            <a:ext cx="914400" cy="914400"/>
          </a:xfrm>
          <a:prstGeom prst="rect">
            <a:avLst/>
          </a:prstGeom>
        </p:spPr>
      </p:pic>
      <p:pic>
        <p:nvPicPr>
          <p:cNvPr id="9" name="Graphic 8" descr="Arrow: Straight with solid fill">
            <a:hlinkClick r:id="" action="ppaction://hlinkshowjump?jump=nextslide"/>
            <a:extLst>
              <a:ext uri="{FF2B5EF4-FFF2-40B4-BE49-F238E27FC236}">
                <a16:creationId xmlns:a16="http://schemas.microsoft.com/office/drawing/2014/main" id="{1F2258F2-CB8E-E6B4-4801-C8780EE6E8B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8360229" y="5314917"/>
            <a:ext cx="914400" cy="914400"/>
          </a:xfrm>
          <a:prstGeom prst="rect">
            <a:avLst/>
          </a:prstGeom>
        </p:spPr>
      </p:pic>
    </p:spTree>
    <p:extLst>
      <p:ext uri="{BB962C8B-B14F-4D97-AF65-F5344CB8AC3E}">
        <p14:creationId xmlns:p14="http://schemas.microsoft.com/office/powerpoint/2010/main" val="465490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stack of pancakes on a table&#10;&#10;Description automatically generated">
            <a:extLst>
              <a:ext uri="{FF2B5EF4-FFF2-40B4-BE49-F238E27FC236}">
                <a16:creationId xmlns:a16="http://schemas.microsoft.com/office/drawing/2014/main" id="{FE3DA3DC-DA12-F8A4-D384-518BBCD42A97}"/>
              </a:ext>
            </a:extLst>
          </p:cNvPr>
          <p:cNvPicPr>
            <a:picLocks noGrp="1" noChangeAspect="1"/>
          </p:cNvPicPr>
          <p:nvPr>
            <p:ph type="pic" sz="quarter" idx="10"/>
          </p:nvPr>
        </p:nvPicPr>
        <p:blipFill>
          <a:blip r:embed="rId2">
            <a:grayscl/>
            <a:extLst>
              <a:ext uri="{28A0092B-C50C-407E-A947-70E740481C1C}">
                <a14:useLocalDpi xmlns:a14="http://schemas.microsoft.com/office/drawing/2010/main" val="0"/>
              </a:ext>
            </a:extLst>
          </a:blip>
          <a:srcRect l="30147" r="30147"/>
          <a:stretch>
            <a:fillRect/>
          </a:stretch>
        </p:blipFill>
        <p:spPr>
          <a:xfrm>
            <a:off x="1785257" y="1485900"/>
            <a:ext cx="2743200" cy="3886200"/>
          </a:xfrm>
        </p:spPr>
      </p:pic>
      <p:pic>
        <p:nvPicPr>
          <p:cNvPr id="23" name="Picture Placeholder 22" descr="A close up of food&#10;&#10;Description automatically generated">
            <a:hlinkClick r:id="rId3" action="ppaction://hlinksldjump"/>
            <a:extLst>
              <a:ext uri="{FF2B5EF4-FFF2-40B4-BE49-F238E27FC236}">
                <a16:creationId xmlns:a16="http://schemas.microsoft.com/office/drawing/2014/main" id="{49810A10-200B-BD61-E841-9BFB69D5109F}"/>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0147" r="30147"/>
          <a:stretch>
            <a:fillRect/>
          </a:stretch>
        </p:blipFill>
        <p:spPr>
          <a:xfrm>
            <a:off x="4724400" y="1485900"/>
            <a:ext cx="2743200" cy="3886200"/>
          </a:xfrm>
        </p:spPr>
      </p:pic>
      <p:pic>
        <p:nvPicPr>
          <p:cNvPr id="25" name="Picture Placeholder 24" descr="A close up of food&#10;&#10;Description automatically generated">
            <a:extLst>
              <a:ext uri="{FF2B5EF4-FFF2-40B4-BE49-F238E27FC236}">
                <a16:creationId xmlns:a16="http://schemas.microsoft.com/office/drawing/2014/main" id="{DF3968EE-8394-8568-F9F7-AA99ACB9253B}"/>
              </a:ext>
            </a:extLst>
          </p:cNvPr>
          <p:cNvPicPr>
            <a:picLocks noGrp="1" noChangeAspect="1"/>
          </p:cNvPicPr>
          <p:nvPr>
            <p:ph type="pic" sz="quarter" idx="12"/>
          </p:nvPr>
        </p:nvPicPr>
        <p:blipFill>
          <a:blip r:embed="rId5">
            <a:grayscl/>
            <a:extLst>
              <a:ext uri="{28A0092B-C50C-407E-A947-70E740481C1C}">
                <a14:useLocalDpi xmlns:a14="http://schemas.microsoft.com/office/drawing/2010/main" val="0"/>
              </a:ext>
            </a:extLst>
          </a:blip>
          <a:srcRect l="30147" r="30147"/>
          <a:stretch>
            <a:fillRect/>
          </a:stretch>
        </p:blipFill>
        <p:spPr>
          <a:xfrm>
            <a:off x="7663543" y="1485900"/>
            <a:ext cx="2743200" cy="3886200"/>
          </a:xfrm>
        </p:spPr>
      </p:pic>
      <p:pic>
        <p:nvPicPr>
          <p:cNvPr id="27" name="Picture Placeholder 26" descr="A loaf of bread with almonds in a oval dish&#10;&#10;Description automatically generated">
            <a:extLst>
              <a:ext uri="{FF2B5EF4-FFF2-40B4-BE49-F238E27FC236}">
                <a16:creationId xmlns:a16="http://schemas.microsoft.com/office/drawing/2014/main" id="{624AFEDA-6DFB-4FC1-ADE8-D4C17971F660}"/>
              </a:ext>
            </a:extLst>
          </p:cNvPr>
          <p:cNvPicPr>
            <a:picLocks noGrp="1" noChangeAspect="1"/>
          </p:cNvPicPr>
          <p:nvPr>
            <p:ph type="pic" sz="quarter" idx="13"/>
          </p:nvPr>
        </p:nvPicPr>
        <p:blipFill>
          <a:blip r:embed="rId6">
            <a:grayscl/>
            <a:extLst>
              <a:ext uri="{28A0092B-C50C-407E-A947-70E740481C1C}">
                <a14:useLocalDpi xmlns:a14="http://schemas.microsoft.com/office/drawing/2010/main" val="0"/>
              </a:ext>
            </a:extLst>
          </a:blip>
          <a:srcRect l="30147" r="30147"/>
          <a:stretch>
            <a:fillRect/>
          </a:stretch>
        </p:blipFill>
        <p:spPr>
          <a:xfrm>
            <a:off x="10602686" y="1485900"/>
            <a:ext cx="2743200" cy="3886200"/>
          </a:xfrm>
        </p:spPr>
      </p:pic>
      <p:pic>
        <p:nvPicPr>
          <p:cNvPr id="13" name="Picture Placeholder 12" descr="A close up of food&#10;&#10;Description automatically generated">
            <a:extLst>
              <a:ext uri="{FF2B5EF4-FFF2-40B4-BE49-F238E27FC236}">
                <a16:creationId xmlns:a16="http://schemas.microsoft.com/office/drawing/2014/main" id="{15E2A77A-2929-859C-37DC-7ECDBDA788DD}"/>
              </a:ext>
            </a:extLst>
          </p:cNvPr>
          <p:cNvPicPr>
            <a:picLocks noGrp="1" noChangeAspect="1"/>
          </p:cNvPicPr>
          <p:nvPr>
            <p:ph type="pic" sz="quarter" idx="14"/>
          </p:nvPr>
        </p:nvPicPr>
        <p:blipFill>
          <a:blip r:embed="rId7">
            <a:grayscl/>
            <a:extLst>
              <a:ext uri="{28A0092B-C50C-407E-A947-70E740481C1C}">
                <a14:useLocalDpi xmlns:a14="http://schemas.microsoft.com/office/drawing/2010/main" val="0"/>
              </a:ext>
            </a:extLst>
          </a:blip>
          <a:srcRect l="30147" r="30147"/>
          <a:stretch>
            <a:fillRect/>
          </a:stretch>
        </p:blipFill>
        <p:spPr>
          <a:xfrm>
            <a:off x="-9971315" y="1485900"/>
            <a:ext cx="2743200" cy="3886200"/>
          </a:xfrm>
        </p:spPr>
      </p:pic>
      <p:pic>
        <p:nvPicPr>
          <p:cNvPr id="15" name="Picture Placeholder 14" descr="Food on a plate&#10;&#10;Description automatically generated">
            <a:extLst>
              <a:ext uri="{FF2B5EF4-FFF2-40B4-BE49-F238E27FC236}">
                <a16:creationId xmlns:a16="http://schemas.microsoft.com/office/drawing/2014/main" id="{4ED22715-2F41-66F0-2C9B-C180545F75DE}"/>
              </a:ext>
            </a:extLst>
          </p:cNvPr>
          <p:cNvPicPr>
            <a:picLocks noGrp="1" noChangeAspect="1"/>
          </p:cNvPicPr>
          <p:nvPr>
            <p:ph type="pic" sz="quarter" idx="15"/>
          </p:nvPr>
        </p:nvPicPr>
        <p:blipFill>
          <a:blip r:embed="rId8">
            <a:grayscl/>
            <a:extLst>
              <a:ext uri="{28A0092B-C50C-407E-A947-70E740481C1C}">
                <a14:useLocalDpi xmlns:a14="http://schemas.microsoft.com/office/drawing/2010/main" val="0"/>
              </a:ext>
            </a:extLst>
          </a:blip>
          <a:srcRect l="30147" r="30147"/>
          <a:stretch>
            <a:fillRect/>
          </a:stretch>
        </p:blipFill>
        <p:spPr>
          <a:xfrm>
            <a:off x="-7032172" y="1485900"/>
            <a:ext cx="2743200" cy="3886200"/>
          </a:xfrm>
        </p:spPr>
      </p:pic>
      <p:pic>
        <p:nvPicPr>
          <p:cNvPr id="17" name="Picture Placeholder 16" descr="A cupcake with white frosting and a heart on top&#10;&#10;Description automatically generated">
            <a:extLst>
              <a:ext uri="{FF2B5EF4-FFF2-40B4-BE49-F238E27FC236}">
                <a16:creationId xmlns:a16="http://schemas.microsoft.com/office/drawing/2014/main" id="{B0DC0F9A-927D-EA4A-21B0-556A4B1E179C}"/>
              </a:ext>
            </a:extLst>
          </p:cNvPr>
          <p:cNvPicPr>
            <a:picLocks noGrp="1" noChangeAspect="1"/>
          </p:cNvPicPr>
          <p:nvPr>
            <p:ph type="pic" sz="quarter" idx="16"/>
          </p:nvPr>
        </p:nvPicPr>
        <p:blipFill>
          <a:blip r:embed="rId9">
            <a:grayscl/>
            <a:extLst>
              <a:ext uri="{28A0092B-C50C-407E-A947-70E740481C1C}">
                <a14:useLocalDpi xmlns:a14="http://schemas.microsoft.com/office/drawing/2010/main" val="0"/>
              </a:ext>
            </a:extLst>
          </a:blip>
          <a:srcRect l="30147" r="30147"/>
          <a:stretch>
            <a:fillRect/>
          </a:stretch>
        </p:blipFill>
        <p:spPr>
          <a:xfrm>
            <a:off x="-4093029" y="1485900"/>
            <a:ext cx="2743200" cy="3886200"/>
          </a:xfrm>
        </p:spPr>
      </p:pic>
      <p:pic>
        <p:nvPicPr>
          <p:cNvPr id="19" name="Picture Placeholder 18" descr="A plate of cookies on a table&#10;&#10;Description automatically generated">
            <a:extLst>
              <a:ext uri="{FF2B5EF4-FFF2-40B4-BE49-F238E27FC236}">
                <a16:creationId xmlns:a16="http://schemas.microsoft.com/office/drawing/2014/main" id="{93E824A4-B3EA-ED4B-019C-0A72559F996F}"/>
              </a:ext>
            </a:extLst>
          </p:cNvPr>
          <p:cNvPicPr>
            <a:picLocks noGrp="1" noChangeAspect="1"/>
          </p:cNvPicPr>
          <p:nvPr>
            <p:ph type="pic" sz="quarter" idx="17"/>
          </p:nvPr>
        </p:nvPicPr>
        <p:blipFill>
          <a:blip r:embed="rId10">
            <a:grayscl/>
            <a:extLst>
              <a:ext uri="{28A0092B-C50C-407E-A947-70E740481C1C}">
                <a14:useLocalDpi xmlns:a14="http://schemas.microsoft.com/office/drawing/2010/main" val="0"/>
              </a:ext>
            </a:extLst>
          </a:blip>
          <a:srcRect l="30147" r="30147"/>
          <a:stretch>
            <a:fillRect/>
          </a:stretch>
        </p:blipFill>
        <p:spPr>
          <a:xfrm>
            <a:off x="-1153886" y="1485900"/>
            <a:ext cx="2743200" cy="3886200"/>
          </a:xfrm>
        </p:spPr>
      </p:pic>
      <p:sp>
        <p:nvSpPr>
          <p:cNvPr id="2" name="Oval 1">
            <a:extLst>
              <a:ext uri="{FF2B5EF4-FFF2-40B4-BE49-F238E27FC236}">
                <a16:creationId xmlns:a16="http://schemas.microsoft.com/office/drawing/2014/main" id="{81D2B0EE-B6AB-06DA-4987-CCE0E6E08250}"/>
              </a:ext>
            </a:extLst>
          </p:cNvPr>
          <p:cNvSpPr/>
          <p:nvPr/>
        </p:nvSpPr>
        <p:spPr>
          <a:xfrm>
            <a:off x="0" y="851719"/>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011E872F-1ADF-C695-9DC0-A597F03CF4D5}"/>
              </a:ext>
            </a:extLst>
          </p:cNvPr>
          <p:cNvSpPr/>
          <p:nvPr/>
        </p:nvSpPr>
        <p:spPr>
          <a:xfrm>
            <a:off x="0" y="4737921"/>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53494096-922B-FF19-E243-042C3EA4AB20}"/>
              </a:ext>
            </a:extLst>
          </p:cNvPr>
          <p:cNvSpPr txBox="1"/>
          <p:nvPr/>
        </p:nvSpPr>
        <p:spPr>
          <a:xfrm>
            <a:off x="4205969" y="5401598"/>
            <a:ext cx="3592285" cy="707886"/>
          </a:xfrm>
          <a:prstGeom prst="rect">
            <a:avLst/>
          </a:prstGeom>
          <a:noFill/>
          <a:ln>
            <a:solidFill>
              <a:schemeClr val="tx1"/>
            </a:solidFill>
          </a:ln>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Bánh </a:t>
            </a:r>
            <a:r>
              <a:rPr lang="en-US" sz="4000" b="1" dirty="0" err="1">
                <a:latin typeface="Times New Roman" panose="02020603050405020304" pitchFamily="18" charset="0"/>
                <a:cs typeface="Times New Roman" panose="02020603050405020304" pitchFamily="18" charset="0"/>
              </a:rPr>
              <a:t>phô</a:t>
            </a:r>
            <a:r>
              <a:rPr lang="en-US" sz="4000" b="1" dirty="0">
                <a:latin typeface="Times New Roman" panose="02020603050405020304" pitchFamily="18" charset="0"/>
                <a:cs typeface="Times New Roman" panose="02020603050405020304" pitchFamily="18" charset="0"/>
              </a:rPr>
              <a:t> </a:t>
            </a:r>
            <a:r>
              <a:rPr lang="en-US" sz="4000" b="1" dirty="0" err="1">
                <a:latin typeface="Times New Roman" panose="02020603050405020304" pitchFamily="18" charset="0"/>
                <a:cs typeface="Times New Roman" panose="02020603050405020304" pitchFamily="18" charset="0"/>
              </a:rPr>
              <a:t>mai</a:t>
            </a:r>
            <a:endParaRPr lang="en-GB"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051C835-4A95-54C1-EEFB-C3A88DF1BDA4}"/>
              </a:ext>
            </a:extLst>
          </p:cNvPr>
          <p:cNvSpPr txBox="1"/>
          <p:nvPr/>
        </p:nvSpPr>
        <p:spPr>
          <a:xfrm>
            <a:off x="4648200" y="810071"/>
            <a:ext cx="2895600" cy="646331"/>
          </a:xfrm>
          <a:prstGeom prst="rect">
            <a:avLst/>
          </a:prstGeom>
          <a:noFill/>
          <a:ln>
            <a:solidFill>
              <a:schemeClr val="tx1"/>
            </a:solidFill>
          </a:ln>
        </p:spPr>
        <p:txBody>
          <a:bodyPr wrap="square" rtlCol="0">
            <a:spAutoFit/>
          </a:bodyPr>
          <a:lstStyle/>
          <a:p>
            <a:pPr algn="ctr"/>
            <a:r>
              <a:rPr lang="en-US" sz="3600" dirty="0">
                <a:latin typeface="Arial Black" panose="020B0A04020102020204" pitchFamily="34" charset="0"/>
              </a:rPr>
              <a:t>MENU</a:t>
            </a:r>
            <a:endParaRPr lang="en-GB" sz="3600" dirty="0">
              <a:latin typeface="Arial Black" panose="020B0A04020102020204" pitchFamily="34" charset="0"/>
            </a:endParaRPr>
          </a:p>
        </p:txBody>
      </p:sp>
      <p:pic>
        <p:nvPicPr>
          <p:cNvPr id="6" name="Graphic 5" descr="Arrow: Straight with solid fill">
            <a:hlinkClick r:id="" action="ppaction://hlinkshowjump?jump=previousslide"/>
            <a:extLst>
              <a:ext uri="{FF2B5EF4-FFF2-40B4-BE49-F238E27FC236}">
                <a16:creationId xmlns:a16="http://schemas.microsoft.com/office/drawing/2014/main" id="{1FFC7F18-A62B-9C4D-AD39-3C35F21689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4883" y="5314917"/>
            <a:ext cx="914400" cy="914400"/>
          </a:xfrm>
          <a:prstGeom prst="rect">
            <a:avLst/>
          </a:prstGeom>
        </p:spPr>
      </p:pic>
      <p:pic>
        <p:nvPicPr>
          <p:cNvPr id="7" name="Graphic 6" descr="Arrow: Straight with solid fill">
            <a:hlinkClick r:id="" action="ppaction://hlinkshowjump?jump=nextslide"/>
            <a:extLst>
              <a:ext uri="{FF2B5EF4-FFF2-40B4-BE49-F238E27FC236}">
                <a16:creationId xmlns:a16="http://schemas.microsoft.com/office/drawing/2014/main" id="{F887EB64-EE60-16F3-3E9C-D5E32A61647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8360229" y="5314917"/>
            <a:ext cx="914400" cy="914400"/>
          </a:xfrm>
          <a:prstGeom prst="rect">
            <a:avLst/>
          </a:prstGeom>
        </p:spPr>
      </p:pic>
    </p:spTree>
    <p:extLst>
      <p:ext uri="{BB962C8B-B14F-4D97-AF65-F5344CB8AC3E}">
        <p14:creationId xmlns:p14="http://schemas.microsoft.com/office/powerpoint/2010/main" val="773093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stack of pancakes on a table&#10;&#10;Description automatically generated">
            <a:extLst>
              <a:ext uri="{FF2B5EF4-FFF2-40B4-BE49-F238E27FC236}">
                <a16:creationId xmlns:a16="http://schemas.microsoft.com/office/drawing/2014/main" id="{FE3DA3DC-DA12-F8A4-D384-518BBCD42A97}"/>
              </a:ext>
            </a:extLst>
          </p:cNvPr>
          <p:cNvPicPr>
            <a:picLocks noGrp="1" noChangeAspect="1"/>
          </p:cNvPicPr>
          <p:nvPr>
            <p:ph type="pic" sz="quarter" idx="10"/>
          </p:nvPr>
        </p:nvPicPr>
        <p:blipFill>
          <a:blip r:embed="rId2">
            <a:grayscl/>
            <a:extLst>
              <a:ext uri="{28A0092B-C50C-407E-A947-70E740481C1C}">
                <a14:useLocalDpi xmlns:a14="http://schemas.microsoft.com/office/drawing/2010/main" val="0"/>
              </a:ext>
            </a:extLst>
          </a:blip>
          <a:srcRect l="30147" r="30147"/>
          <a:stretch>
            <a:fillRect/>
          </a:stretch>
        </p:blipFill>
        <p:spPr>
          <a:xfrm>
            <a:off x="-1153886" y="1485900"/>
            <a:ext cx="2743200" cy="3886200"/>
          </a:xfrm>
        </p:spPr>
      </p:pic>
      <p:pic>
        <p:nvPicPr>
          <p:cNvPr id="23" name="Picture Placeholder 22" descr="A close up of food&#10;&#10;Description automatically generated">
            <a:extLst>
              <a:ext uri="{FF2B5EF4-FFF2-40B4-BE49-F238E27FC236}">
                <a16:creationId xmlns:a16="http://schemas.microsoft.com/office/drawing/2014/main" id="{49810A10-200B-BD61-E841-9BFB69D5109F}"/>
              </a:ext>
            </a:extLst>
          </p:cNvPr>
          <p:cNvPicPr>
            <a:picLocks noGrp="1" noChangeAspect="1"/>
          </p:cNvPicPr>
          <p:nvPr>
            <p:ph type="pic" sz="quarter" idx="11"/>
          </p:nvPr>
        </p:nvPicPr>
        <p:blipFill>
          <a:blip r:embed="rId3">
            <a:grayscl/>
            <a:extLst>
              <a:ext uri="{28A0092B-C50C-407E-A947-70E740481C1C}">
                <a14:useLocalDpi xmlns:a14="http://schemas.microsoft.com/office/drawing/2010/main" val="0"/>
              </a:ext>
            </a:extLst>
          </a:blip>
          <a:srcRect l="30147" r="30147"/>
          <a:stretch>
            <a:fillRect/>
          </a:stretch>
        </p:blipFill>
        <p:spPr>
          <a:xfrm>
            <a:off x="1785257" y="1485900"/>
            <a:ext cx="2743200" cy="3886200"/>
          </a:xfrm>
        </p:spPr>
      </p:pic>
      <p:pic>
        <p:nvPicPr>
          <p:cNvPr id="25" name="Picture Placeholder 24" descr="A close up of food&#10;&#10;Description automatically generated">
            <a:hlinkClick r:id="rId4" action="ppaction://hlinksldjump"/>
            <a:extLst>
              <a:ext uri="{FF2B5EF4-FFF2-40B4-BE49-F238E27FC236}">
                <a16:creationId xmlns:a16="http://schemas.microsoft.com/office/drawing/2014/main" id="{DF3968EE-8394-8568-F9F7-AA99ACB9253B}"/>
              </a:ext>
            </a:extLst>
          </p:cNvPr>
          <p:cNvPicPr>
            <a:picLocks noGrp="1" noChangeAspect="1"/>
          </p:cNvPicPr>
          <p:nvPr>
            <p:ph type="pic" sz="quarter" idx="12"/>
          </p:nvPr>
        </p:nvPicPr>
        <p:blipFill>
          <a:blip r:embed="rId5">
            <a:extLst>
              <a:ext uri="{28A0092B-C50C-407E-A947-70E740481C1C}">
                <a14:useLocalDpi xmlns:a14="http://schemas.microsoft.com/office/drawing/2010/main" val="0"/>
              </a:ext>
            </a:extLst>
          </a:blip>
          <a:srcRect l="30147" r="30147"/>
          <a:stretch>
            <a:fillRect/>
          </a:stretch>
        </p:blipFill>
        <p:spPr>
          <a:xfrm>
            <a:off x="4724400" y="1485900"/>
            <a:ext cx="2743200" cy="3886200"/>
          </a:xfrm>
        </p:spPr>
      </p:pic>
      <p:pic>
        <p:nvPicPr>
          <p:cNvPr id="27" name="Picture Placeholder 26" descr="A loaf of bread with almonds in a oval dish&#10;&#10;Description automatically generated">
            <a:extLst>
              <a:ext uri="{FF2B5EF4-FFF2-40B4-BE49-F238E27FC236}">
                <a16:creationId xmlns:a16="http://schemas.microsoft.com/office/drawing/2014/main" id="{624AFEDA-6DFB-4FC1-ADE8-D4C17971F660}"/>
              </a:ext>
            </a:extLst>
          </p:cNvPr>
          <p:cNvPicPr>
            <a:picLocks noGrp="1" noChangeAspect="1"/>
          </p:cNvPicPr>
          <p:nvPr>
            <p:ph type="pic" sz="quarter" idx="13"/>
          </p:nvPr>
        </p:nvPicPr>
        <p:blipFill>
          <a:blip r:embed="rId6">
            <a:grayscl/>
            <a:extLst>
              <a:ext uri="{28A0092B-C50C-407E-A947-70E740481C1C}">
                <a14:useLocalDpi xmlns:a14="http://schemas.microsoft.com/office/drawing/2010/main" val="0"/>
              </a:ext>
            </a:extLst>
          </a:blip>
          <a:srcRect l="30147" r="30147"/>
          <a:stretch>
            <a:fillRect/>
          </a:stretch>
        </p:blipFill>
        <p:spPr>
          <a:xfrm>
            <a:off x="7663543" y="1485900"/>
            <a:ext cx="2743200" cy="3886200"/>
          </a:xfrm>
        </p:spPr>
      </p:pic>
      <p:pic>
        <p:nvPicPr>
          <p:cNvPr id="13" name="Picture Placeholder 12" descr="A close up of food&#10;&#10;Description automatically generated">
            <a:extLst>
              <a:ext uri="{FF2B5EF4-FFF2-40B4-BE49-F238E27FC236}">
                <a16:creationId xmlns:a16="http://schemas.microsoft.com/office/drawing/2014/main" id="{15E2A77A-2929-859C-37DC-7ECDBDA788DD}"/>
              </a:ext>
            </a:extLst>
          </p:cNvPr>
          <p:cNvPicPr>
            <a:picLocks noGrp="1" noChangeAspect="1"/>
          </p:cNvPicPr>
          <p:nvPr>
            <p:ph type="pic" sz="quarter" idx="14"/>
          </p:nvPr>
        </p:nvPicPr>
        <p:blipFill>
          <a:blip r:embed="rId7">
            <a:grayscl/>
            <a:extLst>
              <a:ext uri="{28A0092B-C50C-407E-A947-70E740481C1C}">
                <a14:useLocalDpi xmlns:a14="http://schemas.microsoft.com/office/drawing/2010/main" val="0"/>
              </a:ext>
            </a:extLst>
          </a:blip>
          <a:srcRect l="30147" r="30147"/>
          <a:stretch>
            <a:fillRect/>
          </a:stretch>
        </p:blipFill>
        <p:spPr>
          <a:xfrm>
            <a:off x="-12910458" y="1485900"/>
            <a:ext cx="2743200" cy="3886200"/>
          </a:xfrm>
        </p:spPr>
      </p:pic>
      <p:pic>
        <p:nvPicPr>
          <p:cNvPr id="15" name="Picture Placeholder 14" descr="Food on a plate&#10;&#10;Description automatically generated">
            <a:extLst>
              <a:ext uri="{FF2B5EF4-FFF2-40B4-BE49-F238E27FC236}">
                <a16:creationId xmlns:a16="http://schemas.microsoft.com/office/drawing/2014/main" id="{4ED22715-2F41-66F0-2C9B-C180545F75DE}"/>
              </a:ext>
            </a:extLst>
          </p:cNvPr>
          <p:cNvPicPr>
            <a:picLocks noGrp="1" noChangeAspect="1"/>
          </p:cNvPicPr>
          <p:nvPr>
            <p:ph type="pic" sz="quarter" idx="15"/>
          </p:nvPr>
        </p:nvPicPr>
        <p:blipFill>
          <a:blip r:embed="rId8">
            <a:grayscl/>
            <a:extLst>
              <a:ext uri="{28A0092B-C50C-407E-A947-70E740481C1C}">
                <a14:useLocalDpi xmlns:a14="http://schemas.microsoft.com/office/drawing/2010/main" val="0"/>
              </a:ext>
            </a:extLst>
          </a:blip>
          <a:srcRect l="30147" r="30147"/>
          <a:stretch>
            <a:fillRect/>
          </a:stretch>
        </p:blipFill>
        <p:spPr>
          <a:xfrm>
            <a:off x="-9971315" y="1485900"/>
            <a:ext cx="2743200" cy="3886200"/>
          </a:xfrm>
        </p:spPr>
      </p:pic>
      <p:pic>
        <p:nvPicPr>
          <p:cNvPr id="17" name="Picture Placeholder 16" descr="A cupcake with white frosting and a heart on top&#10;&#10;Description automatically generated">
            <a:extLst>
              <a:ext uri="{FF2B5EF4-FFF2-40B4-BE49-F238E27FC236}">
                <a16:creationId xmlns:a16="http://schemas.microsoft.com/office/drawing/2014/main" id="{B0DC0F9A-927D-EA4A-21B0-556A4B1E179C}"/>
              </a:ext>
            </a:extLst>
          </p:cNvPr>
          <p:cNvPicPr>
            <a:picLocks noGrp="1" noChangeAspect="1"/>
          </p:cNvPicPr>
          <p:nvPr>
            <p:ph type="pic" sz="quarter" idx="16"/>
          </p:nvPr>
        </p:nvPicPr>
        <p:blipFill>
          <a:blip r:embed="rId9">
            <a:grayscl/>
            <a:extLst>
              <a:ext uri="{28A0092B-C50C-407E-A947-70E740481C1C}">
                <a14:useLocalDpi xmlns:a14="http://schemas.microsoft.com/office/drawing/2010/main" val="0"/>
              </a:ext>
            </a:extLst>
          </a:blip>
          <a:srcRect l="30147" r="30147"/>
          <a:stretch>
            <a:fillRect/>
          </a:stretch>
        </p:blipFill>
        <p:spPr>
          <a:xfrm>
            <a:off x="-7032172" y="1485900"/>
            <a:ext cx="2743200" cy="3886200"/>
          </a:xfrm>
        </p:spPr>
      </p:pic>
      <p:pic>
        <p:nvPicPr>
          <p:cNvPr id="19" name="Picture Placeholder 18" descr="A plate of cookies on a table&#10;&#10;Description automatically generated">
            <a:extLst>
              <a:ext uri="{FF2B5EF4-FFF2-40B4-BE49-F238E27FC236}">
                <a16:creationId xmlns:a16="http://schemas.microsoft.com/office/drawing/2014/main" id="{93E824A4-B3EA-ED4B-019C-0A72559F996F}"/>
              </a:ext>
            </a:extLst>
          </p:cNvPr>
          <p:cNvPicPr>
            <a:picLocks noGrp="1" noChangeAspect="1"/>
          </p:cNvPicPr>
          <p:nvPr>
            <p:ph type="pic" sz="quarter" idx="17"/>
          </p:nvPr>
        </p:nvPicPr>
        <p:blipFill>
          <a:blip r:embed="rId10">
            <a:grayscl/>
            <a:extLst>
              <a:ext uri="{28A0092B-C50C-407E-A947-70E740481C1C}">
                <a14:useLocalDpi xmlns:a14="http://schemas.microsoft.com/office/drawing/2010/main" val="0"/>
              </a:ext>
            </a:extLst>
          </a:blip>
          <a:srcRect l="30147" r="30147"/>
          <a:stretch>
            <a:fillRect/>
          </a:stretch>
        </p:blipFill>
        <p:spPr>
          <a:xfrm>
            <a:off x="-4093029" y="1485900"/>
            <a:ext cx="2743200" cy="3886200"/>
          </a:xfrm>
        </p:spPr>
      </p:pic>
      <p:sp>
        <p:nvSpPr>
          <p:cNvPr id="2" name="Oval 1">
            <a:extLst>
              <a:ext uri="{FF2B5EF4-FFF2-40B4-BE49-F238E27FC236}">
                <a16:creationId xmlns:a16="http://schemas.microsoft.com/office/drawing/2014/main" id="{D36E13B9-0BFD-21BC-2995-A26AF5156126}"/>
              </a:ext>
            </a:extLst>
          </p:cNvPr>
          <p:cNvSpPr/>
          <p:nvPr/>
        </p:nvSpPr>
        <p:spPr>
          <a:xfrm>
            <a:off x="0" y="851719"/>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39DF10F6-50F4-F8EF-5E1B-4B5984C9F442}"/>
              </a:ext>
            </a:extLst>
          </p:cNvPr>
          <p:cNvSpPr/>
          <p:nvPr/>
        </p:nvSpPr>
        <p:spPr>
          <a:xfrm>
            <a:off x="0" y="4737921"/>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F552F91-0A2A-6352-CCD5-0CC60CE2A9CB}"/>
              </a:ext>
            </a:extLst>
          </p:cNvPr>
          <p:cNvSpPr txBox="1"/>
          <p:nvPr/>
        </p:nvSpPr>
        <p:spPr>
          <a:xfrm>
            <a:off x="4648200" y="5401598"/>
            <a:ext cx="2895600" cy="707886"/>
          </a:xfrm>
          <a:prstGeom prst="rect">
            <a:avLst/>
          </a:prstGeom>
          <a:noFill/>
          <a:ln>
            <a:solidFill>
              <a:schemeClr val="tx1"/>
            </a:solidFill>
          </a:ln>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Bánh </a:t>
            </a:r>
            <a:r>
              <a:rPr lang="en-US" sz="4000" b="1" dirty="0" err="1">
                <a:latin typeface="Times New Roman" panose="02020603050405020304" pitchFamily="18" charset="0"/>
                <a:cs typeface="Times New Roman" panose="02020603050405020304" pitchFamily="18" charset="0"/>
              </a:rPr>
              <a:t>mì</a:t>
            </a:r>
            <a:r>
              <a:rPr lang="en-US" sz="4000" b="1" dirty="0">
                <a:latin typeface="Times New Roman" panose="02020603050405020304" pitchFamily="18" charset="0"/>
                <a:cs typeface="Times New Roman" panose="02020603050405020304" pitchFamily="18" charset="0"/>
              </a:rPr>
              <a:t> </a:t>
            </a:r>
            <a:endParaRPr lang="en-GB"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1ABF9E4-0FCA-EBC7-08CB-7C2E62DD048E}"/>
              </a:ext>
            </a:extLst>
          </p:cNvPr>
          <p:cNvSpPr txBox="1"/>
          <p:nvPr/>
        </p:nvSpPr>
        <p:spPr>
          <a:xfrm>
            <a:off x="4648200" y="810071"/>
            <a:ext cx="2895600" cy="646331"/>
          </a:xfrm>
          <a:prstGeom prst="rect">
            <a:avLst/>
          </a:prstGeom>
          <a:noFill/>
          <a:ln>
            <a:solidFill>
              <a:schemeClr val="tx1"/>
            </a:solidFill>
          </a:ln>
        </p:spPr>
        <p:txBody>
          <a:bodyPr wrap="square" rtlCol="0">
            <a:spAutoFit/>
          </a:bodyPr>
          <a:lstStyle/>
          <a:p>
            <a:pPr algn="ctr"/>
            <a:r>
              <a:rPr lang="en-US" sz="3600" dirty="0">
                <a:latin typeface="Arial Black" panose="020B0A04020102020204" pitchFamily="34" charset="0"/>
              </a:rPr>
              <a:t>MENU</a:t>
            </a:r>
            <a:endParaRPr lang="en-GB" sz="3600" dirty="0">
              <a:latin typeface="Arial Black" panose="020B0A04020102020204" pitchFamily="34" charset="0"/>
            </a:endParaRPr>
          </a:p>
        </p:txBody>
      </p:sp>
      <p:pic>
        <p:nvPicPr>
          <p:cNvPr id="8" name="Graphic 7" descr="Arrow: Straight with solid fill">
            <a:hlinkClick r:id="" action="ppaction://hlinkshowjump?jump=previousslide"/>
            <a:extLst>
              <a:ext uri="{FF2B5EF4-FFF2-40B4-BE49-F238E27FC236}">
                <a16:creationId xmlns:a16="http://schemas.microsoft.com/office/drawing/2014/main" id="{75CB927A-60F7-DDE2-889B-F958BAB29A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4883" y="5314917"/>
            <a:ext cx="914400" cy="914400"/>
          </a:xfrm>
          <a:prstGeom prst="rect">
            <a:avLst/>
          </a:prstGeom>
        </p:spPr>
      </p:pic>
      <p:pic>
        <p:nvPicPr>
          <p:cNvPr id="9" name="Graphic 8" descr="Arrow: Straight with solid fill">
            <a:hlinkClick r:id="" action="ppaction://hlinkshowjump?jump=nextslide"/>
            <a:extLst>
              <a:ext uri="{FF2B5EF4-FFF2-40B4-BE49-F238E27FC236}">
                <a16:creationId xmlns:a16="http://schemas.microsoft.com/office/drawing/2014/main" id="{67E7EDED-149A-7570-EA53-F39C8081F4A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0800000">
            <a:off x="8360229" y="5314917"/>
            <a:ext cx="914400" cy="914400"/>
          </a:xfrm>
          <a:prstGeom prst="rect">
            <a:avLst/>
          </a:prstGeom>
        </p:spPr>
      </p:pic>
    </p:spTree>
    <p:extLst>
      <p:ext uri="{BB962C8B-B14F-4D97-AF65-F5344CB8AC3E}">
        <p14:creationId xmlns:p14="http://schemas.microsoft.com/office/powerpoint/2010/main" val="39860358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stack of pancakes on a table&#10;&#10;Description automatically generated">
            <a:extLst>
              <a:ext uri="{FF2B5EF4-FFF2-40B4-BE49-F238E27FC236}">
                <a16:creationId xmlns:a16="http://schemas.microsoft.com/office/drawing/2014/main" id="{FE3DA3DC-DA12-F8A4-D384-518BBCD42A97}"/>
              </a:ext>
            </a:extLst>
          </p:cNvPr>
          <p:cNvPicPr>
            <a:picLocks noGrp="1" noChangeAspect="1"/>
          </p:cNvPicPr>
          <p:nvPr>
            <p:ph type="pic" sz="quarter" idx="10"/>
          </p:nvPr>
        </p:nvPicPr>
        <p:blipFill>
          <a:blip r:embed="rId2">
            <a:grayscl/>
            <a:extLst>
              <a:ext uri="{28A0092B-C50C-407E-A947-70E740481C1C}">
                <a14:useLocalDpi xmlns:a14="http://schemas.microsoft.com/office/drawing/2010/main" val="0"/>
              </a:ext>
            </a:extLst>
          </a:blip>
          <a:srcRect l="30147" r="30147"/>
          <a:stretch>
            <a:fillRect/>
          </a:stretch>
        </p:blipFill>
        <p:spPr>
          <a:xfrm>
            <a:off x="-4093029" y="1485900"/>
            <a:ext cx="2743200" cy="3886200"/>
          </a:xfrm>
        </p:spPr>
      </p:pic>
      <p:pic>
        <p:nvPicPr>
          <p:cNvPr id="23" name="Picture Placeholder 22" descr="A close up of food&#10;&#10;Description automatically generated">
            <a:extLst>
              <a:ext uri="{FF2B5EF4-FFF2-40B4-BE49-F238E27FC236}">
                <a16:creationId xmlns:a16="http://schemas.microsoft.com/office/drawing/2014/main" id="{49810A10-200B-BD61-E841-9BFB69D5109F}"/>
              </a:ext>
            </a:extLst>
          </p:cNvPr>
          <p:cNvPicPr>
            <a:picLocks noGrp="1" noChangeAspect="1"/>
          </p:cNvPicPr>
          <p:nvPr>
            <p:ph type="pic" sz="quarter" idx="11"/>
          </p:nvPr>
        </p:nvPicPr>
        <p:blipFill>
          <a:blip r:embed="rId3">
            <a:grayscl/>
            <a:extLst>
              <a:ext uri="{28A0092B-C50C-407E-A947-70E740481C1C}">
                <a14:useLocalDpi xmlns:a14="http://schemas.microsoft.com/office/drawing/2010/main" val="0"/>
              </a:ext>
            </a:extLst>
          </a:blip>
          <a:srcRect l="30147" r="30147"/>
          <a:stretch>
            <a:fillRect/>
          </a:stretch>
        </p:blipFill>
        <p:spPr>
          <a:xfrm>
            <a:off x="-1153886" y="1485900"/>
            <a:ext cx="2743200" cy="3886200"/>
          </a:xfrm>
        </p:spPr>
      </p:pic>
      <p:pic>
        <p:nvPicPr>
          <p:cNvPr id="25" name="Picture Placeholder 24" descr="A close up of food&#10;&#10;Description automatically generated">
            <a:extLst>
              <a:ext uri="{FF2B5EF4-FFF2-40B4-BE49-F238E27FC236}">
                <a16:creationId xmlns:a16="http://schemas.microsoft.com/office/drawing/2014/main" id="{DF3968EE-8394-8568-F9F7-AA99ACB9253B}"/>
              </a:ext>
            </a:extLst>
          </p:cNvPr>
          <p:cNvPicPr>
            <a:picLocks noGrp="1" noChangeAspect="1"/>
          </p:cNvPicPr>
          <p:nvPr>
            <p:ph type="pic" sz="quarter" idx="12"/>
          </p:nvPr>
        </p:nvPicPr>
        <p:blipFill>
          <a:blip r:embed="rId4">
            <a:grayscl/>
            <a:extLst>
              <a:ext uri="{28A0092B-C50C-407E-A947-70E740481C1C}">
                <a14:useLocalDpi xmlns:a14="http://schemas.microsoft.com/office/drawing/2010/main" val="0"/>
              </a:ext>
            </a:extLst>
          </a:blip>
          <a:srcRect l="30147" r="30147"/>
          <a:stretch>
            <a:fillRect/>
          </a:stretch>
        </p:blipFill>
        <p:spPr>
          <a:xfrm>
            <a:off x="1785257" y="1485900"/>
            <a:ext cx="2743200" cy="3886200"/>
          </a:xfrm>
        </p:spPr>
      </p:pic>
      <p:pic>
        <p:nvPicPr>
          <p:cNvPr id="27" name="Picture Placeholder 26" descr="A loaf of bread with almonds in a oval dish&#10;&#10;Description automatically generated">
            <a:hlinkClick r:id="rId5" action="ppaction://hlinksldjump"/>
            <a:extLst>
              <a:ext uri="{FF2B5EF4-FFF2-40B4-BE49-F238E27FC236}">
                <a16:creationId xmlns:a16="http://schemas.microsoft.com/office/drawing/2014/main" id="{624AFEDA-6DFB-4FC1-ADE8-D4C17971F660}"/>
              </a:ext>
            </a:extLst>
          </p:cNvPr>
          <p:cNvPicPr>
            <a:picLocks noGrp="1" noChangeAspect="1"/>
          </p:cNvPicPr>
          <p:nvPr>
            <p:ph type="pic" sz="quarter" idx="13"/>
          </p:nvPr>
        </p:nvPicPr>
        <p:blipFill>
          <a:blip r:embed="rId6">
            <a:extLst>
              <a:ext uri="{28A0092B-C50C-407E-A947-70E740481C1C}">
                <a14:useLocalDpi xmlns:a14="http://schemas.microsoft.com/office/drawing/2010/main" val="0"/>
              </a:ext>
            </a:extLst>
          </a:blip>
          <a:srcRect l="30147" r="30147"/>
          <a:stretch>
            <a:fillRect/>
          </a:stretch>
        </p:blipFill>
        <p:spPr>
          <a:xfrm>
            <a:off x="4724400" y="1485900"/>
            <a:ext cx="2743200" cy="3886200"/>
          </a:xfrm>
        </p:spPr>
      </p:pic>
      <p:pic>
        <p:nvPicPr>
          <p:cNvPr id="13" name="Picture Placeholder 12" descr="A close up of food&#10;&#10;Description automatically generated">
            <a:extLst>
              <a:ext uri="{FF2B5EF4-FFF2-40B4-BE49-F238E27FC236}">
                <a16:creationId xmlns:a16="http://schemas.microsoft.com/office/drawing/2014/main" id="{15E2A77A-2929-859C-37DC-7ECDBDA788DD}"/>
              </a:ext>
            </a:extLst>
          </p:cNvPr>
          <p:cNvPicPr>
            <a:picLocks noGrp="1" noChangeAspect="1"/>
          </p:cNvPicPr>
          <p:nvPr>
            <p:ph type="pic" sz="quarter" idx="14"/>
          </p:nvPr>
        </p:nvPicPr>
        <p:blipFill>
          <a:blip r:embed="rId7">
            <a:grayscl/>
            <a:extLst>
              <a:ext uri="{28A0092B-C50C-407E-A947-70E740481C1C}">
                <a14:useLocalDpi xmlns:a14="http://schemas.microsoft.com/office/drawing/2010/main" val="0"/>
              </a:ext>
            </a:extLst>
          </a:blip>
          <a:srcRect l="30147" r="30147"/>
          <a:stretch>
            <a:fillRect/>
          </a:stretch>
        </p:blipFill>
        <p:spPr>
          <a:xfrm>
            <a:off x="-15849601" y="1485900"/>
            <a:ext cx="2743200" cy="3886200"/>
          </a:xfrm>
        </p:spPr>
      </p:pic>
      <p:pic>
        <p:nvPicPr>
          <p:cNvPr id="15" name="Picture Placeholder 14" descr="Food on a plate&#10;&#10;Description automatically generated">
            <a:extLst>
              <a:ext uri="{FF2B5EF4-FFF2-40B4-BE49-F238E27FC236}">
                <a16:creationId xmlns:a16="http://schemas.microsoft.com/office/drawing/2014/main" id="{4ED22715-2F41-66F0-2C9B-C180545F75DE}"/>
              </a:ext>
            </a:extLst>
          </p:cNvPr>
          <p:cNvPicPr>
            <a:picLocks noGrp="1" noChangeAspect="1"/>
          </p:cNvPicPr>
          <p:nvPr>
            <p:ph type="pic" sz="quarter" idx="15"/>
          </p:nvPr>
        </p:nvPicPr>
        <p:blipFill>
          <a:blip r:embed="rId8">
            <a:grayscl/>
            <a:extLst>
              <a:ext uri="{28A0092B-C50C-407E-A947-70E740481C1C}">
                <a14:useLocalDpi xmlns:a14="http://schemas.microsoft.com/office/drawing/2010/main" val="0"/>
              </a:ext>
            </a:extLst>
          </a:blip>
          <a:srcRect l="30147" r="30147"/>
          <a:stretch>
            <a:fillRect/>
          </a:stretch>
        </p:blipFill>
        <p:spPr>
          <a:xfrm>
            <a:off x="-12910458" y="1485900"/>
            <a:ext cx="2743200" cy="3886200"/>
          </a:xfrm>
        </p:spPr>
      </p:pic>
      <p:pic>
        <p:nvPicPr>
          <p:cNvPr id="17" name="Picture Placeholder 16" descr="A cupcake with white frosting and a heart on top&#10;&#10;Description automatically generated">
            <a:extLst>
              <a:ext uri="{FF2B5EF4-FFF2-40B4-BE49-F238E27FC236}">
                <a16:creationId xmlns:a16="http://schemas.microsoft.com/office/drawing/2014/main" id="{B0DC0F9A-927D-EA4A-21B0-556A4B1E179C}"/>
              </a:ext>
            </a:extLst>
          </p:cNvPr>
          <p:cNvPicPr>
            <a:picLocks noGrp="1" noChangeAspect="1"/>
          </p:cNvPicPr>
          <p:nvPr>
            <p:ph type="pic" sz="quarter" idx="16"/>
          </p:nvPr>
        </p:nvPicPr>
        <p:blipFill>
          <a:blip r:embed="rId9">
            <a:grayscl/>
            <a:extLst>
              <a:ext uri="{28A0092B-C50C-407E-A947-70E740481C1C}">
                <a14:useLocalDpi xmlns:a14="http://schemas.microsoft.com/office/drawing/2010/main" val="0"/>
              </a:ext>
            </a:extLst>
          </a:blip>
          <a:srcRect l="30147" r="30147"/>
          <a:stretch>
            <a:fillRect/>
          </a:stretch>
        </p:blipFill>
        <p:spPr>
          <a:xfrm>
            <a:off x="-9971315" y="1485900"/>
            <a:ext cx="2743200" cy="3886200"/>
          </a:xfrm>
        </p:spPr>
      </p:pic>
      <p:pic>
        <p:nvPicPr>
          <p:cNvPr id="19" name="Picture Placeholder 18" descr="A plate of cookies on a table&#10;&#10;Description automatically generated">
            <a:extLst>
              <a:ext uri="{FF2B5EF4-FFF2-40B4-BE49-F238E27FC236}">
                <a16:creationId xmlns:a16="http://schemas.microsoft.com/office/drawing/2014/main" id="{93E824A4-B3EA-ED4B-019C-0A72559F996F}"/>
              </a:ext>
            </a:extLst>
          </p:cNvPr>
          <p:cNvPicPr>
            <a:picLocks noGrp="1" noChangeAspect="1"/>
          </p:cNvPicPr>
          <p:nvPr>
            <p:ph type="pic" sz="quarter" idx="17"/>
          </p:nvPr>
        </p:nvPicPr>
        <p:blipFill>
          <a:blip r:embed="rId10">
            <a:grayscl/>
            <a:extLst>
              <a:ext uri="{28A0092B-C50C-407E-A947-70E740481C1C}">
                <a14:useLocalDpi xmlns:a14="http://schemas.microsoft.com/office/drawing/2010/main" val="0"/>
              </a:ext>
            </a:extLst>
          </a:blip>
          <a:srcRect l="30147" r="30147"/>
          <a:stretch>
            <a:fillRect/>
          </a:stretch>
        </p:blipFill>
        <p:spPr>
          <a:xfrm>
            <a:off x="-7032172" y="1485900"/>
            <a:ext cx="2743200" cy="3886200"/>
          </a:xfrm>
        </p:spPr>
      </p:pic>
      <p:sp>
        <p:nvSpPr>
          <p:cNvPr id="2" name="Oval 1">
            <a:extLst>
              <a:ext uri="{FF2B5EF4-FFF2-40B4-BE49-F238E27FC236}">
                <a16:creationId xmlns:a16="http://schemas.microsoft.com/office/drawing/2014/main" id="{1879B93A-D8F0-6953-79B5-DB19E7501DFC}"/>
              </a:ext>
            </a:extLst>
          </p:cNvPr>
          <p:cNvSpPr/>
          <p:nvPr/>
        </p:nvSpPr>
        <p:spPr>
          <a:xfrm>
            <a:off x="0" y="851719"/>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a:extLst>
              <a:ext uri="{FF2B5EF4-FFF2-40B4-BE49-F238E27FC236}">
                <a16:creationId xmlns:a16="http://schemas.microsoft.com/office/drawing/2014/main" id="{10ADA5C1-35A5-8D82-108D-285CDAA135C7}"/>
              </a:ext>
            </a:extLst>
          </p:cNvPr>
          <p:cNvSpPr/>
          <p:nvPr/>
        </p:nvSpPr>
        <p:spPr>
          <a:xfrm>
            <a:off x="0" y="4737921"/>
            <a:ext cx="12192000" cy="126836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CA1E1D1-8C0C-5678-2E10-B55E06D02F9B}"/>
              </a:ext>
            </a:extLst>
          </p:cNvPr>
          <p:cNvSpPr txBox="1"/>
          <p:nvPr/>
        </p:nvSpPr>
        <p:spPr>
          <a:xfrm>
            <a:off x="4648200" y="5401598"/>
            <a:ext cx="2895600" cy="707886"/>
          </a:xfrm>
          <a:prstGeom prst="rect">
            <a:avLst/>
          </a:prstGeom>
          <a:noFill/>
          <a:ln>
            <a:solidFill>
              <a:schemeClr val="tx1"/>
            </a:solidFill>
          </a:ln>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Bánh </a:t>
            </a:r>
            <a:r>
              <a:rPr lang="en-US" sz="4000" b="1" dirty="0" err="1">
                <a:latin typeface="Times New Roman" panose="02020603050405020304" pitchFamily="18" charset="0"/>
                <a:cs typeface="Times New Roman" panose="02020603050405020304" pitchFamily="18" charset="0"/>
              </a:rPr>
              <a:t>tiêu</a:t>
            </a:r>
            <a:endParaRPr lang="en-GB" sz="4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773C1C0-E0A2-E694-625F-9D95957813C4}"/>
              </a:ext>
            </a:extLst>
          </p:cNvPr>
          <p:cNvSpPr txBox="1"/>
          <p:nvPr/>
        </p:nvSpPr>
        <p:spPr>
          <a:xfrm>
            <a:off x="4648200" y="810071"/>
            <a:ext cx="2895600" cy="646331"/>
          </a:xfrm>
          <a:prstGeom prst="rect">
            <a:avLst/>
          </a:prstGeom>
          <a:noFill/>
          <a:ln>
            <a:solidFill>
              <a:schemeClr val="tx1"/>
            </a:solidFill>
          </a:ln>
        </p:spPr>
        <p:txBody>
          <a:bodyPr wrap="square" rtlCol="0">
            <a:spAutoFit/>
          </a:bodyPr>
          <a:lstStyle/>
          <a:p>
            <a:pPr algn="ctr"/>
            <a:r>
              <a:rPr lang="en-US" sz="3600" dirty="0">
                <a:latin typeface="Arial Black" panose="020B0A04020102020204" pitchFamily="34" charset="0"/>
              </a:rPr>
              <a:t>MENU</a:t>
            </a:r>
            <a:endParaRPr lang="en-GB" sz="3600" dirty="0">
              <a:latin typeface="Arial Black" panose="020B0A04020102020204" pitchFamily="34" charset="0"/>
            </a:endParaRPr>
          </a:p>
        </p:txBody>
      </p:sp>
      <p:pic>
        <p:nvPicPr>
          <p:cNvPr id="8" name="Graphic 7" descr="Arrow: Straight with solid fill">
            <a:hlinkClick r:id="" action="ppaction://hlinkshowjump?jump=previousslide"/>
            <a:extLst>
              <a:ext uri="{FF2B5EF4-FFF2-40B4-BE49-F238E27FC236}">
                <a16:creationId xmlns:a16="http://schemas.microsoft.com/office/drawing/2014/main" id="{C0CD492B-B147-41E8-5D34-EE410860DCA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94883" y="5314917"/>
            <a:ext cx="914400" cy="914400"/>
          </a:xfrm>
          <a:prstGeom prst="rect">
            <a:avLst/>
          </a:prstGeom>
        </p:spPr>
      </p:pic>
    </p:spTree>
    <p:extLst>
      <p:ext uri="{BB962C8B-B14F-4D97-AF65-F5344CB8AC3E}">
        <p14:creationId xmlns:p14="http://schemas.microsoft.com/office/powerpoint/2010/main" val="2089269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25" descr="A close up of food&#10;&#10;Description automatically generated">
            <a:extLst>
              <a:ext uri="{FF2B5EF4-FFF2-40B4-BE49-F238E27FC236}">
                <a16:creationId xmlns:a16="http://schemas.microsoft.com/office/drawing/2014/main" id="{96E563BE-A500-DA0B-B56E-94AC78694A8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147" r="30147"/>
          <a:stretch>
            <a:fillRect/>
          </a:stretch>
        </p:blipFill>
        <p:spPr>
          <a:xfrm>
            <a:off x="781050" y="685800"/>
            <a:ext cx="3872753" cy="5486400"/>
          </a:xfrm>
        </p:spPr>
      </p:pic>
      <p:sp>
        <p:nvSpPr>
          <p:cNvPr id="28" name="TextBox 27">
            <a:extLst>
              <a:ext uri="{FF2B5EF4-FFF2-40B4-BE49-F238E27FC236}">
                <a16:creationId xmlns:a16="http://schemas.microsoft.com/office/drawing/2014/main" id="{C49100BE-89D6-9FBA-E4E9-E32B30BB5450}"/>
              </a:ext>
            </a:extLst>
          </p:cNvPr>
          <p:cNvSpPr txBox="1"/>
          <p:nvPr/>
        </p:nvSpPr>
        <p:spPr>
          <a:xfrm>
            <a:off x="5505450" y="1600200"/>
            <a:ext cx="5905500" cy="3416320"/>
          </a:xfrm>
          <a:prstGeom prst="rect">
            <a:avLst/>
          </a:prstGeom>
          <a:noFill/>
        </p:spPr>
        <p:txBody>
          <a:bodyPr wrap="square" rtlCol="0">
            <a:spAutoFit/>
          </a:bodyPr>
          <a:lstStyle/>
          <a:p>
            <a:r>
              <a:rPr lang="vi-VN" sz="3600" b="1" i="0" u="none" strike="noStrike" dirty="0">
                <a:effectLst/>
                <a:latin typeface="Times New Roman" panose="02020603050405020304" pitchFamily="18" charset="0"/>
                <a:cs typeface="Times New Roman" panose="02020603050405020304" pitchFamily="18" charset="0"/>
              </a:rPr>
              <a:t>Bánh chuối Thái Lan</a:t>
            </a:r>
            <a:r>
              <a:rPr lang="vi-VN" sz="3600" b="1" i="0" dirty="0">
                <a:effectLst/>
                <a:latin typeface="Times New Roman" panose="02020603050405020304" pitchFamily="18" charset="0"/>
                <a:cs typeface="Times New Roman" panose="02020603050405020304" pitchFamily="18" charset="0"/>
              </a:rPr>
              <a:t> </a:t>
            </a:r>
            <a:r>
              <a:rPr lang="vi-VN" sz="3600" i="0" dirty="0">
                <a:effectLst/>
                <a:latin typeface="Times New Roman" panose="02020603050405020304" pitchFamily="18" charset="0"/>
                <a:cs typeface="Times New Roman" panose="02020603050405020304" pitchFamily="18" charset="0"/>
              </a:rPr>
              <a:t>là một loại bánh đã từng được các tín đồ ăn vặt truy lùng. Bánh có hương vị béo thơm được nhiều người yêu thích mà lại có cách làm đơn giản.</a:t>
            </a:r>
            <a:endParaRPr lang="en-GB" sz="3600" dirty="0">
              <a:latin typeface="Times New Roman" panose="02020603050405020304" pitchFamily="18" charset="0"/>
              <a:cs typeface="Times New Roman" panose="02020603050405020304" pitchFamily="18" charset="0"/>
            </a:endParaRPr>
          </a:p>
        </p:txBody>
      </p:sp>
      <p:pic>
        <p:nvPicPr>
          <p:cNvPr id="30" name="Graphic 29" descr="Back with solid fill">
            <a:hlinkClick r:id="rId3" action="ppaction://hlinksldjump"/>
            <a:extLst>
              <a:ext uri="{FF2B5EF4-FFF2-40B4-BE49-F238E27FC236}">
                <a16:creationId xmlns:a16="http://schemas.microsoft.com/office/drawing/2014/main" id="{D9AEB56A-EF47-844A-13ED-427D972DB8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450" y="685800"/>
            <a:ext cx="1081924" cy="914400"/>
          </a:xfrm>
          <a:prstGeom prst="rect">
            <a:avLst/>
          </a:prstGeom>
        </p:spPr>
      </p:pic>
    </p:spTree>
    <p:extLst>
      <p:ext uri="{BB962C8B-B14F-4D97-AF65-F5344CB8AC3E}">
        <p14:creationId xmlns:p14="http://schemas.microsoft.com/office/powerpoint/2010/main" val="1848019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329</Words>
  <Application>Microsoft Office PowerPoint</Application>
  <PresentationFormat>Widescreen</PresentationFormat>
  <Paragraphs>24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Arial Black</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tuyen nguyen</dc:creator>
  <cp:lastModifiedBy>tuyen nguyen</cp:lastModifiedBy>
  <cp:revision>1</cp:revision>
  <dcterms:created xsi:type="dcterms:W3CDTF">2024-12-07T02:21:48Z</dcterms:created>
  <dcterms:modified xsi:type="dcterms:W3CDTF">2024-12-07T02:50:17Z</dcterms:modified>
</cp:coreProperties>
</file>