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4" r:id="rId15"/>
    <p:sldId id="275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9981" autoAdjust="0"/>
  </p:normalViewPr>
  <p:slideViewPr>
    <p:cSldViewPr snapToGrid="0">
      <p:cViewPr varScale="1">
        <p:scale>
          <a:sx n="65" d="100"/>
          <a:sy n="65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846B4-C461-4035-9BAF-8DB09B0F65D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D8F93-B379-48B7-9D13-3978B2E88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D8F93-B379-48B7-9D13-3978B2E88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EndNote </a:t>
            </a: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endParaRPr lang="en-US" baseline="0" dirty="0"/>
          </a:p>
          <a:p>
            <a:r>
              <a:rPr lang="en-US" baseline="0" dirty="0" err="1"/>
              <a:t>Mendeley</a:t>
            </a:r>
            <a:r>
              <a:rPr lang="en-US" baseline="0" dirty="0"/>
              <a:t>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8F93-B379-48B7-9D13-3978B2E880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D8F93-B379-48B7-9D13-3978B2E880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93AB-D661-4EE6-BFDA-6DF9ECB360FE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F077-B63A-4ACD-93D7-58A4F9861CC2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6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A1BA-7238-49E7-91B2-5B7416DF26E2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2957-11F0-40B7-A708-B0C00C848942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65C-5C41-4D21-A696-0B8E4E8386AC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4C61-0C85-40EE-88DF-1EDB590CD0C3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CD4B-362B-4669-8177-4BAA39F49934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952-DBE2-45A8-8439-D34CE02D4701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F8A-144C-4960-9867-7D712ED2BAB4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498-0808-4F8D-8A5B-E7CCF5C36B68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C049-B9AB-4C3A-8E1E-777337B93F1D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4E9F-A0B9-4821-9660-1217DA15AE3D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ces.info/sinh-vien-kinh-te-nckh/nhung-loi-thuong-gap-khi-viet-bao-cao-nghien-cuu/?fbclid=IwAR2qvlN8GyEZ5IJhWhgGYUKY4T2VspfMvtr_SVCFDrAISX97GvpTHojw3ns" TargetMode="External"/><Relationship Id="rId2" Type="http://schemas.openxmlformats.org/officeDocument/2006/relationships/hyperlink" Target="https://www.careerlink.vn/cam-nang-viec-lam/goc-ky-nang/cac-loi-thuong-gap-khi-viet-bao-cao?fbclid=IwAR1eAFGgcmq8XCLXgDFJHt4HsARL7SIPH2z9rAJ4S4wI69dCtx9M1-WJl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ABEF04-0632-4A84-81DF-38701536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39" y="1171062"/>
            <a:ext cx="10832122" cy="22579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KỸ NĂNG LẬP BÁO CÁO KỸ THUẬT VÀ DỰ ÁN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ĐỀ TÀI: KIỂM TRA VÀ HOÀN THIỆN BÁO CÁO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0A8E79-7CD3-4A59-AA8E-D199B6831A3B}"/>
              </a:ext>
            </a:extLst>
          </p:cNvPr>
          <p:cNvSpPr txBox="1">
            <a:spLocks/>
          </p:cNvSpPr>
          <p:nvPr/>
        </p:nvSpPr>
        <p:spPr>
          <a:xfrm>
            <a:off x="6682155" y="4371009"/>
            <a:ext cx="5509846" cy="19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Nhóm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n-US" sz="2400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Bùi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Nhật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Trường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20179758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Đỗ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Tuấn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Tú – 20179757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Anh Tú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–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20167974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lang="en-US" sz="2400" i="1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sz="2400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Kim </a:t>
            </a:r>
            <a:r>
              <a:rPr lang="en-US" sz="2400" i="1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Tuyến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–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20144996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CCE301F-DC4A-4DB7-A2E1-0BCE64C4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6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1B159A-EC65-4874-8FEB-553B6E7D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1B48FA-195C-46E0-9BFC-FA921119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D71378-A1EF-4DF5-AC20-529536ED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1BB8705-5A19-4CC8-8590-9650D6FC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7" y="2147065"/>
            <a:ext cx="9654886" cy="37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3906AE-A90D-4E14-88C8-4AB9D4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FAA7C8-73B1-45FB-9BFA-9F18E3C1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LaTeX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Microsoft Word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530F2-0CD8-41A8-8368-760BEAE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4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C41A5B-6B07-4C74-AE6B-5B1E8119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A80F35-8C72-4EE6-BA33-EAED3434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không liên qua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 đến nội dung, không rõ ràng và không được giải thích cụ thể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600" dirty="0" err="1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 hình ảnh, bảng biểu được đưa vào báo cáo chỉ để lấp đầy khoảng trống, khiến cho người đọc không hiểu nội dung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ảnh,bảng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01AD5B-833A-4E9B-B661-6ACA771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4340345"/>
            <a:ext cx="4675237" cy="23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5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3906AE-A90D-4E14-88C8-4AB9D4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FAA7C8-73B1-45FB-9BFA-9F18E3C1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600" dirty="0">
                <a:cs typeface="Arial" panose="020B0604020202020204" pitchFamily="34" charset="0"/>
              </a:rPr>
              <a:t>ẽ </a:t>
            </a:r>
            <a:r>
              <a:rPr lang="vi-VN" sz="2600" dirty="0" err="1">
                <a:cs typeface="Arial" panose="020B0604020202020204" pitchFamily="34" charset="0"/>
              </a:rPr>
              <a:t>lại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hoặc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tìm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hình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ảnh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khác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đạt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chất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lượng</a:t>
            </a:r>
            <a:r>
              <a:rPr lang="vi-VN" sz="2600" dirty="0">
                <a:cs typeface="Arial" panose="020B0604020202020204" pitchFamily="34" charset="0"/>
              </a:rPr>
              <a:t> </a:t>
            </a:r>
            <a:r>
              <a:rPr lang="vi-VN" sz="2600" dirty="0" err="1">
                <a:cs typeface="Arial" panose="020B0604020202020204" pitchFamily="34" charset="0"/>
              </a:rPr>
              <a:t>tốt</a:t>
            </a:r>
            <a:r>
              <a:rPr lang="vi-VN" sz="2600" dirty="0">
                <a:cs typeface="Arial" panose="020B0604020202020204" pitchFamily="34" charset="0"/>
              </a:rPr>
              <a:t> hơn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dung,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530F2-0CD8-41A8-8368-760BEAE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C41A5B-6B07-4C74-AE6B-5B1E8119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A80F35-8C72-4EE6-BA33-EAED3434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01AD5B-833A-4E9B-B661-6ACA771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66" y="2886075"/>
            <a:ext cx="5767151" cy="34702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40" y="2886075"/>
            <a:ext cx="4956526" cy="3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3906AE-A90D-4E14-88C8-4AB9D4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FAA7C8-73B1-45FB-9BFA-9F18E3C1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APA Style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EndNote</a:t>
            </a:r>
          </a:p>
          <a:p>
            <a:pPr lvl="2">
              <a:lnSpc>
                <a:spcPct val="150000"/>
              </a:lnSpc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Mendeley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530F2-0CD8-41A8-8368-760BEAE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96" y="2683318"/>
            <a:ext cx="5584292" cy="2986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9098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Nguồn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penicillin203.files.wordpress.com </a:t>
            </a:r>
          </a:p>
        </p:txBody>
      </p:sp>
    </p:spTree>
    <p:extLst>
      <p:ext uri="{BB962C8B-B14F-4D97-AF65-F5344CB8AC3E}">
        <p14:creationId xmlns:p14="http://schemas.microsoft.com/office/powerpoint/2010/main" val="214882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3" y="1327459"/>
            <a:ext cx="10969796" cy="53940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u="sng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u="sng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u="sng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u="sng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u="sng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358310-3777-4F05-940E-12942808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53C7E4-5002-473D-BE32-A71D102B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https://www.careerlink.vn/cam-nang-viec-lam/goc-ky-nang/cac-loi-thuong-gap-khi-viet-bao-cao?fbclid=IwAR1eAFGgcmq8XCLXgDFJHt4HsARL7SIPH2z9rAJ4S4wI69dCtx9M1-WJldU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hlinkClick r:id="rId3"/>
              </a:rPr>
              <a:t>https://rces.info/sinh-vien-kinh-te-nckh/nhung-loi-thuong-gap-khi-viet-bao-cao-nghien-cuu/?fbclid=IwAR2qvlN8GyEZ5IJhWhgGYUKY4T2VspfMvtr_SVCFDrAISX97GvpTHojw3ns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034A25D-6F09-4AED-95D7-184CDAE2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0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0E0FF7-FA9B-424A-9ECA-6494780F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KẾT THÚC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3DEA0B-9AD2-4828-8D36-91575F08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 descr="Káº¿t quáº£ hÃ¬nh áº£nh cho Thanks">
            <a:extLst>
              <a:ext uri="{FF2B5EF4-FFF2-40B4-BE49-F238E27FC236}">
                <a16:creationId xmlns:a16="http://schemas.microsoft.com/office/drawing/2014/main" id="{98B4A393-3683-43F9-A642-E21EBFD41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0" y="2560919"/>
            <a:ext cx="9439500" cy="24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7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E54EA9-FDC0-4A2A-8C72-2CA20E5E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NỘI DUNG BÁO CÁO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F1011B-8D2A-4335-AB1C-667CD389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6450EA-A75B-4681-BF8B-D382231B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36092-AE1A-4B1C-B5AF-24E5E2F80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22" y="3271387"/>
            <a:ext cx="7201833" cy="34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3906AE-A90D-4E14-88C8-4AB9D4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NỘI DUNG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FAA7C8-73B1-45FB-9BFA-9F18E3C1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530F2-0CD8-41A8-8368-760BEAE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61752A-DB98-413C-8DF0-F77A04F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NỘI DUNG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BF6B83-9F84-4313-B821-43439085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man,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4C0B30-4FD2-4D19-A3F5-1CFBFA9E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3325272-592F-42D2-995F-1BD62467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31" y="3591489"/>
            <a:ext cx="8837670" cy="22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3906AE-A90D-4E14-88C8-4AB9D4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NỘI DUNG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FAA7C8-73B1-45FB-9BFA-9F18E3C1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530F2-0CD8-41A8-8368-760BEAE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5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30A56A-39CF-4AC3-BA39-83773BA5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NỘI DUNG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DFD7CB-5A90-4E37-AFDF-B3D247F3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6202"/>
            <a:ext cx="10925551" cy="551179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đoạt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cắp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1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</a:p>
          <a:p>
            <a:pPr lvl="1">
              <a:lnSpc>
                <a:spcPct val="11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Paraphrase</a:t>
            </a:r>
          </a:p>
          <a:p>
            <a:pPr lvl="1">
              <a:lnSpc>
                <a:spcPct val="11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27EA9B-0A94-43CF-A854-E8638B18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Káº¿t quáº£ hÃ¬nh áº£nh cho Äáº¡o vÄn">
            <a:extLst>
              <a:ext uri="{FF2B5EF4-FFF2-40B4-BE49-F238E27FC236}">
                <a16:creationId xmlns:a16="http://schemas.microsoft.com/office/drawing/2014/main" id="{C8ED42E6-453F-428C-BEE3-AD477A3B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24" y="3429000"/>
            <a:ext cx="3574576" cy="26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58516-7174-4145-ABCD-14EDEAD0BE62}"/>
              </a:ext>
            </a:extLst>
          </p:cNvPr>
          <p:cNvSpPr txBox="1"/>
          <p:nvPr/>
        </p:nvSpPr>
        <p:spPr>
          <a:xfrm>
            <a:off x="8619203" y="6023538"/>
            <a:ext cx="189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Nguồn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webmax.com </a:t>
            </a:r>
          </a:p>
        </p:txBody>
      </p:sp>
    </p:spTree>
    <p:extLst>
      <p:ext uri="{BB962C8B-B14F-4D97-AF65-F5344CB8AC3E}">
        <p14:creationId xmlns:p14="http://schemas.microsoft.com/office/powerpoint/2010/main" val="380401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86B260-AA8E-460C-807C-89AA3EB3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EEB620-1F63-4F7E-9562-CDDC03C7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6201"/>
            <a:ext cx="10911710" cy="50101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98D69C-62F7-4DCA-B1FC-623C22D6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EFC3B-73F5-4AFD-978D-498A51F8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83" y="3712240"/>
            <a:ext cx="8200633" cy="30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3906AE-A90D-4E14-88C8-4AB9D44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KIỂM TRA HOÀN THIỆN HÌNH THỨC BÁO 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FAA7C8-73B1-45FB-9BFA-9F18E3C1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5530F2-0CD8-41A8-8368-760BEAEC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2E8337-A236-48E6-BF37-0A6D0BCB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D25929-C675-472B-855A-7F2A87D6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font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D8D31D-56FE-41F6-AE83-5C9251DB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B713674-E28D-43BB-9E9E-E95A0F9FD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96897"/>
            <a:ext cx="10099343" cy="253698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B607015-10CB-4553-9DF8-BA191B544B46}"/>
              </a:ext>
            </a:extLst>
          </p:cNvPr>
          <p:cNvSpPr txBox="1"/>
          <p:nvPr/>
        </p:nvSpPr>
        <p:spPr>
          <a:xfrm>
            <a:off x="838199" y="5033883"/>
            <a:ext cx="9370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font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974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889</Words>
  <Application>Microsoft Office PowerPoint</Application>
  <PresentationFormat>Màn hình rộng</PresentationFormat>
  <Paragraphs>136</Paragraphs>
  <Slides>18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1_Office Theme</vt:lpstr>
      <vt:lpstr>KỸ NĂNG LẬP BÁO CÁO KỸ THUẬT VÀ DỰ ÁN  ĐỀ TÀI: KIỂM TRA VÀ HOÀN THIỆN BÁO CÁO</vt:lpstr>
      <vt:lpstr>KIỂM TRA HOÀN THIỆN NỘI DUNG BÁO CÁO</vt:lpstr>
      <vt:lpstr>KIỂM TRA HOÀN THIỆN NỘI DUNG BÁO CÁO</vt:lpstr>
      <vt:lpstr>KIỂM TRA HOÀN THIỆN NỘI DUNG BÁO CÁO</vt:lpstr>
      <vt:lpstr>KIỂM TRA HOÀN THIỆN NỘI DUNG BÁO CÁO</vt:lpstr>
      <vt:lpstr>KIỂM TRA HOÀN THIỆN NỘI DUNG BÁO CÁO</vt:lpstr>
      <vt:lpstr>KIỂM TRA HOÀN THIỆN HÌNH THỨC BÁO CÁO</vt:lpstr>
      <vt:lpstr>KIỂM TRA HOÀN THIỆN HÌNH THỨC BÁO CÁO</vt:lpstr>
      <vt:lpstr>Kiểm tra hoàn thiện hình thức báo cáo</vt:lpstr>
      <vt:lpstr>KIỂM TRA HOÀN THIỆN HÌNH THỨC BÁO CÁO</vt:lpstr>
      <vt:lpstr>KIỂM TRA HOÀN THIỆN HÌNH THỨC BÁO CÁO</vt:lpstr>
      <vt:lpstr>KIỂM TRA HOÀN THIỆN HÌNH THỨC BÁO CÁO</vt:lpstr>
      <vt:lpstr>KIỂM TRA HOÀN THIỆN HÌNH THỨC BÁO CÁO</vt:lpstr>
      <vt:lpstr>Kiểm tra hoàn thiện hình thức báo cáo</vt:lpstr>
      <vt:lpstr>KIỂM TRA HOÀN THIỆN HÌNH THỨC BÁO CÁO</vt:lpstr>
      <vt:lpstr>KẾT LUẬN</vt:lpstr>
      <vt:lpstr>TÀI LIỆU THAM KHẢO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WEB TIÊN TIẾN  ĐỀ TÀI: XÂY DỰNG WEBSITE MÔI GIỚI BẤT ĐỘNG SẢN</dc:title>
  <dc:creator>Truong Bui Nhat</dc:creator>
  <cp:lastModifiedBy>Truong Bui Nhat</cp:lastModifiedBy>
  <cp:revision>130</cp:revision>
  <dcterms:created xsi:type="dcterms:W3CDTF">2019-09-13T08:06:04Z</dcterms:created>
  <dcterms:modified xsi:type="dcterms:W3CDTF">2019-09-18T02:33:47Z</dcterms:modified>
</cp:coreProperties>
</file>