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84" r:id="rId5"/>
    <p:sldId id="410" r:id="rId6"/>
    <p:sldId id="485" r:id="rId7"/>
    <p:sldId id="490" r:id="rId8"/>
    <p:sldId id="486" r:id="rId9"/>
    <p:sldId id="488" r:id="rId10"/>
    <p:sldId id="491" r:id="rId11"/>
    <p:sldId id="492" r:id="rId12"/>
    <p:sldId id="495" r:id="rId13"/>
    <p:sldId id="494" r:id="rId14"/>
    <p:sldId id="49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02/01/2024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914-449E-22A2-C5E7-86D144C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13AE-47F8-B542-8180-BDACBFD0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C7417-9A3C-3005-15FD-9CDD260F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E0BB-BA1C-D018-0795-0C7E19E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3A3A8C-D5FF-0DEF-19E8-C70FDC8A8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5520" y="1690688"/>
            <a:ext cx="4606680" cy="451869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291C91-F257-1B09-37EB-8B7BA7EFA1A4}"/>
              </a:ext>
            </a:extLst>
          </p:cNvPr>
          <p:cNvSpPr txBox="1"/>
          <p:nvPr/>
        </p:nvSpPr>
        <p:spPr>
          <a:xfrm>
            <a:off x="838200" y="2056606"/>
            <a:ext cx="4354902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4. </a:t>
            </a:r>
            <a:r>
              <a:rPr lang="en-US" dirty="0" err="1"/>
              <a:t>FastAPI</a:t>
            </a:r>
            <a:r>
              <a:rPr lang="en-US" dirty="0"/>
              <a:t> responsibilities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CADE5E-E784-9E76-8476-E8C63438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46" y="2849532"/>
            <a:ext cx="221010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BD01-2B27-7D8E-4E7F-344D91AC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567B-6B24-B717-8937-7CA233EC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AFAF-ACC9-7819-058C-A192427D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9551-23D6-71C3-9AF7-D3F90B08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6FCF7-FCB4-5418-DC4B-52F1AB7058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pPr marL="0" indent="0">
              <a:buNone/>
            </a:pPr>
            <a:r>
              <a:rPr lang="en-US" dirty="0"/>
              <a:t>5. Future planning 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Complete views of report</a:t>
            </a:r>
          </a:p>
          <a:p>
            <a:r>
              <a:rPr lang="en-US" b="0" dirty="0"/>
              <a:t>2 modes: manually &amp; automation (</a:t>
            </a:r>
            <a:r>
              <a:rPr lang="en-US" b="0" dirty="0" err="1"/>
              <a:t>ApScheduler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199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2023-12-19 to 2024-01-02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4967363" cy="408576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 / Prefab Wall / </a:t>
            </a:r>
            <a:r>
              <a:rPr lang="vi-VN" sz="1600" b="1" dirty="0"/>
              <a:t>Prefab Column</a:t>
            </a:r>
            <a:r>
              <a:rPr lang="en-US" sz="1600" b="1" dirty="0"/>
              <a:t> </a:t>
            </a:r>
            <a:r>
              <a:rPr lang="vi-VN" sz="1600" b="1" dirty="0"/>
              <a:t>/</a:t>
            </a:r>
            <a:r>
              <a:rPr lang="en-US" sz="1600" b="1" dirty="0"/>
              <a:t> Geoso,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Status,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Topics, Huy,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Weekly DEV-Team-Schedule report from Odoo Timesheets as an end-2-end prototype for GSI's Automation Hub, Tuyen, Thai, LA, 15min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Automated releases using batch scripts, Tai, 10min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 dirty="0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9131-5C44-2C3A-24AB-ED098571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1384C2-5C6F-F3A4-2094-BB275DD3E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905" y="1690688"/>
            <a:ext cx="8491895" cy="4665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A3B48-9D45-82EB-C74F-56142FDA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42945-0008-28E6-AB50-19A3D019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D6AA-ED92-C1AE-0C3A-85120143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3B3CA-6E95-D7BA-D5C7-F4678EAEDD0F}"/>
              </a:ext>
            </a:extLst>
          </p:cNvPr>
          <p:cNvSpPr txBox="1"/>
          <p:nvPr/>
        </p:nvSpPr>
        <p:spPr>
          <a:xfrm>
            <a:off x="422694" y="23032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endParaRPr lang="en-US" sz="28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0A01B-5CEE-6F92-C3D1-83B1F3D1C7A1}"/>
              </a:ext>
            </a:extLst>
          </p:cNvPr>
          <p:cNvSpPr txBox="1"/>
          <p:nvPr/>
        </p:nvSpPr>
        <p:spPr>
          <a:xfrm>
            <a:off x="593158" y="1690688"/>
            <a:ext cx="2268747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77500" lnSpcReduction="20000"/>
          </a:bodyPr>
          <a:lstStyle/>
          <a:p>
            <a:pPr algn="l"/>
            <a:r>
              <a:rPr lang="en-US" sz="2800" b="1" dirty="0"/>
              <a:t>1. Architecture</a:t>
            </a:r>
          </a:p>
        </p:txBody>
      </p:sp>
    </p:spTree>
    <p:extLst>
      <p:ext uri="{BB962C8B-B14F-4D97-AF65-F5344CB8AC3E}">
        <p14:creationId xmlns:p14="http://schemas.microsoft.com/office/powerpoint/2010/main" val="172820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2E2F-CB07-279E-BDFC-DAC633D3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EC4486-4D3F-698F-0BAF-72EF98193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380" y="1690688"/>
            <a:ext cx="7059010" cy="43249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D68F-6648-E111-3CB2-90BFBCF8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2C95-BCF3-48CC-E1CB-5CACC0FB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C757-E93A-2B99-143E-C0B6C0DF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080AE-D634-FB88-263B-05D6A628CD6C}"/>
              </a:ext>
            </a:extLst>
          </p:cNvPr>
          <p:cNvSpPr txBox="1"/>
          <p:nvPr/>
        </p:nvSpPr>
        <p:spPr>
          <a:xfrm>
            <a:off x="838200" y="1690688"/>
            <a:ext cx="2025770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2. Database</a:t>
            </a:r>
          </a:p>
        </p:txBody>
      </p:sp>
    </p:spTree>
    <p:extLst>
      <p:ext uri="{BB962C8B-B14F-4D97-AF65-F5344CB8AC3E}">
        <p14:creationId xmlns:p14="http://schemas.microsoft.com/office/powerpoint/2010/main" val="155066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90E1-B80C-4775-4FC3-DDF00E8C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13AB-1A8E-88AA-5AE2-5BE4C8F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F65B-B7AE-7F50-5890-67CE90C7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4DAE-4055-92D1-FDE9-6A1C966F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F16A6-312C-9597-ABE8-5D18FC8B6738}"/>
              </a:ext>
            </a:extLst>
          </p:cNvPr>
          <p:cNvSpPr txBox="1"/>
          <p:nvPr/>
        </p:nvSpPr>
        <p:spPr>
          <a:xfrm>
            <a:off x="838200" y="1841192"/>
            <a:ext cx="4163624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3. Django responsibilities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3752AC-FCEE-A2BA-9FA4-16FB2DCF0B60}"/>
              </a:ext>
            </a:extLst>
          </p:cNvPr>
          <p:cNvSpPr txBox="1"/>
          <p:nvPr/>
        </p:nvSpPr>
        <p:spPr>
          <a:xfrm>
            <a:off x="838200" y="2418704"/>
            <a:ext cx="5106778" cy="15268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/>
              <a:t>Connection Odoo &amp; MariaDB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/>
              <a:t>Get dat</a:t>
            </a:r>
            <a:r>
              <a:rPr lang="en-US" sz="2800" dirty="0"/>
              <a:t>a from Odoo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/>
              <a:t>Calculation process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/>
              <a:t>Insert, </a:t>
            </a:r>
            <a:r>
              <a:rPr lang="en-US" sz="2800" dirty="0"/>
              <a:t>update data in MariaDB</a:t>
            </a:r>
            <a:endParaRPr lang="en-US" sz="2800" b="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8F7DABE-389D-4F59-9996-143DBA548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41192"/>
            <a:ext cx="5533748" cy="3896211"/>
          </a:xfrm>
        </p:spPr>
      </p:pic>
    </p:spTree>
    <p:extLst>
      <p:ext uri="{BB962C8B-B14F-4D97-AF65-F5344CB8AC3E}">
        <p14:creationId xmlns:p14="http://schemas.microsoft.com/office/powerpoint/2010/main" val="208925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7B5F-32FF-9082-2684-C021819C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DA13-C4E5-760D-10D4-C7E96FD1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670B-E823-128D-4D99-76A4F6F4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7CEA-AE6A-F76C-B117-6DE7CD4C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B5DAE4-576A-8B55-90C5-9142686543DC}"/>
              </a:ext>
            </a:extLst>
          </p:cNvPr>
          <p:cNvSpPr txBox="1"/>
          <p:nvPr/>
        </p:nvSpPr>
        <p:spPr>
          <a:xfrm>
            <a:off x="838200" y="1690688"/>
            <a:ext cx="4163624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3. Django responsibilities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BF247B6-EB8E-DA6E-84B1-06E91D61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13893"/>
            <a:ext cx="10515600" cy="212094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007DAF-1FCA-9E68-442F-ECA35AE1E4C9}"/>
              </a:ext>
            </a:extLst>
          </p:cNvPr>
          <p:cNvSpPr txBox="1"/>
          <p:nvPr/>
        </p:nvSpPr>
        <p:spPr>
          <a:xfrm>
            <a:off x="838200" y="2117696"/>
            <a:ext cx="9090804" cy="15268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10000"/>
          </a:bodyPr>
          <a:lstStyle/>
          <a:p>
            <a:pPr algn="l"/>
            <a:r>
              <a:rPr lang="en-US" sz="2800" dirty="0"/>
              <a:t>1. Get all employees, run a loop.</a:t>
            </a:r>
            <a:endParaRPr lang="en-US" sz="2800" b="0" dirty="0"/>
          </a:p>
          <a:p>
            <a:pPr algn="l"/>
            <a:r>
              <a:rPr lang="en-US" sz="2800" b="0" dirty="0"/>
              <a:t>2. Get all timesheets of an employee by input time, run a loop.</a:t>
            </a:r>
            <a:endParaRPr lang="en-US" sz="2800" dirty="0"/>
          </a:p>
          <a:p>
            <a:pPr algn="l"/>
            <a:r>
              <a:rPr lang="en-US" sz="2800" b="0" dirty="0"/>
              <a:t>3. Get all lines in </a:t>
            </a:r>
            <a:r>
              <a:rPr lang="en-US" sz="2800" dirty="0"/>
              <a:t>a </a:t>
            </a:r>
            <a:r>
              <a:rPr lang="en-US" sz="2800" b="0" dirty="0"/>
              <a:t>timesheet.</a:t>
            </a:r>
          </a:p>
          <a:p>
            <a:pPr algn="l"/>
            <a:r>
              <a:rPr lang="en-US" sz="2800" b="0" dirty="0"/>
              <a:t>4. Calculating, creating data report.</a:t>
            </a:r>
          </a:p>
        </p:txBody>
      </p:sp>
    </p:spTree>
    <p:extLst>
      <p:ext uri="{BB962C8B-B14F-4D97-AF65-F5344CB8AC3E}">
        <p14:creationId xmlns:p14="http://schemas.microsoft.com/office/powerpoint/2010/main" val="779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76E7-7E38-71A7-AAFC-F91BA88F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C1AA8-409F-586A-9FD0-1DE8A884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78BB6-BE2D-B55B-4130-E6AC3B9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FCD4-9C3D-DEF1-4F0F-E4938211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21F26-7072-E1C6-83C0-1C7D7A740A11}"/>
              </a:ext>
            </a:extLst>
          </p:cNvPr>
          <p:cNvSpPr txBox="1"/>
          <p:nvPr/>
        </p:nvSpPr>
        <p:spPr>
          <a:xfrm>
            <a:off x="838200" y="1892951"/>
            <a:ext cx="4354902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4. </a:t>
            </a:r>
            <a:r>
              <a:rPr lang="en-US" dirty="0" err="1"/>
              <a:t>FastAPI</a:t>
            </a:r>
            <a:r>
              <a:rPr lang="en-US" dirty="0"/>
              <a:t> responsibilities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ABD99-1B38-3278-A6F3-B8ABA9D539DF}"/>
              </a:ext>
            </a:extLst>
          </p:cNvPr>
          <p:cNvSpPr txBox="1"/>
          <p:nvPr/>
        </p:nvSpPr>
        <p:spPr>
          <a:xfrm>
            <a:off x="746186" y="2522222"/>
            <a:ext cx="5099649" cy="15268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Middle component</a:t>
            </a:r>
            <a:endParaRPr lang="en-US" sz="2800" b="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Authentication, authorization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dirty="0"/>
              <a:t>APIs</a:t>
            </a:r>
          </a:p>
        </p:txBody>
      </p:sp>
      <p:pic>
        <p:nvPicPr>
          <p:cNvPr id="12" name="Content Placeholder 15">
            <a:extLst>
              <a:ext uri="{FF2B5EF4-FFF2-40B4-BE49-F238E27FC236}">
                <a16:creationId xmlns:a16="http://schemas.microsoft.com/office/drawing/2014/main" id="{DEA7F3B2-598D-DB67-4881-070421199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166" y="1892951"/>
            <a:ext cx="5533748" cy="3896211"/>
          </a:xfrm>
        </p:spPr>
      </p:pic>
    </p:spTree>
    <p:extLst>
      <p:ext uri="{BB962C8B-B14F-4D97-AF65-F5344CB8AC3E}">
        <p14:creationId xmlns:p14="http://schemas.microsoft.com/office/powerpoint/2010/main" val="22035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6A96-F913-CC6A-AF5F-419B3666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4742-629B-E12C-8350-7C4E081E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C7CD8-09A3-AD7B-763F-98F66AE0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F0D4B-3073-F6C1-B538-38668C59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9A307-7632-2F9F-033A-F75111EC2BAA}"/>
              </a:ext>
            </a:extLst>
          </p:cNvPr>
          <p:cNvSpPr txBox="1"/>
          <p:nvPr/>
        </p:nvSpPr>
        <p:spPr>
          <a:xfrm>
            <a:off x="838200" y="1690688"/>
            <a:ext cx="4354902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4. </a:t>
            </a:r>
            <a:r>
              <a:rPr lang="en-US" dirty="0" err="1"/>
              <a:t>FastAPI</a:t>
            </a:r>
            <a:r>
              <a:rPr lang="en-US" dirty="0"/>
              <a:t> responsibilities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E8637A6-DBCC-ABDB-26C0-D82FD5D68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7696"/>
            <a:ext cx="4153480" cy="367716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77DFA1-AF85-E781-A2E3-1653CB3C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978" y="2117696"/>
            <a:ext cx="4353533" cy="26673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521B7F-9A05-EED1-BBA3-23B24FA233E1}"/>
              </a:ext>
            </a:extLst>
          </p:cNvPr>
          <p:cNvSpPr txBox="1"/>
          <p:nvPr/>
        </p:nvSpPr>
        <p:spPr>
          <a:xfrm>
            <a:off x="5276978" y="4785068"/>
            <a:ext cx="6288657" cy="42700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2800" dirty="0"/>
              <a:t>H</a:t>
            </a:r>
            <a:r>
              <a:rPr lang="en-US" sz="2800" b="0" dirty="0"/>
              <a:t>ave the corresponding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2112437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1236-26BB-1038-9A2C-B9C946B4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Weekly DEV-Team-Schedule report from Odoo Timesheets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09EFD29-6B3A-737C-D65F-9ABBED664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9" y="1690688"/>
            <a:ext cx="6134956" cy="226726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04A-4DA7-9E33-4993-94B4181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02/01/2024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A93-2730-12C0-CCA5-002A3AC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D4D66-9F8A-6DE7-3C79-86943B05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16C064-0993-FDBD-73BC-AF59FE3BA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648" y="4028282"/>
            <a:ext cx="573485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customXml/itemProps3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1762</TotalTime>
  <Words>321</Words>
  <Application>Microsoft Office PowerPoint</Application>
  <PresentationFormat>Widescreen</PresentationFormat>
  <Paragraphs>88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2023-12-19 to 2024-01-02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  <vt:lpstr>Weekly DEV-Team-Schedule report from Odoo Timesheets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611</cp:revision>
  <dcterms:created xsi:type="dcterms:W3CDTF">2020-12-09T09:51:30Z</dcterms:created>
  <dcterms:modified xsi:type="dcterms:W3CDTF">2024-01-02T03:44:32Z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