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4"/>
  </p:sldMasterIdLst>
  <p:notesMasterIdLst>
    <p:notesMasterId r:id="rId9"/>
  </p:notesMasterIdLst>
  <p:handoutMasterIdLst>
    <p:handoutMasterId r:id="rId10"/>
  </p:handoutMasterIdLst>
  <p:sldIdLst>
    <p:sldId id="485" r:id="rId5"/>
    <p:sldId id="487" r:id="rId6"/>
    <p:sldId id="486" r:id="rId7"/>
    <p:sldId id="48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VU TRUC KHANH" initials="TVTK" lastIdx="4" clrIdx="0">
    <p:extLst>
      <p:ext uri="{19B8F6BF-5375-455C-9EA6-DF929625EA0E}">
        <p15:presenceInfo xmlns:p15="http://schemas.microsoft.com/office/powerpoint/2012/main" userId="S::khanh.tranv@gbc-engineers.com::dedff5a1-2f54-4379-9f09-d72f83a48341" providerId="AD"/>
      </p:ext>
    </p:extLst>
  </p:cmAuthor>
  <p:cmAuthor id="2" name="TRAN THI LE" initials="TTL" lastIdx="3" clrIdx="1">
    <p:extLst>
      <p:ext uri="{19B8F6BF-5375-455C-9EA6-DF929625EA0E}">
        <p15:presenceInfo xmlns:p15="http://schemas.microsoft.com/office/powerpoint/2012/main" userId="TRAN THI 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CCFFCC"/>
    <a:srgbClr val="000000"/>
    <a:srgbClr val="0019B3"/>
    <a:srgbClr val="DDDDDD"/>
    <a:srgbClr val="96A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8CD61-C477-4F41-8FD8-FE8F6C1928B4}" v="1" dt="2023-10-09T07:53:39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7784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ECD721-7E56-40D8-9807-7B1E1F3C2A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577B7-D0EC-4909-B432-91F0DF0CAE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6312F-7698-4F0F-9A70-3E64A355B83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D3FB1-E4E2-4C7E-9F63-A244FF5E2B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31E47-195D-45E5-B0DC-0A46383D62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C839A-7B4C-42B7-9D5C-C228F9090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2165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E4C26-09E7-49B0-B22F-A5CFFF3D3B56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CC333-D58C-4716-AB8C-99090B7A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653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8B22FD6-0D35-3CD3-67E0-DF29EAE8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9B2FE1B-292D-8F69-6F5E-457489FB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C25E511-D9C6-C5EF-695A-532B8D9F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4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803578D-AAC2-D1CA-0AD6-B3E341DC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80707B5-99FA-F64A-4B98-EF18A568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2BB621D-B6E8-A944-F745-C6A886D8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DA55B-4265-901F-1248-A21B40DE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D84B6-B723-A1D2-8067-25D31110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AD7C5-7E4D-2421-BA69-BCCC3E6E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1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74847-7AC7-FF72-9667-52D19E16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A2E1A-2D52-E31F-B75D-EEBF4D78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099B2-6A7A-418C-5D8F-6084EB94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83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098" cy="8866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39B9DA-F659-3B6E-3A2D-B0DF42743D92}"/>
              </a:ext>
            </a:extLst>
          </p:cNvPr>
          <p:cNvSpPr txBox="1">
            <a:spLocks/>
          </p:cNvSpPr>
          <p:nvPr userDrawn="1"/>
        </p:nvSpPr>
        <p:spPr>
          <a:xfrm>
            <a:off x="838200" y="1251729"/>
            <a:ext cx="10068098" cy="527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/>
              <a:t>Subtitle</a:t>
            </a:r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6521-3F87-855B-BC71-9F0BBB65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6046A-C39A-AE02-ECE0-24FA3563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ECC09-BE38-198D-D4DC-AF61EF8D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6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068098" cy="7072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5"/>
            <a:ext cx="10515600" cy="466404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EEBA51-410D-650A-B407-23DE181438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072341"/>
            <a:ext cx="10515599" cy="374074"/>
          </a:xfrm>
        </p:spPr>
        <p:txBody>
          <a:bodyPr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42191DE-D1E1-D5F7-9543-7DE78D3D9E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693097-2830-CC96-0A46-346D9CA108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4C55F6-E7E6-B1FD-89BD-2FDF8BD580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2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8CFE58F-C51E-17F8-794A-6B17F7A7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40C657A-745D-D63E-B9B3-B7E17546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60EA460-7140-6558-ED34-DD7B8264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4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A64F0-57C9-D3E2-F056-96A67C59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46078-4FF0-055B-B0EA-5C166865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D6553-334C-768D-47EC-9206D865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7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7BB0341-FF82-5605-EB95-FBC7F588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30B52A0-3C30-2582-5BC8-1B594D81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02B0C07-CE00-0370-E83D-F7E68F25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3AB6DF-51F3-8279-0963-07CF2E34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06B4E94-4795-B10D-E96A-EBCC6FBD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69DEAC3-2915-D976-D5C6-77F199AC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5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0FE184-CF4E-36E8-7D65-DC8BD48C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D15132-C67F-DEE2-2DD8-A30AE182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21FCC4-C6C4-AC61-62CC-40AC6872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0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19DAB-8BE0-65E4-B5C4-D0EC1628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C0A0D-C1DD-032B-E359-69E2BDBD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F9A52-6BE0-06C8-054E-4470D92F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77B1856-7562-DD47-1592-F3E9E438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19C563D-92D5-90EC-0AD8-9EDB634F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B7D583-D9AC-5B81-FE59-7F46FD53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1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C9366BB5-F575-41C6-864F-A0E001CAF5D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083" y="230188"/>
            <a:ext cx="835041" cy="83504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88D57-4E7B-27E6-3376-FC18DE38A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GSI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47097-62A7-B2F9-56D0-CF4224EBF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02/01/2024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0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56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5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9131-5C44-2C3A-24AB-ED098571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29668" cy="132556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dirty="0" err="1">
                <a:effectLst>
                  <a:outerShdw dist="50800" dir="5400000" sx="1000" sy="1000" algn="ctr" rotWithShape="0">
                    <a:srgbClr val="000000"/>
                  </a:outerShdw>
                </a:effectLst>
              </a:rPr>
              <a:t>Baseballcards</a:t>
            </a:r>
            <a:r>
              <a:rPr lang="en-US" dirty="0">
                <a:effectLst>
                  <a:outerShdw dist="50800" dir="5400000" sx="1000" sy="1000" algn="ctr" rotWithShape="0">
                    <a:srgbClr val="000000"/>
                  </a:outerShdw>
                </a:effectLst>
              </a:rPr>
              <a:t> Web Application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A3B48-9D45-82EB-C74F-56142FDA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42945-0008-28E6-AB50-19A3D019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D6AA-ED92-C1AE-0C3A-85120143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3B3CA-6E95-D7BA-D5C7-F4678EAEDD0F}"/>
              </a:ext>
            </a:extLst>
          </p:cNvPr>
          <p:cNvSpPr txBox="1"/>
          <p:nvPr/>
        </p:nvSpPr>
        <p:spPr>
          <a:xfrm>
            <a:off x="422694" y="230325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endParaRPr lang="en-US" sz="2800" b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3C2E98-C2BF-5221-25A3-5C1AF08D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831"/>
            <a:ext cx="12192000" cy="57781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7A54D5-2D93-E9E4-649C-CF4454AC6738}"/>
              </a:ext>
            </a:extLst>
          </p:cNvPr>
          <p:cNvSpPr txBox="1"/>
          <p:nvPr/>
        </p:nvSpPr>
        <p:spPr>
          <a:xfrm>
            <a:off x="1578634" y="42700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endParaRPr lang="en-US" sz="28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4D07A2-0BE6-97B7-3416-084D3DEC5831}"/>
              </a:ext>
            </a:extLst>
          </p:cNvPr>
          <p:cNvSpPr txBox="1"/>
          <p:nvPr/>
        </p:nvSpPr>
        <p:spPr>
          <a:xfrm>
            <a:off x="2330570" y="5408103"/>
            <a:ext cx="7530860" cy="14498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sz="2800" dirty="0"/>
              <a:t>Well-know employee’s information &amp; strength</a:t>
            </a:r>
          </a:p>
          <a:p>
            <a:pPr algn="l"/>
            <a:r>
              <a:rPr lang="en-US" sz="2800" dirty="0"/>
              <a:t>Easily managing employee’s profile</a:t>
            </a:r>
          </a:p>
          <a:p>
            <a:pPr algn="l"/>
            <a:r>
              <a:rPr lang="en-US" sz="2800" b="0" dirty="0"/>
              <a:t>Attractive UI and effective UX for user</a:t>
            </a:r>
          </a:p>
        </p:txBody>
      </p:sp>
    </p:spTree>
    <p:extLst>
      <p:ext uri="{BB962C8B-B14F-4D97-AF65-F5344CB8AC3E}">
        <p14:creationId xmlns:p14="http://schemas.microsoft.com/office/powerpoint/2010/main" val="172820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9131-5C44-2C3A-24AB-ED098571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29668" cy="132556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dirty="0" err="1">
                <a:effectLst>
                  <a:outerShdw dist="50800" dir="5400000" sx="1000" sy="1000" algn="ctr" rotWithShape="0">
                    <a:srgbClr val="000000"/>
                  </a:outerShdw>
                </a:effectLst>
              </a:rPr>
              <a:t>Baseballcards</a:t>
            </a:r>
            <a:r>
              <a:rPr lang="en-US" dirty="0">
                <a:effectLst>
                  <a:outerShdw dist="50800" dir="5400000" sx="1000" sy="1000" algn="ctr" rotWithShape="0">
                    <a:srgbClr val="000000"/>
                  </a:outerShdw>
                </a:effectLst>
              </a:rPr>
              <a:t> Web Application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A3B48-9D45-82EB-C74F-56142FDA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42945-0008-28E6-AB50-19A3D019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D6AA-ED92-C1AE-0C3A-85120143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3B3CA-6E95-D7BA-D5C7-F4678EAEDD0F}"/>
              </a:ext>
            </a:extLst>
          </p:cNvPr>
          <p:cNvSpPr txBox="1"/>
          <p:nvPr/>
        </p:nvSpPr>
        <p:spPr>
          <a:xfrm>
            <a:off x="422694" y="230325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endParaRPr lang="en-US" sz="2800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52818A-E311-7410-271B-73A047A84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524" y="1325563"/>
            <a:ext cx="3238952" cy="49441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08082A9-7981-3E66-5372-61BC34128C5D}"/>
              </a:ext>
            </a:extLst>
          </p:cNvPr>
          <p:cNvSpPr txBox="1"/>
          <p:nvPr/>
        </p:nvSpPr>
        <p:spPr>
          <a:xfrm>
            <a:off x="3437466" y="2809873"/>
            <a:ext cx="914400" cy="365126"/>
          </a:xfrm>
          <a:prstGeom prst="rect">
            <a:avLst/>
          </a:prstGeom>
          <a:ln w="19050"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rtlCol="0" anchor="ctr">
            <a:normAutofit fontScale="77500" lnSpcReduction="20000"/>
          </a:bodyPr>
          <a:lstStyle/>
          <a:p>
            <a:pPr algn="l"/>
            <a:r>
              <a:rPr lang="en-US" sz="2800" b="0" dirty="0"/>
              <a:t>avatar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A4549B-4BC2-1251-410D-3779C156C4D6}"/>
              </a:ext>
            </a:extLst>
          </p:cNvPr>
          <p:cNvSpPr txBox="1"/>
          <p:nvPr/>
        </p:nvSpPr>
        <p:spPr>
          <a:xfrm>
            <a:off x="7704665" y="2716740"/>
            <a:ext cx="2743200" cy="365126"/>
          </a:xfrm>
          <a:prstGeom prst="rect">
            <a:avLst/>
          </a:prstGeom>
          <a:ln w="19050"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rtlCol="0" anchor="ctr">
            <a:normAutofit fontScale="77500" lnSpcReduction="20000"/>
          </a:bodyPr>
          <a:lstStyle/>
          <a:p>
            <a:pPr algn="l"/>
            <a:r>
              <a:rPr lang="en-US" sz="2800" dirty="0" err="1"/>
              <a:t>p</a:t>
            </a:r>
            <a:r>
              <a:rPr lang="en-US" sz="2800" b="0" dirty="0" err="1"/>
              <a:t>ersion</a:t>
            </a:r>
            <a:r>
              <a:rPr lang="en-US" sz="2800" dirty="0" err="1"/>
              <a:t>al</a:t>
            </a:r>
            <a:r>
              <a:rPr lang="en-US" sz="2800" dirty="0"/>
              <a:t> </a:t>
            </a:r>
            <a:r>
              <a:rPr lang="en-US" sz="2800" b="0" dirty="0"/>
              <a:t>information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82F93E-2CF0-EE13-933F-8B97B563912C}"/>
              </a:ext>
            </a:extLst>
          </p:cNvPr>
          <p:cNvSpPr txBox="1"/>
          <p:nvPr/>
        </p:nvSpPr>
        <p:spPr>
          <a:xfrm>
            <a:off x="3020968" y="3647221"/>
            <a:ext cx="1549400" cy="365126"/>
          </a:xfrm>
          <a:prstGeom prst="rect">
            <a:avLst/>
          </a:prstGeom>
          <a:ln w="19050"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rtlCol="0" anchor="ctr">
            <a:normAutofit fontScale="77500" lnSpcReduction="20000"/>
          </a:bodyPr>
          <a:lstStyle/>
          <a:p>
            <a:pPr algn="l"/>
            <a:r>
              <a:rPr lang="en-US" sz="2800" dirty="0"/>
              <a:t>t</a:t>
            </a:r>
            <a:r>
              <a:rPr lang="en-US" sz="2800" b="0" dirty="0"/>
              <a:t>ab of skills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2BC5BA-DC7A-235A-8C59-3A9D10808886}"/>
              </a:ext>
            </a:extLst>
          </p:cNvPr>
          <p:cNvSpPr txBox="1"/>
          <p:nvPr/>
        </p:nvSpPr>
        <p:spPr>
          <a:xfrm>
            <a:off x="7950200" y="1394981"/>
            <a:ext cx="872067" cy="365126"/>
          </a:xfrm>
          <a:prstGeom prst="rect">
            <a:avLst/>
          </a:prstGeom>
          <a:ln w="19050"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rtlCol="0" anchor="ctr">
            <a:normAutofit fontScale="77500" lnSpcReduction="20000"/>
          </a:bodyPr>
          <a:lstStyle/>
          <a:p>
            <a:pPr algn="l"/>
            <a:r>
              <a:rPr lang="en-US" sz="2800" b="0" dirty="0"/>
              <a:t>name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7E1905-FBE7-C99F-CD21-E278643BCB6D}"/>
              </a:ext>
            </a:extLst>
          </p:cNvPr>
          <p:cNvSpPr txBox="1"/>
          <p:nvPr/>
        </p:nvSpPr>
        <p:spPr>
          <a:xfrm>
            <a:off x="3649133" y="2010076"/>
            <a:ext cx="702733" cy="365126"/>
          </a:xfrm>
          <a:prstGeom prst="rect">
            <a:avLst/>
          </a:prstGeom>
          <a:ln w="19050"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rtlCol="0" anchor="ctr">
            <a:normAutofit fontScale="77500" lnSpcReduction="20000"/>
          </a:bodyPr>
          <a:lstStyle/>
          <a:p>
            <a:pPr algn="l"/>
            <a:r>
              <a:rPr lang="en-US" sz="2800" b="0" dirty="0"/>
              <a:t>level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154F3F-6738-54A3-02F0-FFB72D5131C7}"/>
              </a:ext>
            </a:extLst>
          </p:cNvPr>
          <p:cNvSpPr txBox="1"/>
          <p:nvPr/>
        </p:nvSpPr>
        <p:spPr>
          <a:xfrm>
            <a:off x="7840133" y="1971069"/>
            <a:ext cx="1330898" cy="365126"/>
          </a:xfrm>
          <a:prstGeom prst="rect">
            <a:avLst/>
          </a:prstGeom>
          <a:ln w="19050"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rtlCol="0" anchor="ctr">
            <a:normAutofit fontScale="77500" lnSpcReduction="20000"/>
          </a:bodyPr>
          <a:lstStyle/>
          <a:p>
            <a:pPr algn="l"/>
            <a:r>
              <a:rPr lang="en-US" sz="2800" b="0" dirty="0" err="1"/>
              <a:t>speciality</a:t>
            </a:r>
            <a:endParaRPr lang="en-US" sz="2800" b="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C54442-8227-1033-4E8E-0578C82AD605}"/>
              </a:ext>
            </a:extLst>
          </p:cNvPr>
          <p:cNvSpPr txBox="1"/>
          <p:nvPr/>
        </p:nvSpPr>
        <p:spPr>
          <a:xfrm>
            <a:off x="7704665" y="4497635"/>
            <a:ext cx="821268" cy="365126"/>
          </a:xfrm>
          <a:prstGeom prst="rect">
            <a:avLst/>
          </a:prstGeom>
          <a:ln w="19050"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rtlCol="0" anchor="ctr">
            <a:normAutofit fontScale="77500" lnSpcReduction="20000"/>
          </a:bodyPr>
          <a:lstStyle/>
          <a:p>
            <a:pPr algn="l"/>
            <a:r>
              <a:rPr lang="en-US" sz="2800" b="0" dirty="0"/>
              <a:t>rating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1FA9A1-F73B-A280-9B12-0BC3FA6E2DC5}"/>
              </a:ext>
            </a:extLst>
          </p:cNvPr>
          <p:cNvSpPr txBox="1"/>
          <p:nvPr/>
        </p:nvSpPr>
        <p:spPr>
          <a:xfrm>
            <a:off x="3543299" y="4719205"/>
            <a:ext cx="702733" cy="365126"/>
          </a:xfrm>
          <a:prstGeom prst="rect">
            <a:avLst/>
          </a:prstGeom>
          <a:ln w="19050"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rtlCol="0" anchor="ctr">
            <a:normAutofit fontScale="77500" lnSpcReduction="20000"/>
          </a:bodyPr>
          <a:lstStyle/>
          <a:p>
            <a:pPr algn="l"/>
            <a:r>
              <a:rPr lang="en-US" sz="2800" b="0" dirty="0"/>
              <a:t>skill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AC4153-AD25-6F5E-5501-22F6213D3E5B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078133" y="1577544"/>
            <a:ext cx="872067" cy="276655"/>
          </a:xfrm>
          <a:prstGeom prst="line">
            <a:avLst/>
          </a:prstGeom>
          <a:ln w="19050">
            <a:solidFill>
              <a:schemeClr val="accent5">
                <a:lumMod val="1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5EBE732-0A79-FA71-193F-8802BE0CAAC3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103533" y="2153632"/>
            <a:ext cx="736600" cy="0"/>
          </a:xfrm>
          <a:prstGeom prst="line">
            <a:avLst/>
          </a:prstGeom>
          <a:ln w="19050">
            <a:solidFill>
              <a:schemeClr val="accent5">
                <a:lumMod val="1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3B36FF-87A2-367F-9C27-E2AA01D398A8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7289800" y="2809873"/>
            <a:ext cx="414865" cy="89430"/>
          </a:xfrm>
          <a:prstGeom prst="line">
            <a:avLst/>
          </a:prstGeom>
          <a:ln w="19050">
            <a:solidFill>
              <a:schemeClr val="accent5">
                <a:lumMod val="1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0B1B5E-365C-CFCE-2690-60C88062B34B}"/>
              </a:ext>
            </a:extLst>
          </p:cNvPr>
          <p:cNvCxnSpPr>
            <a:endCxn id="32" idx="1"/>
          </p:cNvCxnSpPr>
          <p:nvPr/>
        </p:nvCxnSpPr>
        <p:spPr>
          <a:xfrm>
            <a:off x="7103533" y="4580467"/>
            <a:ext cx="601132" cy="99731"/>
          </a:xfrm>
          <a:prstGeom prst="line">
            <a:avLst/>
          </a:prstGeom>
          <a:ln w="19050">
            <a:solidFill>
              <a:schemeClr val="accent5">
                <a:lumMod val="1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DCDEA5-BF1C-BE12-6A77-08B9BE8FEA60}"/>
              </a:ext>
            </a:extLst>
          </p:cNvPr>
          <p:cNvCxnSpPr>
            <a:stCxn id="30" idx="3"/>
          </p:cNvCxnSpPr>
          <p:nvPr/>
        </p:nvCxnSpPr>
        <p:spPr>
          <a:xfrm flipV="1">
            <a:off x="4351866" y="2153632"/>
            <a:ext cx="431801" cy="39007"/>
          </a:xfrm>
          <a:prstGeom prst="line">
            <a:avLst/>
          </a:prstGeom>
          <a:ln w="19050">
            <a:solidFill>
              <a:schemeClr val="accent5">
                <a:lumMod val="1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E0C950-A279-8FE9-8900-7779C5267861}"/>
              </a:ext>
            </a:extLst>
          </p:cNvPr>
          <p:cNvCxnSpPr>
            <a:stCxn id="26" idx="3"/>
          </p:cNvCxnSpPr>
          <p:nvPr/>
        </p:nvCxnSpPr>
        <p:spPr>
          <a:xfrm>
            <a:off x="4351866" y="2992436"/>
            <a:ext cx="533401" cy="13231"/>
          </a:xfrm>
          <a:prstGeom prst="line">
            <a:avLst/>
          </a:prstGeom>
          <a:ln w="19050">
            <a:solidFill>
              <a:schemeClr val="accent5">
                <a:lumMod val="1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2D6F6FA-1CC0-BA11-D781-345FB8A77AE8}"/>
              </a:ext>
            </a:extLst>
          </p:cNvPr>
          <p:cNvCxnSpPr/>
          <p:nvPr/>
        </p:nvCxnSpPr>
        <p:spPr>
          <a:xfrm>
            <a:off x="4570368" y="3844926"/>
            <a:ext cx="382632" cy="7408"/>
          </a:xfrm>
          <a:prstGeom prst="line">
            <a:avLst/>
          </a:prstGeom>
          <a:ln w="19050">
            <a:solidFill>
              <a:schemeClr val="accent5">
                <a:lumMod val="1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26A73F-CC21-3D5C-9CEE-914AC45E0B9B}"/>
              </a:ext>
            </a:extLst>
          </p:cNvPr>
          <p:cNvCxnSpPr>
            <a:stCxn id="33" idx="3"/>
          </p:cNvCxnSpPr>
          <p:nvPr/>
        </p:nvCxnSpPr>
        <p:spPr>
          <a:xfrm flipV="1">
            <a:off x="4246032" y="4580467"/>
            <a:ext cx="639235" cy="321301"/>
          </a:xfrm>
          <a:prstGeom prst="line">
            <a:avLst/>
          </a:prstGeom>
          <a:ln w="19050">
            <a:solidFill>
              <a:schemeClr val="accent5">
                <a:lumMod val="1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79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8841-788A-65DD-59AE-7C71D6A6B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21269-9A75-6A7C-0294-D4AE1694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46144-F4E3-19F7-BC4C-C3126EAD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BCEC2-0222-B8DF-5D10-7CEEFC76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3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F97A7D-FAF5-2D99-6984-F7A81EBC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29668" cy="132556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dirty="0" err="1">
                <a:effectLst>
                  <a:outerShdw dist="50800" dir="5400000" sx="1000" sy="1000" algn="ctr" rotWithShape="0">
                    <a:srgbClr val="000000"/>
                  </a:outerShdw>
                </a:effectLst>
              </a:rPr>
              <a:t>Baseballcards</a:t>
            </a:r>
            <a:r>
              <a:rPr lang="en-US" dirty="0">
                <a:effectLst>
                  <a:outerShdw dist="50800" dir="5400000" sx="1000" sy="1000" algn="ctr" rotWithShape="0">
                    <a:srgbClr val="000000"/>
                  </a:outerShdw>
                </a:effectLst>
              </a:rPr>
              <a:t> Web Application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012F7A-16B2-BB73-82A6-ADA1306DA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842"/>
            <a:ext cx="12192000" cy="57751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3AACCB-F26D-E595-628F-F3BFF361A27C}"/>
              </a:ext>
            </a:extLst>
          </p:cNvPr>
          <p:cNvSpPr txBox="1"/>
          <p:nvPr/>
        </p:nvSpPr>
        <p:spPr>
          <a:xfrm>
            <a:off x="1507466" y="6168786"/>
            <a:ext cx="9177068" cy="68921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sz="2800" b="0" dirty="0"/>
              <a:t>Allow user to add new employee’s information quickly</a:t>
            </a:r>
          </a:p>
        </p:txBody>
      </p:sp>
    </p:spTree>
    <p:extLst>
      <p:ext uri="{BB962C8B-B14F-4D97-AF65-F5344CB8AC3E}">
        <p14:creationId xmlns:p14="http://schemas.microsoft.com/office/powerpoint/2010/main" val="153248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40AB-F289-77C0-32B5-247C78DB1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B852-E41A-0057-BC13-993AAF99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dirty="0"/>
              <a:t>02/01/2024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83A81-B6C4-7994-BBF2-3ED4BD80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6C501-47C1-8109-4CCB-37713F54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1D9AB-E836-B59C-59E2-2F75657F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80436" cy="132556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dirty="0" err="1">
                <a:effectLst>
                  <a:outerShdw dist="50800" dir="5400000" sx="1000" sy="1000" algn="ctr" rotWithShape="0">
                    <a:srgbClr val="000000"/>
                  </a:outerShdw>
                </a:effectLst>
              </a:rPr>
              <a:t>Baseballcards</a:t>
            </a:r>
            <a:r>
              <a:rPr lang="en-US" dirty="0">
                <a:effectLst>
                  <a:outerShdw dist="50800" dir="5400000" sx="1000" sy="1000" algn="ctr" rotWithShape="0">
                    <a:srgbClr val="000000"/>
                  </a:outerShdw>
                </a:effectLst>
              </a:rPr>
              <a:t> Web Application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D3779C-7022-0808-0F96-5B8BBBDC5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3077"/>
            <a:ext cx="12192000" cy="57908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873437-93AC-6C40-4A9E-2CA6DB7FB18C}"/>
              </a:ext>
            </a:extLst>
          </p:cNvPr>
          <p:cNvSpPr txBox="1"/>
          <p:nvPr/>
        </p:nvSpPr>
        <p:spPr>
          <a:xfrm>
            <a:off x="1507466" y="6164698"/>
            <a:ext cx="9177068" cy="68921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sz="2800" b="0" dirty="0"/>
              <a:t>Connection with the Odoo, getting all employee’s data</a:t>
            </a:r>
          </a:p>
        </p:txBody>
      </p:sp>
    </p:spTree>
    <p:extLst>
      <p:ext uri="{BB962C8B-B14F-4D97-AF65-F5344CB8AC3E}">
        <p14:creationId xmlns:p14="http://schemas.microsoft.com/office/powerpoint/2010/main" val="91940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SI Group Limite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A1FA"/>
      </a:accent1>
      <a:accent2>
        <a:srgbClr val="85C0FB"/>
      </a:accent2>
      <a:accent3>
        <a:srgbClr val="C2DFFD"/>
      </a:accent3>
      <a:accent4>
        <a:srgbClr val="F6C474"/>
      </a:accent4>
      <a:accent5>
        <a:srgbClr val="F9D7A3"/>
      </a:accent5>
      <a:accent6>
        <a:srgbClr val="FCEBD1"/>
      </a:accent6>
      <a:hlink>
        <a:srgbClr val="E9895F"/>
      </a:hlink>
      <a:folHlink>
        <a:srgbClr val="BC770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28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F091225DB1A947B01CB99F9AE9BB58" ma:contentTypeVersion="20" ma:contentTypeDescription="Create a new document." ma:contentTypeScope="" ma:versionID="f0907949df67cd8578a2dbd61e345099">
  <xsd:schema xmlns:xsd="http://www.w3.org/2001/XMLSchema" xmlns:xs="http://www.w3.org/2001/XMLSchema" xmlns:p="http://schemas.microsoft.com/office/2006/metadata/properties" xmlns:ns2="f629341c-4cde-4c27-8491-b27ba532aee8" xmlns:ns3="231742ab-05ec-4f96-a981-a771f0dc5ac4" targetNamespace="http://schemas.microsoft.com/office/2006/metadata/properties" ma:root="true" ma:fieldsID="357ff0bfbdf80d512588bbf9ae5ff5da" ns2:_="" ns3:_="">
    <xsd:import namespace="f629341c-4cde-4c27-8491-b27ba532aee8"/>
    <xsd:import namespace="231742ab-05ec-4f96-a981-a771f0dc5a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9341c-4cde-4c27-8491-b27ba532a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0748611-0b14-43cb-b15d-0ca1993d599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742ab-05ec-4f96-a981-a771f0dc5ac4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70c8e53f-6d06-4eef-89d1-d208a00d54c6}" ma:internalName="TaxCatchAll" ma:showField="CatchAllData" ma:web="231742ab-05ec-4f96-a981-a771f0dc5a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1742ab-05ec-4f96-a981-a771f0dc5ac4" xsi:nil="true"/>
    <lcf76f155ced4ddcb4097134ff3c332f xmlns="f629341c-4cde-4c27-8491-b27ba532aee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373C971-40AF-4018-B4E4-CFAD404470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A1F8CA-0FC9-4508-AEC8-E87E8D868B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29341c-4cde-4c27-8491-b27ba532aee8"/>
    <ds:schemaRef ds:uri="231742ab-05ec-4f96-a981-a771f0dc5a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DB626F-72E2-49BA-8CB3-D64BACF09F7B}">
  <ds:schemaRefs>
    <ds:schemaRef ds:uri="http://schemas.microsoft.com/office/2006/metadata/properties"/>
    <ds:schemaRef ds:uri="http://schemas.microsoft.com/office/infopath/2007/PartnerControls"/>
    <ds:schemaRef ds:uri="231742ab-05ec-4f96-a981-a771f0dc5ac4"/>
    <ds:schemaRef ds:uri="f629341c-4cde-4c27-8491-b27ba532aee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1834</TotalTime>
  <Words>68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Wingdings</vt:lpstr>
      <vt:lpstr>Office Theme</vt:lpstr>
      <vt:lpstr>Baseballcards Web Application</vt:lpstr>
      <vt:lpstr>Baseballcards Web Application</vt:lpstr>
      <vt:lpstr>Baseballcards Web Application</vt:lpstr>
      <vt:lpstr>Baseballcards Web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GBC ENGINEERS VIETNAM</dc:title>
  <dc:creator>TRAN VU TRUC KHANH</dc:creator>
  <cp:lastModifiedBy>Nguyen Le Tuyen</cp:lastModifiedBy>
  <cp:revision>613</cp:revision>
  <dcterms:created xsi:type="dcterms:W3CDTF">2020-12-09T09:51:30Z</dcterms:created>
  <dcterms:modified xsi:type="dcterms:W3CDTF">2024-01-04T11:40:48Z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0x01010059F091225DB1A947B01CB99F9AE9BB58</vt:lpwstr>
  </property>
</Properties>
</file>