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84" r:id="rId5"/>
    <p:sldId id="410" r:id="rId6"/>
    <p:sldId id="485" r:id="rId7"/>
    <p:sldId id="486" r:id="rId8"/>
    <p:sldId id="493" r:id="rId9"/>
    <p:sldId id="492" r:id="rId10"/>
    <p:sldId id="487" r:id="rId11"/>
    <p:sldId id="488" r:id="rId12"/>
    <p:sldId id="494" r:id="rId13"/>
    <p:sldId id="489" r:id="rId14"/>
    <p:sldId id="4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CC"/>
    <a:srgbClr val="CCFFCC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9B1-EA40-2226-ED33-A2680C25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in using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2A0-982E-AD1F-3399-CC951375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Normalization: </a:t>
            </a:r>
            <a:r>
              <a:rPr lang="en-US" dirty="0"/>
              <a:t>following rules to organize data efficiently.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Indexes: </a:t>
            </a:r>
            <a:r>
              <a:rPr lang="en-US" dirty="0"/>
              <a:t>use for searching data, improving data query performance.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Keys: </a:t>
            </a:r>
            <a:r>
              <a:rPr lang="en-US" dirty="0"/>
              <a:t>primary key, foreign key.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Testing &amp; optimization queries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Transactions: </a:t>
            </a:r>
            <a:r>
              <a:rPr lang="en-US" dirty="0"/>
              <a:t>ensuring data following ACID rule.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EE9-EA8F-98BB-A182-B05DC67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031-4039-E941-0D13-1A227900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FD25-0F0B-4A36-7CDC-FE69051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DC320-B41E-19A6-1689-7F95DA3C47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authentication, authorization, encryption data.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Regular maintenance</a:t>
            </a:r>
            <a:endParaRPr lang="en-US" dirty="0"/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Monitoring &amp; logging: </a:t>
            </a:r>
            <a:r>
              <a:rPr lang="en-US" dirty="0">
                <a:solidFill>
                  <a:srgbClr val="000000"/>
                </a:solidFill>
              </a:rPr>
              <a:t>tracking performance metrics.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 planning: </a:t>
            </a:r>
            <a:r>
              <a:rPr lang="en-US" dirty="0"/>
              <a:t>design the scalable database.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047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A21-BDBE-5085-38C0-D251F1F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9C44-F9BE-39FB-9564-49091C2F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Schema rigidity</a:t>
            </a:r>
          </a:p>
          <a:p>
            <a:r>
              <a:rPr lang="en-US" dirty="0"/>
              <a:t>Performance impact of joins</a:t>
            </a:r>
          </a:p>
          <a:p>
            <a:r>
              <a:rPr lang="en-US" dirty="0"/>
              <a:t>Complexity in queries</a:t>
            </a:r>
          </a:p>
          <a:p>
            <a:r>
              <a:rPr lang="en-US" dirty="0"/>
              <a:t>Not ideal for hierarchical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5A0F-F5AD-9413-2539-81A9A4C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28F-3916-77A6-2620-C8759E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3A7-EBC2-77F2-6C56-DF7379D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1E7C5-334A-C541-7FBE-993A12EAA9A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Limited support for JSON, XML</a:t>
            </a:r>
          </a:p>
          <a:p>
            <a:r>
              <a:rPr lang="en-US" dirty="0"/>
              <a:t>Concurrency &amp; Locking</a:t>
            </a:r>
          </a:p>
          <a:p>
            <a:r>
              <a:rPr lang="en-US" dirty="0"/>
              <a:t>Cost of ownership</a:t>
            </a:r>
          </a:p>
          <a:p>
            <a:r>
              <a:rPr lang="en-US" dirty="0"/>
              <a:t>Not always ideal for 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A2-680A-3BF3-C41A-A3F54C40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35729"/>
            <a:ext cx="10515600" cy="1325563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D21-9AB9-047D-855B-1DC7B335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825625"/>
            <a:ext cx="110245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Relational Database Management System (RDBMS)?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benefits of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DB-Views and why we should use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best practices in using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limitation of RDBMS?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A89-9450-CCC4-C92B-C245B0F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A583-5416-4CF2-E8B5-B1C8A99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B49-F80E-4138-DC02-F8826C6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E14-0A6B-3FF0-FCEF-CAA896C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Relational Database Management System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6C5-137C-E508-E4D3-7D6703BB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was introduced by Edgar </a:t>
            </a:r>
            <a:r>
              <a:rPr lang="en-US" dirty="0" err="1"/>
              <a:t>F.Codd</a:t>
            </a:r>
            <a:r>
              <a:rPr lang="en-US" dirty="0"/>
              <a:t> in 1970.</a:t>
            </a:r>
          </a:p>
          <a:p>
            <a:r>
              <a:rPr lang="en-US" dirty="0"/>
              <a:t>Type of database management system that is built based on the rules of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relational model</a:t>
            </a:r>
            <a:r>
              <a:rPr lang="en-US" dirty="0"/>
              <a:t>.</a:t>
            </a:r>
          </a:p>
          <a:p>
            <a:r>
              <a:rPr lang="en-US" dirty="0"/>
              <a:t>Organizationally. it includes tables &amp; relations.</a:t>
            </a:r>
          </a:p>
          <a:p>
            <a:r>
              <a:rPr lang="en-US" dirty="0"/>
              <a:t>Popular RDBMS: MySQL, PostgreSQL, Oracle Database, Microsoft SQL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9DA-6B85-CB97-72C0-6821E8D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23EA-B4CB-EA38-1F36-E5CCC33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95C-4D7A-78A4-1615-3F0E6A0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F13-AE26-775D-F863-174D5C9F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B714-CB4B-7A95-614F-98F2A57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1A2B-A405-0ACF-B453-1308E3C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811B-825D-017E-E09F-811ED4D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Relational Model in DBMS | Board Infinity">
            <a:extLst>
              <a:ext uri="{FF2B5EF4-FFF2-40B4-BE49-F238E27FC236}">
                <a16:creationId xmlns:a16="http://schemas.microsoft.com/office/drawing/2014/main" id="{E5B34DC8-C2EE-4ABA-371F-2727CB314C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227409" y="1825625"/>
            <a:ext cx="7737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ABA88-FE56-A99C-485A-A700060A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45592" y="5771072"/>
            <a:ext cx="1018999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AF1-BECC-5D96-37BE-100CDF6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8CE5-E320-2A8B-F0E3-03695406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10C-4DAB-30D0-D627-E8FA18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D37-BB30-8F8C-BE60-3E8A67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3 Relational Data Model Examples. The foundation of any app is a solid… |  by Claire Logan | Medium">
            <a:extLst>
              <a:ext uri="{FF2B5EF4-FFF2-40B4-BE49-F238E27FC236}">
                <a16:creationId xmlns:a16="http://schemas.microsoft.com/office/drawing/2014/main" id="{9287F500-B726-CD69-2AE8-73D2BAD32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E8C-B1C1-204F-C4D1-FD92C78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6" y="244355"/>
            <a:ext cx="10515600" cy="1325563"/>
          </a:xfrm>
        </p:spPr>
        <p:txBody>
          <a:bodyPr/>
          <a:lstStyle/>
          <a:p>
            <a:r>
              <a:rPr lang="en-US" dirty="0"/>
              <a:t>What are the benefits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956-9089-CE99-F68A-3BBA362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1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integrity: </a:t>
            </a:r>
            <a:r>
              <a:rPr lang="en-US" dirty="0"/>
              <a:t>ensuring data correctly, consistently, entirely.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Organization &amp; structure: </a:t>
            </a:r>
            <a:r>
              <a:rPr lang="en-US" dirty="0"/>
              <a:t>easily understand data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Query flexibility: </a:t>
            </a:r>
            <a:r>
              <a:rPr lang="en-US" dirty="0"/>
              <a:t>using SQL, powerful data manipulation capabilities.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security: </a:t>
            </a:r>
            <a:r>
              <a:rPr lang="en-US" dirty="0"/>
              <a:t>authorization, authentication, access control.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Standardization: </a:t>
            </a:r>
            <a:r>
              <a:rPr lang="en-US" dirty="0"/>
              <a:t>adaptable to many flatforms.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40F-369B-9D73-24D5-0D8942D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E56-8696-4DE1-EFA1-E4C6624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A4E7-C3C1-BE5D-D882-8818B4D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0C7717-D29E-D7A6-CE01-55EFB5522312}"/>
              </a:ext>
            </a:extLst>
          </p:cNvPr>
          <p:cNvSpPr txBox="1">
            <a:spLocks/>
          </p:cNvSpPr>
          <p:nvPr/>
        </p:nvSpPr>
        <p:spPr>
          <a:xfrm>
            <a:off x="5857336" y="1825625"/>
            <a:ext cx="52628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Concurrency control: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Scalability: </a:t>
            </a:r>
            <a:r>
              <a:rPr lang="en-US" dirty="0"/>
              <a:t>distributing data across multiple servers.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ACID transactions: </a:t>
            </a:r>
            <a:r>
              <a:rPr lang="en-US" dirty="0"/>
              <a:t>Atomicity, Consistency, Isolation, Durability.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independence: </a:t>
            </a:r>
            <a:r>
              <a:rPr lang="en-US" dirty="0"/>
              <a:t>changes of schema or physical storage.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 &amp; efficiency:  </a:t>
            </a:r>
            <a:r>
              <a:rPr lang="en-US" dirty="0"/>
              <a:t>eliminating data redundancy.</a:t>
            </a:r>
          </a:p>
        </p:txBody>
      </p:sp>
    </p:spTree>
    <p:extLst>
      <p:ext uri="{BB962C8B-B14F-4D97-AF65-F5344CB8AC3E}">
        <p14:creationId xmlns:p14="http://schemas.microsoft.com/office/powerpoint/2010/main" val="37724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9B3-2EC0-608A-C50A-119D43B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02E-CBAD-5A44-1F3A-CD5B87A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a virtual table in database.</a:t>
            </a:r>
          </a:p>
          <a:p>
            <a:r>
              <a:rPr lang="en-US" dirty="0"/>
              <a:t>View is only created by the query SELECT from the physic tables in database.</a:t>
            </a:r>
          </a:p>
          <a:p>
            <a:r>
              <a:rPr lang="en-US" dirty="0"/>
              <a:t>View doesn’t store any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represents and synchronizes the data that is stored in many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522F-D1DB-00E0-4AEA-46DBF22D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41AD-4CA2-51BB-E51F-C50A422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261-9148-55DC-F857-53AAA07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EC101-AF77-CA42-D56C-5F8919F9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89" y="4643570"/>
            <a:ext cx="7170235" cy="15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C60-6701-3991-4984-9AF4F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E84-E5EA-3DEB-344E-212F9119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users can be granted permission to access views rather than the underlying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abstraction: </a:t>
            </a:r>
            <a:r>
              <a:rPr lang="en-US" dirty="0"/>
              <a:t>users can see database less complicated.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Simplifying queries: </a:t>
            </a:r>
            <a:r>
              <a:rPr lang="en-US" dirty="0"/>
              <a:t>simplifying the process of querying the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1F51-7352-8436-889D-6197921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B2B-3551-7C0F-700B-CFA2FA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5343-F385-438C-643E-EF9C7449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4D47C-7084-C4B5-622D-BB4CD79A5D4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optimization: </a:t>
            </a:r>
            <a:r>
              <a:rPr lang="en-US" dirty="0"/>
              <a:t>database engine optimize view queries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Consistent data presentation: </a:t>
            </a:r>
            <a:r>
              <a:rPr lang="en-US" dirty="0"/>
              <a:t>ensuring data correctly from the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Aggregations &amp; calculations: </a:t>
            </a:r>
            <a:r>
              <a:rPr lang="en-US" dirty="0"/>
              <a:t>can aggregate, calculate through virtual columns.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620</Words>
  <Application>Microsoft Office PowerPoint</Application>
  <PresentationFormat>Widescreen</PresentationFormat>
  <Paragraphs>118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  <vt:lpstr>Relational Database Management System (RDBMS)</vt:lpstr>
      <vt:lpstr>What is a Relational Database Management System (RDBMS)?</vt:lpstr>
      <vt:lpstr>Relational Model</vt:lpstr>
      <vt:lpstr>Relational Model</vt:lpstr>
      <vt:lpstr>What are the benefits of RDBMS?</vt:lpstr>
      <vt:lpstr>What are DB-Views and why we should use them?</vt:lpstr>
      <vt:lpstr>What are DB-Views and why we should use them?</vt:lpstr>
      <vt:lpstr>What are the best practices in using RDBMS?</vt:lpstr>
      <vt:lpstr>What are the limitation of RDBMS?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605</cp:revision>
  <dcterms:created xsi:type="dcterms:W3CDTF">2020-12-09T09:51:30Z</dcterms:created>
  <dcterms:modified xsi:type="dcterms:W3CDTF">2023-12-15T10:14:13Z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