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4"/>
  </p:sldMasterIdLst>
  <p:notesMasterIdLst>
    <p:notesMasterId r:id="rId16"/>
  </p:notesMasterIdLst>
  <p:handoutMasterIdLst>
    <p:handoutMasterId r:id="rId17"/>
  </p:handoutMasterIdLst>
  <p:sldIdLst>
    <p:sldId id="484" r:id="rId5"/>
    <p:sldId id="410" r:id="rId6"/>
    <p:sldId id="485" r:id="rId7"/>
    <p:sldId id="486" r:id="rId8"/>
    <p:sldId id="493" r:id="rId9"/>
    <p:sldId id="492" r:id="rId10"/>
    <p:sldId id="487" r:id="rId11"/>
    <p:sldId id="488" r:id="rId12"/>
    <p:sldId id="494" r:id="rId13"/>
    <p:sldId id="489" r:id="rId14"/>
    <p:sldId id="49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N VU TRUC KHANH" initials="TVTK" lastIdx="4" clrIdx="0">
    <p:extLst>
      <p:ext uri="{19B8F6BF-5375-455C-9EA6-DF929625EA0E}">
        <p15:presenceInfo xmlns:p15="http://schemas.microsoft.com/office/powerpoint/2012/main" userId="S::khanh.tranv@gbc-engineers.com::dedff5a1-2f54-4379-9f09-d72f83a48341" providerId="AD"/>
      </p:ext>
    </p:extLst>
  </p:cmAuthor>
  <p:cmAuthor id="2" name="TRAN THI LE" initials="TTL" lastIdx="3" clrIdx="1">
    <p:extLst>
      <p:ext uri="{19B8F6BF-5375-455C-9EA6-DF929625EA0E}">
        <p15:presenceInfo xmlns:p15="http://schemas.microsoft.com/office/powerpoint/2012/main" userId="TRAN THI L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CCFFCC"/>
    <a:srgbClr val="000000"/>
    <a:srgbClr val="0019B3"/>
    <a:srgbClr val="DDDDDD"/>
    <a:srgbClr val="96A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48CD61-C477-4F41-8FD8-FE8F6C1928B4}" v="1" dt="2023-10-09T07:53:39.6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77845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ECD721-7E56-40D8-9807-7B1E1F3C2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577B7-D0EC-4909-B432-91F0DF0CAE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6312F-7698-4F0F-9A70-3E64A355B831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3FB1-E4E2-4C7E-9F63-A244FF5E2B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31E47-195D-45E5-B0DC-0A46383D62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C839A-7B4C-42B7-9D5C-C228F9090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2165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E4C26-09E7-49B0-B22F-A5CFFF3D3B5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CC333-D58C-4716-AB8C-99090B7AB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653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C333-D58C-4716-AB8C-99090B7AB4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66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CC333-D58C-4716-AB8C-99090B7AB4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38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8B22FD6-0D35-3CD3-67E0-DF29EAE8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9B2FE1B-292D-8F69-6F5E-457489FB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C25E511-D9C6-C5EF-695A-532B8D9F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4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03578D-AAC2-D1CA-0AD6-B3E341DC2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80707B5-99FA-F64A-4B98-EF18A568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2BB621D-B6E8-A944-F745-C6A886D8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DA55B-4265-901F-1248-A21B40DE2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D84B6-B723-A1D2-8067-25D311107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9AD7C5-7E4D-2421-BA69-BCCC3E6E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1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D74847-7AC7-FF72-9667-52D19E16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A2E1A-2D52-E31F-B75D-EEBF4D78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099B2-6A7A-418C-5D8F-6084EB94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83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068098" cy="88660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39B9DA-F659-3B6E-3A2D-B0DF42743D92}"/>
              </a:ext>
            </a:extLst>
          </p:cNvPr>
          <p:cNvSpPr txBox="1">
            <a:spLocks/>
          </p:cNvSpPr>
          <p:nvPr userDrawn="1"/>
        </p:nvSpPr>
        <p:spPr>
          <a:xfrm>
            <a:off x="838200" y="1251729"/>
            <a:ext cx="10068098" cy="527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0" dirty="0"/>
              <a:t>Subtitle</a:t>
            </a:r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6521-3F87-855B-BC71-9F0BBB65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046A-C39A-AE02-ECE0-24FA3563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ECC09-BE38-198D-D4DC-AF61EF8D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69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10068098" cy="7072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915"/>
            <a:ext cx="10515600" cy="466404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EEBA51-410D-650A-B407-23DE181438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072341"/>
            <a:ext cx="10515599" cy="374074"/>
          </a:xfrm>
        </p:spPr>
        <p:txBody>
          <a:bodyPr anchor="ctr"/>
          <a:lstStyle>
            <a:lvl1pPr marL="0" indent="0" algn="l">
              <a:buNone/>
              <a:defRPr sz="2400" b="1"/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42191DE-D1E1-D5F7-9543-7DE78D3D9E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693097-2830-CC96-0A46-346D9CA1085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4C55F6-E7E6-B1FD-89BD-2FDF8BD5805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23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98CFE58F-C51E-17F8-794A-6B17F7A7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40C657A-745D-D63E-B9B3-B7E17546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60EA460-7140-6558-ED34-DD7B8264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4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A64F0-57C9-D3E2-F056-96A67C59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746078-4FF0-055B-B0EA-5C166865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D6553-334C-768D-47EC-9206D865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7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7BB0341-FF82-5605-EB95-FBC7F588F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30B52A0-3C30-2582-5BC8-1B594D819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02B0C07-CE00-0370-E83D-F7E68F25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8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3AB6DF-51F3-8279-0963-07CF2E34D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06B4E94-4795-B10D-E96A-EBCC6FBD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69DEAC3-2915-D976-D5C6-77F199AC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4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0FE184-CF4E-36E8-7D65-DC8BD48C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D15132-C67F-DEE2-2DD8-A30AE182A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21FCC4-C6C4-AC61-62CC-40AC6872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0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19DAB-8BE0-65E4-B5C4-D0EC1628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C0A0D-C1DD-032B-E359-69E2BDBD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F9A52-6BE0-06C8-054E-4470D92F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1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77B1856-7562-DD47-1592-F3E9E438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19C563D-92D5-90EC-0AD8-9EDB634F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B7D583-D9AC-5B81-FE59-7F46FD53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79C59-F32A-44C5-BD88-D6F83C6AD38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366BB5-F575-41C6-864F-A0E001CAF5D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8D57-4E7B-27E6-3376-FC18DE38A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GSI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047097-62A7-B2F9-56D0-CF4224EBF3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/>
              <a:t>19/12/2023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01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56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5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3E88-3C39-B32C-5F9A-60A86D1E2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Sprint-Review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51F59-EB3D-9B9A-37B8-107DF2CE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Purpose: Transparency, Inspection &amp; Adaption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Sharing project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Sharing lessons learned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Space to gather and give feedback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Align perspectives: developers, QAs &amp; stakeholders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Target Audiences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Stakeholder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Development team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QA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AD925-7B85-EC17-F795-43D85B7C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B79C59-F32A-44C5-BD88-D6F83C6AD380}" type="slidenum">
              <a:rPr lang="en-US" smtClean="0"/>
              <a:t>1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62FDA-7B9F-877A-7A6E-985C5977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4D6D0-D49A-D57F-42E4-C2B7CD1B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GSI</a:t>
            </a:r>
          </a:p>
        </p:txBody>
      </p:sp>
    </p:spTree>
    <p:extLst>
      <p:ext uri="{BB962C8B-B14F-4D97-AF65-F5344CB8AC3E}">
        <p14:creationId xmlns:p14="http://schemas.microsoft.com/office/powerpoint/2010/main" val="1019356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89B1-EA40-2226-ED33-A2680C25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best practices in using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812A0-982E-AD1F-3399-CC951375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Data modeling</a:t>
            </a:r>
          </a:p>
          <a:p>
            <a:r>
              <a:rPr lang="en-US" dirty="0"/>
              <a:t>Indexing</a:t>
            </a:r>
          </a:p>
          <a:p>
            <a:r>
              <a:rPr lang="en-US" dirty="0"/>
              <a:t>Query optimization</a:t>
            </a:r>
          </a:p>
          <a:p>
            <a:r>
              <a:rPr lang="en-US" dirty="0"/>
              <a:t>Normalization &amp; denormalization</a:t>
            </a:r>
          </a:p>
          <a:p>
            <a:r>
              <a:rPr lang="en-US" dirty="0"/>
              <a:t>Transactions</a:t>
            </a:r>
          </a:p>
          <a:p>
            <a:r>
              <a:rPr lang="en-US" dirty="0"/>
              <a:t>Backup &amp; recovery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56EE9-EA8F-98BB-A182-B05DC671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A5031-4039-E941-0D13-1A227900D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EFD25-0F0B-4A36-7CDC-FE6905101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DC320-B41E-19A6-1689-7F95DA3C474F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Security</a:t>
            </a:r>
          </a:p>
          <a:p>
            <a:r>
              <a:rPr lang="en-US" dirty="0"/>
              <a:t>Monitoring &amp; logging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Regular maintenance</a:t>
            </a:r>
          </a:p>
          <a:p>
            <a:r>
              <a:rPr lang="en-US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2190473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3A21-BDBE-5085-38C0-D251F1F95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limitation of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49C44-F9BE-39FB-9564-49091C2F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Scalability</a:t>
            </a:r>
          </a:p>
          <a:p>
            <a:r>
              <a:rPr lang="en-US" dirty="0"/>
              <a:t>Schema rigidity</a:t>
            </a:r>
          </a:p>
          <a:p>
            <a:r>
              <a:rPr lang="en-US" dirty="0"/>
              <a:t>Performance impact of joins</a:t>
            </a:r>
          </a:p>
          <a:p>
            <a:r>
              <a:rPr lang="en-US" dirty="0"/>
              <a:t>Complexity in queries</a:t>
            </a:r>
          </a:p>
          <a:p>
            <a:r>
              <a:rPr lang="en-US" dirty="0"/>
              <a:t>Not ideal for hierarchical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B5A0F-F5AD-9413-2539-81A9A4C7D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A528F-3916-77A6-2620-C8759E7F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DF3A7-EBC2-77F2-6C56-DF7379DB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51E7C5-334A-C541-7FBE-993A12EAA9A1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Limited support for JSON, XML</a:t>
            </a:r>
          </a:p>
          <a:p>
            <a:r>
              <a:rPr lang="en-US" dirty="0"/>
              <a:t>Concurrency &amp; Locking</a:t>
            </a:r>
          </a:p>
          <a:p>
            <a:r>
              <a:rPr lang="en-US" dirty="0"/>
              <a:t>Cost of ownership</a:t>
            </a:r>
          </a:p>
          <a:p>
            <a:r>
              <a:rPr lang="en-US" dirty="0"/>
              <a:t>Not always ideal for big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03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49827-057A-413C-8235-16D056CA5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3700" dirty="0"/>
              <a:t>Sprint Review</a:t>
            </a:r>
            <a:br>
              <a:rPr lang="en-US" sz="3700" dirty="0"/>
            </a:br>
            <a:r>
              <a:rPr lang="en-US" sz="2200" dirty="0"/>
              <a:t>from 2023-12-05 to 2023-12-19</a:t>
            </a:r>
            <a:endParaRPr lang="en-US" sz="37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8EB66B8-9C72-9AC6-18BE-9C6A2E477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09" y="2224322"/>
            <a:ext cx="5273353" cy="4085768"/>
          </a:xfrm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Agenda: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General Topics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Company policy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Project Status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AR/Prefab Wall/</a:t>
            </a:r>
            <a:r>
              <a:rPr lang="vi-VN" sz="1600" b="1" dirty="0" err="1"/>
              <a:t>Prefab</a:t>
            </a:r>
            <a:r>
              <a:rPr lang="vi-VN" sz="1600" b="1" dirty="0"/>
              <a:t> </a:t>
            </a:r>
            <a:r>
              <a:rPr lang="vi-VN" sz="1600" b="1" dirty="0" err="1"/>
              <a:t>Column</a:t>
            </a:r>
            <a:r>
              <a:rPr lang="vi-VN" sz="1600" b="1" dirty="0"/>
              <a:t>/</a:t>
            </a:r>
            <a:r>
              <a:rPr lang="en-US" sz="1600" b="1" dirty="0" err="1"/>
              <a:t>Geoso</a:t>
            </a:r>
            <a:r>
              <a:rPr lang="en-US" sz="1600" b="1" dirty="0"/>
              <a:t>: Khiem, 15min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Construction, Steel and QA Status: Minh, 15min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Rebar Nesting: Vasilii, 10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GSI’s Odoo migration v12 to v16: Huy, 10 min </a:t>
            </a:r>
            <a:endParaRPr lang="en-US" sz="12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/>
              <a:t>Knowledge Sharing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How to create Odoo custom module: Thai, 5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Employee-Profile web-app with Odoo integration: Tuyen, 5 min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/>
              <a:t>Charity event, Hieu, 5 min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BCA60E-2061-0582-792C-E91D2BA21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89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A4F1B17A-D4CF-B374-BF33-4E685403DC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083" y="230188"/>
            <a:ext cx="835041" cy="83504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94E06-B1F3-9195-FB80-8C7CCC08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5441-12CE-6505-2FC3-871B44E5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GSI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658B800-F2BA-390D-B7D8-7BE9AF98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FB79C59-F32A-44C5-BD88-D6F83C6AD3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1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DBFA2-680A-3BF3-C41A-A3F54C40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41" y="235729"/>
            <a:ext cx="10515600" cy="1325563"/>
          </a:xfrm>
        </p:spPr>
        <p:txBody>
          <a:bodyPr/>
          <a:lstStyle/>
          <a:p>
            <a:r>
              <a:rPr lang="en-US" dirty="0"/>
              <a:t>Relational Database Management System (RDBMS)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F2D21-9AB9-047D-855B-1DC7B3355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41" y="1825625"/>
            <a:ext cx="11024559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is a Relational Database Management System (RDBMS)?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benefits of RDBMS?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DB-Views and why we should use them?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best practices in using RDBMS?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limitation of RDBMS?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E9A89-9450-CCC4-C92B-C245B0FE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EA583-5416-4CF2-E8B5-B1C8A999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DB49-F80E-4138-DC02-F8826C63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0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3E14-0A6B-3FF0-FCEF-CAA896CD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Relational Database Management System (RDBMS)?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86C5-137C-E508-E4D3-7D6703BB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RDBMS was introduced by Edgar </a:t>
            </a:r>
            <a:r>
              <a:rPr lang="en-US" dirty="0" err="1"/>
              <a:t>F.Codd</a:t>
            </a:r>
            <a:r>
              <a:rPr lang="en-US" dirty="0"/>
              <a:t> in 1970.</a:t>
            </a:r>
          </a:p>
          <a:p>
            <a:r>
              <a:rPr lang="en-US" dirty="0"/>
              <a:t>Type of database management system that is built based on the rules of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a</a:t>
            </a:r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relational model</a:t>
            </a:r>
            <a:r>
              <a:rPr lang="en-US" dirty="0"/>
              <a:t>.</a:t>
            </a:r>
          </a:p>
          <a:p>
            <a:r>
              <a:rPr lang="en-US" dirty="0"/>
              <a:t>Organizationally. it includes tables &amp; relations.</a:t>
            </a:r>
          </a:p>
          <a:p>
            <a:r>
              <a:rPr lang="en-US" dirty="0"/>
              <a:t>Popular RDBMS: MySQL, PostgreSQL, Oracle Database, Microsoft SQL Server.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F69DA-6B85-CB97-72C0-6821E8D5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23EA-B4CB-EA38-1F36-E5CCC331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C795C-4D7A-78A4-1615-3F0E6A00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6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5BF13-AE26-775D-F863-174D5C9FA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9B714-CB4B-7A95-614F-98F2A578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A1A2B-A405-0ACF-B453-1308E3C01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8811B-825D-017E-E09F-811ED4D9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2" descr="Relational Model in DBMS | Board Infinity">
            <a:extLst>
              <a:ext uri="{FF2B5EF4-FFF2-40B4-BE49-F238E27FC236}">
                <a16:creationId xmlns:a16="http://schemas.microsoft.com/office/drawing/2014/main" id="{E5B34DC8-C2EE-4ABA-371F-2727CB314C0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227409" y="1825625"/>
            <a:ext cx="773718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BABA88-FE56-A99C-485A-A700060AEC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945592" y="5771072"/>
            <a:ext cx="1018999" cy="34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53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1AF1-BECC-5D96-37BE-100CDF65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18CE5-E320-2A8B-F0E3-03695406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010C-4DAB-30D0-D627-E8FA181F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DED37-BB30-8F8C-BE60-3E8A67DF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3 Relational Data Model Examples. The foundation of any app is a solid… |  by Claire Logan | Medium">
            <a:extLst>
              <a:ext uri="{FF2B5EF4-FFF2-40B4-BE49-F238E27FC236}">
                <a16:creationId xmlns:a16="http://schemas.microsoft.com/office/drawing/2014/main" id="{9287F500-B726-CD69-2AE8-73D2BAD32C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98174"/>
            <a:ext cx="10515600" cy="420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69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DE8C-B1C1-204F-C4D1-FD92C786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36" y="244355"/>
            <a:ext cx="10515600" cy="1325563"/>
          </a:xfrm>
        </p:spPr>
        <p:txBody>
          <a:bodyPr/>
          <a:lstStyle/>
          <a:p>
            <a:r>
              <a:rPr lang="en-US" dirty="0"/>
              <a:t>What are the benefits of RDBMS?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60956-9089-CE99-F68A-3BBA3626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9136" cy="4351338"/>
          </a:xfrm>
        </p:spPr>
        <p:txBody>
          <a:bodyPr>
            <a:normAutofit/>
          </a:bodyPr>
          <a:lstStyle/>
          <a:p>
            <a:r>
              <a:rPr lang="en-US" dirty="0"/>
              <a:t>Data integrity</a:t>
            </a:r>
          </a:p>
          <a:p>
            <a:r>
              <a:rPr lang="en-US" dirty="0"/>
              <a:t>Organization &amp; structure</a:t>
            </a:r>
          </a:p>
          <a:p>
            <a:r>
              <a:rPr lang="en-US" dirty="0"/>
              <a:t>Query flexibility</a:t>
            </a:r>
          </a:p>
          <a:p>
            <a:r>
              <a:rPr lang="en-US" dirty="0"/>
              <a:t>Ease of use</a:t>
            </a:r>
          </a:p>
          <a:p>
            <a:r>
              <a:rPr lang="en-US" dirty="0"/>
              <a:t>Data security</a:t>
            </a:r>
          </a:p>
          <a:p>
            <a:r>
              <a:rPr lang="en-US" dirty="0"/>
              <a:t>Consistency &amp; standardization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1B40F-369B-9D73-24D5-0D8942D16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8E56-8696-4DE1-EFA1-E4C66246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DA4E7-C3C1-BE5D-D882-8818B4D4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0C7717-D29E-D7A6-CE01-55EFB5522312}"/>
              </a:ext>
            </a:extLst>
          </p:cNvPr>
          <p:cNvSpPr txBox="1">
            <a:spLocks/>
          </p:cNvSpPr>
          <p:nvPr/>
        </p:nvSpPr>
        <p:spPr>
          <a:xfrm>
            <a:off x="6101032" y="1825625"/>
            <a:ext cx="50191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Concurrency control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ACID transactions</a:t>
            </a:r>
          </a:p>
          <a:p>
            <a:r>
              <a:rPr lang="en-US" dirty="0"/>
              <a:t>Data independence</a:t>
            </a:r>
          </a:p>
          <a:p>
            <a:r>
              <a:rPr lang="en-US" dirty="0"/>
              <a:t>Backup &amp; recovery</a:t>
            </a:r>
          </a:p>
          <a:p>
            <a:r>
              <a:rPr lang="en-US" dirty="0"/>
              <a:t>Normalization &amp; Efficiency</a:t>
            </a:r>
          </a:p>
        </p:txBody>
      </p:sp>
    </p:spTree>
    <p:extLst>
      <p:ext uri="{BB962C8B-B14F-4D97-AF65-F5344CB8AC3E}">
        <p14:creationId xmlns:p14="http://schemas.microsoft.com/office/powerpoint/2010/main" val="3772452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79B3-2EC0-608A-C50A-119D43BF4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DB-Views and why we should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BC02E-CBAD-5A44-1F3A-CD5B87AA3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is a virtual table in database.</a:t>
            </a:r>
          </a:p>
          <a:p>
            <a:r>
              <a:rPr lang="en-US" dirty="0"/>
              <a:t>View is only created by the query SELECT from the physic tables in database.</a:t>
            </a:r>
          </a:p>
          <a:p>
            <a:r>
              <a:rPr lang="en-US" dirty="0"/>
              <a:t>View doesn’t store any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 represents and synchronizes the data that is stored in many tables.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0522F-D1DB-00E0-4AEA-46DBF22D5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B41AD-4CA2-51BB-E51F-C50A4221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C6261-9148-55DC-F857-53AAA07E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EC101-AF77-CA42-D56C-5F8919F96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89" y="4643570"/>
            <a:ext cx="7170235" cy="153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56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2C60-6701-3991-4984-9AF4F247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DB-Views and why we should use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DE84-E5EA-3DEB-344E-212F9119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Customized presentation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Simplicity</a:t>
            </a:r>
          </a:p>
          <a:p>
            <a:r>
              <a:rPr lang="en-US" dirty="0"/>
              <a:t>Data abstraction</a:t>
            </a:r>
          </a:p>
          <a:p>
            <a:r>
              <a:rPr lang="en-US" dirty="0"/>
              <a:t>Reusable queries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1F51-7352-8436-889D-61979212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vi-VN"/>
              <a:t>19/12/2023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5CB2B-3551-7C0F-700B-CFA2FA2B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GSI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55343-F385-438C-643E-EF9C7449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79C59-F32A-44C5-BD88-D6F83C6AD3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4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SI Group Limit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A1FA"/>
      </a:accent1>
      <a:accent2>
        <a:srgbClr val="85C0FB"/>
      </a:accent2>
      <a:accent3>
        <a:srgbClr val="C2DFFD"/>
      </a:accent3>
      <a:accent4>
        <a:srgbClr val="F6C474"/>
      </a:accent4>
      <a:accent5>
        <a:srgbClr val="F9D7A3"/>
      </a:accent5>
      <a:accent6>
        <a:srgbClr val="FCEBD1"/>
      </a:accent6>
      <a:hlink>
        <a:srgbClr val="E9895F"/>
      </a:hlink>
      <a:folHlink>
        <a:srgbClr val="BC770B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2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31742ab-05ec-4f96-a981-a771f0dc5ac4" xsi:nil="true"/>
    <lcf76f155ced4ddcb4097134ff3c332f xmlns="f629341c-4cde-4c27-8491-b27ba532aee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F091225DB1A947B01CB99F9AE9BB58" ma:contentTypeVersion="20" ma:contentTypeDescription="Create a new document." ma:contentTypeScope="" ma:versionID="f0907949df67cd8578a2dbd61e345099">
  <xsd:schema xmlns:xsd="http://www.w3.org/2001/XMLSchema" xmlns:xs="http://www.w3.org/2001/XMLSchema" xmlns:p="http://schemas.microsoft.com/office/2006/metadata/properties" xmlns:ns2="f629341c-4cde-4c27-8491-b27ba532aee8" xmlns:ns3="231742ab-05ec-4f96-a981-a771f0dc5ac4" targetNamespace="http://schemas.microsoft.com/office/2006/metadata/properties" ma:root="true" ma:fieldsID="357ff0bfbdf80d512588bbf9ae5ff5da" ns2:_="" ns3:_="">
    <xsd:import namespace="f629341c-4cde-4c27-8491-b27ba532aee8"/>
    <xsd:import namespace="231742ab-05ec-4f96-a981-a771f0dc5a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TaxCatchAll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29341c-4cde-4c27-8491-b27ba532ae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0748611-0b14-43cb-b15d-0ca1993d599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1742ab-05ec-4f96-a981-a771f0dc5ac4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70c8e53f-6d06-4eef-89d1-d208a00d54c6}" ma:internalName="TaxCatchAll" ma:showField="CatchAllData" ma:web="231742ab-05ec-4f96-a981-a771f0dc5a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DB626F-72E2-49BA-8CB3-D64BACF09F7B}">
  <ds:schemaRefs>
    <ds:schemaRef ds:uri="http://schemas.microsoft.com/office/2006/metadata/properties"/>
    <ds:schemaRef ds:uri="http://schemas.microsoft.com/office/infopath/2007/PartnerControls"/>
    <ds:schemaRef ds:uri="231742ab-05ec-4f96-a981-a771f0dc5ac4"/>
    <ds:schemaRef ds:uri="f629341c-4cde-4c27-8491-b27ba532aee8"/>
  </ds:schemaRefs>
</ds:datastoreItem>
</file>

<file path=customXml/itemProps2.xml><?xml version="1.0" encoding="utf-8"?>
<ds:datastoreItem xmlns:ds="http://schemas.openxmlformats.org/officeDocument/2006/customXml" ds:itemID="{1EA1F8CA-0FC9-4508-AEC8-E87E8D868B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29341c-4cde-4c27-8491-b27ba532aee8"/>
    <ds:schemaRef ds:uri="231742ab-05ec-4f96-a981-a771f0dc5a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73C971-40AF-4018-B4E4-CFAD404470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</TotalTime>
  <Words>446</Words>
  <Application>Microsoft Office PowerPoint</Application>
  <PresentationFormat>Widescreen</PresentationFormat>
  <Paragraphs>119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Wingdings</vt:lpstr>
      <vt:lpstr>Office Theme</vt:lpstr>
      <vt:lpstr>Introduction: Sprint-Review</vt:lpstr>
      <vt:lpstr>Sprint Review from 2023-12-05 to 2023-12-19</vt:lpstr>
      <vt:lpstr>Relational Database Management System (RDBMS)</vt:lpstr>
      <vt:lpstr>What is a Relational Database Management System (RDBMS)?</vt:lpstr>
      <vt:lpstr>Relational Model</vt:lpstr>
      <vt:lpstr>Relational Model</vt:lpstr>
      <vt:lpstr>What are the benefits of RDBMS?</vt:lpstr>
      <vt:lpstr>What are DB-Views and why we should use them?</vt:lpstr>
      <vt:lpstr>What are DB-Views and why we should use them?</vt:lpstr>
      <vt:lpstr>What are the best practices in using RDBMS?</vt:lpstr>
      <vt:lpstr>What are the limitation of RDBMS?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GBC ENGINEERS VIETNAM</dc:title>
  <dc:creator>TRAN VU TRUC KHANH</dc:creator>
  <cp:lastModifiedBy>Nguyen Le Tuyen</cp:lastModifiedBy>
  <cp:revision>605</cp:revision>
  <dcterms:created xsi:type="dcterms:W3CDTF">2020-12-09T09:51:30Z</dcterms:created>
  <dcterms:modified xsi:type="dcterms:W3CDTF">2023-12-15T07:19:11Z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0x01010059F091225DB1A947B01CB99F9AE9BB58</vt:lpwstr>
  </property>
</Properties>
</file>