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4"/>
  </p:sldMasterIdLst>
  <p:notesMasterIdLst>
    <p:notesMasterId r:id="rId21"/>
  </p:notesMasterIdLst>
  <p:handoutMasterIdLst>
    <p:handoutMasterId r:id="rId22"/>
  </p:handoutMasterIdLst>
  <p:sldIdLst>
    <p:sldId id="499" r:id="rId5"/>
    <p:sldId id="489" r:id="rId6"/>
    <p:sldId id="513" r:id="rId7"/>
    <p:sldId id="490" r:id="rId8"/>
    <p:sldId id="502" r:id="rId9"/>
    <p:sldId id="503" r:id="rId10"/>
    <p:sldId id="504" r:id="rId11"/>
    <p:sldId id="505" r:id="rId12"/>
    <p:sldId id="506" r:id="rId13"/>
    <p:sldId id="507" r:id="rId14"/>
    <p:sldId id="508" r:id="rId15"/>
    <p:sldId id="509" r:id="rId16"/>
    <p:sldId id="510" r:id="rId17"/>
    <p:sldId id="511" r:id="rId18"/>
    <p:sldId id="512" r:id="rId19"/>
    <p:sldId id="50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AN VU TRUC KHANH" initials="TVTK" lastIdx="4" clrIdx="0">
    <p:extLst>
      <p:ext uri="{19B8F6BF-5375-455C-9EA6-DF929625EA0E}">
        <p15:presenceInfo xmlns:p15="http://schemas.microsoft.com/office/powerpoint/2012/main" userId="S::khanh.tranv@gbc-engineers.com::dedff5a1-2f54-4379-9f09-d72f83a48341" providerId="AD"/>
      </p:ext>
    </p:extLst>
  </p:cmAuthor>
  <p:cmAuthor id="2" name="TRAN THI LE" initials="TTL" lastIdx="3" clrIdx="1">
    <p:extLst>
      <p:ext uri="{19B8F6BF-5375-455C-9EA6-DF929625EA0E}">
        <p15:presenceInfo xmlns:p15="http://schemas.microsoft.com/office/powerpoint/2012/main" userId="TRAN THI L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00"/>
    <a:srgbClr val="99FFCC"/>
    <a:srgbClr val="CCFFCC"/>
    <a:srgbClr val="0019B3"/>
    <a:srgbClr val="DDDDDD"/>
    <a:srgbClr val="96AE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48CD61-C477-4F41-8FD8-FE8F6C1928B4}" v="1" dt="2023-10-09T07:53:39.6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77845" autoAdjust="0"/>
  </p:normalViewPr>
  <p:slideViewPr>
    <p:cSldViewPr snapToGrid="0">
      <p:cViewPr varScale="1">
        <p:scale>
          <a:sx n="72" d="100"/>
          <a:sy n="72" d="100"/>
        </p:scale>
        <p:origin x="810" y="60"/>
      </p:cViewPr>
      <p:guideLst/>
    </p:cSldViewPr>
  </p:slideViewPr>
  <p:notesTextViewPr>
    <p:cViewPr>
      <p:scale>
        <a:sx n="3" d="2"/>
        <a:sy n="3" d="2"/>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ECD721-7E56-40D8-9807-7B1E1F3C2A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D577B7-D0EC-4909-B432-91F0DF0CAE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66312F-7698-4F0F-9A70-3E64A355B831}" type="datetimeFigureOut">
              <a:rPr lang="en-US" smtClean="0"/>
              <a:t>5/9/2024</a:t>
            </a:fld>
            <a:endParaRPr lang="en-US"/>
          </a:p>
        </p:txBody>
      </p:sp>
      <p:sp>
        <p:nvSpPr>
          <p:cNvPr id="4" name="Footer Placeholder 3">
            <a:extLst>
              <a:ext uri="{FF2B5EF4-FFF2-40B4-BE49-F238E27FC236}">
                <a16:creationId xmlns:a16="http://schemas.microsoft.com/office/drawing/2014/main" id="{404D3FB1-E4E2-4C7E-9F63-A244FF5E2B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0531E47-195D-45E5-B0DC-0A46383D62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9C839A-7B4C-42B7-9D5C-C228F9090A55}" type="slidenum">
              <a:rPr lang="en-US" smtClean="0"/>
              <a:t>‹#›</a:t>
            </a:fld>
            <a:endParaRPr lang="en-US"/>
          </a:p>
        </p:txBody>
      </p:sp>
    </p:spTree>
    <p:extLst>
      <p:ext uri="{BB962C8B-B14F-4D97-AF65-F5344CB8AC3E}">
        <p14:creationId xmlns:p14="http://schemas.microsoft.com/office/powerpoint/2010/main" val="38456216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E4C26-09E7-49B0-B22F-A5CFFF3D3B56}"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CC333-D58C-4716-AB8C-99090B7AB4B4}" type="slidenum">
              <a:rPr lang="en-US" smtClean="0"/>
              <a:t>‹#›</a:t>
            </a:fld>
            <a:endParaRPr lang="en-US"/>
          </a:p>
        </p:txBody>
      </p:sp>
    </p:spTree>
    <p:extLst>
      <p:ext uri="{BB962C8B-B14F-4D97-AF65-F5344CB8AC3E}">
        <p14:creationId xmlns:p14="http://schemas.microsoft.com/office/powerpoint/2010/main" val="30794653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38B22FD6-0D35-3CD3-67E0-DF29EAE8FE0A}"/>
              </a:ext>
            </a:extLst>
          </p:cNvPr>
          <p:cNvSpPr>
            <a:spLocks noGrp="1"/>
          </p:cNvSpPr>
          <p:nvPr>
            <p:ph type="dt" sz="half" idx="10"/>
          </p:nvPr>
        </p:nvSpPr>
        <p:spPr/>
        <p:txBody>
          <a:bodyPr/>
          <a:lstStyle/>
          <a:p>
            <a:r>
              <a:rPr lang="en-US"/>
              <a:t>16/01/2024</a:t>
            </a:r>
            <a:endParaRPr lang="en-US" dirty="0"/>
          </a:p>
        </p:txBody>
      </p:sp>
      <p:sp>
        <p:nvSpPr>
          <p:cNvPr id="11" name="Footer Placeholder 10">
            <a:extLst>
              <a:ext uri="{FF2B5EF4-FFF2-40B4-BE49-F238E27FC236}">
                <a16:creationId xmlns:a16="http://schemas.microsoft.com/office/drawing/2014/main" id="{B9B2FE1B-292D-8F69-6F5E-457489FB0673}"/>
              </a:ext>
            </a:extLst>
          </p:cNvPr>
          <p:cNvSpPr>
            <a:spLocks noGrp="1"/>
          </p:cNvSpPr>
          <p:nvPr>
            <p:ph type="ftr" sz="quarter" idx="11"/>
          </p:nvPr>
        </p:nvSpPr>
        <p:spPr/>
        <p:txBody>
          <a:bodyPr/>
          <a:lstStyle/>
          <a:p>
            <a:r>
              <a:rPr lang="en-US"/>
              <a:t>GSI</a:t>
            </a:r>
            <a:endParaRPr lang="en-US" dirty="0"/>
          </a:p>
        </p:txBody>
      </p:sp>
      <p:sp>
        <p:nvSpPr>
          <p:cNvPr id="12" name="Slide Number Placeholder 11">
            <a:extLst>
              <a:ext uri="{FF2B5EF4-FFF2-40B4-BE49-F238E27FC236}">
                <a16:creationId xmlns:a16="http://schemas.microsoft.com/office/drawing/2014/main" id="{5C25E511-D9C6-C5EF-695A-532B8D9F0286}"/>
              </a:ext>
            </a:extLst>
          </p:cNvPr>
          <p:cNvSpPr>
            <a:spLocks noGrp="1"/>
          </p:cNvSpPr>
          <p:nvPr>
            <p:ph type="sldNum" sz="quarter" idx="12"/>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3276745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803578D-AAC2-D1CA-0AD6-B3E341DC26DD}"/>
              </a:ext>
            </a:extLst>
          </p:cNvPr>
          <p:cNvSpPr>
            <a:spLocks noGrp="1"/>
          </p:cNvSpPr>
          <p:nvPr>
            <p:ph type="dt" sz="half" idx="10"/>
          </p:nvPr>
        </p:nvSpPr>
        <p:spPr/>
        <p:txBody>
          <a:bodyPr/>
          <a:lstStyle/>
          <a:p>
            <a:r>
              <a:rPr lang="en-US"/>
              <a:t>16/01/2024</a:t>
            </a:r>
            <a:endParaRPr lang="en-US" dirty="0"/>
          </a:p>
        </p:txBody>
      </p:sp>
      <p:sp>
        <p:nvSpPr>
          <p:cNvPr id="9" name="Footer Placeholder 8">
            <a:extLst>
              <a:ext uri="{FF2B5EF4-FFF2-40B4-BE49-F238E27FC236}">
                <a16:creationId xmlns:a16="http://schemas.microsoft.com/office/drawing/2014/main" id="{580707B5-99FA-F64A-4B98-EF18A568CA6B}"/>
              </a:ext>
            </a:extLst>
          </p:cNvPr>
          <p:cNvSpPr>
            <a:spLocks noGrp="1"/>
          </p:cNvSpPr>
          <p:nvPr>
            <p:ph type="ftr" sz="quarter" idx="11"/>
          </p:nvPr>
        </p:nvSpPr>
        <p:spPr/>
        <p:txBody>
          <a:bodyPr/>
          <a:lstStyle/>
          <a:p>
            <a:r>
              <a:rPr lang="en-US"/>
              <a:t>GSI</a:t>
            </a:r>
            <a:endParaRPr lang="en-US" dirty="0"/>
          </a:p>
        </p:txBody>
      </p:sp>
      <p:sp>
        <p:nvSpPr>
          <p:cNvPr id="10" name="Slide Number Placeholder 9">
            <a:extLst>
              <a:ext uri="{FF2B5EF4-FFF2-40B4-BE49-F238E27FC236}">
                <a16:creationId xmlns:a16="http://schemas.microsoft.com/office/drawing/2014/main" id="{92BB621D-B6E8-A944-F745-C6A886D8B013}"/>
              </a:ext>
            </a:extLst>
          </p:cNvPr>
          <p:cNvSpPr>
            <a:spLocks noGrp="1"/>
          </p:cNvSpPr>
          <p:nvPr>
            <p:ph type="sldNum" sz="quarter" idx="12"/>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28040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B4DA55B-4265-901F-1248-A21B40DE2BE5}"/>
              </a:ext>
            </a:extLst>
          </p:cNvPr>
          <p:cNvSpPr>
            <a:spLocks noGrp="1"/>
          </p:cNvSpPr>
          <p:nvPr>
            <p:ph type="dt" sz="half" idx="10"/>
          </p:nvPr>
        </p:nvSpPr>
        <p:spPr/>
        <p:txBody>
          <a:bodyPr/>
          <a:lstStyle/>
          <a:p>
            <a:r>
              <a:rPr lang="en-US"/>
              <a:t>16/01/2024</a:t>
            </a:r>
            <a:endParaRPr lang="en-US" dirty="0"/>
          </a:p>
        </p:txBody>
      </p:sp>
      <p:sp>
        <p:nvSpPr>
          <p:cNvPr id="8" name="Footer Placeholder 7">
            <a:extLst>
              <a:ext uri="{FF2B5EF4-FFF2-40B4-BE49-F238E27FC236}">
                <a16:creationId xmlns:a16="http://schemas.microsoft.com/office/drawing/2014/main" id="{551D84B6-B723-A1D2-8067-25D311107FB1}"/>
              </a:ext>
            </a:extLst>
          </p:cNvPr>
          <p:cNvSpPr>
            <a:spLocks noGrp="1"/>
          </p:cNvSpPr>
          <p:nvPr>
            <p:ph type="ftr" sz="quarter" idx="11"/>
          </p:nvPr>
        </p:nvSpPr>
        <p:spPr/>
        <p:txBody>
          <a:bodyPr/>
          <a:lstStyle/>
          <a:p>
            <a:r>
              <a:rPr lang="en-US"/>
              <a:t>GSI</a:t>
            </a:r>
            <a:endParaRPr lang="en-US" dirty="0"/>
          </a:p>
        </p:txBody>
      </p:sp>
      <p:sp>
        <p:nvSpPr>
          <p:cNvPr id="9" name="Slide Number Placeholder 8">
            <a:extLst>
              <a:ext uri="{FF2B5EF4-FFF2-40B4-BE49-F238E27FC236}">
                <a16:creationId xmlns:a16="http://schemas.microsoft.com/office/drawing/2014/main" id="{829AD7C5-7E4D-2421-BA69-BCCC3E6EAC9F}"/>
              </a:ext>
            </a:extLst>
          </p:cNvPr>
          <p:cNvSpPr>
            <a:spLocks noGrp="1"/>
          </p:cNvSpPr>
          <p:nvPr>
            <p:ph type="sldNum" sz="quarter" idx="12"/>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1995711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8D74847-7AC7-FF72-9667-52D19E1681C2}"/>
              </a:ext>
            </a:extLst>
          </p:cNvPr>
          <p:cNvSpPr>
            <a:spLocks noGrp="1"/>
          </p:cNvSpPr>
          <p:nvPr>
            <p:ph type="dt" sz="half" idx="10"/>
          </p:nvPr>
        </p:nvSpPr>
        <p:spPr/>
        <p:txBody>
          <a:bodyPr/>
          <a:lstStyle/>
          <a:p>
            <a:r>
              <a:rPr lang="en-US"/>
              <a:t>16/01/2024</a:t>
            </a:r>
            <a:endParaRPr lang="en-US" dirty="0"/>
          </a:p>
        </p:txBody>
      </p:sp>
      <p:sp>
        <p:nvSpPr>
          <p:cNvPr id="8" name="Footer Placeholder 7">
            <a:extLst>
              <a:ext uri="{FF2B5EF4-FFF2-40B4-BE49-F238E27FC236}">
                <a16:creationId xmlns:a16="http://schemas.microsoft.com/office/drawing/2014/main" id="{DD5A2E1A-2D52-E31F-B75D-EEBF4D784A3A}"/>
              </a:ext>
            </a:extLst>
          </p:cNvPr>
          <p:cNvSpPr>
            <a:spLocks noGrp="1"/>
          </p:cNvSpPr>
          <p:nvPr>
            <p:ph type="ftr" sz="quarter" idx="11"/>
          </p:nvPr>
        </p:nvSpPr>
        <p:spPr/>
        <p:txBody>
          <a:bodyPr/>
          <a:lstStyle/>
          <a:p>
            <a:r>
              <a:rPr lang="en-US"/>
              <a:t>GSI</a:t>
            </a:r>
            <a:endParaRPr lang="en-US" dirty="0"/>
          </a:p>
        </p:txBody>
      </p:sp>
      <p:sp>
        <p:nvSpPr>
          <p:cNvPr id="9" name="Slide Number Placeholder 8">
            <a:extLst>
              <a:ext uri="{FF2B5EF4-FFF2-40B4-BE49-F238E27FC236}">
                <a16:creationId xmlns:a16="http://schemas.microsoft.com/office/drawing/2014/main" id="{411099B2-6A7A-418C-5D8F-6084EB949EB4}"/>
              </a:ext>
            </a:extLst>
          </p:cNvPr>
          <p:cNvSpPr>
            <a:spLocks noGrp="1"/>
          </p:cNvSpPr>
          <p:nvPr>
            <p:ph type="sldNum" sz="quarter" idx="12"/>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3200683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68098" cy="886604"/>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7C39B9DA-F659-3B6E-3A2D-B0DF42743D92}"/>
              </a:ext>
            </a:extLst>
          </p:cNvPr>
          <p:cNvSpPr txBox="1">
            <a:spLocks/>
          </p:cNvSpPr>
          <p:nvPr userDrawn="1"/>
        </p:nvSpPr>
        <p:spPr>
          <a:xfrm>
            <a:off x="838200" y="1251729"/>
            <a:ext cx="10068098" cy="5278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0" dirty="0"/>
              <a:t>Subtitle</a:t>
            </a:r>
            <a:endParaRPr lang="en-US" b="0" dirty="0"/>
          </a:p>
        </p:txBody>
      </p:sp>
      <p:sp>
        <p:nvSpPr>
          <p:cNvPr id="4" name="Date Placeholder 3">
            <a:extLst>
              <a:ext uri="{FF2B5EF4-FFF2-40B4-BE49-F238E27FC236}">
                <a16:creationId xmlns:a16="http://schemas.microsoft.com/office/drawing/2014/main" id="{E7A96521-3F87-855B-BC71-9F0BBB6561D9}"/>
              </a:ext>
            </a:extLst>
          </p:cNvPr>
          <p:cNvSpPr>
            <a:spLocks noGrp="1"/>
          </p:cNvSpPr>
          <p:nvPr>
            <p:ph type="dt" sz="half" idx="10"/>
          </p:nvPr>
        </p:nvSpPr>
        <p:spPr/>
        <p:txBody>
          <a:bodyPr/>
          <a:lstStyle/>
          <a:p>
            <a:r>
              <a:rPr lang="en-US"/>
              <a:t>16/01/2024</a:t>
            </a:r>
            <a:endParaRPr lang="en-US" dirty="0"/>
          </a:p>
        </p:txBody>
      </p:sp>
      <p:sp>
        <p:nvSpPr>
          <p:cNvPr id="5" name="Footer Placeholder 4">
            <a:extLst>
              <a:ext uri="{FF2B5EF4-FFF2-40B4-BE49-F238E27FC236}">
                <a16:creationId xmlns:a16="http://schemas.microsoft.com/office/drawing/2014/main" id="{6E56046A-C39A-AE02-ECE0-24FA35636C92}"/>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1C5ECC09-BE38-198D-D4DC-AF61EF8D42B4}"/>
              </a:ext>
            </a:extLst>
          </p:cNvPr>
          <p:cNvSpPr>
            <a:spLocks noGrp="1"/>
          </p:cNvSpPr>
          <p:nvPr>
            <p:ph type="sldNum" sz="quarter" idx="12"/>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1080569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068098" cy="707217"/>
          </a:xfrm>
        </p:spPr>
        <p:txBody>
          <a:bodyPr>
            <a:normAutofit/>
          </a:bodyPr>
          <a:lstStyle>
            <a:lvl1pPr>
              <a:defRPr sz="3200"/>
            </a:lvl1pPr>
          </a:lstStyle>
          <a:p>
            <a:r>
              <a:rPr lang="en-US" dirty="0"/>
              <a:t>Click to edit Master title style</a:t>
            </a:r>
          </a:p>
        </p:txBody>
      </p:sp>
      <p:sp>
        <p:nvSpPr>
          <p:cNvPr id="3" name="Content Placeholder 2"/>
          <p:cNvSpPr>
            <a:spLocks noGrp="1"/>
          </p:cNvSpPr>
          <p:nvPr>
            <p:ph idx="1"/>
          </p:nvPr>
        </p:nvSpPr>
        <p:spPr>
          <a:xfrm>
            <a:off x="838200" y="1512915"/>
            <a:ext cx="10515600" cy="4664047"/>
          </a:xfrm>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5">
            <a:extLst>
              <a:ext uri="{FF2B5EF4-FFF2-40B4-BE49-F238E27FC236}">
                <a16:creationId xmlns:a16="http://schemas.microsoft.com/office/drawing/2014/main" id="{D5EEBA51-410D-650A-B407-23DE1814388B}"/>
              </a:ext>
            </a:extLst>
          </p:cNvPr>
          <p:cNvSpPr>
            <a:spLocks noGrp="1"/>
          </p:cNvSpPr>
          <p:nvPr>
            <p:ph type="body" sz="quarter" idx="13" hasCustomPrompt="1"/>
          </p:nvPr>
        </p:nvSpPr>
        <p:spPr>
          <a:xfrm>
            <a:off x="838201" y="1072341"/>
            <a:ext cx="10515599" cy="374074"/>
          </a:xfrm>
        </p:spPr>
        <p:txBody>
          <a:bodyPr anchor="ctr"/>
          <a:lstStyle>
            <a:lvl1pPr marL="0" indent="0" algn="l">
              <a:buNone/>
              <a:defRPr sz="2400" b="1"/>
            </a:lvl1pPr>
          </a:lstStyle>
          <a:p>
            <a:pPr lvl="0"/>
            <a:r>
              <a:rPr lang="en-US" dirty="0"/>
              <a:t>Subtitle</a:t>
            </a:r>
          </a:p>
        </p:txBody>
      </p:sp>
      <p:sp>
        <p:nvSpPr>
          <p:cNvPr id="10" name="Date Placeholder 9">
            <a:extLst>
              <a:ext uri="{FF2B5EF4-FFF2-40B4-BE49-F238E27FC236}">
                <a16:creationId xmlns:a16="http://schemas.microsoft.com/office/drawing/2014/main" id="{042191DE-D1E1-D5F7-9543-7DE78D3D9E13}"/>
              </a:ext>
            </a:extLst>
          </p:cNvPr>
          <p:cNvSpPr>
            <a:spLocks noGrp="1"/>
          </p:cNvSpPr>
          <p:nvPr>
            <p:ph type="dt" sz="half" idx="14"/>
          </p:nvPr>
        </p:nvSpPr>
        <p:spPr/>
        <p:txBody>
          <a:bodyPr/>
          <a:lstStyle/>
          <a:p>
            <a:r>
              <a:rPr lang="en-US"/>
              <a:t>16/01/2024</a:t>
            </a:r>
            <a:endParaRPr lang="en-US" dirty="0"/>
          </a:p>
        </p:txBody>
      </p:sp>
      <p:sp>
        <p:nvSpPr>
          <p:cNvPr id="11" name="Footer Placeholder 10">
            <a:extLst>
              <a:ext uri="{FF2B5EF4-FFF2-40B4-BE49-F238E27FC236}">
                <a16:creationId xmlns:a16="http://schemas.microsoft.com/office/drawing/2014/main" id="{E5693097-2830-CC96-0A46-346D9CA10852}"/>
              </a:ext>
            </a:extLst>
          </p:cNvPr>
          <p:cNvSpPr>
            <a:spLocks noGrp="1"/>
          </p:cNvSpPr>
          <p:nvPr>
            <p:ph type="ftr" sz="quarter" idx="15"/>
          </p:nvPr>
        </p:nvSpPr>
        <p:spPr/>
        <p:txBody>
          <a:bodyPr/>
          <a:lstStyle/>
          <a:p>
            <a:r>
              <a:rPr lang="en-US"/>
              <a:t>GSI</a:t>
            </a:r>
            <a:endParaRPr lang="en-US" dirty="0"/>
          </a:p>
        </p:txBody>
      </p:sp>
      <p:sp>
        <p:nvSpPr>
          <p:cNvPr id="12" name="Slide Number Placeholder 11">
            <a:extLst>
              <a:ext uri="{FF2B5EF4-FFF2-40B4-BE49-F238E27FC236}">
                <a16:creationId xmlns:a16="http://schemas.microsoft.com/office/drawing/2014/main" id="{414C55F6-E7E6-B1FD-89BD-2FDF8BD58051}"/>
              </a:ext>
            </a:extLst>
          </p:cNvPr>
          <p:cNvSpPr>
            <a:spLocks noGrp="1"/>
          </p:cNvSpPr>
          <p:nvPr>
            <p:ph type="sldNum" sz="quarter" idx="16"/>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301892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98CFE58F-C51E-17F8-794A-6B17F7A7DF14}"/>
              </a:ext>
            </a:extLst>
          </p:cNvPr>
          <p:cNvSpPr>
            <a:spLocks noGrp="1"/>
          </p:cNvSpPr>
          <p:nvPr>
            <p:ph type="dt" sz="half" idx="10"/>
          </p:nvPr>
        </p:nvSpPr>
        <p:spPr/>
        <p:txBody>
          <a:bodyPr/>
          <a:lstStyle/>
          <a:p>
            <a:r>
              <a:rPr lang="en-US"/>
              <a:t>16/01/2024</a:t>
            </a:r>
            <a:endParaRPr lang="en-US" dirty="0"/>
          </a:p>
        </p:txBody>
      </p:sp>
      <p:sp>
        <p:nvSpPr>
          <p:cNvPr id="16" name="Footer Placeholder 15">
            <a:extLst>
              <a:ext uri="{FF2B5EF4-FFF2-40B4-BE49-F238E27FC236}">
                <a16:creationId xmlns:a16="http://schemas.microsoft.com/office/drawing/2014/main" id="{640C657A-745D-D63E-B9B3-B7E175464FB9}"/>
              </a:ext>
            </a:extLst>
          </p:cNvPr>
          <p:cNvSpPr>
            <a:spLocks noGrp="1"/>
          </p:cNvSpPr>
          <p:nvPr>
            <p:ph type="ftr" sz="quarter" idx="11"/>
          </p:nvPr>
        </p:nvSpPr>
        <p:spPr/>
        <p:txBody>
          <a:bodyPr/>
          <a:lstStyle/>
          <a:p>
            <a:r>
              <a:rPr lang="en-US"/>
              <a:t>GSI</a:t>
            </a:r>
            <a:endParaRPr lang="en-US" dirty="0"/>
          </a:p>
        </p:txBody>
      </p:sp>
      <p:sp>
        <p:nvSpPr>
          <p:cNvPr id="17" name="Slide Number Placeholder 16">
            <a:extLst>
              <a:ext uri="{FF2B5EF4-FFF2-40B4-BE49-F238E27FC236}">
                <a16:creationId xmlns:a16="http://schemas.microsoft.com/office/drawing/2014/main" id="{E60EA460-7140-6558-ED34-DD7B8264F17B}"/>
              </a:ext>
            </a:extLst>
          </p:cNvPr>
          <p:cNvSpPr>
            <a:spLocks noGrp="1"/>
          </p:cNvSpPr>
          <p:nvPr>
            <p:ph type="sldNum" sz="quarter" idx="12"/>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259734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9FA64F0-57C9-D3E2-F056-96A67C59FA87}"/>
              </a:ext>
            </a:extLst>
          </p:cNvPr>
          <p:cNvSpPr>
            <a:spLocks noGrp="1"/>
          </p:cNvSpPr>
          <p:nvPr>
            <p:ph type="dt" sz="half" idx="10"/>
          </p:nvPr>
        </p:nvSpPr>
        <p:spPr/>
        <p:txBody>
          <a:bodyPr/>
          <a:lstStyle/>
          <a:p>
            <a:r>
              <a:rPr lang="en-US"/>
              <a:t>16/01/2024</a:t>
            </a:r>
            <a:endParaRPr lang="en-US" dirty="0"/>
          </a:p>
        </p:txBody>
      </p:sp>
      <p:sp>
        <p:nvSpPr>
          <p:cNvPr id="8" name="Footer Placeholder 7">
            <a:extLst>
              <a:ext uri="{FF2B5EF4-FFF2-40B4-BE49-F238E27FC236}">
                <a16:creationId xmlns:a16="http://schemas.microsoft.com/office/drawing/2014/main" id="{34746078-4FF0-055B-B0EA-5C166865D1BB}"/>
              </a:ext>
            </a:extLst>
          </p:cNvPr>
          <p:cNvSpPr>
            <a:spLocks noGrp="1"/>
          </p:cNvSpPr>
          <p:nvPr>
            <p:ph type="ftr" sz="quarter" idx="11"/>
          </p:nvPr>
        </p:nvSpPr>
        <p:spPr/>
        <p:txBody>
          <a:bodyPr/>
          <a:lstStyle/>
          <a:p>
            <a:r>
              <a:rPr lang="en-US"/>
              <a:t>GSI</a:t>
            </a:r>
            <a:endParaRPr lang="en-US" dirty="0"/>
          </a:p>
        </p:txBody>
      </p:sp>
      <p:sp>
        <p:nvSpPr>
          <p:cNvPr id="9" name="Slide Number Placeholder 8">
            <a:extLst>
              <a:ext uri="{FF2B5EF4-FFF2-40B4-BE49-F238E27FC236}">
                <a16:creationId xmlns:a16="http://schemas.microsoft.com/office/drawing/2014/main" id="{E6DD6553-334C-768D-47EC-9206D865983E}"/>
              </a:ext>
            </a:extLst>
          </p:cNvPr>
          <p:cNvSpPr>
            <a:spLocks noGrp="1"/>
          </p:cNvSpPr>
          <p:nvPr>
            <p:ph type="sldNum" sz="quarter" idx="12"/>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3123377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17BB0341-FF82-5605-EB95-FBC7F588FF92}"/>
              </a:ext>
            </a:extLst>
          </p:cNvPr>
          <p:cNvSpPr>
            <a:spLocks noGrp="1"/>
          </p:cNvSpPr>
          <p:nvPr>
            <p:ph type="dt" sz="half" idx="10"/>
          </p:nvPr>
        </p:nvSpPr>
        <p:spPr/>
        <p:txBody>
          <a:bodyPr/>
          <a:lstStyle/>
          <a:p>
            <a:r>
              <a:rPr lang="en-US"/>
              <a:t>16/01/2024</a:t>
            </a:r>
            <a:endParaRPr lang="en-US" dirty="0"/>
          </a:p>
        </p:txBody>
      </p:sp>
      <p:sp>
        <p:nvSpPr>
          <p:cNvPr id="9" name="Footer Placeholder 8">
            <a:extLst>
              <a:ext uri="{FF2B5EF4-FFF2-40B4-BE49-F238E27FC236}">
                <a16:creationId xmlns:a16="http://schemas.microsoft.com/office/drawing/2014/main" id="{530B52A0-3C30-2582-5BC8-1B594D819646}"/>
              </a:ext>
            </a:extLst>
          </p:cNvPr>
          <p:cNvSpPr>
            <a:spLocks noGrp="1"/>
          </p:cNvSpPr>
          <p:nvPr>
            <p:ph type="ftr" sz="quarter" idx="11"/>
          </p:nvPr>
        </p:nvSpPr>
        <p:spPr/>
        <p:txBody>
          <a:bodyPr/>
          <a:lstStyle/>
          <a:p>
            <a:r>
              <a:rPr lang="en-US"/>
              <a:t>GSI</a:t>
            </a:r>
            <a:endParaRPr lang="en-US" dirty="0"/>
          </a:p>
        </p:txBody>
      </p:sp>
      <p:sp>
        <p:nvSpPr>
          <p:cNvPr id="10" name="Slide Number Placeholder 9">
            <a:extLst>
              <a:ext uri="{FF2B5EF4-FFF2-40B4-BE49-F238E27FC236}">
                <a16:creationId xmlns:a16="http://schemas.microsoft.com/office/drawing/2014/main" id="{402B0C07-CE00-0370-E83D-F7E68F258366}"/>
              </a:ext>
            </a:extLst>
          </p:cNvPr>
          <p:cNvSpPr>
            <a:spLocks noGrp="1"/>
          </p:cNvSpPr>
          <p:nvPr>
            <p:ph type="sldNum" sz="quarter" idx="12"/>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146308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FB3AB6DF-51F3-8279-0963-07CF2E34D10F}"/>
              </a:ext>
            </a:extLst>
          </p:cNvPr>
          <p:cNvSpPr>
            <a:spLocks noGrp="1"/>
          </p:cNvSpPr>
          <p:nvPr>
            <p:ph type="dt" sz="half" idx="10"/>
          </p:nvPr>
        </p:nvSpPr>
        <p:spPr/>
        <p:txBody>
          <a:bodyPr/>
          <a:lstStyle/>
          <a:p>
            <a:r>
              <a:rPr lang="en-US"/>
              <a:t>16/01/2024</a:t>
            </a:r>
            <a:endParaRPr lang="en-US" dirty="0"/>
          </a:p>
        </p:txBody>
      </p:sp>
      <p:sp>
        <p:nvSpPr>
          <p:cNvPr id="11" name="Footer Placeholder 10">
            <a:extLst>
              <a:ext uri="{FF2B5EF4-FFF2-40B4-BE49-F238E27FC236}">
                <a16:creationId xmlns:a16="http://schemas.microsoft.com/office/drawing/2014/main" id="{106B4E94-4795-B10D-E96A-EBCC6FBDD964}"/>
              </a:ext>
            </a:extLst>
          </p:cNvPr>
          <p:cNvSpPr>
            <a:spLocks noGrp="1"/>
          </p:cNvSpPr>
          <p:nvPr>
            <p:ph type="ftr" sz="quarter" idx="11"/>
          </p:nvPr>
        </p:nvSpPr>
        <p:spPr/>
        <p:txBody>
          <a:bodyPr/>
          <a:lstStyle/>
          <a:p>
            <a:r>
              <a:rPr lang="en-US"/>
              <a:t>GSI</a:t>
            </a:r>
            <a:endParaRPr lang="en-US" dirty="0"/>
          </a:p>
        </p:txBody>
      </p:sp>
      <p:sp>
        <p:nvSpPr>
          <p:cNvPr id="12" name="Slide Number Placeholder 11">
            <a:extLst>
              <a:ext uri="{FF2B5EF4-FFF2-40B4-BE49-F238E27FC236}">
                <a16:creationId xmlns:a16="http://schemas.microsoft.com/office/drawing/2014/main" id="{F69DEAC3-2915-D976-D5C6-77F199ACC651}"/>
              </a:ext>
            </a:extLst>
          </p:cNvPr>
          <p:cNvSpPr>
            <a:spLocks noGrp="1"/>
          </p:cNvSpPr>
          <p:nvPr>
            <p:ph type="sldNum" sz="quarter" idx="12"/>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233155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590FE184-CF4E-36E8-7D65-DC8BD48C5480}"/>
              </a:ext>
            </a:extLst>
          </p:cNvPr>
          <p:cNvSpPr>
            <a:spLocks noGrp="1"/>
          </p:cNvSpPr>
          <p:nvPr>
            <p:ph type="dt" sz="half" idx="10"/>
          </p:nvPr>
        </p:nvSpPr>
        <p:spPr/>
        <p:txBody>
          <a:bodyPr/>
          <a:lstStyle/>
          <a:p>
            <a:r>
              <a:rPr lang="en-US"/>
              <a:t>16/01/2024</a:t>
            </a:r>
            <a:endParaRPr lang="en-US" dirty="0"/>
          </a:p>
        </p:txBody>
      </p:sp>
      <p:sp>
        <p:nvSpPr>
          <p:cNvPr id="7" name="Footer Placeholder 6">
            <a:extLst>
              <a:ext uri="{FF2B5EF4-FFF2-40B4-BE49-F238E27FC236}">
                <a16:creationId xmlns:a16="http://schemas.microsoft.com/office/drawing/2014/main" id="{30D15132-C67F-DEE2-2DD8-A30AE182ACFF}"/>
              </a:ext>
            </a:extLst>
          </p:cNvPr>
          <p:cNvSpPr>
            <a:spLocks noGrp="1"/>
          </p:cNvSpPr>
          <p:nvPr>
            <p:ph type="ftr" sz="quarter" idx="11"/>
          </p:nvPr>
        </p:nvSpPr>
        <p:spPr/>
        <p:txBody>
          <a:bodyPr/>
          <a:lstStyle/>
          <a:p>
            <a:r>
              <a:rPr lang="en-US"/>
              <a:t>GSI</a:t>
            </a:r>
            <a:endParaRPr lang="en-US" dirty="0"/>
          </a:p>
        </p:txBody>
      </p:sp>
      <p:sp>
        <p:nvSpPr>
          <p:cNvPr id="8" name="Slide Number Placeholder 7">
            <a:extLst>
              <a:ext uri="{FF2B5EF4-FFF2-40B4-BE49-F238E27FC236}">
                <a16:creationId xmlns:a16="http://schemas.microsoft.com/office/drawing/2014/main" id="{E121FCC4-C6C4-AC61-62CC-40AC6872C5B5}"/>
              </a:ext>
            </a:extLst>
          </p:cNvPr>
          <p:cNvSpPr>
            <a:spLocks noGrp="1"/>
          </p:cNvSpPr>
          <p:nvPr>
            <p:ph type="sldNum" sz="quarter" idx="12"/>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243310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5019DAB-8BE0-65E4-B5C4-D0EC16280764}"/>
              </a:ext>
            </a:extLst>
          </p:cNvPr>
          <p:cNvSpPr>
            <a:spLocks noGrp="1"/>
          </p:cNvSpPr>
          <p:nvPr>
            <p:ph type="dt" sz="half" idx="10"/>
          </p:nvPr>
        </p:nvSpPr>
        <p:spPr/>
        <p:txBody>
          <a:bodyPr/>
          <a:lstStyle/>
          <a:p>
            <a:r>
              <a:rPr lang="en-US"/>
              <a:t>16/01/2024</a:t>
            </a:r>
            <a:endParaRPr lang="en-US" dirty="0"/>
          </a:p>
        </p:txBody>
      </p:sp>
      <p:sp>
        <p:nvSpPr>
          <p:cNvPr id="6" name="Footer Placeholder 5">
            <a:extLst>
              <a:ext uri="{FF2B5EF4-FFF2-40B4-BE49-F238E27FC236}">
                <a16:creationId xmlns:a16="http://schemas.microsoft.com/office/drawing/2014/main" id="{6A0C0A0D-C1DD-032B-E359-69E2BDBD5DDB}"/>
              </a:ext>
            </a:extLst>
          </p:cNvPr>
          <p:cNvSpPr>
            <a:spLocks noGrp="1"/>
          </p:cNvSpPr>
          <p:nvPr>
            <p:ph type="ftr" sz="quarter" idx="11"/>
          </p:nvPr>
        </p:nvSpPr>
        <p:spPr/>
        <p:txBody>
          <a:bodyPr/>
          <a:lstStyle/>
          <a:p>
            <a:r>
              <a:rPr lang="en-US"/>
              <a:t>GSI</a:t>
            </a:r>
            <a:endParaRPr lang="en-US" dirty="0"/>
          </a:p>
        </p:txBody>
      </p:sp>
      <p:sp>
        <p:nvSpPr>
          <p:cNvPr id="7" name="Slide Number Placeholder 6">
            <a:extLst>
              <a:ext uri="{FF2B5EF4-FFF2-40B4-BE49-F238E27FC236}">
                <a16:creationId xmlns:a16="http://schemas.microsoft.com/office/drawing/2014/main" id="{865F9A52-6BE0-06C8-054E-4470D92F380B}"/>
              </a:ext>
            </a:extLst>
          </p:cNvPr>
          <p:cNvSpPr>
            <a:spLocks noGrp="1"/>
          </p:cNvSpPr>
          <p:nvPr>
            <p:ph type="sldNum" sz="quarter" idx="12"/>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176801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477B1856-7562-DD47-1592-F3E9E438A327}"/>
              </a:ext>
            </a:extLst>
          </p:cNvPr>
          <p:cNvSpPr>
            <a:spLocks noGrp="1"/>
          </p:cNvSpPr>
          <p:nvPr>
            <p:ph type="dt" sz="half" idx="10"/>
          </p:nvPr>
        </p:nvSpPr>
        <p:spPr/>
        <p:txBody>
          <a:bodyPr/>
          <a:lstStyle/>
          <a:p>
            <a:r>
              <a:rPr lang="en-US"/>
              <a:t>16/01/2024</a:t>
            </a:r>
            <a:endParaRPr lang="en-US" dirty="0"/>
          </a:p>
        </p:txBody>
      </p:sp>
      <p:sp>
        <p:nvSpPr>
          <p:cNvPr id="9" name="Footer Placeholder 8">
            <a:extLst>
              <a:ext uri="{FF2B5EF4-FFF2-40B4-BE49-F238E27FC236}">
                <a16:creationId xmlns:a16="http://schemas.microsoft.com/office/drawing/2014/main" id="{319C563D-92D5-90EC-0AD8-9EDB634FA169}"/>
              </a:ext>
            </a:extLst>
          </p:cNvPr>
          <p:cNvSpPr>
            <a:spLocks noGrp="1"/>
          </p:cNvSpPr>
          <p:nvPr>
            <p:ph type="ftr" sz="quarter" idx="11"/>
          </p:nvPr>
        </p:nvSpPr>
        <p:spPr/>
        <p:txBody>
          <a:bodyPr/>
          <a:lstStyle/>
          <a:p>
            <a:r>
              <a:rPr lang="en-US"/>
              <a:t>GSI</a:t>
            </a:r>
            <a:endParaRPr lang="en-US" dirty="0"/>
          </a:p>
        </p:txBody>
      </p:sp>
      <p:sp>
        <p:nvSpPr>
          <p:cNvPr id="10" name="Slide Number Placeholder 9">
            <a:extLst>
              <a:ext uri="{FF2B5EF4-FFF2-40B4-BE49-F238E27FC236}">
                <a16:creationId xmlns:a16="http://schemas.microsoft.com/office/drawing/2014/main" id="{0AB7D583-D9AC-5B81-FE59-7F46FD531F83}"/>
              </a:ext>
            </a:extLst>
          </p:cNvPr>
          <p:cNvSpPr>
            <a:spLocks noGrp="1"/>
          </p:cNvSpPr>
          <p:nvPr>
            <p:ph type="sldNum" sz="quarter" idx="12"/>
          </p:nvPr>
        </p:nvSpPr>
        <p:spPr/>
        <p:txBody>
          <a:bodyPr/>
          <a:lstStyle/>
          <a:p>
            <a:fld id="{2FB79C59-F32A-44C5-BD88-D6F83C6AD380}" type="slidenum">
              <a:rPr lang="en-US" smtClean="0"/>
              <a:t>‹#›</a:t>
            </a:fld>
            <a:endParaRPr lang="en-US"/>
          </a:p>
        </p:txBody>
      </p:sp>
    </p:spTree>
    <p:extLst>
      <p:ext uri="{BB962C8B-B14F-4D97-AF65-F5344CB8AC3E}">
        <p14:creationId xmlns:p14="http://schemas.microsoft.com/office/powerpoint/2010/main" val="586710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79C59-F32A-44C5-BD88-D6F83C6AD380}" type="slidenum">
              <a:rPr lang="en-US" smtClean="0"/>
              <a:t>‹#›</a:t>
            </a:fld>
            <a:endParaRPr lang="en-US"/>
          </a:p>
        </p:txBody>
      </p:sp>
      <p:pic>
        <p:nvPicPr>
          <p:cNvPr id="12" name="Picture 11" descr="Logo&#10;&#10;Description automatically generated">
            <a:extLst>
              <a:ext uri="{FF2B5EF4-FFF2-40B4-BE49-F238E27FC236}">
                <a16:creationId xmlns:a16="http://schemas.microsoft.com/office/drawing/2014/main" id="{C9366BB5-F575-41C6-864F-A0E001CAF5DA}"/>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926083" y="230188"/>
            <a:ext cx="835041" cy="835041"/>
          </a:xfrm>
          <a:prstGeom prst="rect">
            <a:avLst/>
          </a:prstGeom>
        </p:spPr>
      </p:pic>
      <p:sp>
        <p:nvSpPr>
          <p:cNvPr id="5" name="Footer Placeholder 4">
            <a:extLst>
              <a:ext uri="{FF2B5EF4-FFF2-40B4-BE49-F238E27FC236}">
                <a16:creationId xmlns:a16="http://schemas.microsoft.com/office/drawing/2014/main" id="{CA388D57-4E7B-27E6-3376-FC18DE38A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GSI</a:t>
            </a:r>
            <a:endParaRPr lang="en-US" dirty="0"/>
          </a:p>
        </p:txBody>
      </p:sp>
      <p:sp>
        <p:nvSpPr>
          <p:cNvPr id="7" name="Date Placeholder 6">
            <a:extLst>
              <a:ext uri="{FF2B5EF4-FFF2-40B4-BE49-F238E27FC236}">
                <a16:creationId xmlns:a16="http://schemas.microsoft.com/office/drawing/2014/main" id="{BC047097-62A7-B2F9-56D0-CF4224EBF3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16/01/2024</a:t>
            </a:r>
            <a:endParaRPr lang="en-US" dirty="0"/>
          </a:p>
        </p:txBody>
      </p:sp>
    </p:spTree>
    <p:extLst>
      <p:ext uri="{BB962C8B-B14F-4D97-AF65-F5344CB8AC3E}">
        <p14:creationId xmlns:p14="http://schemas.microsoft.com/office/powerpoint/2010/main" val="3562701449"/>
      </p:ext>
    </p:extLst>
  </p:cSld>
  <p:clrMap bg1="lt1" tx1="dk1" bg2="lt2" tx2="dk2" accent1="accent1" accent2="accent2" accent3="accent3" accent4="accent4" accent5="accent5" accent6="accent6" hlink="hlink" folHlink="folHlink"/>
  <p:sldLayoutIdLst>
    <p:sldLayoutId id="2147483731" r:id="rId1"/>
    <p:sldLayoutId id="2147483756"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55"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E6B8-56FE-45BA-2741-4DCBD96F3583}"/>
              </a:ext>
            </a:extLst>
          </p:cNvPr>
          <p:cNvSpPr>
            <a:spLocks noGrp="1"/>
          </p:cNvSpPr>
          <p:nvPr>
            <p:ph type="title"/>
          </p:nvPr>
        </p:nvSpPr>
        <p:spPr>
          <a:xfrm>
            <a:off x="0" y="2766218"/>
            <a:ext cx="12192000" cy="1325563"/>
          </a:xfrm>
        </p:spPr>
        <p:txBody>
          <a:bodyPr/>
          <a:lstStyle/>
          <a:p>
            <a:pPr algn="ctr"/>
            <a:r>
              <a:rPr lang="en-US"/>
              <a:t>Clean Code Yellow Grade</a:t>
            </a:r>
          </a:p>
        </p:txBody>
      </p:sp>
      <p:sp>
        <p:nvSpPr>
          <p:cNvPr id="4" name="Date Placeholder 3">
            <a:extLst>
              <a:ext uri="{FF2B5EF4-FFF2-40B4-BE49-F238E27FC236}">
                <a16:creationId xmlns:a16="http://schemas.microsoft.com/office/drawing/2014/main" id="{2D73F5E8-6F25-A683-BB02-B8D7162AB6BA}"/>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9C78E983-19FB-6947-87A1-39A395AAC9CF}"/>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57A182E9-F8F1-B410-1E7B-AC3F2F91CAC4}"/>
              </a:ext>
            </a:extLst>
          </p:cNvPr>
          <p:cNvSpPr>
            <a:spLocks noGrp="1"/>
          </p:cNvSpPr>
          <p:nvPr>
            <p:ph type="sldNum" sz="quarter" idx="12"/>
          </p:nvPr>
        </p:nvSpPr>
        <p:spPr/>
        <p:txBody>
          <a:bodyPr/>
          <a:lstStyle/>
          <a:p>
            <a:fld id="{2FB79C59-F32A-44C5-BD88-D6F83C6AD380}" type="slidenum">
              <a:rPr lang="en-US" smtClean="0"/>
              <a:t>1</a:t>
            </a:fld>
            <a:endParaRPr lang="en-US"/>
          </a:p>
        </p:txBody>
      </p:sp>
    </p:spTree>
    <p:extLst>
      <p:ext uri="{BB962C8B-B14F-4D97-AF65-F5344CB8AC3E}">
        <p14:creationId xmlns:p14="http://schemas.microsoft.com/office/powerpoint/2010/main" val="48347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723F3-EFFE-E6A1-A349-3D286DE8F183}"/>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1F111E65-E056-A402-F42A-3B92008E6D67}"/>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4417CB90-93E4-37A4-6D7D-90B6BF2E34D1}"/>
              </a:ext>
            </a:extLst>
          </p:cNvPr>
          <p:cNvSpPr>
            <a:spLocks noGrp="1"/>
          </p:cNvSpPr>
          <p:nvPr>
            <p:ph type="sldNum" sz="quarter" idx="12"/>
          </p:nvPr>
        </p:nvSpPr>
        <p:spPr/>
        <p:txBody>
          <a:bodyPr/>
          <a:lstStyle/>
          <a:p>
            <a:fld id="{2FB79C59-F32A-44C5-BD88-D6F83C6AD380}" type="slidenum">
              <a:rPr lang="en-US" smtClean="0"/>
              <a:t>10</a:t>
            </a:fld>
            <a:endParaRPr lang="en-US"/>
          </a:p>
        </p:txBody>
      </p:sp>
      <p:sp>
        <p:nvSpPr>
          <p:cNvPr id="3" name="Content Placeholder 2">
            <a:extLst>
              <a:ext uri="{FF2B5EF4-FFF2-40B4-BE49-F238E27FC236}">
                <a16:creationId xmlns:a16="http://schemas.microsoft.com/office/drawing/2014/main" id="{F04220F3-12EB-B74D-81BE-9A26BB0EBCA7}"/>
              </a:ext>
            </a:extLst>
          </p:cNvPr>
          <p:cNvSpPr>
            <a:spLocks noGrp="1"/>
          </p:cNvSpPr>
          <p:nvPr>
            <p:ph idx="1"/>
          </p:nvPr>
        </p:nvSpPr>
        <p:spPr/>
        <p:txBody>
          <a:bodyPr/>
          <a:lstStyle/>
          <a:p>
            <a:pPr marL="0" indent="0">
              <a:buNone/>
            </a:pPr>
            <a:r>
              <a:rPr lang="en-US" b="1"/>
              <a:t>Practice</a:t>
            </a:r>
          </a:p>
          <a:p>
            <a:pPr marL="1371600" lvl="2" indent="-457200"/>
            <a:r>
              <a:rPr lang="en-US" sz="3000"/>
              <a:t>Automatized Unit Tests</a:t>
            </a:r>
          </a:p>
          <a:p>
            <a:pPr marL="1371600" lvl="2" indent="-457200"/>
            <a:r>
              <a:rPr lang="en-US" sz="3000"/>
              <a:t>Mockups (Testdummies)</a:t>
            </a:r>
          </a:p>
          <a:p>
            <a:pPr marL="1371600" lvl="2" indent="-457200"/>
            <a:r>
              <a:rPr lang="en-US" sz="3000"/>
              <a:t>Code Coverage Analyse</a:t>
            </a:r>
          </a:p>
          <a:p>
            <a:pPr marL="1371600" lvl="2" indent="-457200"/>
            <a:r>
              <a:rPr lang="en-US" sz="3000"/>
              <a:t>Participation in Professional Events</a:t>
            </a:r>
          </a:p>
          <a:p>
            <a:pPr marL="1371600" lvl="2" indent="-457200"/>
            <a:r>
              <a:rPr lang="en-US" sz="3000"/>
              <a:t>Complex Refactorings</a:t>
            </a:r>
          </a:p>
          <a:p>
            <a:pPr lvl="1"/>
            <a:endParaRPr lang="en-US"/>
          </a:p>
          <a:p>
            <a:endParaRPr lang="en-US"/>
          </a:p>
        </p:txBody>
      </p:sp>
      <p:sp>
        <p:nvSpPr>
          <p:cNvPr id="9" name="Title 1">
            <a:extLst>
              <a:ext uri="{FF2B5EF4-FFF2-40B4-BE49-F238E27FC236}">
                <a16:creationId xmlns:a16="http://schemas.microsoft.com/office/drawing/2014/main" id="{BF0B79C9-5315-2D6B-FBF4-6F562E00B215}"/>
              </a:ext>
            </a:extLst>
          </p:cNvPr>
          <p:cNvSpPr>
            <a:spLocks noGrp="1"/>
          </p:cNvSpPr>
          <p:nvPr>
            <p:ph type="title"/>
          </p:nvPr>
        </p:nvSpPr>
        <p:spPr>
          <a:xfrm>
            <a:off x="838200" y="320675"/>
            <a:ext cx="10934700" cy="1325563"/>
          </a:xfrm>
        </p:spPr>
        <p:txBody>
          <a:bodyPr>
            <a:normAutofit/>
          </a:bodyPr>
          <a:lstStyle/>
          <a:p>
            <a:pPr algn="ctr"/>
            <a:r>
              <a:rPr lang="en-US"/>
              <a:t>Clean Code Grade Yellow</a:t>
            </a:r>
          </a:p>
        </p:txBody>
      </p:sp>
    </p:spTree>
    <p:extLst>
      <p:ext uri="{BB962C8B-B14F-4D97-AF65-F5344CB8AC3E}">
        <p14:creationId xmlns:p14="http://schemas.microsoft.com/office/powerpoint/2010/main" val="208570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723F3-EFFE-E6A1-A349-3D286DE8F183}"/>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1F111E65-E056-A402-F42A-3B92008E6D67}"/>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4417CB90-93E4-37A4-6D7D-90B6BF2E34D1}"/>
              </a:ext>
            </a:extLst>
          </p:cNvPr>
          <p:cNvSpPr>
            <a:spLocks noGrp="1"/>
          </p:cNvSpPr>
          <p:nvPr>
            <p:ph type="sldNum" sz="quarter" idx="12"/>
          </p:nvPr>
        </p:nvSpPr>
        <p:spPr/>
        <p:txBody>
          <a:bodyPr/>
          <a:lstStyle/>
          <a:p>
            <a:fld id="{2FB79C59-F32A-44C5-BD88-D6F83C6AD380}" type="slidenum">
              <a:rPr lang="en-US" smtClean="0"/>
              <a:t>11</a:t>
            </a:fld>
            <a:endParaRPr lang="en-US"/>
          </a:p>
        </p:txBody>
      </p:sp>
      <p:sp>
        <p:nvSpPr>
          <p:cNvPr id="3" name="Content Placeholder 2">
            <a:extLst>
              <a:ext uri="{FF2B5EF4-FFF2-40B4-BE49-F238E27FC236}">
                <a16:creationId xmlns:a16="http://schemas.microsoft.com/office/drawing/2014/main" id="{F04220F3-12EB-B74D-81BE-9A26BB0EBCA7}"/>
              </a:ext>
            </a:extLst>
          </p:cNvPr>
          <p:cNvSpPr>
            <a:spLocks noGrp="1"/>
          </p:cNvSpPr>
          <p:nvPr>
            <p:ph idx="1"/>
          </p:nvPr>
        </p:nvSpPr>
        <p:spPr/>
        <p:txBody>
          <a:bodyPr>
            <a:normAutofit fontScale="92500" lnSpcReduction="20000"/>
          </a:bodyPr>
          <a:lstStyle/>
          <a:p>
            <a:pPr marL="0" indent="0">
              <a:buNone/>
            </a:pPr>
            <a:r>
              <a:rPr lang="en-US" b="1" dirty="0"/>
              <a:t>Automated Unit Test</a:t>
            </a:r>
          </a:p>
          <a:p>
            <a:pPr marL="0" indent="0">
              <a:buNone/>
            </a:pPr>
            <a:r>
              <a:rPr lang="en-US" i="0" dirty="0">
                <a:effectLst/>
                <a:highlight>
                  <a:srgbClr val="FFFFFF"/>
                </a:highlight>
                <a:latin typeface="zeitung"/>
              </a:rPr>
              <a:t>Trustworthy</a:t>
            </a:r>
          </a:p>
          <a:p>
            <a:pPr marL="0" indent="0">
              <a:buNone/>
            </a:pPr>
            <a:r>
              <a:rPr lang="en-US" i="0" dirty="0">
                <a:effectLst/>
                <a:highlight>
                  <a:srgbClr val="FFFFFF"/>
                </a:highlight>
                <a:latin typeface="zeitung"/>
              </a:rPr>
              <a:t>Maintainable &amp; Readable</a:t>
            </a:r>
          </a:p>
          <a:p>
            <a:pPr marL="0" indent="0">
              <a:buNone/>
            </a:pPr>
            <a:r>
              <a:rPr lang="en-US" i="0" dirty="0">
                <a:effectLst/>
                <a:highlight>
                  <a:srgbClr val="FFFFFF"/>
                </a:highlight>
                <a:latin typeface="zeitung"/>
              </a:rPr>
              <a:t>Verify a Single Use Case</a:t>
            </a:r>
          </a:p>
          <a:p>
            <a:pPr marL="0" indent="0">
              <a:buNone/>
            </a:pPr>
            <a:r>
              <a:rPr lang="en-US" i="0" dirty="0">
                <a:effectLst/>
                <a:highlight>
                  <a:srgbClr val="FFFFFF"/>
                </a:highlight>
                <a:latin typeface="zeitung"/>
              </a:rPr>
              <a:t>Isolated</a:t>
            </a:r>
          </a:p>
          <a:p>
            <a:pPr marL="0" indent="0">
              <a:buNone/>
            </a:pPr>
            <a:r>
              <a:rPr lang="en-US" i="0" dirty="0">
                <a:effectLst/>
                <a:highlight>
                  <a:srgbClr val="FFFFFF"/>
                </a:highlight>
                <a:latin typeface="zeitung"/>
              </a:rPr>
              <a:t>Automated</a:t>
            </a:r>
          </a:p>
          <a:p>
            <a:pPr marL="0" indent="0">
              <a:buNone/>
            </a:pPr>
            <a:endParaRPr lang="en-US" i="0" dirty="0">
              <a:effectLst/>
              <a:highlight>
                <a:srgbClr val="FFFFFF"/>
              </a:highlight>
              <a:latin typeface="zeitung"/>
            </a:endParaRPr>
          </a:p>
          <a:p>
            <a:pPr marL="0" indent="0">
              <a:buNone/>
            </a:pPr>
            <a:endParaRPr lang="en-US" b="1" dirty="0"/>
          </a:p>
          <a:p>
            <a:pPr algn="l" fontAlgn="base">
              <a:buFont typeface="Arial" panose="020B0604020202020204" pitchFamily="34" charset="0"/>
              <a:buChar char="•"/>
            </a:pPr>
            <a:r>
              <a:rPr lang="en-US" b="0" i="0" dirty="0">
                <a:solidFill>
                  <a:srgbClr val="4B4F58"/>
                </a:solidFill>
                <a:effectLst/>
                <a:highlight>
                  <a:srgbClr val="FFFFFF"/>
                </a:highlight>
                <a:latin typeface="-apple-system"/>
              </a:rPr>
              <a:t>They save time.</a:t>
            </a:r>
          </a:p>
          <a:p>
            <a:pPr algn="l" fontAlgn="base">
              <a:buFont typeface="Arial" panose="020B0604020202020204" pitchFamily="34" charset="0"/>
              <a:buChar char="•"/>
            </a:pPr>
            <a:r>
              <a:rPr lang="en-US" b="0" i="0" dirty="0">
                <a:solidFill>
                  <a:srgbClr val="4B4F58"/>
                </a:solidFill>
                <a:effectLst/>
                <a:highlight>
                  <a:srgbClr val="FFFFFF"/>
                </a:highlight>
                <a:latin typeface="-apple-system"/>
              </a:rPr>
              <a:t>They take fear.</a:t>
            </a:r>
          </a:p>
          <a:p>
            <a:pPr marL="0" indent="0">
              <a:buNone/>
            </a:pPr>
            <a:endParaRPr lang="en-US" sz="2800" b="1" dirty="0"/>
          </a:p>
          <a:p>
            <a:endParaRPr lang="en-US" dirty="0"/>
          </a:p>
        </p:txBody>
      </p:sp>
      <p:sp>
        <p:nvSpPr>
          <p:cNvPr id="9" name="Title 1">
            <a:extLst>
              <a:ext uri="{FF2B5EF4-FFF2-40B4-BE49-F238E27FC236}">
                <a16:creationId xmlns:a16="http://schemas.microsoft.com/office/drawing/2014/main" id="{BF0B79C9-5315-2D6B-FBF4-6F562E00B215}"/>
              </a:ext>
            </a:extLst>
          </p:cNvPr>
          <p:cNvSpPr>
            <a:spLocks noGrp="1"/>
          </p:cNvSpPr>
          <p:nvPr>
            <p:ph type="title"/>
          </p:nvPr>
        </p:nvSpPr>
        <p:spPr>
          <a:xfrm>
            <a:off x="838200" y="320675"/>
            <a:ext cx="10934700" cy="1325563"/>
          </a:xfrm>
        </p:spPr>
        <p:txBody>
          <a:bodyPr>
            <a:normAutofit/>
          </a:bodyPr>
          <a:lstStyle/>
          <a:p>
            <a:r>
              <a:rPr lang="en-US" sz="4000"/>
              <a:t>Clean Code Grade Yellow Practice</a:t>
            </a:r>
          </a:p>
        </p:txBody>
      </p:sp>
    </p:spTree>
    <p:extLst>
      <p:ext uri="{BB962C8B-B14F-4D97-AF65-F5344CB8AC3E}">
        <p14:creationId xmlns:p14="http://schemas.microsoft.com/office/powerpoint/2010/main" val="40584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723F3-EFFE-E6A1-A349-3D286DE8F183}"/>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1F111E65-E056-A402-F42A-3B92008E6D67}"/>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4417CB90-93E4-37A4-6D7D-90B6BF2E34D1}"/>
              </a:ext>
            </a:extLst>
          </p:cNvPr>
          <p:cNvSpPr>
            <a:spLocks noGrp="1"/>
          </p:cNvSpPr>
          <p:nvPr>
            <p:ph type="sldNum" sz="quarter" idx="12"/>
          </p:nvPr>
        </p:nvSpPr>
        <p:spPr/>
        <p:txBody>
          <a:bodyPr/>
          <a:lstStyle/>
          <a:p>
            <a:fld id="{2FB79C59-F32A-44C5-BD88-D6F83C6AD380}" type="slidenum">
              <a:rPr lang="en-US" smtClean="0"/>
              <a:t>12</a:t>
            </a:fld>
            <a:endParaRPr lang="en-US"/>
          </a:p>
        </p:txBody>
      </p:sp>
      <p:sp>
        <p:nvSpPr>
          <p:cNvPr id="3" name="Content Placeholder 2">
            <a:extLst>
              <a:ext uri="{FF2B5EF4-FFF2-40B4-BE49-F238E27FC236}">
                <a16:creationId xmlns:a16="http://schemas.microsoft.com/office/drawing/2014/main" id="{F04220F3-12EB-B74D-81BE-9A26BB0EBCA7}"/>
              </a:ext>
            </a:extLst>
          </p:cNvPr>
          <p:cNvSpPr>
            <a:spLocks noGrp="1"/>
          </p:cNvSpPr>
          <p:nvPr>
            <p:ph idx="1"/>
          </p:nvPr>
        </p:nvSpPr>
        <p:spPr/>
        <p:txBody>
          <a:bodyPr/>
          <a:lstStyle/>
          <a:p>
            <a:pPr marL="0" indent="0">
              <a:buNone/>
            </a:pPr>
            <a:r>
              <a:rPr lang="en-US" sz="2800" b="1" dirty="0"/>
              <a:t>Mockups (</a:t>
            </a:r>
            <a:r>
              <a:rPr lang="en-US" sz="2800" b="1" dirty="0" err="1"/>
              <a:t>Testdummies</a:t>
            </a:r>
            <a:r>
              <a:rPr lang="en-US" sz="2800" b="1" dirty="0"/>
              <a:t>)</a:t>
            </a:r>
          </a:p>
          <a:p>
            <a:pPr marL="0" indent="0">
              <a:buNone/>
            </a:pPr>
            <a:r>
              <a:rPr lang="en-US" dirty="0"/>
              <a:t>Components use other components -&gt; remove dependencies</a:t>
            </a:r>
          </a:p>
          <a:p>
            <a:pPr marL="0" indent="0">
              <a:buNone/>
            </a:pPr>
            <a:r>
              <a:rPr lang="en-US" sz="2800" dirty="0"/>
              <a:t>Alter solution using Mockups instead of real component</a:t>
            </a:r>
          </a:p>
          <a:p>
            <a:pPr marL="0" indent="0">
              <a:buNone/>
            </a:pPr>
            <a:endParaRPr lang="en-US" dirty="0"/>
          </a:p>
          <a:p>
            <a:pPr marL="0" indent="0">
              <a:buNone/>
            </a:pPr>
            <a:r>
              <a:rPr lang="en-US" b="0" i="0" dirty="0">
                <a:solidFill>
                  <a:srgbClr val="4B4F58"/>
                </a:solidFill>
                <a:effectLst/>
                <a:highlight>
                  <a:srgbClr val="D3D3D3"/>
                </a:highlight>
                <a:latin typeface="-apple-system"/>
              </a:rPr>
              <a:t>make controllable tests possible.</a:t>
            </a:r>
            <a:endParaRPr lang="en-US" sz="2800" dirty="0"/>
          </a:p>
          <a:p>
            <a:endParaRPr lang="en-US" dirty="0"/>
          </a:p>
        </p:txBody>
      </p:sp>
      <p:sp>
        <p:nvSpPr>
          <p:cNvPr id="9" name="Title 1">
            <a:extLst>
              <a:ext uri="{FF2B5EF4-FFF2-40B4-BE49-F238E27FC236}">
                <a16:creationId xmlns:a16="http://schemas.microsoft.com/office/drawing/2014/main" id="{BF0B79C9-5315-2D6B-FBF4-6F562E00B215}"/>
              </a:ext>
            </a:extLst>
          </p:cNvPr>
          <p:cNvSpPr>
            <a:spLocks noGrp="1"/>
          </p:cNvSpPr>
          <p:nvPr>
            <p:ph type="title"/>
          </p:nvPr>
        </p:nvSpPr>
        <p:spPr>
          <a:xfrm>
            <a:off x="838200" y="320675"/>
            <a:ext cx="10934700" cy="1325563"/>
          </a:xfrm>
        </p:spPr>
        <p:txBody>
          <a:bodyPr>
            <a:normAutofit/>
          </a:bodyPr>
          <a:lstStyle/>
          <a:p>
            <a:r>
              <a:rPr lang="en-US" sz="4000"/>
              <a:t>Clean Code Grade Yellow Practice</a:t>
            </a:r>
          </a:p>
        </p:txBody>
      </p:sp>
    </p:spTree>
    <p:extLst>
      <p:ext uri="{BB962C8B-B14F-4D97-AF65-F5344CB8AC3E}">
        <p14:creationId xmlns:p14="http://schemas.microsoft.com/office/powerpoint/2010/main" val="424786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723F3-EFFE-E6A1-A349-3D286DE8F183}"/>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1F111E65-E056-A402-F42A-3B92008E6D67}"/>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4417CB90-93E4-37A4-6D7D-90B6BF2E34D1}"/>
              </a:ext>
            </a:extLst>
          </p:cNvPr>
          <p:cNvSpPr>
            <a:spLocks noGrp="1"/>
          </p:cNvSpPr>
          <p:nvPr>
            <p:ph type="sldNum" sz="quarter" idx="12"/>
          </p:nvPr>
        </p:nvSpPr>
        <p:spPr/>
        <p:txBody>
          <a:bodyPr/>
          <a:lstStyle/>
          <a:p>
            <a:fld id="{2FB79C59-F32A-44C5-BD88-D6F83C6AD380}" type="slidenum">
              <a:rPr lang="en-US" smtClean="0"/>
              <a:t>13</a:t>
            </a:fld>
            <a:endParaRPr lang="en-US"/>
          </a:p>
        </p:txBody>
      </p:sp>
      <p:sp>
        <p:nvSpPr>
          <p:cNvPr id="3" name="Content Placeholder 2">
            <a:extLst>
              <a:ext uri="{FF2B5EF4-FFF2-40B4-BE49-F238E27FC236}">
                <a16:creationId xmlns:a16="http://schemas.microsoft.com/office/drawing/2014/main" id="{F04220F3-12EB-B74D-81BE-9A26BB0EBCA7}"/>
              </a:ext>
            </a:extLst>
          </p:cNvPr>
          <p:cNvSpPr>
            <a:spLocks noGrp="1"/>
          </p:cNvSpPr>
          <p:nvPr>
            <p:ph idx="1"/>
          </p:nvPr>
        </p:nvSpPr>
        <p:spPr/>
        <p:txBody>
          <a:bodyPr>
            <a:normAutofit/>
          </a:bodyPr>
          <a:lstStyle/>
          <a:p>
            <a:pPr marL="0" indent="0">
              <a:buNone/>
            </a:pPr>
            <a:r>
              <a:rPr lang="en-US" sz="2800" b="1" dirty="0"/>
              <a:t>Code Coverage </a:t>
            </a:r>
            <a:r>
              <a:rPr lang="en-US" sz="2800" b="1" dirty="0" err="1"/>
              <a:t>Analyse</a:t>
            </a:r>
            <a:endParaRPr lang="en-US" sz="2800" b="1" dirty="0"/>
          </a:p>
          <a:p>
            <a:pPr marL="0" indent="0">
              <a:buNone/>
            </a:pPr>
            <a:r>
              <a:rPr lang="en-US" b="0" i="0" dirty="0">
                <a:solidFill>
                  <a:srgbClr val="172B4D"/>
                </a:solidFill>
                <a:effectLst/>
                <a:highlight>
                  <a:srgbClr val="FFFFFF"/>
                </a:highlight>
                <a:latin typeface="-apple-system"/>
              </a:rPr>
              <a:t>Code Coverage Analysis is the process of discovering code within a program that is not being exercised by test cases. This information can then be used to improve the test suite, either by adding tests or modifying existing tests to increase coverage.</a:t>
            </a:r>
            <a:endParaRPr lang="en-US" b="1" i="0" dirty="0">
              <a:solidFill>
                <a:srgbClr val="172B4D"/>
              </a:solidFill>
              <a:effectLst/>
              <a:highlight>
                <a:srgbClr val="FFFFFF"/>
              </a:highlight>
              <a:latin typeface="-apple-system"/>
            </a:endParaRPr>
          </a:p>
          <a:p>
            <a:pPr marL="0" indent="0">
              <a:buNone/>
            </a:pPr>
            <a:endParaRPr lang="en-US" sz="2800" b="1" dirty="0">
              <a:solidFill>
                <a:srgbClr val="172B4D"/>
              </a:solidFill>
              <a:highlight>
                <a:srgbClr val="FFFFFF"/>
              </a:highlight>
              <a:latin typeface="-apple-system"/>
            </a:endParaRPr>
          </a:p>
          <a:p>
            <a:pPr marL="0" indent="0">
              <a:buNone/>
            </a:pPr>
            <a:r>
              <a:rPr lang="en-US" b="0" i="0" dirty="0">
                <a:solidFill>
                  <a:srgbClr val="172B4D"/>
                </a:solidFill>
                <a:effectLst/>
                <a:highlight>
                  <a:srgbClr val="FFFFFF"/>
                </a:highlight>
                <a:latin typeface="-apple-system"/>
              </a:rPr>
              <a:t>Code Coverage Analysis shines a light on the quality of your unit testing. It enables developers to quickly and easily improve the quality of their unit tests which ultimately leads to improved quality of the software under development.</a:t>
            </a:r>
            <a:endParaRPr lang="en-US" sz="2800" b="1" dirty="0"/>
          </a:p>
          <a:p>
            <a:pPr marL="0" indent="0">
              <a:buNone/>
            </a:pPr>
            <a:endParaRPr lang="en-US" sz="2800" b="1" dirty="0"/>
          </a:p>
          <a:p>
            <a:endParaRPr lang="en-US" dirty="0"/>
          </a:p>
        </p:txBody>
      </p:sp>
      <p:sp>
        <p:nvSpPr>
          <p:cNvPr id="9" name="Title 1">
            <a:extLst>
              <a:ext uri="{FF2B5EF4-FFF2-40B4-BE49-F238E27FC236}">
                <a16:creationId xmlns:a16="http://schemas.microsoft.com/office/drawing/2014/main" id="{BF0B79C9-5315-2D6B-FBF4-6F562E00B215}"/>
              </a:ext>
            </a:extLst>
          </p:cNvPr>
          <p:cNvSpPr>
            <a:spLocks noGrp="1"/>
          </p:cNvSpPr>
          <p:nvPr>
            <p:ph type="title"/>
          </p:nvPr>
        </p:nvSpPr>
        <p:spPr>
          <a:xfrm>
            <a:off x="838200" y="320675"/>
            <a:ext cx="10934700" cy="1325563"/>
          </a:xfrm>
        </p:spPr>
        <p:txBody>
          <a:bodyPr>
            <a:normAutofit/>
          </a:bodyPr>
          <a:lstStyle/>
          <a:p>
            <a:r>
              <a:rPr lang="en-US" sz="4000"/>
              <a:t>Clean Code Grade Yellow Practice</a:t>
            </a:r>
          </a:p>
        </p:txBody>
      </p:sp>
    </p:spTree>
    <p:extLst>
      <p:ext uri="{BB962C8B-B14F-4D97-AF65-F5344CB8AC3E}">
        <p14:creationId xmlns:p14="http://schemas.microsoft.com/office/powerpoint/2010/main" val="382304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723F3-EFFE-E6A1-A349-3D286DE8F183}"/>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1F111E65-E056-A402-F42A-3B92008E6D67}"/>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4417CB90-93E4-37A4-6D7D-90B6BF2E34D1}"/>
              </a:ext>
            </a:extLst>
          </p:cNvPr>
          <p:cNvSpPr>
            <a:spLocks noGrp="1"/>
          </p:cNvSpPr>
          <p:nvPr>
            <p:ph type="sldNum" sz="quarter" idx="12"/>
          </p:nvPr>
        </p:nvSpPr>
        <p:spPr/>
        <p:txBody>
          <a:bodyPr/>
          <a:lstStyle/>
          <a:p>
            <a:fld id="{2FB79C59-F32A-44C5-BD88-D6F83C6AD380}" type="slidenum">
              <a:rPr lang="en-US" smtClean="0"/>
              <a:t>14</a:t>
            </a:fld>
            <a:endParaRPr lang="en-US"/>
          </a:p>
        </p:txBody>
      </p:sp>
      <p:sp>
        <p:nvSpPr>
          <p:cNvPr id="3" name="Content Placeholder 2">
            <a:extLst>
              <a:ext uri="{FF2B5EF4-FFF2-40B4-BE49-F238E27FC236}">
                <a16:creationId xmlns:a16="http://schemas.microsoft.com/office/drawing/2014/main" id="{F04220F3-12EB-B74D-81BE-9A26BB0EBCA7}"/>
              </a:ext>
            </a:extLst>
          </p:cNvPr>
          <p:cNvSpPr>
            <a:spLocks noGrp="1"/>
          </p:cNvSpPr>
          <p:nvPr>
            <p:ph idx="1"/>
          </p:nvPr>
        </p:nvSpPr>
        <p:spPr/>
        <p:txBody>
          <a:bodyPr/>
          <a:lstStyle/>
          <a:p>
            <a:pPr marL="0" indent="0">
              <a:buNone/>
            </a:pPr>
            <a:r>
              <a:rPr lang="en-US" sz="2800" b="1" dirty="0"/>
              <a:t>Participation in Professional Events</a:t>
            </a:r>
          </a:p>
          <a:p>
            <a:pPr marL="0" indent="0">
              <a:buNone/>
            </a:pPr>
            <a:endParaRPr lang="en-US" sz="2800" b="1" dirty="0"/>
          </a:p>
          <a:p>
            <a:pPr marL="0" indent="0">
              <a:buNone/>
            </a:pPr>
            <a:r>
              <a:rPr lang="en-US" b="0" i="0" dirty="0">
                <a:solidFill>
                  <a:srgbClr val="4B4F58"/>
                </a:solidFill>
                <a:effectLst/>
                <a:highlight>
                  <a:srgbClr val="FFFFFF"/>
                </a:highlight>
                <a:latin typeface="-apple-system"/>
              </a:rPr>
              <a:t> The own developer team, a regional user group and national or international conferences</a:t>
            </a:r>
            <a:endParaRPr lang="en-US" sz="2800" b="1" dirty="0"/>
          </a:p>
          <a:p>
            <a:endParaRPr lang="en-US" dirty="0"/>
          </a:p>
        </p:txBody>
      </p:sp>
      <p:sp>
        <p:nvSpPr>
          <p:cNvPr id="9" name="Title 1">
            <a:extLst>
              <a:ext uri="{FF2B5EF4-FFF2-40B4-BE49-F238E27FC236}">
                <a16:creationId xmlns:a16="http://schemas.microsoft.com/office/drawing/2014/main" id="{BF0B79C9-5315-2D6B-FBF4-6F562E00B215}"/>
              </a:ext>
            </a:extLst>
          </p:cNvPr>
          <p:cNvSpPr>
            <a:spLocks noGrp="1"/>
          </p:cNvSpPr>
          <p:nvPr>
            <p:ph type="title"/>
          </p:nvPr>
        </p:nvSpPr>
        <p:spPr>
          <a:xfrm>
            <a:off x="838200" y="320675"/>
            <a:ext cx="10934700" cy="1325563"/>
          </a:xfrm>
        </p:spPr>
        <p:txBody>
          <a:bodyPr>
            <a:normAutofit/>
          </a:bodyPr>
          <a:lstStyle/>
          <a:p>
            <a:r>
              <a:rPr lang="en-US" sz="4000"/>
              <a:t>Clean Code Grade Yellow Principles</a:t>
            </a:r>
          </a:p>
        </p:txBody>
      </p:sp>
    </p:spTree>
    <p:extLst>
      <p:ext uri="{BB962C8B-B14F-4D97-AF65-F5344CB8AC3E}">
        <p14:creationId xmlns:p14="http://schemas.microsoft.com/office/powerpoint/2010/main" val="1930022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723F3-EFFE-E6A1-A349-3D286DE8F183}"/>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1F111E65-E056-A402-F42A-3B92008E6D67}"/>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4417CB90-93E4-37A4-6D7D-90B6BF2E34D1}"/>
              </a:ext>
            </a:extLst>
          </p:cNvPr>
          <p:cNvSpPr>
            <a:spLocks noGrp="1"/>
          </p:cNvSpPr>
          <p:nvPr>
            <p:ph type="sldNum" sz="quarter" idx="12"/>
          </p:nvPr>
        </p:nvSpPr>
        <p:spPr/>
        <p:txBody>
          <a:bodyPr/>
          <a:lstStyle/>
          <a:p>
            <a:fld id="{2FB79C59-F32A-44C5-BD88-D6F83C6AD380}" type="slidenum">
              <a:rPr lang="en-US" smtClean="0"/>
              <a:t>15</a:t>
            </a:fld>
            <a:endParaRPr lang="en-US"/>
          </a:p>
        </p:txBody>
      </p:sp>
      <p:sp>
        <p:nvSpPr>
          <p:cNvPr id="3" name="Content Placeholder 2">
            <a:extLst>
              <a:ext uri="{FF2B5EF4-FFF2-40B4-BE49-F238E27FC236}">
                <a16:creationId xmlns:a16="http://schemas.microsoft.com/office/drawing/2014/main" id="{F04220F3-12EB-B74D-81BE-9A26BB0EBCA7}"/>
              </a:ext>
            </a:extLst>
          </p:cNvPr>
          <p:cNvSpPr>
            <a:spLocks noGrp="1"/>
          </p:cNvSpPr>
          <p:nvPr>
            <p:ph idx="1"/>
          </p:nvPr>
        </p:nvSpPr>
        <p:spPr/>
        <p:txBody>
          <a:bodyPr>
            <a:normAutofit fontScale="92500" lnSpcReduction="20000"/>
          </a:bodyPr>
          <a:lstStyle/>
          <a:p>
            <a:pPr marL="0" indent="0">
              <a:buNone/>
            </a:pPr>
            <a:r>
              <a:rPr lang="en-US" sz="2800" b="1" dirty="0"/>
              <a:t>Complex </a:t>
            </a:r>
            <a:r>
              <a:rPr lang="en-US" sz="2800" b="1" dirty="0" err="1"/>
              <a:t>Refactorings</a:t>
            </a:r>
            <a:endParaRPr lang="en-US" sz="2800" b="1" dirty="0"/>
          </a:p>
          <a:p>
            <a:pPr marL="0" indent="0">
              <a:buNone/>
            </a:pPr>
            <a:r>
              <a:rPr lang="en-US" sz="2800" dirty="0" err="1"/>
              <a:t>Fators</a:t>
            </a:r>
            <a:r>
              <a:rPr lang="en-US" sz="2800" dirty="0"/>
              <a:t>: source code architecture</a:t>
            </a:r>
          </a:p>
          <a:p>
            <a:pPr marL="0" indent="0">
              <a:buNone/>
            </a:pPr>
            <a:endParaRPr lang="en-US" sz="2800" dirty="0"/>
          </a:p>
          <a:p>
            <a:pPr marL="0" indent="0">
              <a:buNone/>
            </a:pPr>
            <a:r>
              <a:rPr lang="en-US" dirty="0" err="1"/>
              <a:t>Splir</a:t>
            </a:r>
            <a:r>
              <a:rPr lang="en-US" dirty="0"/>
              <a:t> or merge classes, modules</a:t>
            </a:r>
          </a:p>
          <a:p>
            <a:pPr marL="0" indent="0">
              <a:buNone/>
            </a:pPr>
            <a:r>
              <a:rPr lang="en-US" dirty="0"/>
              <a:t>Optimize </a:t>
            </a:r>
            <a:r>
              <a:rPr lang="en-US" dirty="0">
                <a:solidFill>
                  <a:srgbClr val="0D0D0D"/>
                </a:solidFill>
                <a:highlight>
                  <a:srgbClr val="FFFFFF"/>
                </a:highlight>
                <a:latin typeface="Söhne"/>
              </a:rPr>
              <a:t>a</a:t>
            </a:r>
            <a:r>
              <a:rPr lang="en-US" b="0" i="0" dirty="0">
                <a:solidFill>
                  <a:srgbClr val="0D0D0D"/>
                </a:solidFill>
                <a:effectLst/>
                <a:highlight>
                  <a:srgbClr val="FFFFFF"/>
                </a:highlight>
                <a:latin typeface="Söhne"/>
              </a:rPr>
              <a:t>pplication  </a:t>
            </a:r>
            <a:r>
              <a:rPr lang="en-US" dirty="0"/>
              <a:t>performance</a:t>
            </a:r>
          </a:p>
          <a:p>
            <a:pPr marL="0" indent="0">
              <a:buNone/>
            </a:pPr>
            <a:r>
              <a:rPr lang="en-US" dirty="0"/>
              <a:t>Changing a</a:t>
            </a:r>
            <a:r>
              <a:rPr lang="en-US" b="0" i="0" dirty="0">
                <a:solidFill>
                  <a:srgbClr val="0D0D0D"/>
                </a:solidFill>
                <a:effectLst/>
                <a:highlight>
                  <a:srgbClr val="FFFFFF"/>
                </a:highlight>
                <a:latin typeface="Söhne"/>
              </a:rPr>
              <a:t>pplication Architecture, programming language, framework</a:t>
            </a:r>
          </a:p>
          <a:p>
            <a:pPr marL="0" indent="0">
              <a:buNone/>
            </a:pPr>
            <a:endParaRPr lang="en-US" sz="2800" dirty="0"/>
          </a:p>
          <a:p>
            <a:pPr marL="0" indent="0">
              <a:buNone/>
            </a:pPr>
            <a:r>
              <a:rPr lang="en-US" dirty="0"/>
              <a:t>improve the quality of the code</a:t>
            </a:r>
          </a:p>
          <a:p>
            <a:pPr marL="0" indent="0">
              <a:buNone/>
            </a:pPr>
            <a:r>
              <a:rPr lang="en-US" dirty="0"/>
              <a:t>Improve the design</a:t>
            </a:r>
          </a:p>
          <a:p>
            <a:pPr marL="0" indent="0">
              <a:buNone/>
            </a:pPr>
            <a:r>
              <a:rPr lang="en-US" sz="2800" dirty="0"/>
              <a:t>Maintain and update</a:t>
            </a:r>
          </a:p>
          <a:p>
            <a:pPr marL="0" indent="0">
              <a:buNone/>
            </a:pPr>
            <a:endParaRPr lang="en-US" sz="2800" dirty="0"/>
          </a:p>
          <a:p>
            <a:endParaRPr lang="en-US" dirty="0"/>
          </a:p>
        </p:txBody>
      </p:sp>
      <p:sp>
        <p:nvSpPr>
          <p:cNvPr id="9" name="Title 1">
            <a:extLst>
              <a:ext uri="{FF2B5EF4-FFF2-40B4-BE49-F238E27FC236}">
                <a16:creationId xmlns:a16="http://schemas.microsoft.com/office/drawing/2014/main" id="{BF0B79C9-5315-2D6B-FBF4-6F562E00B215}"/>
              </a:ext>
            </a:extLst>
          </p:cNvPr>
          <p:cNvSpPr>
            <a:spLocks noGrp="1"/>
          </p:cNvSpPr>
          <p:nvPr>
            <p:ph type="title"/>
          </p:nvPr>
        </p:nvSpPr>
        <p:spPr>
          <a:xfrm>
            <a:off x="838200" y="320675"/>
            <a:ext cx="10934700" cy="1325563"/>
          </a:xfrm>
        </p:spPr>
        <p:txBody>
          <a:bodyPr>
            <a:normAutofit/>
          </a:bodyPr>
          <a:lstStyle/>
          <a:p>
            <a:r>
              <a:rPr lang="en-US" sz="4000"/>
              <a:t>Clean Code Grade Yellow Principles</a:t>
            </a:r>
          </a:p>
        </p:txBody>
      </p:sp>
    </p:spTree>
    <p:extLst>
      <p:ext uri="{BB962C8B-B14F-4D97-AF65-F5344CB8AC3E}">
        <p14:creationId xmlns:p14="http://schemas.microsoft.com/office/powerpoint/2010/main" val="3472894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D4E91-3127-5564-D021-AF651A480EA6}"/>
              </a:ext>
            </a:extLst>
          </p:cNvPr>
          <p:cNvSpPr>
            <a:spLocks noGrp="1"/>
          </p:cNvSpPr>
          <p:nvPr>
            <p:ph type="title"/>
          </p:nvPr>
        </p:nvSpPr>
        <p:spPr>
          <a:xfrm>
            <a:off x="838200" y="2766218"/>
            <a:ext cx="10515600" cy="1325563"/>
          </a:xfrm>
        </p:spPr>
        <p:txBody>
          <a:bodyPr/>
          <a:lstStyle/>
          <a:p>
            <a:pPr algn="ctr"/>
            <a:r>
              <a:rPr lang="en-US" dirty="0"/>
              <a:t>Answer the questions</a:t>
            </a:r>
          </a:p>
        </p:txBody>
      </p:sp>
      <p:sp>
        <p:nvSpPr>
          <p:cNvPr id="4" name="Date Placeholder 3">
            <a:extLst>
              <a:ext uri="{FF2B5EF4-FFF2-40B4-BE49-F238E27FC236}">
                <a16:creationId xmlns:a16="http://schemas.microsoft.com/office/drawing/2014/main" id="{E7A36B01-0E5B-6A18-18CB-4618F60F150A}"/>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20C896B9-583B-690B-D72F-E400BFBAD7D4}"/>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E33F870A-03E6-2009-4646-281250011AAA}"/>
              </a:ext>
            </a:extLst>
          </p:cNvPr>
          <p:cNvSpPr>
            <a:spLocks noGrp="1"/>
          </p:cNvSpPr>
          <p:nvPr>
            <p:ph type="sldNum" sz="quarter" idx="12"/>
          </p:nvPr>
        </p:nvSpPr>
        <p:spPr/>
        <p:txBody>
          <a:bodyPr/>
          <a:lstStyle/>
          <a:p>
            <a:fld id="{2FB79C59-F32A-44C5-BD88-D6F83C6AD380}" type="slidenum">
              <a:rPr lang="en-US" smtClean="0"/>
              <a:t>16</a:t>
            </a:fld>
            <a:endParaRPr lang="en-US"/>
          </a:p>
        </p:txBody>
      </p:sp>
    </p:spTree>
    <p:extLst>
      <p:ext uri="{BB962C8B-B14F-4D97-AF65-F5344CB8AC3E}">
        <p14:creationId xmlns:p14="http://schemas.microsoft.com/office/powerpoint/2010/main" val="124319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2706-D225-01C8-3738-FDE38CAC6C61}"/>
              </a:ext>
            </a:extLst>
          </p:cNvPr>
          <p:cNvSpPr>
            <a:spLocks noGrp="1"/>
          </p:cNvSpPr>
          <p:nvPr>
            <p:ph type="title"/>
          </p:nvPr>
        </p:nvSpPr>
        <p:spPr/>
        <p:txBody>
          <a:bodyPr/>
          <a:lstStyle/>
          <a:p>
            <a:pPr algn="ctr"/>
            <a:r>
              <a:rPr lang="en-US"/>
              <a:t>Clean Code Yellow Grade</a:t>
            </a:r>
            <a:endParaRPr lang="en-US" dirty="0"/>
          </a:p>
        </p:txBody>
      </p:sp>
      <p:sp>
        <p:nvSpPr>
          <p:cNvPr id="3" name="Content Placeholder 2">
            <a:extLst>
              <a:ext uri="{FF2B5EF4-FFF2-40B4-BE49-F238E27FC236}">
                <a16:creationId xmlns:a16="http://schemas.microsoft.com/office/drawing/2014/main" id="{FE5BAA69-9E1F-38F5-F072-6B08BB4AA8FE}"/>
              </a:ext>
            </a:extLst>
          </p:cNvPr>
          <p:cNvSpPr>
            <a:spLocks noGrp="1"/>
          </p:cNvSpPr>
          <p:nvPr>
            <p:ph idx="1"/>
          </p:nvPr>
        </p:nvSpPr>
        <p:spPr>
          <a:xfrm>
            <a:off x="4817060" y="1690688"/>
            <a:ext cx="2557879" cy="4472450"/>
          </a:xfrm>
        </p:spPr>
        <p:txBody>
          <a:bodyPr anchor="ctr">
            <a:normAutofit/>
          </a:bodyPr>
          <a:lstStyle/>
          <a:p>
            <a:pPr marL="514350" lvl="1" indent="-514350">
              <a:spcBef>
                <a:spcPts val="1000"/>
              </a:spcBef>
              <a:buFont typeface="+mj-lt"/>
              <a:buAutoNum type="arabicPeriod"/>
            </a:pPr>
            <a:r>
              <a:rPr lang="en-US" sz="2800" b="1"/>
              <a:t>Yellow</a:t>
            </a:r>
          </a:p>
          <a:p>
            <a:pPr marL="514350" lvl="1" indent="-514350">
              <a:spcBef>
                <a:spcPts val="1000"/>
              </a:spcBef>
              <a:buFont typeface="+mj-lt"/>
              <a:buAutoNum type="arabicPeriod"/>
            </a:pPr>
            <a:r>
              <a:rPr lang="en-US" sz="2800" b="1"/>
              <a:t>Principles</a:t>
            </a:r>
            <a:endParaRPr lang="en-US" b="1" dirty="0"/>
          </a:p>
          <a:p>
            <a:pPr marL="514350" lvl="1" indent="-514350">
              <a:spcBef>
                <a:spcPts val="1000"/>
              </a:spcBef>
              <a:buFont typeface="+mj-lt"/>
              <a:buAutoNum type="arabicPeriod"/>
            </a:pPr>
            <a:r>
              <a:rPr lang="en-US" sz="2800" b="1"/>
              <a:t>Practice</a:t>
            </a:r>
          </a:p>
          <a:p>
            <a:pPr marL="514350" lvl="1" indent="-514350">
              <a:spcBef>
                <a:spcPts val="1000"/>
              </a:spcBef>
              <a:buFont typeface="+mj-lt"/>
              <a:buAutoNum type="arabicPeriod"/>
            </a:pPr>
            <a:r>
              <a:rPr lang="en-US" sz="2800" b="1"/>
              <a:t>Questions</a:t>
            </a:r>
            <a:endParaRPr lang="en-US" sz="2800" b="1" dirty="0"/>
          </a:p>
        </p:txBody>
      </p:sp>
      <p:sp>
        <p:nvSpPr>
          <p:cNvPr id="4" name="Date Placeholder 3">
            <a:extLst>
              <a:ext uri="{FF2B5EF4-FFF2-40B4-BE49-F238E27FC236}">
                <a16:creationId xmlns:a16="http://schemas.microsoft.com/office/drawing/2014/main" id="{25E044C7-BBD7-5AD3-769E-A50EE4878A87}"/>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8B2C8413-2800-0CC1-D557-D9C7D0C699BF}"/>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0CF1417C-F8B5-A8F7-A5E4-F35E5462615D}"/>
              </a:ext>
            </a:extLst>
          </p:cNvPr>
          <p:cNvSpPr>
            <a:spLocks noGrp="1"/>
          </p:cNvSpPr>
          <p:nvPr>
            <p:ph type="sldNum" sz="quarter" idx="12"/>
          </p:nvPr>
        </p:nvSpPr>
        <p:spPr/>
        <p:txBody>
          <a:bodyPr/>
          <a:lstStyle/>
          <a:p>
            <a:fld id="{2FB79C59-F32A-44C5-BD88-D6F83C6AD380}" type="slidenum">
              <a:rPr lang="en-US" smtClean="0"/>
              <a:t>2</a:t>
            </a:fld>
            <a:endParaRPr lang="en-US"/>
          </a:p>
        </p:txBody>
      </p:sp>
    </p:spTree>
    <p:extLst>
      <p:ext uri="{BB962C8B-B14F-4D97-AF65-F5344CB8AC3E}">
        <p14:creationId xmlns:p14="http://schemas.microsoft.com/office/powerpoint/2010/main" val="1270650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9E522-C916-1B52-4354-0F03A141262E}"/>
              </a:ext>
            </a:extLst>
          </p:cNvPr>
          <p:cNvSpPr>
            <a:spLocks noGrp="1"/>
          </p:cNvSpPr>
          <p:nvPr>
            <p:ph type="title"/>
          </p:nvPr>
        </p:nvSpPr>
        <p:spPr/>
        <p:txBody>
          <a:bodyPr/>
          <a:lstStyle/>
          <a:p>
            <a:pPr algn="ctr"/>
            <a:r>
              <a:rPr lang="en-US"/>
              <a:t>Clean Code Yellow Grade</a:t>
            </a:r>
            <a:endParaRPr lang="en-US" dirty="0"/>
          </a:p>
        </p:txBody>
      </p:sp>
      <p:sp>
        <p:nvSpPr>
          <p:cNvPr id="4" name="Date Placeholder 3">
            <a:extLst>
              <a:ext uri="{FF2B5EF4-FFF2-40B4-BE49-F238E27FC236}">
                <a16:creationId xmlns:a16="http://schemas.microsoft.com/office/drawing/2014/main" id="{1B31791B-0E70-A3A6-486A-EF176ACD4B22}"/>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5FA65C9D-F4F7-B2B5-2FA4-18549280F5BE}"/>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99463122-FD7F-F562-7D01-AE9ADD1A9EFA}"/>
              </a:ext>
            </a:extLst>
          </p:cNvPr>
          <p:cNvSpPr>
            <a:spLocks noGrp="1"/>
          </p:cNvSpPr>
          <p:nvPr>
            <p:ph type="sldNum" sz="quarter" idx="12"/>
          </p:nvPr>
        </p:nvSpPr>
        <p:spPr/>
        <p:txBody>
          <a:bodyPr/>
          <a:lstStyle/>
          <a:p>
            <a:fld id="{2FB79C59-F32A-44C5-BD88-D6F83C6AD380}" type="slidenum">
              <a:rPr lang="en-US" smtClean="0"/>
              <a:t>3</a:t>
            </a:fld>
            <a:endParaRPr lang="en-US"/>
          </a:p>
        </p:txBody>
      </p:sp>
      <p:sp>
        <p:nvSpPr>
          <p:cNvPr id="12" name="TextBox 11">
            <a:extLst>
              <a:ext uri="{FF2B5EF4-FFF2-40B4-BE49-F238E27FC236}">
                <a16:creationId xmlns:a16="http://schemas.microsoft.com/office/drawing/2014/main" id="{E6DE8631-D69E-97C1-2409-9F4C2F9FC164}"/>
              </a:ext>
            </a:extLst>
          </p:cNvPr>
          <p:cNvSpPr txBox="1"/>
          <p:nvPr/>
        </p:nvSpPr>
        <p:spPr>
          <a:xfrm>
            <a:off x="838200" y="2076831"/>
            <a:ext cx="10515600" cy="2426305"/>
          </a:xfrm>
          <a:prstGeom prst="rect">
            <a:avLst/>
          </a:prstGeom>
          <a:noFill/>
        </p:spPr>
        <p:txBody>
          <a:bodyPr wrap="square">
            <a:spAutoFit/>
          </a:bodyPr>
          <a:lstStyle/>
          <a:p>
            <a:pPr lvl="1" defTabSz="914400">
              <a:lnSpc>
                <a:spcPct val="90000"/>
              </a:lnSpc>
              <a:spcBef>
                <a:spcPts val="500"/>
              </a:spcBef>
            </a:pPr>
            <a:r>
              <a:rPr lang="en-US" sz="3000" dirty="0" err="1"/>
              <a:t>Focussing</a:t>
            </a:r>
            <a:r>
              <a:rPr lang="en-US" sz="3000" dirty="0"/>
              <a:t> on the automatized testing</a:t>
            </a:r>
            <a:endParaRPr lang="vi-VN" sz="3000" dirty="0"/>
          </a:p>
          <a:p>
            <a:pPr lvl="1" defTabSz="914400">
              <a:lnSpc>
                <a:spcPct val="90000"/>
              </a:lnSpc>
              <a:spcBef>
                <a:spcPts val="500"/>
              </a:spcBef>
            </a:pPr>
            <a:r>
              <a:rPr lang="en-US" sz="3000" dirty="0"/>
              <a:t>Includes principle of</a:t>
            </a:r>
            <a:r>
              <a:rPr lang="vi-VN" sz="3000" dirty="0"/>
              <a:t> object orientation</a:t>
            </a:r>
            <a:r>
              <a:rPr lang="en-US" sz="3000" dirty="0"/>
              <a:t> </a:t>
            </a:r>
            <a:r>
              <a:rPr lang="vi-VN" sz="3000" dirty="0"/>
              <a:t>(encapsulation)</a:t>
            </a:r>
          </a:p>
          <a:p>
            <a:pPr lvl="1" defTabSz="914400">
              <a:lnSpc>
                <a:spcPct val="90000"/>
              </a:lnSpc>
              <a:spcBef>
                <a:spcPts val="500"/>
              </a:spcBef>
            </a:pPr>
            <a:endParaRPr lang="vi-VN" sz="3000" dirty="0"/>
          </a:p>
          <a:p>
            <a:pPr lvl="1" defTabSz="914400">
              <a:lnSpc>
                <a:spcPct val="90000"/>
              </a:lnSpc>
              <a:spcBef>
                <a:spcPts val="500"/>
              </a:spcBef>
            </a:pPr>
            <a:r>
              <a:rPr lang="vi-VN" sz="3000" dirty="0"/>
              <a:t>Making code more clean to unsderstand</a:t>
            </a:r>
          </a:p>
          <a:p>
            <a:pPr lvl="1" defTabSz="914400">
              <a:lnSpc>
                <a:spcPct val="90000"/>
              </a:lnSpc>
              <a:spcBef>
                <a:spcPts val="500"/>
              </a:spcBef>
            </a:pPr>
            <a:r>
              <a:rPr lang="vi-VN" sz="3000" dirty="0"/>
              <a:t>Keeping the code stable</a:t>
            </a:r>
            <a:endParaRPr lang="en-US" sz="3000" dirty="0"/>
          </a:p>
        </p:txBody>
      </p:sp>
    </p:spTree>
    <p:extLst>
      <p:ext uri="{BB962C8B-B14F-4D97-AF65-F5344CB8AC3E}">
        <p14:creationId xmlns:p14="http://schemas.microsoft.com/office/powerpoint/2010/main" val="3123475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B31791B-0E70-A3A6-486A-EF176ACD4B22}"/>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5FA65C9D-F4F7-B2B5-2FA4-18549280F5BE}"/>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99463122-FD7F-F562-7D01-AE9ADD1A9EFA}"/>
              </a:ext>
            </a:extLst>
          </p:cNvPr>
          <p:cNvSpPr>
            <a:spLocks noGrp="1"/>
          </p:cNvSpPr>
          <p:nvPr>
            <p:ph type="sldNum" sz="quarter" idx="12"/>
          </p:nvPr>
        </p:nvSpPr>
        <p:spPr/>
        <p:txBody>
          <a:bodyPr/>
          <a:lstStyle/>
          <a:p>
            <a:fld id="{2FB79C59-F32A-44C5-BD88-D6F83C6AD380}" type="slidenum">
              <a:rPr lang="en-US" smtClean="0"/>
              <a:t>4</a:t>
            </a:fld>
            <a:endParaRPr lang="en-US"/>
          </a:p>
        </p:txBody>
      </p:sp>
      <p:sp>
        <p:nvSpPr>
          <p:cNvPr id="12" name="TextBox 11">
            <a:extLst>
              <a:ext uri="{FF2B5EF4-FFF2-40B4-BE49-F238E27FC236}">
                <a16:creationId xmlns:a16="http://schemas.microsoft.com/office/drawing/2014/main" id="{E6DE8631-D69E-97C1-2409-9F4C2F9FC164}"/>
              </a:ext>
            </a:extLst>
          </p:cNvPr>
          <p:cNvSpPr txBox="1"/>
          <p:nvPr/>
        </p:nvSpPr>
        <p:spPr>
          <a:xfrm>
            <a:off x="838200" y="1976038"/>
            <a:ext cx="10728158" cy="2905924"/>
          </a:xfrm>
          <a:prstGeom prst="rect">
            <a:avLst/>
          </a:prstGeom>
          <a:noFill/>
        </p:spPr>
        <p:txBody>
          <a:bodyPr wrap="square">
            <a:spAutoFit/>
          </a:bodyPr>
          <a:lstStyle/>
          <a:p>
            <a:pPr lvl="1" defTabSz="914400">
              <a:lnSpc>
                <a:spcPct val="90000"/>
              </a:lnSpc>
              <a:spcBef>
                <a:spcPts val="500"/>
              </a:spcBef>
            </a:pPr>
            <a:r>
              <a:rPr lang="en-US" sz="3000" b="1"/>
              <a:t>Principle</a:t>
            </a:r>
            <a:r>
              <a:rPr lang="vi-VN" sz="3000" b="1"/>
              <a:t>s</a:t>
            </a:r>
            <a:endParaRPr lang="en-US" sz="3000" b="1"/>
          </a:p>
          <a:p>
            <a:pPr marL="1371600" lvl="2" indent="-457200" defTabSz="914400">
              <a:lnSpc>
                <a:spcPct val="90000"/>
              </a:lnSpc>
              <a:spcBef>
                <a:spcPts val="500"/>
              </a:spcBef>
              <a:buFont typeface="Arial" panose="020B0604020202020204" pitchFamily="34" charset="0"/>
              <a:buChar char="•"/>
            </a:pPr>
            <a:r>
              <a:rPr lang="en-US" sz="3000"/>
              <a:t>Interface Segregation Principle (ISP)</a:t>
            </a:r>
          </a:p>
          <a:p>
            <a:pPr marL="1371600" lvl="2" indent="-457200" defTabSz="914400">
              <a:lnSpc>
                <a:spcPct val="90000"/>
              </a:lnSpc>
              <a:spcBef>
                <a:spcPts val="500"/>
              </a:spcBef>
              <a:buFont typeface="Arial" panose="020B0604020202020204" pitchFamily="34" charset="0"/>
              <a:buChar char="•"/>
            </a:pPr>
            <a:r>
              <a:rPr lang="en-US" sz="3000"/>
              <a:t>Dependency Inversion Principle (DIP)</a:t>
            </a:r>
          </a:p>
          <a:p>
            <a:pPr marL="1371600" lvl="2" indent="-457200" defTabSz="914400">
              <a:lnSpc>
                <a:spcPct val="90000"/>
              </a:lnSpc>
              <a:spcBef>
                <a:spcPts val="500"/>
              </a:spcBef>
              <a:buFont typeface="Arial" panose="020B0604020202020204" pitchFamily="34" charset="0"/>
              <a:buChar char="•"/>
            </a:pPr>
            <a:r>
              <a:rPr lang="en-US" sz="3000"/>
              <a:t>Liskov Subs</a:t>
            </a:r>
            <a:r>
              <a:rPr lang="vi-VN" sz="3000"/>
              <a:t>t</a:t>
            </a:r>
            <a:r>
              <a:rPr lang="en-US" sz="3000"/>
              <a:t>itution Principle</a:t>
            </a:r>
          </a:p>
          <a:p>
            <a:pPr marL="1371600" lvl="2" indent="-457200" defTabSz="914400">
              <a:lnSpc>
                <a:spcPct val="90000"/>
              </a:lnSpc>
              <a:spcBef>
                <a:spcPts val="500"/>
              </a:spcBef>
              <a:buFont typeface="Arial" panose="020B0604020202020204" pitchFamily="34" charset="0"/>
              <a:buChar char="•"/>
            </a:pPr>
            <a:r>
              <a:rPr lang="en-US" sz="3000"/>
              <a:t>Principle of Least Astonishment</a:t>
            </a:r>
          </a:p>
          <a:p>
            <a:pPr marL="1371600" lvl="2" indent="-457200" defTabSz="914400">
              <a:lnSpc>
                <a:spcPct val="90000"/>
              </a:lnSpc>
              <a:spcBef>
                <a:spcPts val="500"/>
              </a:spcBef>
              <a:buFont typeface="Arial" panose="020B0604020202020204" pitchFamily="34" charset="0"/>
              <a:buChar char="•"/>
            </a:pPr>
            <a:r>
              <a:rPr lang="en-US" sz="3000"/>
              <a:t>Information Hiding Principle </a:t>
            </a:r>
            <a:endParaRPr lang="en-US" sz="3000" b="1"/>
          </a:p>
        </p:txBody>
      </p:sp>
      <p:sp>
        <p:nvSpPr>
          <p:cNvPr id="8" name="Title 1">
            <a:extLst>
              <a:ext uri="{FF2B5EF4-FFF2-40B4-BE49-F238E27FC236}">
                <a16:creationId xmlns:a16="http://schemas.microsoft.com/office/drawing/2014/main" id="{168B13B6-F76D-30F1-DE59-3D288E7C3350}"/>
              </a:ext>
            </a:extLst>
          </p:cNvPr>
          <p:cNvSpPr>
            <a:spLocks noGrp="1"/>
          </p:cNvSpPr>
          <p:nvPr>
            <p:ph type="title"/>
          </p:nvPr>
        </p:nvSpPr>
        <p:spPr>
          <a:xfrm>
            <a:off x="838200" y="320675"/>
            <a:ext cx="10934700" cy="1325563"/>
          </a:xfrm>
        </p:spPr>
        <p:txBody>
          <a:bodyPr>
            <a:normAutofit/>
          </a:bodyPr>
          <a:lstStyle/>
          <a:p>
            <a:r>
              <a:rPr lang="en-US" sz="4000"/>
              <a:t>Clean Code Yellow Grade Principles</a:t>
            </a:r>
          </a:p>
        </p:txBody>
      </p:sp>
    </p:spTree>
    <p:extLst>
      <p:ext uri="{BB962C8B-B14F-4D97-AF65-F5344CB8AC3E}">
        <p14:creationId xmlns:p14="http://schemas.microsoft.com/office/powerpoint/2010/main" val="2757452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AF48-ED16-3F76-EE4F-6B259CA9FAB0}"/>
              </a:ext>
            </a:extLst>
          </p:cNvPr>
          <p:cNvSpPr>
            <a:spLocks noGrp="1"/>
          </p:cNvSpPr>
          <p:nvPr>
            <p:ph type="title"/>
          </p:nvPr>
        </p:nvSpPr>
        <p:spPr>
          <a:xfrm>
            <a:off x="838200" y="320675"/>
            <a:ext cx="10934700" cy="1325563"/>
          </a:xfrm>
        </p:spPr>
        <p:txBody>
          <a:bodyPr>
            <a:normAutofit/>
          </a:bodyPr>
          <a:lstStyle/>
          <a:p>
            <a:r>
              <a:rPr lang="en-US" sz="4000"/>
              <a:t>Clean Code Grade Yellow Principles</a:t>
            </a:r>
          </a:p>
        </p:txBody>
      </p:sp>
      <p:sp>
        <p:nvSpPr>
          <p:cNvPr id="4" name="Date Placeholder 3">
            <a:extLst>
              <a:ext uri="{FF2B5EF4-FFF2-40B4-BE49-F238E27FC236}">
                <a16:creationId xmlns:a16="http://schemas.microsoft.com/office/drawing/2014/main" id="{2A7723F3-EFFE-E6A1-A349-3D286DE8F183}"/>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1F111E65-E056-A402-F42A-3B92008E6D67}"/>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4417CB90-93E4-37A4-6D7D-90B6BF2E34D1}"/>
              </a:ext>
            </a:extLst>
          </p:cNvPr>
          <p:cNvSpPr>
            <a:spLocks noGrp="1"/>
          </p:cNvSpPr>
          <p:nvPr>
            <p:ph type="sldNum" sz="quarter" idx="12"/>
          </p:nvPr>
        </p:nvSpPr>
        <p:spPr/>
        <p:txBody>
          <a:bodyPr/>
          <a:lstStyle/>
          <a:p>
            <a:fld id="{2FB79C59-F32A-44C5-BD88-D6F83C6AD380}" type="slidenum">
              <a:rPr lang="en-US" smtClean="0"/>
              <a:t>5</a:t>
            </a:fld>
            <a:endParaRPr lang="en-US"/>
          </a:p>
        </p:txBody>
      </p:sp>
      <p:sp>
        <p:nvSpPr>
          <p:cNvPr id="3" name="Content Placeholder 2">
            <a:extLst>
              <a:ext uri="{FF2B5EF4-FFF2-40B4-BE49-F238E27FC236}">
                <a16:creationId xmlns:a16="http://schemas.microsoft.com/office/drawing/2014/main" id="{F04220F3-12EB-B74D-81BE-9A26BB0EBCA7}"/>
              </a:ext>
            </a:extLst>
          </p:cNvPr>
          <p:cNvSpPr>
            <a:spLocks noGrp="1"/>
          </p:cNvSpPr>
          <p:nvPr>
            <p:ph idx="1"/>
          </p:nvPr>
        </p:nvSpPr>
        <p:spPr/>
        <p:txBody>
          <a:bodyPr/>
          <a:lstStyle/>
          <a:p>
            <a:pPr marL="0" indent="0">
              <a:buNone/>
            </a:pPr>
            <a:r>
              <a:rPr lang="en-US" sz="2800" b="1" dirty="0"/>
              <a:t>Interface Segregation Principle (ISP)</a:t>
            </a:r>
            <a:endParaRPr lang="vi-VN" sz="2800" b="1" dirty="0"/>
          </a:p>
          <a:p>
            <a:pPr marL="0" indent="0">
              <a:buNone/>
            </a:pPr>
            <a:endParaRPr lang="vi-VN" b="1" dirty="0"/>
          </a:p>
          <a:p>
            <a:endParaRPr lang="en-US" dirty="0"/>
          </a:p>
        </p:txBody>
      </p:sp>
      <p:pic>
        <p:nvPicPr>
          <p:cNvPr id="1026" name="Picture 2" descr="Interface Segregation Principle">
            <a:extLst>
              <a:ext uri="{FF2B5EF4-FFF2-40B4-BE49-F238E27FC236}">
                <a16:creationId xmlns:a16="http://schemas.microsoft.com/office/drawing/2014/main" id="{EF30C6BE-0EDA-7A5B-BF60-770DCAA01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05088"/>
            <a:ext cx="12192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82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723F3-EFFE-E6A1-A349-3D286DE8F183}"/>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1F111E65-E056-A402-F42A-3B92008E6D67}"/>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4417CB90-93E4-37A4-6D7D-90B6BF2E34D1}"/>
              </a:ext>
            </a:extLst>
          </p:cNvPr>
          <p:cNvSpPr>
            <a:spLocks noGrp="1"/>
          </p:cNvSpPr>
          <p:nvPr>
            <p:ph type="sldNum" sz="quarter" idx="12"/>
          </p:nvPr>
        </p:nvSpPr>
        <p:spPr/>
        <p:txBody>
          <a:bodyPr/>
          <a:lstStyle/>
          <a:p>
            <a:fld id="{2FB79C59-F32A-44C5-BD88-D6F83C6AD380}" type="slidenum">
              <a:rPr lang="en-US" smtClean="0"/>
              <a:t>6</a:t>
            </a:fld>
            <a:endParaRPr lang="en-US"/>
          </a:p>
        </p:txBody>
      </p:sp>
      <p:sp>
        <p:nvSpPr>
          <p:cNvPr id="3" name="Content Placeholder 2">
            <a:extLst>
              <a:ext uri="{FF2B5EF4-FFF2-40B4-BE49-F238E27FC236}">
                <a16:creationId xmlns:a16="http://schemas.microsoft.com/office/drawing/2014/main" id="{F04220F3-12EB-B74D-81BE-9A26BB0EBCA7}"/>
              </a:ext>
            </a:extLst>
          </p:cNvPr>
          <p:cNvSpPr>
            <a:spLocks noGrp="1"/>
          </p:cNvSpPr>
          <p:nvPr>
            <p:ph idx="1"/>
          </p:nvPr>
        </p:nvSpPr>
        <p:spPr>
          <a:xfrm>
            <a:off x="905522" y="1825625"/>
            <a:ext cx="10448278" cy="4351338"/>
          </a:xfrm>
        </p:spPr>
        <p:txBody>
          <a:bodyPr/>
          <a:lstStyle/>
          <a:p>
            <a:pPr marL="0" lvl="2" indent="0">
              <a:spcBef>
                <a:spcPts val="1000"/>
              </a:spcBef>
              <a:buNone/>
            </a:pPr>
            <a:r>
              <a:rPr lang="en-US" sz="2800" b="1"/>
              <a:t>Dependency Inversion Principle (DIP)</a:t>
            </a:r>
          </a:p>
          <a:p>
            <a:endParaRPr lang="en-US"/>
          </a:p>
        </p:txBody>
      </p:sp>
      <p:sp>
        <p:nvSpPr>
          <p:cNvPr id="10" name="Title 1">
            <a:extLst>
              <a:ext uri="{FF2B5EF4-FFF2-40B4-BE49-F238E27FC236}">
                <a16:creationId xmlns:a16="http://schemas.microsoft.com/office/drawing/2014/main" id="{EAF5DA54-0E51-3D1A-E4E3-1F933F4A7D88}"/>
              </a:ext>
            </a:extLst>
          </p:cNvPr>
          <p:cNvSpPr>
            <a:spLocks noGrp="1"/>
          </p:cNvSpPr>
          <p:nvPr>
            <p:ph type="title"/>
          </p:nvPr>
        </p:nvSpPr>
        <p:spPr>
          <a:xfrm>
            <a:off x="905522" y="320675"/>
            <a:ext cx="10867378" cy="1325563"/>
          </a:xfrm>
        </p:spPr>
        <p:txBody>
          <a:bodyPr>
            <a:normAutofit/>
          </a:bodyPr>
          <a:lstStyle/>
          <a:p>
            <a:r>
              <a:rPr lang="en-US" sz="4000"/>
              <a:t>Clean Code Grade Yellow Principles</a:t>
            </a:r>
          </a:p>
        </p:txBody>
      </p:sp>
      <p:pic>
        <p:nvPicPr>
          <p:cNvPr id="2050" name="Picture 2" descr="Dependency Inversion Principle - Spring Framework Guru">
            <a:extLst>
              <a:ext uri="{FF2B5EF4-FFF2-40B4-BE49-F238E27FC236}">
                <a16:creationId xmlns:a16="http://schemas.microsoft.com/office/drawing/2014/main" id="{FDDA2FF6-DE0A-54AA-30EE-286424EDB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962" y="2795588"/>
            <a:ext cx="82200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06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723F3-EFFE-E6A1-A349-3D286DE8F183}"/>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1F111E65-E056-A402-F42A-3B92008E6D67}"/>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4417CB90-93E4-37A4-6D7D-90B6BF2E34D1}"/>
              </a:ext>
            </a:extLst>
          </p:cNvPr>
          <p:cNvSpPr>
            <a:spLocks noGrp="1"/>
          </p:cNvSpPr>
          <p:nvPr>
            <p:ph type="sldNum" sz="quarter" idx="12"/>
          </p:nvPr>
        </p:nvSpPr>
        <p:spPr/>
        <p:txBody>
          <a:bodyPr/>
          <a:lstStyle/>
          <a:p>
            <a:fld id="{2FB79C59-F32A-44C5-BD88-D6F83C6AD380}" type="slidenum">
              <a:rPr lang="en-US" smtClean="0"/>
              <a:t>7</a:t>
            </a:fld>
            <a:endParaRPr lang="en-US"/>
          </a:p>
        </p:txBody>
      </p:sp>
      <p:sp>
        <p:nvSpPr>
          <p:cNvPr id="3" name="Content Placeholder 2">
            <a:extLst>
              <a:ext uri="{FF2B5EF4-FFF2-40B4-BE49-F238E27FC236}">
                <a16:creationId xmlns:a16="http://schemas.microsoft.com/office/drawing/2014/main" id="{F04220F3-12EB-B74D-81BE-9A26BB0EBCA7}"/>
              </a:ext>
            </a:extLst>
          </p:cNvPr>
          <p:cNvSpPr>
            <a:spLocks noGrp="1"/>
          </p:cNvSpPr>
          <p:nvPr>
            <p:ph idx="1"/>
          </p:nvPr>
        </p:nvSpPr>
        <p:spPr/>
        <p:txBody>
          <a:bodyPr/>
          <a:lstStyle/>
          <a:p>
            <a:pPr marL="0" indent="0">
              <a:buNone/>
            </a:pPr>
            <a:r>
              <a:rPr lang="en-US" sz="2800" b="1"/>
              <a:t>Liskov Subsitution Principle</a:t>
            </a:r>
          </a:p>
          <a:p>
            <a:pPr marL="0" indent="0">
              <a:buNone/>
            </a:pPr>
            <a:endParaRPr lang="en-US"/>
          </a:p>
        </p:txBody>
      </p:sp>
      <p:sp>
        <p:nvSpPr>
          <p:cNvPr id="9" name="Title 1">
            <a:extLst>
              <a:ext uri="{FF2B5EF4-FFF2-40B4-BE49-F238E27FC236}">
                <a16:creationId xmlns:a16="http://schemas.microsoft.com/office/drawing/2014/main" id="{116430AD-A777-B757-E4C6-B62CAE81DC14}"/>
              </a:ext>
            </a:extLst>
          </p:cNvPr>
          <p:cNvSpPr>
            <a:spLocks noGrp="1"/>
          </p:cNvSpPr>
          <p:nvPr>
            <p:ph type="title"/>
          </p:nvPr>
        </p:nvSpPr>
        <p:spPr>
          <a:xfrm>
            <a:off x="838200" y="320675"/>
            <a:ext cx="10934700" cy="1325563"/>
          </a:xfrm>
        </p:spPr>
        <p:txBody>
          <a:bodyPr>
            <a:normAutofit/>
          </a:bodyPr>
          <a:lstStyle/>
          <a:p>
            <a:r>
              <a:rPr lang="en-US" sz="4000"/>
              <a:t>Clean Code Grade Yellow Principles</a:t>
            </a:r>
          </a:p>
        </p:txBody>
      </p:sp>
      <p:pic>
        <p:nvPicPr>
          <p:cNvPr id="3074" name="Picture 2" descr="Mastering SOLID Principles: A Comprehensive Guide for Software Engineers -  InRhythm">
            <a:extLst>
              <a:ext uri="{FF2B5EF4-FFF2-40B4-BE49-F238E27FC236}">
                <a16:creationId xmlns:a16="http://schemas.microsoft.com/office/drawing/2014/main" id="{722F67D6-760A-223A-CB55-D32BDD05F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895" y="2408986"/>
            <a:ext cx="3977309" cy="376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39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723F3-EFFE-E6A1-A349-3D286DE8F183}"/>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1F111E65-E056-A402-F42A-3B92008E6D67}"/>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4417CB90-93E4-37A4-6D7D-90B6BF2E34D1}"/>
              </a:ext>
            </a:extLst>
          </p:cNvPr>
          <p:cNvSpPr>
            <a:spLocks noGrp="1"/>
          </p:cNvSpPr>
          <p:nvPr>
            <p:ph type="sldNum" sz="quarter" idx="12"/>
          </p:nvPr>
        </p:nvSpPr>
        <p:spPr/>
        <p:txBody>
          <a:bodyPr/>
          <a:lstStyle/>
          <a:p>
            <a:fld id="{2FB79C59-F32A-44C5-BD88-D6F83C6AD380}" type="slidenum">
              <a:rPr lang="en-US" smtClean="0"/>
              <a:t>8</a:t>
            </a:fld>
            <a:endParaRPr lang="en-US"/>
          </a:p>
        </p:txBody>
      </p:sp>
      <p:sp>
        <p:nvSpPr>
          <p:cNvPr id="3" name="Content Placeholder 2">
            <a:extLst>
              <a:ext uri="{FF2B5EF4-FFF2-40B4-BE49-F238E27FC236}">
                <a16:creationId xmlns:a16="http://schemas.microsoft.com/office/drawing/2014/main" id="{F04220F3-12EB-B74D-81BE-9A26BB0EBCA7}"/>
              </a:ext>
            </a:extLst>
          </p:cNvPr>
          <p:cNvSpPr>
            <a:spLocks noGrp="1"/>
          </p:cNvSpPr>
          <p:nvPr>
            <p:ph idx="1"/>
          </p:nvPr>
        </p:nvSpPr>
        <p:spPr/>
        <p:txBody>
          <a:bodyPr/>
          <a:lstStyle/>
          <a:p>
            <a:pPr marL="0" indent="0">
              <a:buNone/>
            </a:pPr>
            <a:r>
              <a:rPr lang="en-US" sz="2800" b="1" dirty="0"/>
              <a:t>Principle of Least Astonishment</a:t>
            </a:r>
          </a:p>
          <a:p>
            <a:pPr marL="0" indent="0">
              <a:buNone/>
            </a:pPr>
            <a:endParaRPr lang="en-US" b="1" dirty="0"/>
          </a:p>
          <a:p>
            <a:pPr marL="0" indent="0">
              <a:buNone/>
            </a:pPr>
            <a:r>
              <a:rPr lang="en-US" b="0" i="0" dirty="0">
                <a:solidFill>
                  <a:srgbClr val="242424"/>
                </a:solidFill>
                <a:effectLst/>
                <a:highlight>
                  <a:srgbClr val="FFFFFF"/>
                </a:highlight>
                <a:latin typeface="source-serif-pro"/>
              </a:rPr>
              <a:t>If a necessary feature has a high astonishment factor, it may be necessary to redesign the feature</a:t>
            </a:r>
            <a:endParaRPr lang="en-US" sz="2800" b="1" dirty="0"/>
          </a:p>
          <a:p>
            <a:endParaRPr lang="en-US" dirty="0"/>
          </a:p>
        </p:txBody>
      </p:sp>
      <p:sp>
        <p:nvSpPr>
          <p:cNvPr id="9" name="Title 1">
            <a:extLst>
              <a:ext uri="{FF2B5EF4-FFF2-40B4-BE49-F238E27FC236}">
                <a16:creationId xmlns:a16="http://schemas.microsoft.com/office/drawing/2014/main" id="{D75A8BAA-0BFB-8C77-CFE9-EF049C57F3B8}"/>
              </a:ext>
            </a:extLst>
          </p:cNvPr>
          <p:cNvSpPr>
            <a:spLocks noGrp="1"/>
          </p:cNvSpPr>
          <p:nvPr>
            <p:ph type="title"/>
          </p:nvPr>
        </p:nvSpPr>
        <p:spPr>
          <a:xfrm>
            <a:off x="838200" y="320675"/>
            <a:ext cx="10934700" cy="1325563"/>
          </a:xfrm>
        </p:spPr>
        <p:txBody>
          <a:bodyPr>
            <a:normAutofit/>
          </a:bodyPr>
          <a:lstStyle/>
          <a:p>
            <a:r>
              <a:rPr lang="en-US" sz="4000"/>
              <a:t>Clean Code Grade Yellow Principles</a:t>
            </a:r>
          </a:p>
        </p:txBody>
      </p:sp>
    </p:spTree>
    <p:extLst>
      <p:ext uri="{BB962C8B-B14F-4D97-AF65-F5344CB8AC3E}">
        <p14:creationId xmlns:p14="http://schemas.microsoft.com/office/powerpoint/2010/main" val="192191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A7723F3-EFFE-E6A1-A349-3D286DE8F183}"/>
              </a:ext>
            </a:extLst>
          </p:cNvPr>
          <p:cNvSpPr>
            <a:spLocks noGrp="1"/>
          </p:cNvSpPr>
          <p:nvPr>
            <p:ph type="dt" sz="half" idx="10"/>
          </p:nvPr>
        </p:nvSpPr>
        <p:spPr/>
        <p:txBody>
          <a:bodyPr/>
          <a:lstStyle/>
          <a:p>
            <a:r>
              <a:rPr lang="en-US"/>
              <a:t>10/05/2024</a:t>
            </a:r>
            <a:endParaRPr lang="en-US" dirty="0"/>
          </a:p>
        </p:txBody>
      </p:sp>
      <p:sp>
        <p:nvSpPr>
          <p:cNvPr id="5" name="Footer Placeholder 4">
            <a:extLst>
              <a:ext uri="{FF2B5EF4-FFF2-40B4-BE49-F238E27FC236}">
                <a16:creationId xmlns:a16="http://schemas.microsoft.com/office/drawing/2014/main" id="{1F111E65-E056-A402-F42A-3B92008E6D67}"/>
              </a:ext>
            </a:extLst>
          </p:cNvPr>
          <p:cNvSpPr>
            <a:spLocks noGrp="1"/>
          </p:cNvSpPr>
          <p:nvPr>
            <p:ph type="ftr" sz="quarter" idx="11"/>
          </p:nvPr>
        </p:nvSpPr>
        <p:spPr/>
        <p:txBody>
          <a:bodyPr/>
          <a:lstStyle/>
          <a:p>
            <a:r>
              <a:rPr lang="en-US"/>
              <a:t>GSI</a:t>
            </a:r>
            <a:endParaRPr lang="en-US" dirty="0"/>
          </a:p>
        </p:txBody>
      </p:sp>
      <p:sp>
        <p:nvSpPr>
          <p:cNvPr id="6" name="Slide Number Placeholder 5">
            <a:extLst>
              <a:ext uri="{FF2B5EF4-FFF2-40B4-BE49-F238E27FC236}">
                <a16:creationId xmlns:a16="http://schemas.microsoft.com/office/drawing/2014/main" id="{4417CB90-93E4-37A4-6D7D-90B6BF2E34D1}"/>
              </a:ext>
            </a:extLst>
          </p:cNvPr>
          <p:cNvSpPr>
            <a:spLocks noGrp="1"/>
          </p:cNvSpPr>
          <p:nvPr>
            <p:ph type="sldNum" sz="quarter" idx="12"/>
          </p:nvPr>
        </p:nvSpPr>
        <p:spPr/>
        <p:txBody>
          <a:bodyPr/>
          <a:lstStyle/>
          <a:p>
            <a:fld id="{2FB79C59-F32A-44C5-BD88-D6F83C6AD380}" type="slidenum">
              <a:rPr lang="en-US" smtClean="0"/>
              <a:t>9</a:t>
            </a:fld>
            <a:endParaRPr lang="en-US"/>
          </a:p>
        </p:txBody>
      </p:sp>
      <p:sp>
        <p:nvSpPr>
          <p:cNvPr id="3" name="Content Placeholder 2">
            <a:extLst>
              <a:ext uri="{FF2B5EF4-FFF2-40B4-BE49-F238E27FC236}">
                <a16:creationId xmlns:a16="http://schemas.microsoft.com/office/drawing/2014/main" id="{F04220F3-12EB-B74D-81BE-9A26BB0EBCA7}"/>
              </a:ext>
            </a:extLst>
          </p:cNvPr>
          <p:cNvSpPr>
            <a:spLocks noGrp="1"/>
          </p:cNvSpPr>
          <p:nvPr>
            <p:ph idx="1"/>
          </p:nvPr>
        </p:nvSpPr>
        <p:spPr/>
        <p:txBody>
          <a:bodyPr/>
          <a:lstStyle/>
          <a:p>
            <a:pPr marL="0" indent="0">
              <a:buNone/>
            </a:pPr>
            <a:r>
              <a:rPr lang="en-US" sz="2800" b="1" dirty="0"/>
              <a:t>Information Hiding Principle</a:t>
            </a:r>
          </a:p>
          <a:p>
            <a:pPr marL="0" indent="0">
              <a:buNone/>
            </a:pPr>
            <a:r>
              <a:rPr lang="en-US" dirty="0"/>
              <a:t>Related to encapsulation </a:t>
            </a:r>
            <a:r>
              <a:rPr lang="en-US" dirty="0" err="1"/>
              <a:t>oop</a:t>
            </a:r>
            <a:endParaRPr lang="en-US" sz="2800" dirty="0"/>
          </a:p>
          <a:p>
            <a:endParaRPr lang="en-US" dirty="0"/>
          </a:p>
        </p:txBody>
      </p:sp>
      <p:sp>
        <p:nvSpPr>
          <p:cNvPr id="9" name="Title 1">
            <a:extLst>
              <a:ext uri="{FF2B5EF4-FFF2-40B4-BE49-F238E27FC236}">
                <a16:creationId xmlns:a16="http://schemas.microsoft.com/office/drawing/2014/main" id="{BF0B79C9-5315-2D6B-FBF4-6F562E00B215}"/>
              </a:ext>
            </a:extLst>
          </p:cNvPr>
          <p:cNvSpPr>
            <a:spLocks noGrp="1"/>
          </p:cNvSpPr>
          <p:nvPr>
            <p:ph type="title"/>
          </p:nvPr>
        </p:nvSpPr>
        <p:spPr>
          <a:xfrm>
            <a:off x="838200" y="320675"/>
            <a:ext cx="10934700" cy="1325563"/>
          </a:xfrm>
        </p:spPr>
        <p:txBody>
          <a:bodyPr>
            <a:normAutofit/>
          </a:bodyPr>
          <a:lstStyle/>
          <a:p>
            <a:r>
              <a:rPr lang="en-US" sz="4000"/>
              <a:t>Clean Code Grade Yellow Principles</a:t>
            </a:r>
          </a:p>
        </p:txBody>
      </p:sp>
      <p:pic>
        <p:nvPicPr>
          <p:cNvPr id="4098" name="Picture 2">
            <a:extLst>
              <a:ext uri="{FF2B5EF4-FFF2-40B4-BE49-F238E27FC236}">
                <a16:creationId xmlns:a16="http://schemas.microsoft.com/office/drawing/2014/main" id="{396E94BA-9E0D-E796-962F-6DAE703F2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96" y="2966382"/>
            <a:ext cx="3759236" cy="266368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8B1364C-539F-382C-BDFB-6AD9BD45D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362" y="2919413"/>
            <a:ext cx="5934075"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65789"/>
      </p:ext>
    </p:extLst>
  </p:cSld>
  <p:clrMapOvr>
    <a:masterClrMapping/>
  </p:clrMapOvr>
</p:sld>
</file>

<file path=ppt/theme/theme1.xml><?xml version="1.0" encoding="utf-8"?>
<a:theme xmlns:a="http://schemas.openxmlformats.org/drawingml/2006/main" name="Office Theme">
  <a:themeElements>
    <a:clrScheme name="GSI Group Limited">
      <a:dk1>
        <a:sysClr val="windowText" lastClr="000000"/>
      </a:dk1>
      <a:lt1>
        <a:sysClr val="window" lastClr="FFFFFF"/>
      </a:lt1>
      <a:dk2>
        <a:srgbClr val="44546A"/>
      </a:dk2>
      <a:lt2>
        <a:srgbClr val="E7E6E6"/>
      </a:lt2>
      <a:accent1>
        <a:srgbClr val="48A1FA"/>
      </a:accent1>
      <a:accent2>
        <a:srgbClr val="85C0FB"/>
      </a:accent2>
      <a:accent3>
        <a:srgbClr val="C2DFFD"/>
      </a:accent3>
      <a:accent4>
        <a:srgbClr val="F6C474"/>
      </a:accent4>
      <a:accent5>
        <a:srgbClr val="F9D7A3"/>
      </a:accent5>
      <a:accent6>
        <a:srgbClr val="FCEBD1"/>
      </a:accent6>
      <a:hlink>
        <a:srgbClr val="E9895F"/>
      </a:hlink>
      <a:folHlink>
        <a:srgbClr val="BC770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algn="l">
          <a:defRPr sz="2800" b="0" dirty="0" smtClean="0"/>
        </a:defPPr>
      </a:lstStyle>
    </a:txDef>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1742ab-05ec-4f96-a981-a771f0dc5ac4" xsi:nil="true"/>
    <lcf76f155ced4ddcb4097134ff3c332f xmlns="f629341c-4cde-4c27-8491-b27ba532aee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9F091225DB1A947B01CB99F9AE9BB58" ma:contentTypeVersion="20" ma:contentTypeDescription="Create a new document." ma:contentTypeScope="" ma:versionID="f0907949df67cd8578a2dbd61e345099">
  <xsd:schema xmlns:xsd="http://www.w3.org/2001/XMLSchema" xmlns:xs="http://www.w3.org/2001/XMLSchema" xmlns:p="http://schemas.microsoft.com/office/2006/metadata/properties" xmlns:ns2="f629341c-4cde-4c27-8491-b27ba532aee8" xmlns:ns3="231742ab-05ec-4f96-a981-a771f0dc5ac4" targetNamespace="http://schemas.microsoft.com/office/2006/metadata/properties" ma:root="true" ma:fieldsID="357ff0bfbdf80d512588bbf9ae5ff5da" ns2:_="" ns3:_="">
    <xsd:import namespace="f629341c-4cde-4c27-8491-b27ba532aee8"/>
    <xsd:import namespace="231742ab-05ec-4f96-a981-a771f0dc5ac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AutoKeyPoints" minOccurs="0"/>
                <xsd:element ref="ns2:MediaServiceKeyPoints" minOccurs="0"/>
                <xsd:element ref="ns2:MediaServiceLocation" minOccurs="0"/>
                <xsd:element ref="ns3: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29341c-4cde-4c27-8491-b27ba532ae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0748611-0b14-43cb-b15d-0ca1993d599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1742ab-05ec-4f96-a981-a771f0dc5ac4"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70c8e53f-6d06-4eef-89d1-d208a00d54c6}" ma:internalName="TaxCatchAll" ma:showField="CatchAllData" ma:web="231742ab-05ec-4f96-a981-a771f0dc5a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73C971-40AF-4018-B4E4-CFAD404470C3}">
  <ds:schemaRefs>
    <ds:schemaRef ds:uri="http://schemas.microsoft.com/sharepoint/v3/contenttype/forms"/>
  </ds:schemaRefs>
</ds:datastoreItem>
</file>

<file path=customXml/itemProps2.xml><?xml version="1.0" encoding="utf-8"?>
<ds:datastoreItem xmlns:ds="http://schemas.openxmlformats.org/officeDocument/2006/customXml" ds:itemID="{65DB626F-72E2-49BA-8CB3-D64BACF09F7B}">
  <ds:schemaRefs>
    <ds:schemaRef ds:uri="http://schemas.microsoft.com/office/2006/metadata/properties"/>
    <ds:schemaRef ds:uri="http://schemas.microsoft.com/office/infopath/2007/PartnerControls"/>
    <ds:schemaRef ds:uri="231742ab-05ec-4f96-a981-a771f0dc5ac4"/>
    <ds:schemaRef ds:uri="f629341c-4cde-4c27-8491-b27ba532aee8"/>
  </ds:schemaRefs>
</ds:datastoreItem>
</file>

<file path=customXml/itemProps3.xml><?xml version="1.0" encoding="utf-8"?>
<ds:datastoreItem xmlns:ds="http://schemas.openxmlformats.org/officeDocument/2006/customXml" ds:itemID="{1EA1F8CA-0FC9-4508-AEC8-E87E8D868B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29341c-4cde-4c27-8491-b27ba532aee8"/>
    <ds:schemaRef ds:uri="231742ab-05ec-4f96-a981-a771f0dc5a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2797</TotalTime>
  <Words>425</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Arial Black</vt:lpstr>
      <vt:lpstr>Calibri</vt:lpstr>
      <vt:lpstr>Söhne</vt:lpstr>
      <vt:lpstr>source-serif-pro</vt:lpstr>
      <vt:lpstr>Wingdings</vt:lpstr>
      <vt:lpstr>zeitung</vt:lpstr>
      <vt:lpstr>Office Theme</vt:lpstr>
      <vt:lpstr>Clean Code Yellow Grade</vt:lpstr>
      <vt:lpstr>Clean Code Yellow Grade</vt:lpstr>
      <vt:lpstr>Clean Code Yellow Grade</vt:lpstr>
      <vt:lpstr>Clean Code Yellow Grade Principles</vt:lpstr>
      <vt:lpstr>Clean Code Grade Yellow Principles</vt:lpstr>
      <vt:lpstr>Clean Code Grade Yellow Principles</vt:lpstr>
      <vt:lpstr>Clean Code Grade Yellow Principles</vt:lpstr>
      <vt:lpstr>Clean Code Grade Yellow Principles</vt:lpstr>
      <vt:lpstr>Clean Code Grade Yellow Principles</vt:lpstr>
      <vt:lpstr>Clean Code Grade Yellow</vt:lpstr>
      <vt:lpstr>Clean Code Grade Yellow Practice</vt:lpstr>
      <vt:lpstr>Clean Code Grade Yellow Practice</vt:lpstr>
      <vt:lpstr>Clean Code Grade Yellow Practice</vt:lpstr>
      <vt:lpstr>Clean Code Grade Yellow Principles</vt:lpstr>
      <vt:lpstr>Clean Code Grade Yellow Principles</vt:lpstr>
      <vt:lpstr>Answer the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GBC ENGINEERS VIETNAM</dc:title>
  <dc:creator>TRAN VU TRUC KHANH</dc:creator>
  <cp:lastModifiedBy>Nguyen Le Tuyen</cp:lastModifiedBy>
  <cp:revision>633</cp:revision>
  <dcterms:created xsi:type="dcterms:W3CDTF">2020-12-09T09:51:30Z</dcterms:created>
  <dcterms:modified xsi:type="dcterms:W3CDTF">2024-05-09T05:01:44Z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0x01010059F091225DB1A947B01CB99F9AE9BB58</vt:lpwstr>
  </property>
</Properties>
</file>