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9"/>
  </p:notesMasterIdLst>
  <p:handoutMasterIdLst>
    <p:handoutMasterId r:id="rId10"/>
  </p:handoutMasterIdLst>
  <p:sldIdLst>
    <p:sldId id="485" r:id="rId5"/>
    <p:sldId id="487" r:id="rId6"/>
    <p:sldId id="486" r:id="rId7"/>
    <p:sldId id="4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02/01/2024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31-5C44-2C3A-24AB-ED09857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48-9D45-82EB-C74F-56142FD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945-0008-28E6-AB50-19A3D01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D6AA-ED92-C1AE-0C3A-8512014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B3CA-6E95-D7BA-D5C7-F4678EAEDD0F}"/>
              </a:ext>
            </a:extLst>
          </p:cNvPr>
          <p:cNvSpPr txBox="1"/>
          <p:nvPr/>
        </p:nvSpPr>
        <p:spPr>
          <a:xfrm>
            <a:off x="422694" y="23032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3C2E98-C2BF-5221-25A3-5C1AF08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831"/>
            <a:ext cx="12192000" cy="5778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7A54D5-2D93-E9E4-649C-CF4454AC6738}"/>
              </a:ext>
            </a:extLst>
          </p:cNvPr>
          <p:cNvSpPr txBox="1"/>
          <p:nvPr/>
        </p:nvSpPr>
        <p:spPr>
          <a:xfrm>
            <a:off x="1578634" y="42700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D07A2-0BE6-97B7-3416-084D3DEC5831}"/>
              </a:ext>
            </a:extLst>
          </p:cNvPr>
          <p:cNvSpPr txBox="1"/>
          <p:nvPr/>
        </p:nvSpPr>
        <p:spPr>
          <a:xfrm>
            <a:off x="2330570" y="5408103"/>
            <a:ext cx="7530860" cy="14498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Well-know employee’s information &amp; strength</a:t>
            </a:r>
          </a:p>
          <a:p>
            <a:pPr algn="l"/>
            <a:r>
              <a:rPr lang="en-US" sz="2800" dirty="0"/>
              <a:t>Easily managing employee’s profile</a:t>
            </a:r>
          </a:p>
          <a:p>
            <a:pPr algn="l"/>
            <a:r>
              <a:rPr lang="en-US" sz="2800" b="0" dirty="0"/>
              <a:t>Attractive UI and effective UX for user</a:t>
            </a:r>
          </a:p>
        </p:txBody>
      </p:sp>
    </p:spTree>
    <p:extLst>
      <p:ext uri="{BB962C8B-B14F-4D97-AF65-F5344CB8AC3E}">
        <p14:creationId xmlns:p14="http://schemas.microsoft.com/office/powerpoint/2010/main" val="172820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31-5C44-2C3A-24AB-ED098571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48-9D45-82EB-C74F-56142FD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945-0008-28E6-AB50-19A3D01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D6AA-ED92-C1AE-0C3A-8512014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B3CA-6E95-D7BA-D5C7-F4678EAEDD0F}"/>
              </a:ext>
            </a:extLst>
          </p:cNvPr>
          <p:cNvSpPr txBox="1"/>
          <p:nvPr/>
        </p:nvSpPr>
        <p:spPr>
          <a:xfrm>
            <a:off x="422694" y="23032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2818A-E311-7410-271B-73A047A8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4" y="1325563"/>
            <a:ext cx="3238952" cy="49441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08082A9-7981-3E66-5372-61BC34128C5D}"/>
              </a:ext>
            </a:extLst>
          </p:cNvPr>
          <p:cNvSpPr txBox="1"/>
          <p:nvPr/>
        </p:nvSpPr>
        <p:spPr>
          <a:xfrm>
            <a:off x="3437466" y="2809873"/>
            <a:ext cx="9144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avatar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4549B-4BC2-1251-410D-3779C156C4D6}"/>
              </a:ext>
            </a:extLst>
          </p:cNvPr>
          <p:cNvSpPr txBox="1"/>
          <p:nvPr/>
        </p:nvSpPr>
        <p:spPr>
          <a:xfrm>
            <a:off x="7704665" y="2716740"/>
            <a:ext cx="27432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dirty="0" err="1"/>
              <a:t>p</a:t>
            </a:r>
            <a:r>
              <a:rPr lang="en-US" sz="2800" b="0" dirty="0" err="1"/>
              <a:t>ersion</a:t>
            </a:r>
            <a:r>
              <a:rPr lang="en-US" sz="2800" dirty="0" err="1"/>
              <a:t>al</a:t>
            </a:r>
            <a:r>
              <a:rPr lang="en-US" sz="2800" dirty="0"/>
              <a:t> </a:t>
            </a:r>
            <a:r>
              <a:rPr lang="en-US" sz="2800" b="0" dirty="0"/>
              <a:t>information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82F93E-2CF0-EE13-933F-8B97B563912C}"/>
              </a:ext>
            </a:extLst>
          </p:cNvPr>
          <p:cNvSpPr txBox="1"/>
          <p:nvPr/>
        </p:nvSpPr>
        <p:spPr>
          <a:xfrm>
            <a:off x="3020968" y="3647221"/>
            <a:ext cx="1549400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dirty="0"/>
              <a:t>t</a:t>
            </a:r>
            <a:r>
              <a:rPr lang="en-US" sz="2800" b="0" dirty="0"/>
              <a:t>ab of skills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BC5BA-DC7A-235A-8C59-3A9D10808886}"/>
              </a:ext>
            </a:extLst>
          </p:cNvPr>
          <p:cNvSpPr txBox="1"/>
          <p:nvPr/>
        </p:nvSpPr>
        <p:spPr>
          <a:xfrm>
            <a:off x="7950200" y="1394981"/>
            <a:ext cx="872067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7E1905-FBE7-C99F-CD21-E278643BCB6D}"/>
              </a:ext>
            </a:extLst>
          </p:cNvPr>
          <p:cNvSpPr txBox="1"/>
          <p:nvPr/>
        </p:nvSpPr>
        <p:spPr>
          <a:xfrm>
            <a:off x="3649133" y="2010076"/>
            <a:ext cx="702733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level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54F3F-6738-54A3-02F0-FFB72D5131C7}"/>
              </a:ext>
            </a:extLst>
          </p:cNvPr>
          <p:cNvSpPr txBox="1"/>
          <p:nvPr/>
        </p:nvSpPr>
        <p:spPr>
          <a:xfrm>
            <a:off x="7840133" y="1971069"/>
            <a:ext cx="1330898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 err="1"/>
              <a:t>speciality</a:t>
            </a:r>
            <a:endParaRPr lang="en-US" sz="2800" b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54442-8227-1033-4E8E-0578C82AD605}"/>
              </a:ext>
            </a:extLst>
          </p:cNvPr>
          <p:cNvSpPr txBox="1"/>
          <p:nvPr/>
        </p:nvSpPr>
        <p:spPr>
          <a:xfrm>
            <a:off x="7704665" y="4497635"/>
            <a:ext cx="821268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rating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FA9A1-F73B-A280-9B12-0BC3FA6E2DC5}"/>
              </a:ext>
            </a:extLst>
          </p:cNvPr>
          <p:cNvSpPr txBox="1"/>
          <p:nvPr/>
        </p:nvSpPr>
        <p:spPr>
          <a:xfrm>
            <a:off x="3543299" y="4719205"/>
            <a:ext cx="702733" cy="365126"/>
          </a:xfrm>
          <a:prstGeom prst="rect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0" dirty="0"/>
              <a:t>skill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AC4153-AD25-6F5E-5501-22F6213D3E5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078133" y="1577544"/>
            <a:ext cx="872067" cy="276655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EBE732-0A79-FA71-193F-8802BE0CAAC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103533" y="2153632"/>
            <a:ext cx="736600" cy="0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36FF-87A2-367F-9C27-E2AA01D398A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289800" y="2809873"/>
            <a:ext cx="414865" cy="89430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0B1B5E-365C-CFCE-2690-60C88062B34B}"/>
              </a:ext>
            </a:extLst>
          </p:cNvPr>
          <p:cNvCxnSpPr>
            <a:endCxn id="32" idx="1"/>
          </p:cNvCxnSpPr>
          <p:nvPr/>
        </p:nvCxnSpPr>
        <p:spPr>
          <a:xfrm>
            <a:off x="7103533" y="4580467"/>
            <a:ext cx="601132" cy="9973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DCDEA5-BF1C-BE12-6A77-08B9BE8FEA60}"/>
              </a:ext>
            </a:extLst>
          </p:cNvPr>
          <p:cNvCxnSpPr>
            <a:stCxn id="30" idx="3"/>
          </p:cNvCxnSpPr>
          <p:nvPr/>
        </p:nvCxnSpPr>
        <p:spPr>
          <a:xfrm flipV="1">
            <a:off x="4351866" y="2153632"/>
            <a:ext cx="431801" cy="39007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E0C950-A279-8FE9-8900-7779C5267861}"/>
              </a:ext>
            </a:extLst>
          </p:cNvPr>
          <p:cNvCxnSpPr>
            <a:stCxn id="26" idx="3"/>
          </p:cNvCxnSpPr>
          <p:nvPr/>
        </p:nvCxnSpPr>
        <p:spPr>
          <a:xfrm>
            <a:off x="4351866" y="2992436"/>
            <a:ext cx="533401" cy="1323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D6F6FA-1CC0-BA11-D781-345FB8A77AE8}"/>
              </a:ext>
            </a:extLst>
          </p:cNvPr>
          <p:cNvCxnSpPr/>
          <p:nvPr/>
        </p:nvCxnSpPr>
        <p:spPr>
          <a:xfrm>
            <a:off x="4570368" y="3844926"/>
            <a:ext cx="382632" cy="7408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26A73F-CC21-3D5C-9CEE-914AC45E0B9B}"/>
              </a:ext>
            </a:extLst>
          </p:cNvPr>
          <p:cNvCxnSpPr>
            <a:stCxn id="33" idx="3"/>
          </p:cNvCxnSpPr>
          <p:nvPr/>
        </p:nvCxnSpPr>
        <p:spPr>
          <a:xfrm flipV="1">
            <a:off x="4246032" y="4580467"/>
            <a:ext cx="639235" cy="321301"/>
          </a:xfrm>
          <a:prstGeom prst="line">
            <a:avLst/>
          </a:prstGeom>
          <a:ln w="19050">
            <a:solidFill>
              <a:schemeClr val="accent5">
                <a:lumMod val="1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79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841-788A-65DD-59AE-7C71D6A6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1269-9A75-6A7C-0294-D4AE1694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6144-F4E3-19F7-BC4C-C3126EAD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BCEC2-0222-B8DF-5D10-7CEEFC76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97A7D-FAF5-2D99-6984-F7A81EBC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9668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012F7A-16B2-BB73-82A6-ADA1306D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42"/>
            <a:ext cx="12192000" cy="57751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AACCB-F26D-E595-628F-F3BFF361A27C}"/>
              </a:ext>
            </a:extLst>
          </p:cNvPr>
          <p:cNvSpPr txBox="1"/>
          <p:nvPr/>
        </p:nvSpPr>
        <p:spPr>
          <a:xfrm>
            <a:off x="1507466" y="6168786"/>
            <a:ext cx="9177068" cy="6892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b="0" dirty="0"/>
              <a:t>Allow user to add new employee’s information quickly</a:t>
            </a:r>
          </a:p>
        </p:txBody>
      </p:sp>
    </p:spTree>
    <p:extLst>
      <p:ext uri="{BB962C8B-B14F-4D97-AF65-F5344CB8AC3E}">
        <p14:creationId xmlns:p14="http://schemas.microsoft.com/office/powerpoint/2010/main" val="153248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A40AB-F289-77C0-32B5-247C78DB1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B852-E41A-0057-BC13-993AAF99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 dirty="0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83A81-B6C4-7994-BBF2-3ED4BD80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6C501-47C1-8109-4CCB-37713F54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1D9AB-E836-B59C-59E2-2F75657F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80436" cy="13255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Baseballcards</a:t>
            </a:r>
            <a:r>
              <a:rPr lang="en-US" dirty="0">
                <a:effectLst>
                  <a:outerShdw dist="50800" dir="5400000" sx="1000" sy="1000" algn="ctr" rotWithShape="0">
                    <a:srgbClr val="000000"/>
                  </a:outerShdw>
                </a:effectLst>
              </a:rPr>
              <a:t> Web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F198D4-F599-F00F-F58E-82B27AFF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817"/>
            <a:ext cx="12192000" cy="5781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873437-93AC-6C40-4A9E-2CA6DB7FB18C}"/>
              </a:ext>
            </a:extLst>
          </p:cNvPr>
          <p:cNvSpPr txBox="1"/>
          <p:nvPr/>
        </p:nvSpPr>
        <p:spPr>
          <a:xfrm>
            <a:off x="1507466" y="6164698"/>
            <a:ext cx="9177068" cy="6892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lang="en-US" sz="2800" b="0" dirty="0"/>
              <a:t>Connection with the Odoo, getting all employee’s data</a:t>
            </a:r>
          </a:p>
        </p:txBody>
      </p:sp>
    </p:spTree>
    <p:extLst>
      <p:ext uri="{BB962C8B-B14F-4D97-AF65-F5344CB8AC3E}">
        <p14:creationId xmlns:p14="http://schemas.microsoft.com/office/powerpoint/2010/main" val="91940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68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Wingdings</vt:lpstr>
      <vt:lpstr>Office Theme</vt:lpstr>
      <vt:lpstr>Baseballcards Web Application</vt:lpstr>
      <vt:lpstr>Baseballcards Web Application</vt:lpstr>
      <vt:lpstr>Baseballcards Web Application</vt:lpstr>
      <vt:lpstr>Baseballcards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612</cp:revision>
  <dcterms:created xsi:type="dcterms:W3CDTF">2020-12-09T09:51:30Z</dcterms:created>
  <dcterms:modified xsi:type="dcterms:W3CDTF">2024-01-04T11:22:50Z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