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8" r:id="rId1"/>
  </p:sldMasterIdLst>
  <p:sldIdLst>
    <p:sldId id="295" r:id="rId2"/>
    <p:sldId id="296" r:id="rId3"/>
    <p:sldId id="258" r:id="rId4"/>
    <p:sldId id="298" r:id="rId5"/>
    <p:sldId id="297" r:id="rId6"/>
    <p:sldId id="259" r:id="rId7"/>
    <p:sldId id="260" r:id="rId8"/>
    <p:sldId id="299" r:id="rId9"/>
    <p:sldId id="300"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6" d="100"/>
          <a:sy n="116" d="100"/>
        </p:scale>
        <p:origin x="390"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900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0304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28551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25101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93273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6395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838079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86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397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654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0591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8301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9200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4151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3291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98234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12/3/2019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048563"/>
      </p:ext>
    </p:extLst>
  </p:cSld>
  <p:clrMap bg1="lt1" tx1="dk1" bg2="lt2" tx2="dk2" accent1="accent1" accent2="accent2" accent3="accent3" accent4="accent4" accent5="accent5" accent6="accent6" hlink="hlink" folHlink="folHlink"/>
  <p:sldLayoutIdLst>
    <p:sldLayoutId id="2147483849"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 id="2147483860" r:id="rId12"/>
    <p:sldLayoutId id="2147483861" r:id="rId13"/>
    <p:sldLayoutId id="2147483862" r:id="rId14"/>
    <p:sldLayoutId id="2147483863" r:id="rId15"/>
    <p:sldLayoutId id="214748386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1966" y="437322"/>
            <a:ext cx="9047408" cy="808383"/>
          </a:xfrm>
          <a:solidFill>
            <a:schemeClr val="accent4">
              <a:lumMod val="20000"/>
              <a:lumOff val="80000"/>
            </a:schemeClr>
          </a:solidFill>
        </p:spPr>
        <p:txBody>
          <a:bodyPr rtlCol="0">
            <a:normAutofit fontScale="90000"/>
          </a:bodyPr>
          <a:lstStyle/>
          <a:p>
            <a:pPr algn="ctr">
              <a:lnSpc>
                <a:spcPct val="150000"/>
              </a:lnSpc>
              <a:defRPr/>
            </a:pPr>
            <a:r>
              <a:rPr lang="en-US" sz="2700" dirty="0">
                <a:solidFill>
                  <a:schemeClr val="accent2">
                    <a:lumMod val="75000"/>
                  </a:schemeClr>
                </a:solidFill>
                <a:latin typeface="Arial" panose="020B0604020202020204" pitchFamily="34" charset="0"/>
                <a:cs typeface="Arial" panose="020B0604020202020204" pitchFamily="34" charset="0"/>
              </a:rPr>
              <a:t/>
            </a:r>
            <a:br>
              <a:rPr lang="en-US" sz="2700" dirty="0">
                <a:solidFill>
                  <a:schemeClr val="accent2">
                    <a:lumMod val="75000"/>
                  </a:schemeClr>
                </a:solidFill>
                <a:latin typeface="Arial" panose="020B0604020202020204" pitchFamily="34" charset="0"/>
                <a:cs typeface="Arial" panose="020B0604020202020204" pitchFamily="34" charset="0"/>
              </a:rPr>
            </a:br>
            <a:r>
              <a:rPr lang="en-US" sz="4500" dirty="0">
                <a:solidFill>
                  <a:schemeClr val="tx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en-US" sz="4500" dirty="0">
                <a:solidFill>
                  <a:schemeClr val="tx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en-US" sz="3975" dirty="0">
                <a:solidFill>
                  <a:schemeClr val="tx2">
                    <a:lumMod val="50000"/>
                  </a:schemeClr>
                </a:solidFill>
                <a:latin typeface="Arial" panose="020B0604020202020204" pitchFamily="34" charset="0"/>
                <a:cs typeface="Arial" panose="020B0604020202020204" pitchFamily="34" charset="0"/>
              </a:rPr>
              <a:t/>
            </a:r>
            <a:br>
              <a:rPr lang="en-US" sz="3975" dirty="0">
                <a:solidFill>
                  <a:schemeClr val="tx2">
                    <a:lumMod val="50000"/>
                  </a:schemeClr>
                </a:solidFill>
                <a:latin typeface="Arial" panose="020B0604020202020204" pitchFamily="34" charset="0"/>
                <a:cs typeface="Arial" panose="020B0604020202020204" pitchFamily="34" charset="0"/>
              </a:rPr>
            </a:br>
            <a:r>
              <a:rPr lang="en-US" sz="2400" dirty="0" err="1">
                <a:solidFill>
                  <a:schemeClr val="tx2">
                    <a:lumMod val="50000"/>
                  </a:schemeClr>
                </a:solidFill>
                <a:latin typeface="Arial" panose="020B0604020202020204" pitchFamily="34" charset="0"/>
                <a:cs typeface="Arial" panose="020B0604020202020204" pitchFamily="34" charset="0"/>
              </a:rPr>
              <a:t>Học</a:t>
            </a:r>
            <a:r>
              <a:rPr lang="en-US" sz="2400" dirty="0">
                <a:solidFill>
                  <a:schemeClr val="tx2">
                    <a:lumMod val="50000"/>
                  </a:schemeClr>
                </a:solidFill>
                <a:latin typeface="Arial" panose="020B0604020202020204" pitchFamily="34" charset="0"/>
                <a:cs typeface="Arial" panose="020B0604020202020204" pitchFamily="34" charset="0"/>
              </a:rPr>
              <a:t> </a:t>
            </a:r>
            <a:r>
              <a:rPr lang="en-US" sz="2400" dirty="0" err="1">
                <a:solidFill>
                  <a:schemeClr val="tx2">
                    <a:lumMod val="50000"/>
                  </a:schemeClr>
                </a:solidFill>
                <a:latin typeface="Arial" panose="020B0604020202020204" pitchFamily="34" charset="0"/>
                <a:cs typeface="Arial" panose="020B0604020202020204" pitchFamily="34" charset="0"/>
              </a:rPr>
              <a:t>phần</a:t>
            </a:r>
            <a:r>
              <a:rPr lang="en-US" sz="2400" dirty="0">
                <a:solidFill>
                  <a:schemeClr val="tx2">
                    <a:lumMod val="50000"/>
                  </a:schemeClr>
                </a:solidFill>
                <a:latin typeface="Arial" panose="020B0604020202020204" pitchFamily="34" charset="0"/>
                <a:cs typeface="Arial" panose="020B0604020202020204" pitchFamily="34" charset="0"/>
              </a:rPr>
              <a:t>:           </a:t>
            </a:r>
            <a:r>
              <a:rPr lang="en-US" sz="4400" dirty="0">
                <a:solidFill>
                  <a:schemeClr val="tx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LẬP TRÌNH MẠNG</a:t>
            </a:r>
            <a:endParaRPr lang="en-US" sz="2400" dirty="0">
              <a:solidFill>
                <a:schemeClr val="tx2">
                  <a:lumMod val="50000"/>
                </a:schemeClr>
              </a:solidFill>
            </a:endParaRPr>
          </a:p>
        </p:txBody>
      </p:sp>
      <p:sp>
        <p:nvSpPr>
          <p:cNvPr id="5" name="Subtitle 2"/>
          <p:cNvSpPr>
            <a:spLocks noGrp="1"/>
          </p:cNvSpPr>
          <p:nvPr>
            <p:ph type="subTitle" idx="1"/>
          </p:nvPr>
        </p:nvSpPr>
        <p:spPr>
          <a:xfrm>
            <a:off x="5867401" y="1857347"/>
            <a:ext cx="4800601" cy="4314853"/>
          </a:xfrm>
        </p:spPr>
        <p:txBody>
          <a:bodyPr rtlCol="0">
            <a:normAutofit/>
          </a:bodyPr>
          <a:lstStyle/>
          <a:p>
            <a:pPr algn="l">
              <a:defRPr/>
            </a:pPr>
            <a:r>
              <a:rPr lang="en-US" sz="2800" dirty="0">
                <a:solidFill>
                  <a:schemeClr val="tx2">
                    <a:lumMod val="50000"/>
                  </a:schemeClr>
                </a:solidFill>
                <a:latin typeface="Arial" panose="020B0604020202020204" pitchFamily="34" charset="0"/>
                <a:cs typeface="Arial" panose="020B0604020202020204" pitchFamily="34" charset="0"/>
              </a:rPr>
              <a:t>GVHD: </a:t>
            </a:r>
            <a:r>
              <a:rPr lang="en-US" sz="2800" dirty="0" err="1">
                <a:solidFill>
                  <a:schemeClr val="tx2">
                    <a:lumMod val="50000"/>
                  </a:schemeClr>
                </a:solidFill>
                <a:latin typeface="Arial" panose="020B0604020202020204" pitchFamily="34" charset="0"/>
                <a:cs typeface="Arial" panose="020B0604020202020204" pitchFamily="34" charset="0"/>
              </a:rPr>
              <a:t>Ths</a:t>
            </a:r>
            <a:r>
              <a:rPr lang="en-US" sz="2800" dirty="0">
                <a:solidFill>
                  <a:schemeClr val="tx2">
                    <a:lumMod val="50000"/>
                  </a:schemeClr>
                </a:solidFill>
                <a:latin typeface="Arial" panose="020B0604020202020204" pitchFamily="34" charset="0"/>
                <a:cs typeface="Arial" panose="020B0604020202020204" pitchFamily="34" charset="0"/>
              </a:rPr>
              <a:t>. </a:t>
            </a:r>
            <a:r>
              <a:rPr lang="en-US" sz="2800" dirty="0" err="1">
                <a:solidFill>
                  <a:schemeClr val="tx2">
                    <a:lumMod val="50000"/>
                  </a:schemeClr>
                </a:solidFill>
                <a:latin typeface="Arial" panose="020B0604020202020204" pitchFamily="34" charset="0"/>
                <a:cs typeface="Arial" panose="020B0604020202020204" pitchFamily="34" charset="0"/>
              </a:rPr>
              <a:t>Lê</a:t>
            </a:r>
            <a:r>
              <a:rPr lang="en-US" sz="2800" dirty="0">
                <a:solidFill>
                  <a:schemeClr val="tx2">
                    <a:lumMod val="50000"/>
                  </a:schemeClr>
                </a:solidFill>
                <a:latin typeface="Arial" panose="020B0604020202020204" pitchFamily="34" charset="0"/>
                <a:cs typeface="Arial" panose="020B0604020202020204" pitchFamily="34" charset="0"/>
              </a:rPr>
              <a:t> </a:t>
            </a:r>
            <a:r>
              <a:rPr lang="en-US" sz="2800" dirty="0" err="1">
                <a:solidFill>
                  <a:schemeClr val="tx2">
                    <a:lumMod val="50000"/>
                  </a:schemeClr>
                </a:solidFill>
                <a:latin typeface="Arial" panose="020B0604020202020204" pitchFamily="34" charset="0"/>
                <a:cs typeface="Arial" panose="020B0604020202020204" pitchFamily="34" charset="0"/>
              </a:rPr>
              <a:t>Văn</a:t>
            </a:r>
            <a:r>
              <a:rPr lang="en-US" sz="2800" dirty="0">
                <a:solidFill>
                  <a:schemeClr val="tx2">
                    <a:lumMod val="50000"/>
                  </a:schemeClr>
                </a:solidFill>
                <a:latin typeface="Arial" panose="020B0604020202020204" pitchFamily="34" charset="0"/>
                <a:cs typeface="Arial" panose="020B0604020202020204" pitchFamily="34" charset="0"/>
              </a:rPr>
              <a:t> </a:t>
            </a:r>
            <a:r>
              <a:rPr lang="en-US" sz="2800" dirty="0" err="1">
                <a:solidFill>
                  <a:schemeClr val="tx2">
                    <a:lumMod val="50000"/>
                  </a:schemeClr>
                </a:solidFill>
                <a:latin typeface="Arial" panose="020B0604020202020204" pitchFamily="34" charset="0"/>
                <a:cs typeface="Arial" panose="020B0604020202020204" pitchFamily="34" charset="0"/>
              </a:rPr>
              <a:t>Mỹ</a:t>
            </a:r>
            <a:r>
              <a:rPr lang="en-US" sz="2800" dirty="0">
                <a:solidFill>
                  <a:schemeClr val="tx2">
                    <a:lumMod val="50000"/>
                  </a:schemeClr>
                </a:solidFill>
                <a:latin typeface="Arial" panose="020B0604020202020204" pitchFamily="34" charset="0"/>
                <a:cs typeface="Arial" panose="020B0604020202020204" pitchFamily="34" charset="0"/>
              </a:rPr>
              <a:t> </a:t>
            </a:r>
          </a:p>
          <a:p>
            <a:pPr algn="l">
              <a:defRPr/>
            </a:pPr>
            <a:r>
              <a:rPr lang="en-US" sz="2800" dirty="0" err="1">
                <a:solidFill>
                  <a:schemeClr val="tx2">
                    <a:lumMod val="50000"/>
                  </a:schemeClr>
                </a:solidFill>
                <a:latin typeface="Arial" panose="020B0604020202020204" pitchFamily="34" charset="0"/>
                <a:cs typeface="Arial" panose="020B0604020202020204" pitchFamily="34" charset="0"/>
              </a:rPr>
              <a:t>Nhóm</a:t>
            </a:r>
            <a:r>
              <a:rPr lang="en-US" sz="2800" dirty="0">
                <a:solidFill>
                  <a:schemeClr val="tx2">
                    <a:lumMod val="50000"/>
                  </a:schemeClr>
                </a:solidFill>
                <a:latin typeface="Arial" panose="020B0604020202020204" pitchFamily="34" charset="0"/>
                <a:cs typeface="Arial" panose="020B0604020202020204" pitchFamily="34" charset="0"/>
              </a:rPr>
              <a:t>: </a:t>
            </a:r>
            <a:r>
              <a:rPr lang="en-US" sz="2800" dirty="0" smtClean="0">
                <a:solidFill>
                  <a:schemeClr val="tx2">
                    <a:lumMod val="50000"/>
                  </a:schemeClr>
                </a:solidFill>
                <a:latin typeface="Arial" panose="020B0604020202020204" pitchFamily="34" charset="0"/>
                <a:cs typeface="Arial" panose="020B0604020202020204" pitchFamily="34" charset="0"/>
              </a:rPr>
              <a:t>4</a:t>
            </a:r>
            <a:endParaRPr lang="en-US" sz="2800" dirty="0">
              <a:solidFill>
                <a:schemeClr val="tx2">
                  <a:lumMod val="50000"/>
                </a:schemeClr>
              </a:solidFill>
              <a:latin typeface="Arial" panose="020B0604020202020204" pitchFamily="34" charset="0"/>
              <a:cs typeface="Arial" panose="020B0604020202020204" pitchFamily="34" charset="0"/>
            </a:endParaRPr>
          </a:p>
          <a:p>
            <a:pPr marL="1200150" lvl="1" indent="-457200" algn="just">
              <a:buAutoNum type="arabicPeriod"/>
              <a:defRPr/>
            </a:pPr>
            <a:r>
              <a:rPr lang="en-US" dirty="0" err="1" smtClean="0">
                <a:solidFill>
                  <a:schemeClr val="tx2">
                    <a:lumMod val="50000"/>
                  </a:schemeClr>
                </a:solidFill>
                <a:latin typeface="Arial" panose="020B0604020202020204" pitchFamily="34" charset="0"/>
                <a:cs typeface="Arial" panose="020B0604020202020204" pitchFamily="34" charset="0"/>
              </a:rPr>
              <a:t>Lê</a:t>
            </a:r>
            <a:r>
              <a:rPr lang="en-US" dirty="0" smtClean="0">
                <a:solidFill>
                  <a:schemeClr val="tx2">
                    <a:lumMod val="50000"/>
                  </a:schemeClr>
                </a:solidFill>
                <a:latin typeface="Arial" panose="020B0604020202020204" pitchFamily="34" charset="0"/>
                <a:cs typeface="Arial" panose="020B0604020202020204" pitchFamily="34" charset="0"/>
              </a:rPr>
              <a:t> </a:t>
            </a:r>
            <a:r>
              <a:rPr lang="en-US" dirty="0" err="1" smtClean="0">
                <a:solidFill>
                  <a:schemeClr val="tx2">
                    <a:lumMod val="50000"/>
                  </a:schemeClr>
                </a:solidFill>
                <a:latin typeface="Arial" panose="020B0604020202020204" pitchFamily="34" charset="0"/>
                <a:cs typeface="Arial" panose="020B0604020202020204" pitchFamily="34" charset="0"/>
              </a:rPr>
              <a:t>Quang</a:t>
            </a:r>
            <a:r>
              <a:rPr lang="en-US" dirty="0" smtClean="0">
                <a:solidFill>
                  <a:schemeClr val="tx2">
                    <a:lumMod val="50000"/>
                  </a:schemeClr>
                </a:solidFill>
                <a:latin typeface="Arial" panose="020B0604020202020204" pitchFamily="34" charset="0"/>
                <a:cs typeface="Arial" panose="020B0604020202020204" pitchFamily="34" charset="0"/>
              </a:rPr>
              <a:t> </a:t>
            </a:r>
            <a:r>
              <a:rPr lang="en-US" dirty="0" err="1" smtClean="0">
                <a:solidFill>
                  <a:schemeClr val="tx2">
                    <a:lumMod val="50000"/>
                  </a:schemeClr>
                </a:solidFill>
                <a:latin typeface="Arial" panose="020B0604020202020204" pitchFamily="34" charset="0"/>
                <a:cs typeface="Arial" panose="020B0604020202020204" pitchFamily="34" charset="0"/>
              </a:rPr>
              <a:t>Đông</a:t>
            </a:r>
            <a:endParaRPr lang="en-US" dirty="0">
              <a:solidFill>
                <a:schemeClr val="tx2">
                  <a:lumMod val="50000"/>
                </a:schemeClr>
              </a:solidFill>
              <a:latin typeface="Arial" panose="020B0604020202020204" pitchFamily="34" charset="0"/>
              <a:cs typeface="Arial" panose="020B0604020202020204" pitchFamily="34" charset="0"/>
            </a:endParaRPr>
          </a:p>
          <a:p>
            <a:pPr marL="1200150" lvl="1" indent="-457200" algn="just">
              <a:buAutoNum type="arabicPeriod"/>
              <a:defRPr/>
            </a:pPr>
            <a:r>
              <a:rPr lang="vi-VN" dirty="0" smtClean="0">
                <a:solidFill>
                  <a:schemeClr val="tx2">
                    <a:lumMod val="50000"/>
                  </a:schemeClr>
                </a:solidFill>
                <a:latin typeface="Arial" panose="020B0604020202020204" pitchFamily="34" charset="0"/>
                <a:cs typeface="Arial" panose="020B0604020202020204" pitchFamily="34" charset="0"/>
              </a:rPr>
              <a:t>Huỳnh Công Tuyển</a:t>
            </a:r>
            <a:endParaRPr lang="vi-VN" dirty="0">
              <a:solidFill>
                <a:schemeClr val="tx2">
                  <a:lumMod val="50000"/>
                </a:schemeClr>
              </a:solidFill>
              <a:latin typeface="Arial" panose="020B0604020202020204" pitchFamily="34" charset="0"/>
              <a:cs typeface="Arial" panose="020B0604020202020204" pitchFamily="34" charset="0"/>
            </a:endParaRPr>
          </a:p>
          <a:p>
            <a:pPr marL="1200150" lvl="1" indent="-457200" algn="just">
              <a:buAutoNum type="arabicPeriod"/>
              <a:defRPr/>
            </a:pPr>
            <a:r>
              <a:rPr lang="vi-VN" dirty="0" smtClean="0">
                <a:solidFill>
                  <a:schemeClr val="tx2">
                    <a:lumMod val="50000"/>
                  </a:schemeClr>
                </a:solidFill>
                <a:latin typeface="Arial" panose="020B0604020202020204" pitchFamily="34" charset="0"/>
                <a:cs typeface="Arial" panose="020B0604020202020204" pitchFamily="34" charset="0"/>
              </a:rPr>
              <a:t>Lê Đức Hoàng</a:t>
            </a:r>
            <a:endParaRPr lang="vi-VN" dirty="0">
              <a:solidFill>
                <a:schemeClr val="tx2">
                  <a:lumMod val="50000"/>
                </a:schemeClr>
              </a:solidFill>
              <a:latin typeface="Arial" panose="020B0604020202020204" pitchFamily="34" charset="0"/>
              <a:cs typeface="Arial" panose="020B0604020202020204" pitchFamily="34" charset="0"/>
            </a:endParaRPr>
          </a:p>
          <a:p>
            <a:pPr marL="1200150" lvl="1" indent="-457200" algn="just">
              <a:buAutoNum type="arabicPeriod"/>
              <a:defRPr/>
            </a:pPr>
            <a:r>
              <a:rPr lang="vi-VN" dirty="0" smtClean="0">
                <a:solidFill>
                  <a:schemeClr val="tx2">
                    <a:lumMod val="50000"/>
                  </a:schemeClr>
                </a:solidFill>
                <a:latin typeface="Arial" panose="020B0604020202020204" pitchFamily="34" charset="0"/>
                <a:cs typeface="Arial" panose="020B0604020202020204" pitchFamily="34" charset="0"/>
              </a:rPr>
              <a:t>Nguyễn Thanh Phúc</a:t>
            </a:r>
            <a:endParaRPr lang="vi-VN" dirty="0">
              <a:solidFill>
                <a:schemeClr val="tx2">
                  <a:lumMod val="50000"/>
                </a:schemeClr>
              </a:solidFill>
              <a:latin typeface="Arial" panose="020B0604020202020204" pitchFamily="34" charset="0"/>
              <a:cs typeface="Arial" panose="020B0604020202020204" pitchFamily="34" charset="0"/>
            </a:endParaRPr>
          </a:p>
          <a:p>
            <a:pPr marL="1200150" lvl="1" indent="-457200" algn="just">
              <a:buAutoNum type="arabicPeriod"/>
              <a:defRPr/>
            </a:pPr>
            <a:r>
              <a:rPr lang="vi-VN" dirty="0" smtClean="0">
                <a:solidFill>
                  <a:schemeClr val="tx2">
                    <a:lumMod val="50000"/>
                  </a:schemeClr>
                </a:solidFill>
                <a:latin typeface="Arial" panose="020B0604020202020204" pitchFamily="34" charset="0"/>
                <a:cs typeface="Arial" panose="020B0604020202020204" pitchFamily="34" charset="0"/>
              </a:rPr>
              <a:t>Hồ Minh Nhật</a:t>
            </a:r>
            <a:endParaRPr lang="vi-VN" dirty="0">
              <a:solidFill>
                <a:schemeClr val="tx2">
                  <a:lumMod val="50000"/>
                </a:schemeClr>
              </a:solidFill>
              <a:latin typeface="Arial" panose="020B0604020202020204" pitchFamily="34" charset="0"/>
              <a:cs typeface="Arial" panose="020B0604020202020204" pitchFamily="34" charset="0"/>
            </a:endParaRPr>
          </a:p>
          <a:p>
            <a:pPr marL="1200150" lvl="1" indent="-457200">
              <a:buAutoNum type="arabicPeriod"/>
              <a:defRPr/>
            </a:pPr>
            <a:endParaRPr lang="vi-VN" dirty="0">
              <a:solidFill>
                <a:schemeClr val="tx2">
                  <a:lumMod val="50000"/>
                </a:schemeClr>
              </a:solidFill>
              <a:latin typeface="Arial" panose="020B0604020202020204" pitchFamily="34" charset="0"/>
              <a:cs typeface="Arial" panose="020B0604020202020204" pitchFamily="34" charset="0"/>
            </a:endParaRPr>
          </a:p>
          <a:p>
            <a:pPr marL="1200150" lvl="1" indent="-457200" algn="l">
              <a:buAutoNum type="arabicPeriod"/>
              <a:defRPr/>
            </a:pPr>
            <a:endParaRPr lang="en-US" i="0" dirty="0">
              <a:solidFill>
                <a:schemeClr val="tx2">
                  <a:lumMod val="50000"/>
                </a:schemeClr>
              </a:solidFill>
              <a:latin typeface="Arial" panose="020B0604020202020204" pitchFamily="34" charset="0"/>
              <a:cs typeface="Arial" panose="020B0604020202020204" pitchFamily="34" charset="0"/>
            </a:endParaRPr>
          </a:p>
          <a:p>
            <a:pPr algn="l">
              <a:defRPr/>
            </a:pPr>
            <a:r>
              <a:rPr lang="en-US" sz="2400" dirty="0" smtClean="0">
                <a:solidFill>
                  <a:schemeClr val="tx2">
                    <a:lumMod val="50000"/>
                  </a:schemeClr>
                </a:solidFill>
                <a:latin typeface="Arial" panose="020B0604020202020204" pitchFamily="34" charset="0"/>
                <a:cs typeface="Arial" panose="020B0604020202020204" pitchFamily="34" charset="0"/>
              </a:rPr>
              <a:t> </a:t>
            </a:r>
            <a:r>
              <a:rPr lang="en-US" sz="2400" dirty="0" err="1" smtClean="0">
                <a:solidFill>
                  <a:schemeClr val="tx2">
                    <a:lumMod val="50000"/>
                  </a:schemeClr>
                </a:solidFill>
                <a:latin typeface="Arial" panose="020B0604020202020204" pitchFamily="34" charset="0"/>
                <a:cs typeface="Arial" panose="020B0604020202020204" pitchFamily="34" charset="0"/>
              </a:rPr>
              <a:t>Lớp</a:t>
            </a:r>
            <a:r>
              <a:rPr lang="en-US" sz="2400" dirty="0">
                <a:solidFill>
                  <a:schemeClr val="tx2">
                    <a:lumMod val="50000"/>
                  </a:schemeClr>
                </a:solidFill>
                <a:latin typeface="Arial" panose="020B0604020202020204" pitchFamily="34" charset="0"/>
                <a:cs typeface="Arial" panose="020B0604020202020204" pitchFamily="34" charset="0"/>
              </a:rPr>
              <a:t>:  </a:t>
            </a:r>
            <a:r>
              <a:rPr lang="en-US" sz="2400" dirty="0" smtClean="0">
                <a:solidFill>
                  <a:schemeClr val="tx2">
                    <a:lumMod val="50000"/>
                  </a:schemeClr>
                </a:solidFill>
                <a:latin typeface="Arial" panose="020B0604020202020204" pitchFamily="34" charset="0"/>
                <a:cs typeface="Arial" panose="020B0604020202020204" pitchFamily="34" charset="0"/>
              </a:rPr>
              <a:t>16CNTT3</a:t>
            </a:r>
            <a:endParaRPr lang="en-US" sz="2400" dirty="0">
              <a:solidFill>
                <a:schemeClr val="tx2">
                  <a:lumMod val="50000"/>
                </a:schemeClr>
              </a:solidFill>
              <a:latin typeface="Arial" panose="020B0604020202020204" pitchFamily="34" charset="0"/>
              <a:cs typeface="Arial" panose="020B0604020202020204" pitchFamily="34" charset="0"/>
            </a:endParaRPr>
          </a:p>
          <a:p>
            <a:pPr algn="l">
              <a:defRPr/>
            </a:pPr>
            <a:endParaRPr lang="en-US" dirty="0">
              <a:solidFill>
                <a:schemeClr val="tx2">
                  <a:lumMod val="75000"/>
                </a:schemeClr>
              </a:solidFill>
            </a:endParaRPr>
          </a:p>
          <a:p>
            <a:pPr marL="385763" indent="-385763" algn="l">
              <a:buFont typeface="+mj-lt"/>
              <a:buAutoNum type="arabicPeriod"/>
              <a:defRPr/>
            </a:pPr>
            <a:endParaRPr lang="en-US" dirty="0"/>
          </a:p>
          <a:p>
            <a:pPr marL="385763" indent="-385763" algn="l">
              <a:buFont typeface="+mj-lt"/>
              <a:buAutoNum type="arabicPeriod"/>
              <a:defRPr/>
            </a:pPr>
            <a:endParaRPr lang="en-US" dirty="0"/>
          </a:p>
          <a:p>
            <a:pPr algn="l">
              <a:defRPr/>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365" y="1951575"/>
            <a:ext cx="4989484" cy="4314853"/>
          </a:xfrm>
          <a:prstGeom prst="rect">
            <a:avLst/>
          </a:prstGeom>
        </p:spPr>
      </p:pic>
    </p:spTree>
    <p:extLst>
      <p:ext uri="{BB962C8B-B14F-4D97-AF65-F5344CB8AC3E}">
        <p14:creationId xmlns:p14="http://schemas.microsoft.com/office/powerpoint/2010/main" val="20829387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 xmlns:a16="http://schemas.microsoft.com/office/drawing/2014/main" id="{045D11C1-8492-4517-A7FD-055F2CCA4E7E}"/>
              </a:ext>
            </a:extLst>
          </p:cNvPr>
          <p:cNvSpPr>
            <a:spLocks noGrp="1"/>
          </p:cNvSpPr>
          <p:nvPr>
            <p:ph type="title"/>
          </p:nvPr>
        </p:nvSpPr>
        <p:spPr>
          <a:xfrm>
            <a:off x="677334" y="609600"/>
            <a:ext cx="8596668" cy="892629"/>
          </a:xfrm>
        </p:spPr>
        <p:txBody>
          <a:bodyPr>
            <a:normAutofit/>
          </a:bodyPr>
          <a:lstStyle/>
          <a:p>
            <a:pPr algn="ctr"/>
            <a:r>
              <a:rPr lang="vi-VN" dirty="0">
                <a:solidFill>
                  <a:srgbClr val="FF0000"/>
                </a:solidFill>
                <a:latin typeface="Times New Roman" panose="02020603050405020304" pitchFamily="18" charset="0"/>
                <a:cs typeface="Times New Roman" panose="02020603050405020304" pitchFamily="18" charset="0"/>
              </a:rPr>
              <a:t>Cách thực hiện các chức năng trong đề tài</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hỗ dành sẵn cho Nội dung 2">
            <a:extLst>
              <a:ext uri="{FF2B5EF4-FFF2-40B4-BE49-F238E27FC236}">
                <a16:creationId xmlns="" xmlns:a16="http://schemas.microsoft.com/office/drawing/2014/main" id="{E0ABD803-C861-40CF-BF9A-DF874E9FCE31}"/>
              </a:ext>
            </a:extLst>
          </p:cNvPr>
          <p:cNvSpPr>
            <a:spLocks noGrp="1"/>
          </p:cNvSpPr>
          <p:nvPr>
            <p:ph idx="1"/>
          </p:nvPr>
        </p:nvSpPr>
        <p:spPr>
          <a:xfrm>
            <a:off x="677334" y="1619795"/>
            <a:ext cx="8596668" cy="4421568"/>
          </a:xfrm>
        </p:spPr>
        <p:txBody>
          <a:bodyPr>
            <a:normAutofit/>
          </a:bodyPr>
          <a:lstStyle/>
          <a:p>
            <a:pPr marL="0" indent="0">
              <a:buNone/>
            </a:pPr>
            <a:r>
              <a:rPr lang="vi-VN" sz="2400" dirty="0">
                <a:latin typeface="Times New Roman" panose="02020603050405020304" pitchFamily="18" charset="0"/>
                <a:cs typeface="Times New Roman" panose="02020603050405020304" pitchFamily="18" charset="0"/>
              </a:rPr>
              <a:t>   + </a:t>
            </a:r>
            <a:r>
              <a:rPr lang="vi-VN" sz="2400" dirty="0" err="1">
                <a:latin typeface="Times New Roman" panose="02020603050405020304" pitchFamily="18" charset="0"/>
                <a:cs typeface="Times New Roman" panose="02020603050405020304" pitchFamily="18" charset="0"/>
              </a:rPr>
              <a:t>Chạy</a:t>
            </a:r>
            <a:r>
              <a:rPr lang="vi-VN" sz="2400" dirty="0">
                <a:latin typeface="Times New Roman" panose="02020603050405020304" pitchFamily="18" charset="0"/>
                <a:cs typeface="Times New Roman" panose="02020603050405020304" pitchFamily="18" charset="0"/>
              </a:rPr>
              <a:t> chương </a:t>
            </a:r>
            <a:r>
              <a:rPr lang="vi-VN" sz="2400" dirty="0" err="1">
                <a:latin typeface="Times New Roman" panose="02020603050405020304" pitchFamily="18" charset="0"/>
                <a:cs typeface="Times New Roman" panose="02020603050405020304" pitchFamily="18" charset="0"/>
              </a:rPr>
              <a:t>trình</a:t>
            </a:r>
            <a:r>
              <a:rPr lang="vi-VN" sz="2400" dirty="0">
                <a:latin typeface="Times New Roman" panose="02020603050405020304" pitchFamily="18" charset="0"/>
                <a:cs typeface="Times New Roman" panose="02020603050405020304" pitchFamily="18" charset="0"/>
              </a:rPr>
              <a:t>: </a:t>
            </a:r>
          </a:p>
          <a:p>
            <a:pPr marL="0" indent="0">
              <a:buNone/>
            </a:pPr>
            <a:r>
              <a:rPr lang="vi-VN" sz="2400" dirty="0">
                <a:latin typeface="Times New Roman" panose="02020603050405020304" pitchFamily="18" charset="0"/>
                <a:cs typeface="Times New Roman" panose="02020603050405020304" pitchFamily="18" charset="0"/>
              </a:rPr>
              <a:t>   +  Để chương trình chạy một thời gian chứng minh các </a:t>
            </a:r>
            <a:r>
              <a:rPr lang="vi-VN" sz="2400" dirty="0" smtClean="0">
                <a:latin typeface="Times New Roman" panose="02020603050405020304" pitchFamily="18" charset="0"/>
                <a:cs typeface="Times New Roman" panose="02020603050405020304" pitchFamily="18" charset="0"/>
              </a:rPr>
              <a:t>phương thức hoạt động đồng thời.</a:t>
            </a:r>
            <a:endParaRPr lang="vi-VN" sz="2400" dirty="0">
              <a:latin typeface="Times New Roman" panose="02020603050405020304" pitchFamily="18" charset="0"/>
              <a:cs typeface="Times New Roman" panose="02020603050405020304" pitchFamily="18" charset="0"/>
            </a:endParaRPr>
          </a:p>
          <a:p>
            <a:pPr marL="0" indent="0">
              <a:buNone/>
            </a:pP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Kiểm</a:t>
            </a:r>
            <a:r>
              <a:rPr lang="vi-VN" sz="2400" dirty="0">
                <a:latin typeface="Times New Roman" panose="02020603050405020304" pitchFamily="18" charset="0"/>
                <a:cs typeface="Times New Roman" panose="02020603050405020304" pitchFamily="18" charset="0"/>
              </a:rPr>
              <a:t> tra </a:t>
            </a:r>
            <a:r>
              <a:rPr lang="vi-VN" sz="2400" dirty="0" err="1">
                <a:latin typeface="Times New Roman" panose="02020603050405020304" pitchFamily="18" charset="0"/>
                <a:cs typeface="Times New Roman" panose="02020603050405020304" pitchFamily="18" charset="0"/>
              </a:rPr>
              <a:t>kết</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quả</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thực</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hiện</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của</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bài</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toán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03883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0560"/>
          </a:xfrm>
        </p:spPr>
        <p:txBody>
          <a:bodyPr>
            <a:noAutofit/>
          </a:bodyPr>
          <a:lstStyle/>
          <a:p>
            <a:pPr algn="ctr"/>
            <a:r>
              <a:rPr lang="en-US" altLang="ko-KR" sz="4000" dirty="0" err="1">
                <a:solidFill>
                  <a:srgbClr val="FF0000"/>
                </a:solidFill>
                <a:latin typeface="Times New Roman" panose="02020603050405020304" pitchFamily="18" charset="0"/>
                <a:cs typeface="Times New Roman" panose="02020603050405020304" pitchFamily="18" charset="0"/>
              </a:rPr>
              <a:t>Giới</a:t>
            </a:r>
            <a:r>
              <a:rPr lang="en-US" altLang="ko-KR" sz="4000" dirty="0">
                <a:solidFill>
                  <a:srgbClr val="FF0000"/>
                </a:solidFill>
                <a:latin typeface="Times New Roman" panose="02020603050405020304" pitchFamily="18" charset="0"/>
                <a:cs typeface="Times New Roman" panose="02020603050405020304" pitchFamily="18" charset="0"/>
              </a:rPr>
              <a:t> </a:t>
            </a:r>
            <a:r>
              <a:rPr lang="en-US" altLang="ko-KR" sz="4000" dirty="0" err="1">
                <a:solidFill>
                  <a:srgbClr val="FF0000"/>
                </a:solidFill>
                <a:latin typeface="Times New Roman" panose="02020603050405020304" pitchFamily="18" charset="0"/>
                <a:cs typeface="Times New Roman" panose="02020603050405020304" pitchFamily="18" charset="0"/>
              </a:rPr>
              <a:t>thiệu</a:t>
            </a:r>
            <a:r>
              <a:rPr lang="en-US" altLang="ko-KR" sz="4000" dirty="0">
                <a:solidFill>
                  <a:srgbClr val="FF0000"/>
                </a:solidFill>
                <a:latin typeface="Times New Roman" panose="02020603050405020304" pitchFamily="18" charset="0"/>
                <a:cs typeface="Times New Roman" panose="02020603050405020304" pitchFamily="18" charset="0"/>
              </a:rPr>
              <a:t> </a:t>
            </a:r>
            <a:r>
              <a:rPr lang="en-US" altLang="ko-KR" sz="4000" dirty="0" err="1">
                <a:solidFill>
                  <a:srgbClr val="FF0000"/>
                </a:solidFill>
                <a:latin typeface="Times New Roman" panose="02020603050405020304" pitchFamily="18" charset="0"/>
                <a:cs typeface="Times New Roman" panose="02020603050405020304" pitchFamily="18" charset="0"/>
              </a:rPr>
              <a:t>đề</a:t>
            </a:r>
            <a:r>
              <a:rPr lang="en-US" altLang="ko-KR" sz="4000" dirty="0">
                <a:solidFill>
                  <a:srgbClr val="FF0000"/>
                </a:solidFill>
                <a:latin typeface="Times New Roman" panose="02020603050405020304" pitchFamily="18" charset="0"/>
                <a:cs typeface="Times New Roman" panose="02020603050405020304" pitchFamily="18" charset="0"/>
              </a:rPr>
              <a:t> </a:t>
            </a:r>
            <a:r>
              <a:rPr lang="en-US" altLang="ko-KR" sz="4000" dirty="0" err="1">
                <a:solidFill>
                  <a:srgbClr val="FF0000"/>
                </a:solidFill>
                <a:latin typeface="Times New Roman" panose="02020603050405020304" pitchFamily="18" charset="0"/>
                <a:cs typeface="Times New Roman" panose="02020603050405020304" pitchFamily="18" charset="0"/>
              </a:rPr>
              <a:t>tài</a:t>
            </a:r>
            <a:r>
              <a:rPr lang="ko-KR" altLang="en-US" sz="4000" dirty="0">
                <a:solidFill>
                  <a:srgbClr val="FF0000"/>
                </a:solidFill>
                <a:latin typeface="Times New Roman" panose="02020603050405020304" pitchFamily="18" charset="0"/>
                <a:cs typeface="Times New Roman" panose="02020603050405020304" pitchFamily="18" charset="0"/>
              </a:rPr>
              <a:t/>
            </a:r>
            <a:br>
              <a:rPr lang="ko-KR" altLang="en-US" sz="4000" dirty="0">
                <a:solidFill>
                  <a:srgbClr val="FF0000"/>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BÀI TẬP CHƯƠNG </a:t>
            </a:r>
            <a:r>
              <a:rPr lang="vi-VN" sz="2400" dirty="0" smtClean="0">
                <a:solidFill>
                  <a:schemeClr val="tx1"/>
                </a:solidFill>
                <a:latin typeface="Times New Roman" panose="02020603050405020304" pitchFamily="18" charset="0"/>
                <a:cs typeface="Times New Roman" panose="02020603050405020304" pitchFamily="18" charset="0"/>
              </a:rPr>
              <a:t>5</a:t>
            </a:r>
            <a:r>
              <a:rPr lang="en-US" sz="2400" dirty="0">
                <a:solidFill>
                  <a:schemeClr val="tx1"/>
                </a:solidFill>
                <a:latin typeface="Times New Roman" panose="02020603050405020304" pitchFamily="18" charset="0"/>
                <a:cs typeface="Times New Roman" panose="02020603050405020304" pitchFamily="18" charset="0"/>
              </a:rPr>
              <a:t/>
            </a:r>
            <a:br>
              <a:rPr lang="en-US" sz="2400" dirty="0">
                <a:solidFill>
                  <a:schemeClr val="tx1"/>
                </a:solidFill>
                <a:latin typeface="Times New Roman" panose="02020603050405020304" pitchFamily="18" charset="0"/>
                <a:cs typeface="Times New Roman" panose="02020603050405020304" pitchFamily="18" charset="0"/>
              </a:rPr>
            </a:b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658983"/>
            <a:ext cx="8596668" cy="4382379"/>
          </a:xfrm>
        </p:spPr>
        <p:txBody>
          <a:bodyPr>
            <a:normAutofit/>
          </a:bodyPr>
          <a:lstStyle/>
          <a:p>
            <a:pPr marL="0" lvl="0" indent="0">
              <a:buNone/>
            </a:pPr>
            <a:r>
              <a:rPr lang="en-US" altLang="ko-KR" sz="2800" b="1" dirty="0">
                <a:solidFill>
                  <a:srgbClr val="0070C0"/>
                </a:solidFill>
                <a:latin typeface="Times New Roman" panose="02020603050405020304" pitchFamily="18" charset="0"/>
                <a:cs typeface="Times New Roman" panose="02020603050405020304" pitchFamily="18" charset="0"/>
              </a:rPr>
              <a:t>BÀI </a:t>
            </a:r>
            <a:r>
              <a:rPr lang="vi-VN" altLang="ko-KR" sz="2800" b="1" dirty="0" smtClean="0">
                <a:solidFill>
                  <a:srgbClr val="0070C0"/>
                </a:solidFill>
                <a:latin typeface="Times New Roman" panose="02020603050405020304" pitchFamily="18" charset="0"/>
                <a:cs typeface="Times New Roman" panose="02020603050405020304" pitchFamily="18" charset="0"/>
              </a:rPr>
              <a:t>1</a:t>
            </a:r>
            <a:r>
              <a:rPr lang="en-US" altLang="ko-KR" sz="2800" b="1" dirty="0" smtClean="0">
                <a:solidFill>
                  <a:srgbClr val="0070C0"/>
                </a:solidFill>
                <a:latin typeface="Times New Roman" panose="02020603050405020304" pitchFamily="18" charset="0"/>
                <a:cs typeface="Times New Roman" panose="02020603050405020304" pitchFamily="18" charset="0"/>
              </a:rPr>
              <a:t>:</a:t>
            </a:r>
            <a:r>
              <a:rPr lang="vi-VN" altLang="ko-KR" sz="2800" b="1" dirty="0" smtClean="0">
                <a:solidFill>
                  <a:srgbClr val="0070C0"/>
                </a:solidFill>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Xây dựng một hệ thống phân tán theo yêu cầu sau: Một máy có 5 phương thức phục vụ cho việc xử lý các chuỗi, các phép toán, tính các giá trị liên quan đến các hình,... Máy này cho phép các máy khác có thể truy cập từ xa để sử dụng các phương thức này. Các máy khác thực hiện truy cập từ xa đến các phương thức trên để yêu cầu thực hiện công việc của mình.</a:t>
            </a: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29893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 xmlns:a16="http://schemas.microsoft.com/office/drawing/2014/main" id="{62E89D61-8FAC-49C9-A53D-E5AA7D003D70}"/>
              </a:ext>
            </a:extLst>
          </p:cNvPr>
          <p:cNvSpPr>
            <a:spLocks noGrp="1"/>
          </p:cNvSpPr>
          <p:nvPr>
            <p:ph type="title"/>
          </p:nvPr>
        </p:nvSpPr>
        <p:spPr>
          <a:xfrm>
            <a:off x="677334" y="609600"/>
            <a:ext cx="8596668" cy="861391"/>
          </a:xfrm>
        </p:spPr>
        <p:txBody>
          <a:bodyPr>
            <a:normAutofit/>
          </a:bodyPr>
          <a:lstStyle/>
          <a:p>
            <a:pPr algn="ctr"/>
            <a:r>
              <a:rPr lang="en-US" sz="4000" dirty="0" err="1">
                <a:solidFill>
                  <a:srgbClr val="FF0000"/>
                </a:solidFill>
                <a:latin typeface="Times New Roman" panose="02020603050405020304" pitchFamily="18" charset="0"/>
                <a:cs typeface="Times New Roman" panose="02020603050405020304" pitchFamily="18" charset="0"/>
              </a:rPr>
              <a:t>Phân</a:t>
            </a:r>
            <a:r>
              <a:rPr lang="en-US" sz="4000" dirty="0">
                <a:solidFill>
                  <a:srgbClr val="FF0000"/>
                </a:solidFill>
                <a:latin typeface="Times New Roman" panose="02020603050405020304" pitchFamily="18" charset="0"/>
                <a:cs typeface="Times New Roman" panose="02020603050405020304" pitchFamily="18" charset="0"/>
              </a:rPr>
              <a:t> </a:t>
            </a:r>
            <a:r>
              <a:rPr lang="en-US" sz="4000" dirty="0" err="1">
                <a:solidFill>
                  <a:srgbClr val="FF0000"/>
                </a:solidFill>
                <a:latin typeface="Times New Roman" panose="02020603050405020304" pitchFamily="18" charset="0"/>
                <a:cs typeface="Times New Roman" panose="02020603050405020304" pitchFamily="18" charset="0"/>
              </a:rPr>
              <a:t>tích</a:t>
            </a:r>
            <a:r>
              <a:rPr lang="en-US" sz="4000" dirty="0">
                <a:solidFill>
                  <a:srgbClr val="FF0000"/>
                </a:solidFill>
                <a:latin typeface="Times New Roman" panose="02020603050405020304" pitchFamily="18" charset="0"/>
                <a:cs typeface="Times New Roman" panose="02020603050405020304" pitchFamily="18" charset="0"/>
              </a:rPr>
              <a:t> </a:t>
            </a:r>
            <a:r>
              <a:rPr lang="en-US" sz="4000" dirty="0" err="1">
                <a:solidFill>
                  <a:srgbClr val="FF0000"/>
                </a:solidFill>
                <a:latin typeface="Times New Roman" panose="02020603050405020304" pitchFamily="18" charset="0"/>
                <a:cs typeface="Times New Roman" panose="02020603050405020304" pitchFamily="18" charset="0"/>
              </a:rPr>
              <a:t>cách</a:t>
            </a:r>
            <a:r>
              <a:rPr lang="en-US" sz="4000" dirty="0">
                <a:solidFill>
                  <a:srgbClr val="FF0000"/>
                </a:solidFill>
                <a:latin typeface="Times New Roman" panose="02020603050405020304" pitchFamily="18" charset="0"/>
                <a:cs typeface="Times New Roman" panose="02020603050405020304" pitchFamily="18" charset="0"/>
              </a:rPr>
              <a:t> </a:t>
            </a:r>
            <a:r>
              <a:rPr lang="en-US" sz="4000" dirty="0" err="1">
                <a:solidFill>
                  <a:srgbClr val="FF0000"/>
                </a:solidFill>
                <a:latin typeface="Times New Roman" panose="02020603050405020304" pitchFamily="18" charset="0"/>
                <a:cs typeface="Times New Roman" panose="02020603050405020304" pitchFamily="18" charset="0"/>
              </a:rPr>
              <a:t>giải</a:t>
            </a:r>
            <a:r>
              <a:rPr lang="en-US" sz="4000" dirty="0">
                <a:solidFill>
                  <a:srgbClr val="FF0000"/>
                </a:solidFill>
                <a:latin typeface="Times New Roman" panose="02020603050405020304" pitchFamily="18" charset="0"/>
                <a:cs typeface="Times New Roman" panose="02020603050405020304" pitchFamily="18" charset="0"/>
              </a:rPr>
              <a:t> </a:t>
            </a:r>
            <a:r>
              <a:rPr lang="en-US" sz="4000" dirty="0" err="1">
                <a:solidFill>
                  <a:srgbClr val="FF0000"/>
                </a:solidFill>
                <a:latin typeface="Times New Roman" panose="02020603050405020304" pitchFamily="18" charset="0"/>
                <a:cs typeface="Times New Roman" panose="02020603050405020304" pitchFamily="18" charset="0"/>
              </a:rPr>
              <a:t>quyết</a:t>
            </a:r>
            <a:r>
              <a:rPr lang="en-US" sz="4000" dirty="0">
                <a:solidFill>
                  <a:srgbClr val="FF0000"/>
                </a:solidFill>
                <a:latin typeface="Times New Roman" panose="02020603050405020304" pitchFamily="18" charset="0"/>
                <a:cs typeface="Times New Roman" panose="02020603050405020304" pitchFamily="18" charset="0"/>
              </a:rPr>
              <a:t> </a:t>
            </a:r>
            <a:r>
              <a:rPr lang="en-US" sz="4000" dirty="0" err="1">
                <a:solidFill>
                  <a:srgbClr val="FF0000"/>
                </a:solidFill>
                <a:latin typeface="Times New Roman" panose="02020603050405020304" pitchFamily="18" charset="0"/>
                <a:cs typeface="Times New Roman" panose="02020603050405020304" pitchFamily="18" charset="0"/>
              </a:rPr>
              <a:t>đề</a:t>
            </a:r>
            <a:r>
              <a:rPr lang="en-US" sz="4000" dirty="0">
                <a:solidFill>
                  <a:srgbClr val="FF0000"/>
                </a:solidFill>
                <a:latin typeface="Times New Roman" panose="02020603050405020304" pitchFamily="18" charset="0"/>
                <a:cs typeface="Times New Roman" panose="02020603050405020304" pitchFamily="18" charset="0"/>
              </a:rPr>
              <a:t> </a:t>
            </a:r>
            <a:r>
              <a:rPr lang="en-US" sz="4000" dirty="0" err="1">
                <a:solidFill>
                  <a:srgbClr val="FF0000"/>
                </a:solidFill>
                <a:latin typeface="Times New Roman" panose="02020603050405020304" pitchFamily="18" charset="0"/>
                <a:cs typeface="Times New Roman" panose="02020603050405020304" pitchFamily="18" charset="0"/>
              </a:rPr>
              <a:t>tài</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hỗ dành sẵn cho Nội dung 2">
            <a:extLst>
              <a:ext uri="{FF2B5EF4-FFF2-40B4-BE49-F238E27FC236}">
                <a16:creationId xmlns="" xmlns:a16="http://schemas.microsoft.com/office/drawing/2014/main" id="{36859FDB-4668-43D3-8857-C52A182E1F17}"/>
              </a:ext>
            </a:extLst>
          </p:cNvPr>
          <p:cNvSpPr>
            <a:spLocks noGrp="1"/>
          </p:cNvSpPr>
          <p:nvPr>
            <p:ph idx="1"/>
          </p:nvPr>
        </p:nvSpPr>
        <p:spPr>
          <a:xfrm>
            <a:off x="677334" y="1470991"/>
            <a:ext cx="8596668" cy="4570371"/>
          </a:xfrm>
        </p:spPr>
        <p:txBody>
          <a:bodyPr>
            <a:normAutofit/>
          </a:bodyPr>
          <a:lstStyle/>
          <a:p>
            <a:pPr marL="0" indent="0">
              <a:buNone/>
            </a:pPr>
            <a:r>
              <a:rPr lang="en-US" sz="2800" dirty="0" err="1">
                <a:latin typeface="Times New Roman" panose="02020603050405020304" pitchFamily="18" charset="0"/>
                <a:cs typeface="Times New Roman" panose="02020603050405020304" pitchFamily="18" charset="0"/>
              </a:rPr>
              <a:t>Để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giải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quyết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bài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toán</a:t>
            </a:r>
            <a:r>
              <a:rPr lang="en-US" sz="2800" dirty="0">
                <a:latin typeface="Times New Roman" panose="02020603050405020304" pitchFamily="18" charset="0"/>
                <a:cs typeface="Times New Roman" panose="02020603050405020304" pitchFamily="18" charset="0"/>
              </a:rPr>
              <a:t>, ta </a:t>
            </a:r>
            <a:r>
              <a:rPr lang="en-US" sz="2800" dirty="0" err="1">
                <a:latin typeface="Times New Roman" panose="02020603050405020304" pitchFamily="18" charset="0"/>
                <a:cs typeface="Times New Roman" panose="02020603050405020304" pitchFamily="18" charset="0"/>
              </a:rPr>
              <a:t>tạo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ra</a:t>
            </a:r>
            <a:r>
              <a:rPr lang="en-US" sz="2800" dirty="0">
                <a:latin typeface="Times New Roman" panose="02020603050405020304" pitchFamily="18" charset="0"/>
                <a:cs typeface="Times New Roman" panose="02020603050405020304" pitchFamily="18" charset="0"/>
              </a:rPr>
              <a:t> </a:t>
            </a:r>
            <a:r>
              <a:rPr lang="vi-VN" sz="2800" dirty="0" smtClean="0">
                <a:latin typeface="Times New Roman" panose="02020603050405020304" pitchFamily="18" charset="0"/>
                <a:cs typeface="Times New Roman" panose="02020603050405020304" pitchFamily="18" charset="0"/>
              </a:rPr>
              <a:t>5 phương thức</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với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chức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năng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tương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ứng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như</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sau</a:t>
            </a:r>
            <a:r>
              <a:rPr lang="en-US" sz="2800" dirty="0" smtClean="0">
                <a:latin typeface="Times New Roman" panose="02020603050405020304" pitchFamily="18" charset="0"/>
                <a:cs typeface="Times New Roman" panose="02020603050405020304" pitchFamily="18" charset="0"/>
              </a:rPr>
              <a:t>:</a:t>
            </a:r>
          </a:p>
          <a:p>
            <a:pPr marL="0" indent="0">
              <a:buNone/>
            </a:pPr>
            <a:r>
              <a:rPr lang="vi-VN" sz="2800" dirty="0" smtClean="0">
                <a:latin typeface="Times New Roman" panose="02020603050405020304" pitchFamily="18" charset="0"/>
                <a:cs typeface="Times New Roman" panose="02020603050405020304" pitchFamily="18" charset="0"/>
              </a:rPr>
              <a:t>- Phương </a:t>
            </a:r>
            <a:r>
              <a:rPr lang="vi-VN" sz="2800" dirty="0">
                <a:latin typeface="Times New Roman" panose="02020603050405020304" pitchFamily="18" charset="0"/>
                <a:cs typeface="Times New Roman" panose="02020603050405020304" pitchFamily="18" charset="0"/>
              </a:rPr>
              <a:t>thức tinhTong: dùng để tính tổng của hai </a:t>
            </a:r>
            <a:r>
              <a:rPr lang="vi-VN" sz="2800" dirty="0" smtClean="0">
                <a:latin typeface="Times New Roman" panose="02020603050405020304" pitchFamily="18" charset="0"/>
                <a:cs typeface="Times New Roman" panose="02020603050405020304" pitchFamily="18" charset="0"/>
              </a:rPr>
              <a:t>số</a:t>
            </a:r>
          </a:p>
          <a:p>
            <a:pPr marL="0" indent="0">
              <a:buNone/>
            </a:pPr>
            <a:r>
              <a:rPr lang="vi-VN" sz="2800" dirty="0">
                <a:latin typeface="Times New Roman" panose="02020603050405020304" pitchFamily="18" charset="0"/>
                <a:cs typeface="Times New Roman" panose="02020603050405020304" pitchFamily="18" charset="0"/>
              </a:rPr>
              <a:t>- Phương thức tinhTich: dùng để tính tích của hai </a:t>
            </a:r>
            <a:r>
              <a:rPr lang="vi-VN" sz="2800" dirty="0" smtClean="0">
                <a:latin typeface="Times New Roman" panose="02020603050405020304" pitchFamily="18" charset="0"/>
                <a:cs typeface="Times New Roman" panose="02020603050405020304" pitchFamily="18" charset="0"/>
              </a:rPr>
              <a:t>số</a:t>
            </a:r>
          </a:p>
          <a:p>
            <a:pPr marL="0" indent="0">
              <a:buNone/>
            </a:pPr>
            <a:r>
              <a:rPr lang="vi-VN" sz="2800" dirty="0" smtClean="0">
                <a:latin typeface="Times New Roman" panose="02020603050405020304" pitchFamily="18" charset="0"/>
                <a:cs typeface="Times New Roman" panose="02020603050405020304" pitchFamily="18" charset="0"/>
              </a:rPr>
              <a:t>- Phương </a:t>
            </a:r>
            <a:r>
              <a:rPr lang="vi-VN" sz="2800" dirty="0">
                <a:latin typeface="Times New Roman" panose="02020603050405020304" pitchFamily="18" charset="0"/>
                <a:cs typeface="Times New Roman" panose="02020603050405020304" pitchFamily="18" charset="0"/>
              </a:rPr>
              <a:t>thức tinhCVHCN: </a:t>
            </a:r>
            <a:r>
              <a:rPr lang="vi-VN" sz="2800" dirty="0" smtClean="0">
                <a:latin typeface="Times New Roman" panose="02020603050405020304" pitchFamily="18" charset="0"/>
                <a:cs typeface="Times New Roman" panose="02020603050405020304" pitchFamily="18" charset="0"/>
              </a:rPr>
              <a:t>dùng để tính chu vi hình chữ nhật theo chiều dài và chiều rộng đã nhận.</a:t>
            </a:r>
            <a:endParaRPr lang="vi-VN" sz="2800" dirty="0">
              <a:latin typeface="Times New Roman" panose="02020603050405020304" pitchFamily="18" charset="0"/>
              <a:cs typeface="Times New Roman" panose="02020603050405020304" pitchFamily="18" charset="0"/>
            </a:endParaRPr>
          </a:p>
          <a:p>
            <a:pPr marL="0" indent="0">
              <a:buNone/>
            </a:pPr>
            <a:r>
              <a:rPr lang="vi-VN" sz="2800" dirty="0" smtClean="0">
                <a:latin typeface="Times New Roman" panose="02020603050405020304" pitchFamily="18" charset="0"/>
                <a:cs typeface="Times New Roman" panose="02020603050405020304" pitchFamily="18" charset="0"/>
              </a:rPr>
              <a:t>- Phương </a:t>
            </a:r>
            <a:r>
              <a:rPr lang="vi-VN" sz="2800" dirty="0">
                <a:latin typeface="Times New Roman" panose="02020603050405020304" pitchFamily="18" charset="0"/>
                <a:cs typeface="Times New Roman" panose="02020603050405020304" pitchFamily="18" charset="0"/>
              </a:rPr>
              <a:t>thức tinhDTHCN: dùng để tính </a:t>
            </a:r>
            <a:r>
              <a:rPr lang="vi-VN" sz="2800" dirty="0" smtClean="0">
                <a:latin typeface="Times New Roman" panose="02020603050405020304" pitchFamily="18" charset="0"/>
                <a:cs typeface="Times New Roman" panose="02020603050405020304" pitchFamily="18" charset="0"/>
              </a:rPr>
              <a:t>diện tích </a:t>
            </a:r>
            <a:r>
              <a:rPr lang="vi-VN" sz="2800" dirty="0">
                <a:latin typeface="Times New Roman" panose="02020603050405020304" pitchFamily="18" charset="0"/>
                <a:cs typeface="Times New Roman" panose="02020603050405020304" pitchFamily="18" charset="0"/>
              </a:rPr>
              <a:t>hình chữ </a:t>
            </a:r>
            <a:r>
              <a:rPr lang="vi-VN" sz="2800" dirty="0" smtClean="0">
                <a:latin typeface="Times New Roman" panose="02020603050405020304" pitchFamily="18" charset="0"/>
                <a:cs typeface="Times New Roman" panose="02020603050405020304" pitchFamily="18" charset="0"/>
              </a:rPr>
              <a:t>nhật</a:t>
            </a:r>
            <a:endParaRPr lang="vi-VN" sz="2800" dirty="0">
              <a:latin typeface="Times New Roman" panose="02020603050405020304" pitchFamily="18" charset="0"/>
              <a:cs typeface="Times New Roman" panose="02020603050405020304" pitchFamily="18" charset="0"/>
            </a:endParaRPr>
          </a:p>
          <a:p>
            <a:pPr marL="0" indent="0">
              <a:buNone/>
            </a:pPr>
            <a:r>
              <a:rPr lang="vi-VN" sz="2800" dirty="0" smtClean="0">
                <a:latin typeface="Times New Roman" panose="02020603050405020304" pitchFamily="18" charset="0"/>
                <a:cs typeface="Times New Roman" panose="02020603050405020304" pitchFamily="18" charset="0"/>
              </a:rPr>
              <a:t>- Phương </a:t>
            </a:r>
            <a:r>
              <a:rPr lang="vi-VN" sz="2800" dirty="0">
                <a:latin typeface="Times New Roman" panose="02020603050405020304" pitchFamily="18" charset="0"/>
                <a:cs typeface="Times New Roman" panose="02020603050405020304" pitchFamily="18" charset="0"/>
              </a:rPr>
              <a:t>thức inHoa</a:t>
            </a:r>
            <a:r>
              <a:rPr lang="vi-VN" sz="2800" dirty="0" smtClean="0">
                <a:latin typeface="Times New Roman" panose="02020603050405020304" pitchFamily="18" charset="0"/>
                <a:cs typeface="Times New Roman" panose="02020603050405020304" pitchFamily="18" charset="0"/>
              </a:rPr>
              <a:t>: in hoa một chuỗi ký tự</a:t>
            </a:r>
          </a:p>
          <a:p>
            <a:pPr>
              <a:buFontTx/>
              <a:buChar char="-"/>
            </a:pPr>
            <a:endParaRPr lang="vi-VN"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71614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79566"/>
          </a:xfrm>
        </p:spPr>
        <p:txBody>
          <a:bodyPr/>
          <a:lstStyle/>
          <a:p>
            <a:pPr algn="ctr"/>
            <a:r>
              <a:rPr lang="en-US" dirty="0" err="1">
                <a:solidFill>
                  <a:srgbClr val="FF0000"/>
                </a:solidFill>
                <a:latin typeface="Times New Roman" panose="02020603050405020304" pitchFamily="18" charset="0"/>
                <a:cs typeface="Times New Roman" panose="02020603050405020304" pitchFamily="18" charset="0"/>
              </a:rPr>
              <a:t>Phân</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tích</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cách</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giải</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quyết</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đề</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tài</a:t>
            </a:r>
            <a:endParaRPr lang="en-US" dirty="0"/>
          </a:p>
        </p:txBody>
      </p:sp>
      <p:sp>
        <p:nvSpPr>
          <p:cNvPr id="3" name="Content Placeholder 2"/>
          <p:cNvSpPr>
            <a:spLocks noGrp="1"/>
          </p:cNvSpPr>
          <p:nvPr>
            <p:ph idx="1"/>
          </p:nvPr>
        </p:nvSpPr>
        <p:spPr>
          <a:xfrm>
            <a:off x="677334" y="1698171"/>
            <a:ext cx="8596668" cy="4343191"/>
          </a:xfrm>
        </p:spPr>
        <p:txBody>
          <a:bodyPr>
            <a:normAutofit/>
          </a:bodyPr>
          <a:lstStyle/>
          <a:p>
            <a:pPr marL="0" lvl="0" indent="0">
              <a:buNone/>
            </a:pPr>
            <a:r>
              <a:rPr lang="vi-VN" sz="2800" dirty="0">
                <a:latin typeface="Times New Roman" panose="02020603050405020304" pitchFamily="18" charset="0"/>
                <a:cs typeface="Times New Roman" panose="02020603050405020304" pitchFamily="18" charset="0"/>
              </a:rPr>
              <a:t>Công việc của từng phương thức như sau:</a:t>
            </a:r>
          </a:p>
          <a:p>
            <a:pPr lvl="0">
              <a:buFontTx/>
              <a:buChar char="-"/>
            </a:pPr>
            <a:r>
              <a:rPr lang="vi-VN" sz="2800" dirty="0">
                <a:latin typeface="Times New Roman" panose="02020603050405020304" pitchFamily="18" charset="0"/>
                <a:cs typeface="Times New Roman" panose="02020603050405020304" pitchFamily="18" charset="0"/>
              </a:rPr>
              <a:t>Phương thức </a:t>
            </a:r>
            <a:r>
              <a:rPr lang="vi-VN" sz="2800" dirty="0" smtClean="0">
                <a:latin typeface="Times New Roman" panose="02020603050405020304" pitchFamily="18" charset="0"/>
                <a:cs typeface="Times New Roman" panose="02020603050405020304" pitchFamily="18" charset="0"/>
              </a:rPr>
              <a:t>tinhTong:</a:t>
            </a:r>
            <a:endParaRPr lang="vi-VN" sz="2800" dirty="0">
              <a:latin typeface="Times New Roman" panose="02020603050405020304" pitchFamily="18" charset="0"/>
              <a:cs typeface="Times New Roman" panose="02020603050405020304" pitchFamily="18" charset="0"/>
            </a:endParaRPr>
          </a:p>
          <a:p>
            <a:pPr marL="0" lvl="0" indent="0">
              <a:buNone/>
            </a:pPr>
            <a:r>
              <a:rPr lang="vi-VN" sz="2800" dirty="0">
                <a:latin typeface="Times New Roman" panose="02020603050405020304" pitchFamily="18" charset="0"/>
                <a:cs typeface="Times New Roman" panose="02020603050405020304" pitchFamily="18" charset="0"/>
              </a:rPr>
              <a:t>+ Khởi tạo phương thức với giá trị hai số nguyên dương a và b được nhập từ bàn phím .</a:t>
            </a:r>
          </a:p>
          <a:p>
            <a:pPr marL="0" lvl="0" indent="0">
              <a:buNone/>
            </a:pPr>
            <a:r>
              <a:rPr lang="vi-VN" sz="2800" dirty="0">
                <a:latin typeface="Times New Roman" panose="02020603050405020304" pitchFamily="18" charset="0"/>
                <a:cs typeface="Times New Roman" panose="02020603050405020304" pitchFamily="18" charset="0"/>
              </a:rPr>
              <a:t>+ Lặp lại các công việc sau:</a:t>
            </a:r>
          </a:p>
          <a:p>
            <a:pPr marL="0" lvl="0" indent="0">
              <a:buNone/>
            </a:pPr>
            <a:r>
              <a:rPr lang="vi-VN" sz="2800" dirty="0">
                <a:latin typeface="Times New Roman" panose="02020603050405020304" pitchFamily="18" charset="0"/>
                <a:cs typeface="Times New Roman" panose="02020603050405020304" pitchFamily="18" charset="0"/>
              </a:rPr>
              <a:t>	* Tính </a:t>
            </a:r>
            <a:r>
              <a:rPr lang="vi-VN" sz="2800" dirty="0" smtClean="0">
                <a:latin typeface="Times New Roman" panose="02020603050405020304" pitchFamily="18" charset="0"/>
                <a:cs typeface="Times New Roman" panose="02020603050405020304" pitchFamily="18" charset="0"/>
              </a:rPr>
              <a:t>tổng </a:t>
            </a:r>
            <a:r>
              <a:rPr lang="vi-VN" sz="2800" dirty="0">
                <a:latin typeface="Times New Roman" panose="02020603050405020304" pitchFamily="18" charset="0"/>
                <a:cs typeface="Times New Roman" panose="02020603050405020304" pitchFamily="18" charset="0"/>
              </a:rPr>
              <a:t>hai số theo công thức: </a:t>
            </a:r>
            <a:r>
              <a:rPr lang="vi-VN" sz="2800" dirty="0" smtClean="0">
                <a:latin typeface="Times New Roman" panose="02020603050405020304" pitchFamily="18" charset="0"/>
                <a:cs typeface="Times New Roman" panose="02020603050405020304" pitchFamily="18" charset="0"/>
              </a:rPr>
              <a:t>a+b</a:t>
            </a:r>
            <a:endParaRPr lang="vi-VN" sz="2800" dirty="0">
              <a:latin typeface="Times New Roman" panose="02020603050405020304" pitchFamily="18" charset="0"/>
              <a:cs typeface="Times New Roman" panose="02020603050405020304" pitchFamily="18" charset="0"/>
            </a:endParaRPr>
          </a:p>
          <a:p>
            <a:pPr marL="0" lvl="0" indent="0">
              <a:buNone/>
            </a:pPr>
            <a:r>
              <a:rPr lang="vi-VN" sz="2800" dirty="0">
                <a:latin typeface="Times New Roman" panose="02020603050405020304" pitchFamily="18" charset="0"/>
                <a:cs typeface="Times New Roman" panose="02020603050405020304" pitchFamily="18" charset="0"/>
              </a:rPr>
              <a:t>	* In ra kết quả tích của hai số nguyên </a:t>
            </a:r>
          </a:p>
          <a:p>
            <a:pPr marL="0" lvl="0" indent="0">
              <a:buNone/>
            </a:pPr>
            <a:r>
              <a:rPr lang="vi-VN" sz="2800" dirty="0">
                <a:latin typeface="Times New Roman" panose="02020603050405020304" pitchFamily="18" charset="0"/>
                <a:cs typeface="Times New Roman" panose="02020603050405020304" pitchFamily="18" charset="0"/>
              </a:rPr>
              <a:t>	* Nhập lại hai số nguyên</a:t>
            </a:r>
          </a:p>
          <a:p>
            <a:endParaRPr lang="en-US" dirty="0"/>
          </a:p>
        </p:txBody>
      </p:sp>
    </p:spTree>
    <p:extLst>
      <p:ext uri="{BB962C8B-B14F-4D97-AF65-F5344CB8AC3E}">
        <p14:creationId xmlns:p14="http://schemas.microsoft.com/office/powerpoint/2010/main" val="37499972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1817"/>
          </a:xfrm>
        </p:spPr>
        <p:txBody>
          <a:bodyPr/>
          <a:lstStyle/>
          <a:p>
            <a:pPr algn="ctr"/>
            <a:r>
              <a:rPr lang="en-US" dirty="0" err="1">
                <a:solidFill>
                  <a:srgbClr val="FF0000"/>
                </a:solidFill>
                <a:latin typeface="Times New Roman" panose="02020603050405020304" pitchFamily="18" charset="0"/>
                <a:cs typeface="Times New Roman" panose="02020603050405020304" pitchFamily="18" charset="0"/>
              </a:rPr>
              <a:t>Phân</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tích</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cách</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giải</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quyết</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đề</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tài</a:t>
            </a:r>
            <a:endParaRPr lang="en-US" dirty="0"/>
          </a:p>
        </p:txBody>
      </p:sp>
      <p:sp>
        <p:nvSpPr>
          <p:cNvPr id="3" name="Content Placeholder 2"/>
          <p:cNvSpPr>
            <a:spLocks noGrp="1"/>
          </p:cNvSpPr>
          <p:nvPr>
            <p:ph idx="1"/>
          </p:nvPr>
        </p:nvSpPr>
        <p:spPr>
          <a:xfrm>
            <a:off x="677334" y="1345474"/>
            <a:ext cx="8596668" cy="4695889"/>
          </a:xfrm>
        </p:spPr>
        <p:txBody>
          <a:bodyPr>
            <a:normAutofit/>
          </a:bodyPr>
          <a:lstStyle/>
          <a:p>
            <a:pPr marL="0" lvl="0" indent="0">
              <a:buNone/>
            </a:pPr>
            <a:r>
              <a:rPr lang="vi-VN" sz="2800" dirty="0" smtClean="0">
                <a:latin typeface="Times New Roman" panose="02020603050405020304" pitchFamily="18" charset="0"/>
                <a:cs typeface="Times New Roman" panose="02020603050405020304" pitchFamily="18" charset="0"/>
              </a:rPr>
              <a:t>Công </a:t>
            </a:r>
            <a:r>
              <a:rPr lang="vi-VN" sz="2800" dirty="0">
                <a:latin typeface="Times New Roman" panose="02020603050405020304" pitchFamily="18" charset="0"/>
                <a:cs typeface="Times New Roman" panose="02020603050405020304" pitchFamily="18" charset="0"/>
              </a:rPr>
              <a:t>việc của từng phương thức như sau:</a:t>
            </a:r>
          </a:p>
          <a:p>
            <a:pPr lvl="0">
              <a:buFontTx/>
              <a:buChar char="-"/>
            </a:pPr>
            <a:r>
              <a:rPr lang="vi-VN" sz="2800" dirty="0">
                <a:latin typeface="Times New Roman" panose="02020603050405020304" pitchFamily="18" charset="0"/>
                <a:cs typeface="Times New Roman" panose="02020603050405020304" pitchFamily="18" charset="0"/>
              </a:rPr>
              <a:t>Phương thức </a:t>
            </a:r>
            <a:r>
              <a:rPr lang="vi-VN" sz="2800" dirty="0" smtClean="0">
                <a:latin typeface="Times New Roman" panose="02020603050405020304" pitchFamily="18" charset="0"/>
                <a:cs typeface="Times New Roman" panose="02020603050405020304" pitchFamily="18" charset="0"/>
              </a:rPr>
              <a:t>tinhTich: </a:t>
            </a:r>
            <a:endParaRPr lang="vi-VN" sz="2800" dirty="0">
              <a:latin typeface="Times New Roman" panose="02020603050405020304" pitchFamily="18" charset="0"/>
              <a:cs typeface="Times New Roman" panose="02020603050405020304" pitchFamily="18" charset="0"/>
            </a:endParaRPr>
          </a:p>
          <a:p>
            <a:pPr marL="0" lvl="0" indent="0">
              <a:buNone/>
            </a:pPr>
            <a:r>
              <a:rPr lang="vi-VN" sz="2800" dirty="0">
                <a:latin typeface="Times New Roman" panose="02020603050405020304" pitchFamily="18" charset="0"/>
                <a:cs typeface="Times New Roman" panose="02020603050405020304" pitchFamily="18" charset="0"/>
              </a:rPr>
              <a:t>+ Khởi tạo phương thức với </a:t>
            </a:r>
            <a:r>
              <a:rPr lang="vi-VN" sz="2800" dirty="0" smtClean="0">
                <a:latin typeface="Times New Roman" panose="02020603050405020304" pitchFamily="18" charset="0"/>
                <a:cs typeface="Times New Roman" panose="02020603050405020304" pitchFamily="18" charset="0"/>
              </a:rPr>
              <a:t>giá trị hai số nguyên dương a và b được nhập từ bàn phím .</a:t>
            </a:r>
            <a:endParaRPr lang="vi-VN" sz="2800" dirty="0">
              <a:latin typeface="Times New Roman" panose="02020603050405020304" pitchFamily="18" charset="0"/>
              <a:cs typeface="Times New Roman" panose="02020603050405020304" pitchFamily="18" charset="0"/>
            </a:endParaRPr>
          </a:p>
          <a:p>
            <a:pPr marL="0" lvl="0" indent="0">
              <a:buNone/>
            </a:pPr>
            <a:r>
              <a:rPr lang="vi-VN" sz="2800" dirty="0">
                <a:latin typeface="Times New Roman" panose="02020603050405020304" pitchFamily="18" charset="0"/>
                <a:cs typeface="Times New Roman" panose="02020603050405020304" pitchFamily="18" charset="0"/>
              </a:rPr>
              <a:t>+ Lặp lại các công việc sau:</a:t>
            </a:r>
          </a:p>
          <a:p>
            <a:pPr marL="0" lvl="0" indent="0">
              <a:buNone/>
            </a:pPr>
            <a:r>
              <a:rPr lang="vi-VN" sz="2800" dirty="0">
                <a:latin typeface="Times New Roman" panose="02020603050405020304" pitchFamily="18" charset="0"/>
                <a:cs typeface="Times New Roman" panose="02020603050405020304" pitchFamily="18" charset="0"/>
              </a:rPr>
              <a:t>	* Tính </a:t>
            </a:r>
            <a:r>
              <a:rPr lang="vi-VN" sz="2800" dirty="0" smtClean="0">
                <a:latin typeface="Times New Roman" panose="02020603050405020304" pitchFamily="18" charset="0"/>
                <a:cs typeface="Times New Roman" panose="02020603050405020304" pitchFamily="18" charset="0"/>
              </a:rPr>
              <a:t>tích hai số </a:t>
            </a:r>
            <a:r>
              <a:rPr lang="vi-VN" sz="2800" dirty="0">
                <a:latin typeface="Times New Roman" panose="02020603050405020304" pitchFamily="18" charset="0"/>
                <a:cs typeface="Times New Roman" panose="02020603050405020304" pitchFamily="18" charset="0"/>
              </a:rPr>
              <a:t>theo công thức: </a:t>
            </a:r>
            <a:r>
              <a:rPr lang="vi-VN" sz="2800" dirty="0" smtClean="0">
                <a:latin typeface="Times New Roman" panose="02020603050405020304" pitchFamily="18" charset="0"/>
                <a:cs typeface="Times New Roman" panose="02020603050405020304" pitchFamily="18" charset="0"/>
              </a:rPr>
              <a:t>a*b</a:t>
            </a:r>
            <a:endParaRPr lang="vi-VN" sz="2800" dirty="0">
              <a:latin typeface="Times New Roman" panose="02020603050405020304" pitchFamily="18" charset="0"/>
              <a:cs typeface="Times New Roman" panose="02020603050405020304" pitchFamily="18" charset="0"/>
            </a:endParaRPr>
          </a:p>
          <a:p>
            <a:pPr marL="0" lvl="0" indent="0">
              <a:buNone/>
            </a:pPr>
            <a:r>
              <a:rPr lang="vi-VN" sz="2800" dirty="0">
                <a:latin typeface="Times New Roman" panose="02020603050405020304" pitchFamily="18" charset="0"/>
                <a:cs typeface="Times New Roman" panose="02020603050405020304" pitchFamily="18" charset="0"/>
              </a:rPr>
              <a:t>	* </a:t>
            </a:r>
            <a:r>
              <a:rPr lang="vi-VN" sz="2800" dirty="0" smtClean="0">
                <a:latin typeface="Times New Roman" panose="02020603050405020304" pitchFamily="18" charset="0"/>
                <a:cs typeface="Times New Roman" panose="02020603050405020304" pitchFamily="18" charset="0"/>
              </a:rPr>
              <a:t>In ra kết quả tích của hai số nguyên </a:t>
            </a:r>
            <a:endParaRPr lang="vi-VN" sz="2800" dirty="0">
              <a:latin typeface="Times New Roman" panose="02020603050405020304" pitchFamily="18" charset="0"/>
              <a:cs typeface="Times New Roman" panose="02020603050405020304" pitchFamily="18" charset="0"/>
            </a:endParaRPr>
          </a:p>
          <a:p>
            <a:pPr marL="0" lvl="0" indent="0">
              <a:buNone/>
            </a:pPr>
            <a:r>
              <a:rPr lang="vi-VN" sz="2800" dirty="0">
                <a:latin typeface="Times New Roman" panose="02020603050405020304" pitchFamily="18" charset="0"/>
                <a:cs typeface="Times New Roman" panose="02020603050405020304" pitchFamily="18" charset="0"/>
              </a:rPr>
              <a:t>	* Nhập lại </a:t>
            </a:r>
            <a:r>
              <a:rPr lang="vi-VN" sz="2800" dirty="0" smtClean="0">
                <a:latin typeface="Times New Roman" panose="02020603050405020304" pitchFamily="18" charset="0"/>
                <a:cs typeface="Times New Roman" panose="02020603050405020304" pitchFamily="18" charset="0"/>
              </a:rPr>
              <a:t>hai số nguyên</a:t>
            </a:r>
            <a:endParaRPr lang="vi-VN" sz="28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181879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 xmlns:a16="http://schemas.microsoft.com/office/drawing/2014/main" id="{3DDF21D4-082D-4ACA-889B-0253873156C4}"/>
              </a:ext>
            </a:extLst>
          </p:cNvPr>
          <p:cNvSpPr>
            <a:spLocks noGrp="1"/>
          </p:cNvSpPr>
          <p:nvPr>
            <p:ph type="title"/>
          </p:nvPr>
        </p:nvSpPr>
        <p:spPr>
          <a:xfrm>
            <a:off x="677334" y="304800"/>
            <a:ext cx="8596668" cy="1314994"/>
          </a:xfrm>
        </p:spPr>
        <p:txBody>
          <a:bodyPr/>
          <a:lstStyle/>
          <a:p>
            <a:pPr algn="ctr"/>
            <a:r>
              <a:rPr lang="en-US" dirty="0" err="1">
                <a:solidFill>
                  <a:srgbClr val="FF0000"/>
                </a:solidFill>
                <a:latin typeface="Times New Roman" panose="02020603050405020304" pitchFamily="18" charset="0"/>
                <a:cs typeface="Times New Roman" panose="02020603050405020304" pitchFamily="18" charset="0"/>
              </a:rPr>
              <a:t>Phân</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tích</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cách</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giải</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quyết</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đề</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tài</a:t>
            </a:r>
            <a:endParaRPr lang="en-US" dirty="0"/>
          </a:p>
        </p:txBody>
      </p:sp>
      <p:sp>
        <p:nvSpPr>
          <p:cNvPr id="3" name="Chỗ dành sẵn cho Nội dung 2">
            <a:extLst>
              <a:ext uri="{FF2B5EF4-FFF2-40B4-BE49-F238E27FC236}">
                <a16:creationId xmlns="" xmlns:a16="http://schemas.microsoft.com/office/drawing/2014/main" id="{28B5FD26-5B17-45FA-A50E-14471F1C23CD}"/>
              </a:ext>
            </a:extLst>
          </p:cNvPr>
          <p:cNvSpPr>
            <a:spLocks noGrp="1"/>
          </p:cNvSpPr>
          <p:nvPr>
            <p:ph idx="1"/>
          </p:nvPr>
        </p:nvSpPr>
        <p:spPr>
          <a:xfrm>
            <a:off x="677333" y="1280160"/>
            <a:ext cx="11514667" cy="5486400"/>
          </a:xfrm>
        </p:spPr>
        <p:txBody>
          <a:bodyPr>
            <a:normAutofit/>
          </a:bodyPr>
          <a:lstStyle/>
          <a:p>
            <a:pPr marL="0" lvl="0" indent="0">
              <a:buNone/>
            </a:pPr>
            <a:r>
              <a:rPr lang="vi-VN" sz="2800" dirty="0" smtClean="0">
                <a:latin typeface="Times New Roman" panose="02020603050405020304" pitchFamily="18" charset="0"/>
                <a:cs typeface="Times New Roman" panose="02020603050405020304" pitchFamily="18" charset="0"/>
              </a:rPr>
              <a:t>Công việc của từng phương thức như sau:</a:t>
            </a:r>
          </a:p>
          <a:p>
            <a:pPr lvl="0">
              <a:buFontTx/>
              <a:buChar char="-"/>
            </a:pPr>
            <a:r>
              <a:rPr lang="vi-VN" sz="2800" dirty="0" smtClean="0">
                <a:latin typeface="Times New Roman" panose="02020603050405020304" pitchFamily="18" charset="0"/>
                <a:cs typeface="Times New Roman" panose="02020603050405020304" pitchFamily="18" charset="0"/>
              </a:rPr>
              <a:t>Phương </a:t>
            </a:r>
            <a:r>
              <a:rPr lang="vi-VN" sz="2800" dirty="0">
                <a:latin typeface="Times New Roman" panose="02020603050405020304" pitchFamily="18" charset="0"/>
                <a:cs typeface="Times New Roman" panose="02020603050405020304" pitchFamily="18" charset="0"/>
              </a:rPr>
              <a:t>thức </a:t>
            </a:r>
            <a:r>
              <a:rPr lang="vi-VN" sz="2800" dirty="0" smtClean="0">
                <a:latin typeface="Times New Roman" panose="02020603050405020304" pitchFamily="18" charset="0"/>
                <a:cs typeface="Times New Roman" panose="02020603050405020304" pitchFamily="18" charset="0"/>
              </a:rPr>
              <a:t>tinhCVHCN: </a:t>
            </a:r>
          </a:p>
          <a:p>
            <a:pPr marL="0" lvl="0" indent="0">
              <a:buNone/>
            </a:pPr>
            <a:r>
              <a:rPr lang="vi-VN" sz="2800" dirty="0" smtClean="0">
                <a:latin typeface="Times New Roman" panose="02020603050405020304" pitchFamily="18" charset="0"/>
                <a:cs typeface="Times New Roman" panose="02020603050405020304" pitchFamily="18" charset="0"/>
              </a:rPr>
              <a:t>+ Khởi tạo phương thức với chiều dài và chiều rộng được nhập từ bàn phím.</a:t>
            </a:r>
          </a:p>
          <a:p>
            <a:pPr marL="0" lvl="0" indent="0">
              <a:buNone/>
            </a:pPr>
            <a:r>
              <a:rPr lang="vi-VN" sz="2800" dirty="0" smtClean="0">
                <a:latin typeface="Times New Roman" panose="02020603050405020304" pitchFamily="18" charset="0"/>
                <a:cs typeface="Times New Roman" panose="02020603050405020304" pitchFamily="18" charset="0"/>
              </a:rPr>
              <a:t>+ Lặp lại các công việc sau:</a:t>
            </a:r>
          </a:p>
          <a:p>
            <a:pPr marL="0" lvl="0" indent="0">
              <a:buNone/>
            </a:pPr>
            <a:r>
              <a:rPr lang="vi-VN" sz="2800" dirty="0" smtClean="0">
                <a:latin typeface="Times New Roman" panose="02020603050405020304" pitchFamily="18" charset="0"/>
                <a:cs typeface="Times New Roman" panose="02020603050405020304" pitchFamily="18" charset="0"/>
              </a:rPr>
              <a:t>	* Tính chu vi theo công thức: CV= (chieuD+chieuR)*2</a:t>
            </a:r>
          </a:p>
          <a:p>
            <a:pPr marL="0" lvl="0" indent="0">
              <a:buNone/>
            </a:pPr>
            <a:r>
              <a:rPr lang="vi-VN" sz="2800" dirty="0">
                <a:latin typeface="Times New Roman" panose="02020603050405020304" pitchFamily="18" charset="0"/>
                <a:cs typeface="Times New Roman" panose="02020603050405020304" pitchFamily="18" charset="0"/>
              </a:rPr>
              <a:t>		</a:t>
            </a:r>
            <a:r>
              <a:rPr lang="vi-VN" sz="2800" dirty="0" smtClean="0">
                <a:latin typeface="Times New Roman" panose="02020603050405020304" pitchFamily="18" charset="0"/>
                <a:cs typeface="Times New Roman" panose="02020603050405020304" pitchFamily="18" charset="0"/>
              </a:rPr>
              <a:t>* Nhập lại chiều dài và chiều rộng</a:t>
            </a:r>
          </a:p>
          <a:p>
            <a:pPr marL="0" indent="0">
              <a:buNone/>
            </a:pPr>
            <a:r>
              <a:rPr lang="vi-VN" sz="2800" dirty="0" smtClean="0">
                <a:latin typeface="Times New Roman" panose="02020603050405020304" pitchFamily="18" charset="0"/>
                <a:cs typeface="Times New Roman" panose="02020603050405020304" pitchFamily="18" charset="0"/>
              </a:rPr>
              <a:t>		* </a:t>
            </a:r>
            <a:r>
              <a:rPr lang="vi-VN" sz="2800" dirty="0">
                <a:latin typeface="Times New Roman" panose="02020603050405020304" pitchFamily="18" charset="0"/>
                <a:cs typeface="Times New Roman" panose="02020603050405020304" pitchFamily="18" charset="0"/>
              </a:rPr>
              <a:t>Xuất chu vi của hình chữ nhật </a:t>
            </a:r>
          </a:p>
          <a:p>
            <a:pPr marL="0" lvl="0" indent="0">
              <a:buNone/>
            </a:pPr>
            <a:endParaRPr lang="vi-VN" sz="2800" dirty="0" smtClean="0">
              <a:latin typeface="Times New Roman" panose="02020603050405020304" pitchFamily="18" charset="0"/>
              <a:cs typeface="Times New Roman" panose="02020603050405020304" pitchFamily="18" charset="0"/>
            </a:endParaRPr>
          </a:p>
          <a:p>
            <a:pPr marL="0" lvl="0" indent="0">
              <a:buNone/>
            </a:pPr>
            <a:endParaRPr lang="vi-VN" sz="2800" dirty="0" smtClean="0">
              <a:latin typeface="Times New Roman" panose="02020603050405020304" pitchFamily="18" charset="0"/>
              <a:cs typeface="Times New Roman" panose="02020603050405020304" pitchFamily="18" charset="0"/>
            </a:endParaRPr>
          </a:p>
          <a:p>
            <a:pPr marL="0" lvl="0" indent="0">
              <a:buNone/>
            </a:pPr>
            <a:endParaRPr lang="en-US" sz="2800" dirty="0" smtClean="0">
              <a:latin typeface="Times New Roman" panose="02020603050405020304" pitchFamily="18" charset="0"/>
              <a:cs typeface="Times New Roman" panose="02020603050405020304" pitchFamily="18" charset="0"/>
            </a:endParaRPr>
          </a:p>
          <a:p>
            <a:endParaRPr lang="vi-V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72724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 xmlns:a16="http://schemas.microsoft.com/office/drawing/2014/main" id="{ECB9BB5D-A4BA-405D-AC22-9647A7D28CF4}"/>
              </a:ext>
            </a:extLst>
          </p:cNvPr>
          <p:cNvSpPr>
            <a:spLocks noGrp="1"/>
          </p:cNvSpPr>
          <p:nvPr>
            <p:ph type="title"/>
          </p:nvPr>
        </p:nvSpPr>
        <p:spPr>
          <a:xfrm>
            <a:off x="677334" y="609600"/>
            <a:ext cx="8596668" cy="675861"/>
          </a:xfrm>
        </p:spPr>
        <p:txBody>
          <a:bodyPr>
            <a:normAutofit/>
          </a:bodyPr>
          <a:lstStyle/>
          <a:p>
            <a:pPr algn="ctr"/>
            <a:r>
              <a:rPr lang="en-US" dirty="0" err="1">
                <a:solidFill>
                  <a:srgbClr val="FF0000"/>
                </a:solidFill>
                <a:latin typeface="Times New Roman" panose="02020603050405020304" pitchFamily="18" charset="0"/>
                <a:cs typeface="Times New Roman" panose="02020603050405020304" pitchFamily="18" charset="0"/>
              </a:rPr>
              <a:t>Phân</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tích</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cách</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giải</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quyết</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đề</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tài</a:t>
            </a:r>
            <a:endParaRPr lang="en-US" dirty="0"/>
          </a:p>
        </p:txBody>
      </p:sp>
      <p:sp>
        <p:nvSpPr>
          <p:cNvPr id="3" name="Chỗ dành sẵn cho Nội dung 2">
            <a:extLst>
              <a:ext uri="{FF2B5EF4-FFF2-40B4-BE49-F238E27FC236}">
                <a16:creationId xmlns="" xmlns:a16="http://schemas.microsoft.com/office/drawing/2014/main" id="{6AE01C60-2823-4451-B6F1-EF18E3C4E10B}"/>
              </a:ext>
            </a:extLst>
          </p:cNvPr>
          <p:cNvSpPr>
            <a:spLocks noGrp="1"/>
          </p:cNvSpPr>
          <p:nvPr>
            <p:ph idx="1"/>
          </p:nvPr>
        </p:nvSpPr>
        <p:spPr>
          <a:xfrm>
            <a:off x="677334" y="1632857"/>
            <a:ext cx="8596668" cy="4408505"/>
          </a:xfrm>
        </p:spPr>
        <p:txBody>
          <a:bodyPr>
            <a:normAutofit fontScale="92500" lnSpcReduction="10000"/>
          </a:bodyPr>
          <a:lstStyle/>
          <a:p>
            <a:pPr marL="0" lvl="0" indent="0">
              <a:buNone/>
            </a:pPr>
            <a:r>
              <a:rPr lang="vi-VN" sz="2800" dirty="0">
                <a:latin typeface="Times New Roman" panose="02020603050405020304" pitchFamily="18" charset="0"/>
                <a:cs typeface="Times New Roman" panose="02020603050405020304" pitchFamily="18" charset="0"/>
              </a:rPr>
              <a:t>Công việc của từng phương thức như sau:</a:t>
            </a:r>
          </a:p>
          <a:p>
            <a:pPr lvl="0">
              <a:buFontTx/>
              <a:buChar char="-"/>
            </a:pPr>
            <a:r>
              <a:rPr lang="vi-VN" sz="2800" dirty="0">
                <a:latin typeface="Times New Roman" panose="02020603050405020304" pitchFamily="18" charset="0"/>
                <a:cs typeface="Times New Roman" panose="02020603050405020304" pitchFamily="18" charset="0"/>
              </a:rPr>
              <a:t>Phương thức </a:t>
            </a:r>
            <a:r>
              <a:rPr lang="vi-VN" sz="2800" dirty="0" smtClean="0">
                <a:latin typeface="Times New Roman" panose="02020603050405020304" pitchFamily="18" charset="0"/>
                <a:cs typeface="Times New Roman" panose="02020603050405020304" pitchFamily="18" charset="0"/>
              </a:rPr>
              <a:t>tinhDTHCN: </a:t>
            </a:r>
            <a:endParaRPr lang="vi-VN" sz="2800" dirty="0">
              <a:latin typeface="Times New Roman" panose="02020603050405020304" pitchFamily="18" charset="0"/>
              <a:cs typeface="Times New Roman" panose="02020603050405020304" pitchFamily="18" charset="0"/>
            </a:endParaRPr>
          </a:p>
          <a:p>
            <a:pPr marL="0" lvl="0" indent="0">
              <a:buNone/>
            </a:pPr>
            <a:r>
              <a:rPr lang="vi-VN" sz="2800" dirty="0">
                <a:latin typeface="Times New Roman" panose="02020603050405020304" pitchFamily="18" charset="0"/>
                <a:cs typeface="Times New Roman" panose="02020603050405020304" pitchFamily="18" charset="0"/>
              </a:rPr>
              <a:t>+ Khởi tạo phương thức với chiều dài và chiều rộng được nhập từ bàn phím.</a:t>
            </a:r>
          </a:p>
          <a:p>
            <a:pPr marL="0" lvl="0" indent="0">
              <a:buNone/>
            </a:pPr>
            <a:r>
              <a:rPr lang="vi-VN" sz="2800" dirty="0">
                <a:latin typeface="Times New Roman" panose="02020603050405020304" pitchFamily="18" charset="0"/>
                <a:cs typeface="Times New Roman" panose="02020603050405020304" pitchFamily="18" charset="0"/>
              </a:rPr>
              <a:t>+ Lặp lại các công việc sau:</a:t>
            </a:r>
          </a:p>
          <a:p>
            <a:pPr marL="0" lvl="0" indent="0">
              <a:buNone/>
            </a:pPr>
            <a:r>
              <a:rPr lang="vi-VN" sz="2800" dirty="0">
                <a:latin typeface="Times New Roman" panose="02020603050405020304" pitchFamily="18" charset="0"/>
                <a:cs typeface="Times New Roman" panose="02020603050405020304" pitchFamily="18" charset="0"/>
              </a:rPr>
              <a:t>	* Tính </a:t>
            </a:r>
            <a:r>
              <a:rPr lang="vi-VN" sz="2800" dirty="0" smtClean="0">
                <a:latin typeface="Times New Roman" panose="02020603050405020304" pitchFamily="18" charset="0"/>
                <a:cs typeface="Times New Roman" panose="02020603050405020304" pitchFamily="18" charset="0"/>
              </a:rPr>
              <a:t>diện tích </a:t>
            </a:r>
            <a:r>
              <a:rPr lang="vi-VN" sz="2800" dirty="0">
                <a:latin typeface="Times New Roman" panose="02020603050405020304" pitchFamily="18" charset="0"/>
                <a:cs typeface="Times New Roman" panose="02020603050405020304" pitchFamily="18" charset="0"/>
              </a:rPr>
              <a:t>theo công thức: </a:t>
            </a:r>
            <a:r>
              <a:rPr lang="vi-VN" sz="2800" dirty="0" smtClean="0">
                <a:latin typeface="Times New Roman" panose="02020603050405020304" pitchFamily="18" charset="0"/>
                <a:cs typeface="Times New Roman" panose="02020603050405020304" pitchFamily="18" charset="0"/>
              </a:rPr>
              <a:t>DT= chieuD*chieuR</a:t>
            </a:r>
          </a:p>
          <a:p>
            <a:pPr marL="0" indent="0">
              <a:buNone/>
            </a:pPr>
            <a:r>
              <a:rPr lang="vi-VN" sz="2800" dirty="0" smtClean="0">
                <a:latin typeface="Times New Roman" panose="02020603050405020304" pitchFamily="18" charset="0"/>
                <a:cs typeface="Times New Roman" panose="02020603050405020304" pitchFamily="18" charset="0"/>
              </a:rPr>
              <a:t>	* </a:t>
            </a:r>
            <a:r>
              <a:rPr lang="vi-VN" sz="2800" dirty="0">
                <a:latin typeface="Times New Roman" panose="02020603050405020304" pitchFamily="18" charset="0"/>
                <a:cs typeface="Times New Roman" panose="02020603050405020304" pitchFamily="18" charset="0"/>
              </a:rPr>
              <a:t>Nhập lại chiều dài và chiều </a:t>
            </a:r>
            <a:r>
              <a:rPr lang="vi-VN" sz="2800" dirty="0" smtClean="0">
                <a:latin typeface="Times New Roman" panose="02020603050405020304" pitchFamily="18" charset="0"/>
                <a:cs typeface="Times New Roman" panose="02020603050405020304" pitchFamily="18" charset="0"/>
              </a:rPr>
              <a:t>rộng</a:t>
            </a:r>
            <a:endParaRPr lang="vi-VN" sz="2800" dirty="0">
              <a:latin typeface="Times New Roman" panose="02020603050405020304" pitchFamily="18" charset="0"/>
              <a:cs typeface="Times New Roman" panose="02020603050405020304" pitchFamily="18" charset="0"/>
            </a:endParaRPr>
          </a:p>
          <a:p>
            <a:pPr marL="0" lvl="0" indent="0">
              <a:buNone/>
            </a:pPr>
            <a:r>
              <a:rPr lang="vi-VN" sz="2800" dirty="0">
                <a:latin typeface="Times New Roman" panose="02020603050405020304" pitchFamily="18" charset="0"/>
                <a:cs typeface="Times New Roman" panose="02020603050405020304" pitchFamily="18" charset="0"/>
              </a:rPr>
              <a:t>	* Xuất </a:t>
            </a:r>
            <a:r>
              <a:rPr lang="vi-VN" sz="2800" dirty="0" smtClean="0">
                <a:latin typeface="Times New Roman" panose="02020603050405020304" pitchFamily="18" charset="0"/>
                <a:cs typeface="Times New Roman" panose="02020603050405020304" pitchFamily="18" charset="0"/>
              </a:rPr>
              <a:t>diện tích </a:t>
            </a:r>
            <a:r>
              <a:rPr lang="vi-VN" sz="2800" dirty="0">
                <a:latin typeface="Times New Roman" panose="02020603050405020304" pitchFamily="18" charset="0"/>
                <a:cs typeface="Times New Roman" panose="02020603050405020304" pitchFamily="18" charset="0"/>
              </a:rPr>
              <a:t>của hình chữ nhật </a:t>
            </a:r>
          </a:p>
          <a:p>
            <a:pPr marL="0" lvl="0" indent="0">
              <a:buNone/>
            </a:pPr>
            <a:r>
              <a:rPr lang="vi-VN" sz="2800" dirty="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17279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71006"/>
          </a:xfrm>
        </p:spPr>
        <p:txBody>
          <a:bodyPr/>
          <a:lstStyle/>
          <a:p>
            <a:pPr algn="ctr"/>
            <a:r>
              <a:rPr lang="en-US" dirty="0" err="1">
                <a:solidFill>
                  <a:srgbClr val="FF0000"/>
                </a:solidFill>
                <a:latin typeface="Times New Roman" panose="02020603050405020304" pitchFamily="18" charset="0"/>
                <a:cs typeface="Times New Roman" panose="02020603050405020304" pitchFamily="18" charset="0"/>
              </a:rPr>
              <a:t>Phân</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tích</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cách</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giải</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quyết</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đề</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tài</a:t>
            </a:r>
            <a:endParaRPr lang="en-US" dirty="0"/>
          </a:p>
        </p:txBody>
      </p:sp>
      <p:sp>
        <p:nvSpPr>
          <p:cNvPr id="3" name="Content Placeholder 2"/>
          <p:cNvSpPr>
            <a:spLocks noGrp="1"/>
          </p:cNvSpPr>
          <p:nvPr>
            <p:ph idx="1"/>
          </p:nvPr>
        </p:nvSpPr>
        <p:spPr>
          <a:xfrm>
            <a:off x="677334" y="1304365"/>
            <a:ext cx="9491598" cy="5042647"/>
          </a:xfrm>
        </p:spPr>
        <p:txBody>
          <a:bodyPr>
            <a:normAutofit/>
          </a:bodyPr>
          <a:lstStyle/>
          <a:p>
            <a:pPr marL="0" lvl="0" indent="0" defTabSz="914400" eaLnBrk="0" fontAlgn="base" hangingPunct="0">
              <a:spcBef>
                <a:spcPct val="0"/>
              </a:spcBef>
              <a:spcAft>
                <a:spcPct val="0"/>
              </a:spcAft>
              <a:buClrTx/>
              <a:buSzTx/>
              <a:buNone/>
            </a:pPr>
            <a:r>
              <a:rPr lang="en-US" altLang="en-US" sz="2800" dirty="0" err="1">
                <a:solidFill>
                  <a:srgbClr val="444950"/>
                </a:solidFill>
                <a:latin typeface="Times New Roman" panose="02020603050405020304" pitchFamily="18" charset="0"/>
                <a:cs typeface="Times New Roman" panose="02020603050405020304" pitchFamily="18" charset="0"/>
              </a:rPr>
              <a:t>Công</a:t>
            </a:r>
            <a:r>
              <a:rPr lang="en-US" altLang="en-US" sz="2800" dirty="0">
                <a:solidFill>
                  <a:srgbClr val="444950"/>
                </a:solidFill>
                <a:latin typeface="Times New Roman" panose="02020603050405020304" pitchFamily="18" charset="0"/>
                <a:cs typeface="Times New Roman" panose="02020603050405020304" pitchFamily="18" charset="0"/>
              </a:rPr>
              <a:t> </a:t>
            </a:r>
            <a:r>
              <a:rPr lang="en-US" altLang="en-US" sz="2800" dirty="0" err="1">
                <a:solidFill>
                  <a:srgbClr val="444950"/>
                </a:solidFill>
                <a:latin typeface="Times New Roman" panose="02020603050405020304" pitchFamily="18" charset="0"/>
                <a:cs typeface="Times New Roman" panose="02020603050405020304" pitchFamily="18" charset="0"/>
              </a:rPr>
              <a:t>việc</a:t>
            </a:r>
            <a:r>
              <a:rPr lang="en-US" altLang="en-US" sz="2800" dirty="0">
                <a:solidFill>
                  <a:srgbClr val="444950"/>
                </a:solidFill>
                <a:latin typeface="Times New Roman" panose="02020603050405020304" pitchFamily="18" charset="0"/>
                <a:cs typeface="Times New Roman" panose="02020603050405020304" pitchFamily="18" charset="0"/>
              </a:rPr>
              <a:t> </a:t>
            </a:r>
            <a:r>
              <a:rPr lang="en-US" altLang="en-US" sz="2800" dirty="0" err="1">
                <a:solidFill>
                  <a:srgbClr val="444950"/>
                </a:solidFill>
                <a:latin typeface="Times New Roman" panose="02020603050405020304" pitchFamily="18" charset="0"/>
                <a:cs typeface="Times New Roman" panose="02020603050405020304" pitchFamily="18" charset="0"/>
              </a:rPr>
              <a:t>của</a:t>
            </a:r>
            <a:r>
              <a:rPr lang="en-US" altLang="en-US" sz="2800" dirty="0">
                <a:solidFill>
                  <a:srgbClr val="444950"/>
                </a:solidFill>
                <a:latin typeface="Times New Roman" panose="02020603050405020304" pitchFamily="18" charset="0"/>
                <a:cs typeface="Times New Roman" panose="02020603050405020304" pitchFamily="18" charset="0"/>
              </a:rPr>
              <a:t> </a:t>
            </a:r>
            <a:r>
              <a:rPr lang="en-US" altLang="en-US" sz="2800" dirty="0" err="1">
                <a:solidFill>
                  <a:srgbClr val="444950"/>
                </a:solidFill>
                <a:latin typeface="Times New Roman" panose="02020603050405020304" pitchFamily="18" charset="0"/>
                <a:cs typeface="Times New Roman" panose="02020603050405020304" pitchFamily="18" charset="0"/>
              </a:rPr>
              <a:t>từng</a:t>
            </a:r>
            <a:r>
              <a:rPr lang="en-US" altLang="en-US" sz="2800" dirty="0">
                <a:solidFill>
                  <a:srgbClr val="444950"/>
                </a:solidFill>
                <a:latin typeface="Times New Roman" panose="02020603050405020304" pitchFamily="18" charset="0"/>
                <a:cs typeface="Times New Roman" panose="02020603050405020304" pitchFamily="18" charset="0"/>
              </a:rPr>
              <a:t> </a:t>
            </a:r>
            <a:r>
              <a:rPr lang="en-US" altLang="en-US" sz="2800" dirty="0" err="1">
                <a:solidFill>
                  <a:srgbClr val="444950"/>
                </a:solidFill>
                <a:latin typeface="Times New Roman" panose="02020603050405020304" pitchFamily="18" charset="0"/>
                <a:cs typeface="Times New Roman" panose="02020603050405020304" pitchFamily="18" charset="0"/>
              </a:rPr>
              <a:t>phương</a:t>
            </a:r>
            <a:r>
              <a:rPr lang="en-US" altLang="en-US" sz="2800" dirty="0">
                <a:solidFill>
                  <a:srgbClr val="444950"/>
                </a:solidFill>
                <a:latin typeface="Times New Roman" panose="02020603050405020304" pitchFamily="18" charset="0"/>
                <a:cs typeface="Times New Roman" panose="02020603050405020304" pitchFamily="18" charset="0"/>
              </a:rPr>
              <a:t> </a:t>
            </a:r>
            <a:r>
              <a:rPr lang="en-US" altLang="en-US" sz="2800" dirty="0" err="1">
                <a:solidFill>
                  <a:srgbClr val="444950"/>
                </a:solidFill>
                <a:latin typeface="Times New Roman" panose="02020603050405020304" pitchFamily="18" charset="0"/>
                <a:cs typeface="Times New Roman" panose="02020603050405020304" pitchFamily="18" charset="0"/>
              </a:rPr>
              <a:t>thức</a:t>
            </a:r>
            <a:r>
              <a:rPr lang="en-US" altLang="en-US" sz="2800" dirty="0">
                <a:solidFill>
                  <a:srgbClr val="444950"/>
                </a:solidFill>
                <a:latin typeface="Times New Roman" panose="02020603050405020304" pitchFamily="18" charset="0"/>
                <a:cs typeface="Times New Roman" panose="02020603050405020304" pitchFamily="18" charset="0"/>
              </a:rPr>
              <a:t> </a:t>
            </a:r>
            <a:r>
              <a:rPr lang="en-US" altLang="en-US" sz="2800" dirty="0" err="1">
                <a:solidFill>
                  <a:srgbClr val="444950"/>
                </a:solidFill>
                <a:latin typeface="Times New Roman" panose="02020603050405020304" pitchFamily="18" charset="0"/>
                <a:cs typeface="Times New Roman" panose="02020603050405020304" pitchFamily="18" charset="0"/>
              </a:rPr>
              <a:t>như</a:t>
            </a:r>
            <a:r>
              <a:rPr lang="en-US" altLang="en-US" sz="2800" dirty="0">
                <a:solidFill>
                  <a:srgbClr val="444950"/>
                </a:solidFill>
                <a:latin typeface="Times New Roman" panose="02020603050405020304" pitchFamily="18" charset="0"/>
                <a:cs typeface="Times New Roman" panose="02020603050405020304" pitchFamily="18" charset="0"/>
              </a:rPr>
              <a:t> </a:t>
            </a:r>
            <a:r>
              <a:rPr lang="en-US" altLang="en-US" sz="2800" dirty="0" err="1">
                <a:solidFill>
                  <a:srgbClr val="444950"/>
                </a:solidFill>
                <a:latin typeface="Times New Roman" panose="02020603050405020304" pitchFamily="18" charset="0"/>
                <a:cs typeface="Times New Roman" panose="02020603050405020304" pitchFamily="18" charset="0"/>
              </a:rPr>
              <a:t>sau</a:t>
            </a:r>
            <a:r>
              <a:rPr lang="en-US" altLang="en-US" sz="2800" dirty="0">
                <a:solidFill>
                  <a:srgbClr val="444950"/>
                </a:solidFill>
                <a:latin typeface="Times New Roman" panose="02020603050405020304" pitchFamily="18" charset="0"/>
                <a:cs typeface="Times New Roman" panose="02020603050405020304" pitchFamily="18" charset="0"/>
              </a:rPr>
              <a:t>: </a:t>
            </a:r>
            <a:endParaRPr lang="vi-VN" altLang="en-US" sz="2800" dirty="0">
              <a:solidFill>
                <a:srgbClr val="444950"/>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sz="2800" dirty="0" err="1">
                <a:solidFill>
                  <a:srgbClr val="444950"/>
                </a:solidFill>
                <a:latin typeface="Times New Roman" panose="02020603050405020304" pitchFamily="18" charset="0"/>
                <a:cs typeface="Times New Roman" panose="02020603050405020304" pitchFamily="18" charset="0"/>
              </a:rPr>
              <a:t>Phương</a:t>
            </a:r>
            <a:r>
              <a:rPr lang="en-US" altLang="en-US" sz="2800" dirty="0">
                <a:solidFill>
                  <a:srgbClr val="444950"/>
                </a:solidFill>
                <a:latin typeface="Times New Roman" panose="02020603050405020304" pitchFamily="18" charset="0"/>
                <a:cs typeface="Times New Roman" panose="02020603050405020304" pitchFamily="18" charset="0"/>
              </a:rPr>
              <a:t> </a:t>
            </a:r>
            <a:r>
              <a:rPr lang="en-US" altLang="en-US" sz="2800" dirty="0" err="1">
                <a:solidFill>
                  <a:srgbClr val="444950"/>
                </a:solidFill>
                <a:latin typeface="Times New Roman" panose="02020603050405020304" pitchFamily="18" charset="0"/>
                <a:cs typeface="Times New Roman" panose="02020603050405020304" pitchFamily="18" charset="0"/>
              </a:rPr>
              <a:t>thức</a:t>
            </a:r>
            <a:r>
              <a:rPr lang="en-US" altLang="en-US" sz="2800" dirty="0">
                <a:solidFill>
                  <a:srgbClr val="444950"/>
                </a:solidFill>
                <a:latin typeface="Times New Roman" panose="02020603050405020304" pitchFamily="18" charset="0"/>
                <a:cs typeface="Times New Roman" panose="02020603050405020304" pitchFamily="18" charset="0"/>
              </a:rPr>
              <a:t> </a:t>
            </a:r>
            <a:r>
              <a:rPr lang="en-US" altLang="en-US" sz="2800" dirty="0" err="1">
                <a:solidFill>
                  <a:srgbClr val="444950"/>
                </a:solidFill>
                <a:latin typeface="Times New Roman" panose="02020603050405020304" pitchFamily="18" charset="0"/>
                <a:cs typeface="Times New Roman" panose="02020603050405020304" pitchFamily="18" charset="0"/>
              </a:rPr>
              <a:t>inHoa</a:t>
            </a:r>
            <a:r>
              <a:rPr lang="en-US" altLang="en-US" sz="2800" dirty="0">
                <a:solidFill>
                  <a:srgbClr val="444950"/>
                </a:solidFill>
                <a:latin typeface="Times New Roman" panose="02020603050405020304" pitchFamily="18" charset="0"/>
                <a:cs typeface="Times New Roman" panose="02020603050405020304" pitchFamily="18" charset="0"/>
              </a:rPr>
              <a:t>: </a:t>
            </a:r>
            <a:endParaRPr lang="vi-VN" altLang="en-US" sz="2800" dirty="0">
              <a:solidFill>
                <a:srgbClr val="444950"/>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sz="2800" dirty="0">
                <a:solidFill>
                  <a:srgbClr val="444950"/>
                </a:solidFill>
                <a:latin typeface="Times New Roman" panose="02020603050405020304" pitchFamily="18" charset="0"/>
                <a:cs typeface="Times New Roman" panose="02020603050405020304" pitchFamily="18" charset="0"/>
              </a:rPr>
              <a:t>+ </a:t>
            </a:r>
            <a:r>
              <a:rPr lang="en-US" altLang="en-US" sz="2800" dirty="0" err="1">
                <a:solidFill>
                  <a:srgbClr val="444950"/>
                </a:solidFill>
                <a:latin typeface="Times New Roman" panose="02020603050405020304" pitchFamily="18" charset="0"/>
                <a:cs typeface="Times New Roman" panose="02020603050405020304" pitchFamily="18" charset="0"/>
              </a:rPr>
              <a:t>Khởi</a:t>
            </a:r>
            <a:r>
              <a:rPr lang="en-US" altLang="en-US" sz="2800" dirty="0">
                <a:solidFill>
                  <a:srgbClr val="444950"/>
                </a:solidFill>
                <a:latin typeface="Times New Roman" panose="02020603050405020304" pitchFamily="18" charset="0"/>
                <a:cs typeface="Times New Roman" panose="02020603050405020304" pitchFamily="18" charset="0"/>
              </a:rPr>
              <a:t> </a:t>
            </a:r>
            <a:r>
              <a:rPr lang="en-US" altLang="en-US" sz="2800" dirty="0" err="1">
                <a:solidFill>
                  <a:srgbClr val="444950"/>
                </a:solidFill>
                <a:latin typeface="Times New Roman" panose="02020603050405020304" pitchFamily="18" charset="0"/>
                <a:cs typeface="Times New Roman" panose="02020603050405020304" pitchFamily="18" charset="0"/>
              </a:rPr>
              <a:t>tạo</a:t>
            </a:r>
            <a:r>
              <a:rPr lang="en-US" altLang="en-US" sz="2800" dirty="0">
                <a:solidFill>
                  <a:srgbClr val="444950"/>
                </a:solidFill>
                <a:latin typeface="Times New Roman" panose="02020603050405020304" pitchFamily="18" charset="0"/>
                <a:cs typeface="Times New Roman" panose="02020603050405020304" pitchFamily="18" charset="0"/>
              </a:rPr>
              <a:t> </a:t>
            </a:r>
            <a:r>
              <a:rPr lang="en-US" altLang="en-US" sz="2800" dirty="0" err="1">
                <a:solidFill>
                  <a:srgbClr val="444950"/>
                </a:solidFill>
                <a:latin typeface="Times New Roman" panose="02020603050405020304" pitchFamily="18" charset="0"/>
                <a:cs typeface="Times New Roman" panose="02020603050405020304" pitchFamily="18" charset="0"/>
              </a:rPr>
              <a:t>phương</a:t>
            </a:r>
            <a:r>
              <a:rPr lang="en-US" altLang="en-US" sz="2800" dirty="0">
                <a:solidFill>
                  <a:srgbClr val="444950"/>
                </a:solidFill>
                <a:latin typeface="Times New Roman" panose="02020603050405020304" pitchFamily="18" charset="0"/>
                <a:cs typeface="Times New Roman" panose="02020603050405020304" pitchFamily="18" charset="0"/>
              </a:rPr>
              <a:t> </a:t>
            </a:r>
            <a:r>
              <a:rPr lang="en-US" altLang="en-US" sz="2800" dirty="0" err="1" smtClean="0">
                <a:solidFill>
                  <a:srgbClr val="444950"/>
                </a:solidFill>
                <a:latin typeface="Times New Roman" panose="02020603050405020304" pitchFamily="18" charset="0"/>
                <a:cs typeface="Times New Roman" panose="02020603050405020304" pitchFamily="18" charset="0"/>
              </a:rPr>
              <a:t>thức</a:t>
            </a:r>
            <a:r>
              <a:rPr lang="vi-VN" altLang="en-US" sz="2800" dirty="0" smtClean="0">
                <a:solidFill>
                  <a:srgbClr val="444950"/>
                </a:solidFill>
                <a:latin typeface="Times New Roman" panose="02020603050405020304" pitchFamily="18" charset="0"/>
                <a:cs typeface="Times New Roman" panose="02020603050405020304" pitchFamily="18" charset="0"/>
              </a:rPr>
              <a:t> một phương thức</a:t>
            </a:r>
            <a:r>
              <a:rPr lang="en-US" altLang="en-US" sz="2800" dirty="0" smtClean="0">
                <a:solidFill>
                  <a:srgbClr val="444950"/>
                </a:solidFill>
                <a:latin typeface="Times New Roman" panose="02020603050405020304" pitchFamily="18" charset="0"/>
                <a:cs typeface="Times New Roman" panose="02020603050405020304" pitchFamily="18" charset="0"/>
              </a:rPr>
              <a:t> </a:t>
            </a:r>
            <a:r>
              <a:rPr lang="en-US" altLang="en-US" sz="2800" dirty="0" err="1">
                <a:solidFill>
                  <a:srgbClr val="444950"/>
                </a:solidFill>
                <a:latin typeface="Times New Roman" panose="02020603050405020304" pitchFamily="18" charset="0"/>
                <a:cs typeface="Times New Roman" panose="02020603050405020304" pitchFamily="18" charset="0"/>
              </a:rPr>
              <a:t>với</a:t>
            </a:r>
            <a:r>
              <a:rPr lang="en-US" altLang="en-US" sz="2800" dirty="0">
                <a:solidFill>
                  <a:srgbClr val="444950"/>
                </a:solidFill>
                <a:latin typeface="Times New Roman" panose="02020603050405020304" pitchFamily="18" charset="0"/>
                <a:cs typeface="Times New Roman" panose="02020603050405020304" pitchFamily="18" charset="0"/>
              </a:rPr>
              <a:t> </a:t>
            </a:r>
            <a:r>
              <a:rPr lang="en-US" altLang="en-US" sz="2800" dirty="0" err="1">
                <a:solidFill>
                  <a:srgbClr val="444950"/>
                </a:solidFill>
                <a:latin typeface="Times New Roman" panose="02020603050405020304" pitchFamily="18" charset="0"/>
                <a:cs typeface="Times New Roman" panose="02020603050405020304" pitchFamily="18" charset="0"/>
              </a:rPr>
              <a:t>chuỗi</a:t>
            </a:r>
            <a:r>
              <a:rPr lang="en-US" altLang="en-US" sz="2800" dirty="0">
                <a:solidFill>
                  <a:srgbClr val="444950"/>
                </a:solidFill>
                <a:latin typeface="Times New Roman" panose="02020603050405020304" pitchFamily="18" charset="0"/>
                <a:cs typeface="Times New Roman" panose="02020603050405020304" pitchFamily="18" charset="0"/>
              </a:rPr>
              <a:t> </a:t>
            </a:r>
            <a:r>
              <a:rPr lang="en-US" altLang="en-US" sz="2800" dirty="0" err="1">
                <a:solidFill>
                  <a:srgbClr val="444950"/>
                </a:solidFill>
                <a:latin typeface="Times New Roman" panose="02020603050405020304" pitchFamily="18" charset="0"/>
                <a:cs typeface="Times New Roman" panose="02020603050405020304" pitchFamily="18" charset="0"/>
              </a:rPr>
              <a:t>kí</a:t>
            </a:r>
            <a:r>
              <a:rPr lang="en-US" altLang="en-US" sz="2800" dirty="0">
                <a:solidFill>
                  <a:srgbClr val="444950"/>
                </a:solidFill>
                <a:latin typeface="Times New Roman" panose="02020603050405020304" pitchFamily="18" charset="0"/>
                <a:cs typeface="Times New Roman" panose="02020603050405020304" pitchFamily="18" charset="0"/>
              </a:rPr>
              <a:t> </a:t>
            </a:r>
            <a:r>
              <a:rPr lang="en-US" altLang="en-US" sz="2800" dirty="0" err="1">
                <a:solidFill>
                  <a:srgbClr val="444950"/>
                </a:solidFill>
                <a:latin typeface="Times New Roman" panose="02020603050405020304" pitchFamily="18" charset="0"/>
                <a:cs typeface="Times New Roman" panose="02020603050405020304" pitchFamily="18" charset="0"/>
              </a:rPr>
              <a:t>tự</a:t>
            </a:r>
            <a:r>
              <a:rPr lang="en-US" altLang="en-US" sz="2800" dirty="0">
                <a:solidFill>
                  <a:srgbClr val="444950"/>
                </a:solidFill>
                <a:latin typeface="Times New Roman" panose="02020603050405020304" pitchFamily="18" charset="0"/>
                <a:cs typeface="Times New Roman" panose="02020603050405020304" pitchFamily="18" charset="0"/>
              </a:rPr>
              <a:t> </a:t>
            </a:r>
            <a:r>
              <a:rPr lang="en-US" altLang="en-US" sz="2800" dirty="0" err="1">
                <a:solidFill>
                  <a:srgbClr val="444950"/>
                </a:solidFill>
                <a:latin typeface="Times New Roman" panose="02020603050405020304" pitchFamily="18" charset="0"/>
                <a:cs typeface="Times New Roman" panose="02020603050405020304" pitchFamily="18" charset="0"/>
              </a:rPr>
              <a:t>được</a:t>
            </a:r>
            <a:r>
              <a:rPr lang="en-US" altLang="en-US" sz="2800" dirty="0">
                <a:solidFill>
                  <a:srgbClr val="444950"/>
                </a:solidFill>
                <a:latin typeface="Times New Roman" panose="02020603050405020304" pitchFamily="18" charset="0"/>
                <a:cs typeface="Times New Roman" panose="02020603050405020304" pitchFamily="18" charset="0"/>
              </a:rPr>
              <a:t> </a:t>
            </a:r>
            <a:r>
              <a:rPr lang="en-US" altLang="en-US" sz="2800" dirty="0" err="1">
                <a:solidFill>
                  <a:srgbClr val="444950"/>
                </a:solidFill>
                <a:latin typeface="Times New Roman" panose="02020603050405020304" pitchFamily="18" charset="0"/>
                <a:cs typeface="Times New Roman" panose="02020603050405020304" pitchFamily="18" charset="0"/>
              </a:rPr>
              <a:t>nhập</a:t>
            </a:r>
            <a:r>
              <a:rPr lang="en-US" altLang="en-US" sz="2800" dirty="0">
                <a:solidFill>
                  <a:srgbClr val="444950"/>
                </a:solidFill>
                <a:latin typeface="Times New Roman" panose="02020603050405020304" pitchFamily="18" charset="0"/>
                <a:cs typeface="Times New Roman" panose="02020603050405020304" pitchFamily="18" charset="0"/>
              </a:rPr>
              <a:t> </a:t>
            </a:r>
            <a:r>
              <a:rPr lang="en-US" altLang="en-US" sz="2800" dirty="0" err="1">
                <a:solidFill>
                  <a:srgbClr val="444950"/>
                </a:solidFill>
                <a:latin typeface="Times New Roman" panose="02020603050405020304" pitchFamily="18" charset="0"/>
                <a:cs typeface="Times New Roman" panose="02020603050405020304" pitchFamily="18" charset="0"/>
              </a:rPr>
              <a:t>từ</a:t>
            </a:r>
            <a:r>
              <a:rPr lang="en-US" altLang="en-US" sz="2800" dirty="0">
                <a:solidFill>
                  <a:srgbClr val="444950"/>
                </a:solidFill>
                <a:latin typeface="Times New Roman" panose="02020603050405020304" pitchFamily="18" charset="0"/>
                <a:cs typeface="Times New Roman" panose="02020603050405020304" pitchFamily="18" charset="0"/>
              </a:rPr>
              <a:t> </a:t>
            </a:r>
            <a:r>
              <a:rPr lang="en-US" altLang="en-US" sz="2800" dirty="0" err="1">
                <a:solidFill>
                  <a:srgbClr val="444950"/>
                </a:solidFill>
                <a:latin typeface="Times New Roman" panose="02020603050405020304" pitchFamily="18" charset="0"/>
                <a:cs typeface="Times New Roman" panose="02020603050405020304" pitchFamily="18" charset="0"/>
              </a:rPr>
              <a:t>bàn</a:t>
            </a:r>
            <a:r>
              <a:rPr lang="en-US" altLang="en-US" sz="2800" dirty="0">
                <a:solidFill>
                  <a:srgbClr val="444950"/>
                </a:solidFill>
                <a:latin typeface="Times New Roman" panose="02020603050405020304" pitchFamily="18" charset="0"/>
                <a:cs typeface="Times New Roman" panose="02020603050405020304" pitchFamily="18" charset="0"/>
              </a:rPr>
              <a:t> </a:t>
            </a:r>
            <a:r>
              <a:rPr lang="en-US" altLang="en-US" sz="2800" dirty="0" err="1">
                <a:solidFill>
                  <a:srgbClr val="444950"/>
                </a:solidFill>
                <a:latin typeface="Times New Roman" panose="02020603050405020304" pitchFamily="18" charset="0"/>
                <a:cs typeface="Times New Roman" panose="02020603050405020304" pitchFamily="18" charset="0"/>
              </a:rPr>
              <a:t>phím</a:t>
            </a:r>
            <a:r>
              <a:rPr lang="en-US" altLang="en-US" sz="2800" dirty="0">
                <a:solidFill>
                  <a:srgbClr val="444950"/>
                </a:solidFill>
                <a:latin typeface="Times New Roman" panose="02020603050405020304" pitchFamily="18" charset="0"/>
                <a:cs typeface="Times New Roman" panose="02020603050405020304" pitchFamily="18" charset="0"/>
              </a:rPr>
              <a:t>.</a:t>
            </a:r>
            <a:endParaRPr lang="vi-VN" altLang="en-US" sz="2800" dirty="0">
              <a:solidFill>
                <a:srgbClr val="444950"/>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sz="2800" dirty="0" smtClean="0">
                <a:solidFill>
                  <a:srgbClr val="444950"/>
                </a:solidFill>
                <a:latin typeface="Times New Roman" panose="02020603050405020304" pitchFamily="18" charset="0"/>
                <a:cs typeface="Times New Roman" panose="02020603050405020304" pitchFamily="18" charset="0"/>
              </a:rPr>
              <a:t>+ </a:t>
            </a:r>
            <a:r>
              <a:rPr lang="en-US" altLang="en-US" sz="2800" dirty="0" err="1">
                <a:solidFill>
                  <a:srgbClr val="444950"/>
                </a:solidFill>
                <a:latin typeface="Times New Roman" panose="02020603050405020304" pitchFamily="18" charset="0"/>
                <a:cs typeface="Times New Roman" panose="02020603050405020304" pitchFamily="18" charset="0"/>
              </a:rPr>
              <a:t>Lặp</a:t>
            </a:r>
            <a:r>
              <a:rPr lang="en-US" altLang="en-US" sz="2800" dirty="0">
                <a:solidFill>
                  <a:srgbClr val="444950"/>
                </a:solidFill>
                <a:latin typeface="Times New Roman" panose="02020603050405020304" pitchFamily="18" charset="0"/>
                <a:cs typeface="Times New Roman" panose="02020603050405020304" pitchFamily="18" charset="0"/>
              </a:rPr>
              <a:t> </a:t>
            </a:r>
            <a:r>
              <a:rPr lang="en-US" altLang="en-US" sz="2800" dirty="0" err="1">
                <a:solidFill>
                  <a:srgbClr val="444950"/>
                </a:solidFill>
                <a:latin typeface="Times New Roman" panose="02020603050405020304" pitchFamily="18" charset="0"/>
                <a:cs typeface="Times New Roman" panose="02020603050405020304" pitchFamily="18" charset="0"/>
              </a:rPr>
              <a:t>lại</a:t>
            </a:r>
            <a:r>
              <a:rPr lang="en-US" altLang="en-US" sz="2800" dirty="0">
                <a:solidFill>
                  <a:srgbClr val="444950"/>
                </a:solidFill>
                <a:latin typeface="Times New Roman" panose="02020603050405020304" pitchFamily="18" charset="0"/>
                <a:cs typeface="Times New Roman" panose="02020603050405020304" pitchFamily="18" charset="0"/>
              </a:rPr>
              <a:t> </a:t>
            </a:r>
            <a:r>
              <a:rPr lang="en-US" altLang="en-US" sz="2800" dirty="0" err="1">
                <a:solidFill>
                  <a:srgbClr val="444950"/>
                </a:solidFill>
                <a:latin typeface="Times New Roman" panose="02020603050405020304" pitchFamily="18" charset="0"/>
                <a:cs typeface="Times New Roman" panose="02020603050405020304" pitchFamily="18" charset="0"/>
              </a:rPr>
              <a:t>các</a:t>
            </a:r>
            <a:r>
              <a:rPr lang="en-US" altLang="en-US" sz="2800" dirty="0">
                <a:solidFill>
                  <a:srgbClr val="444950"/>
                </a:solidFill>
                <a:latin typeface="Times New Roman" panose="02020603050405020304" pitchFamily="18" charset="0"/>
                <a:cs typeface="Times New Roman" panose="02020603050405020304" pitchFamily="18" charset="0"/>
              </a:rPr>
              <a:t> </a:t>
            </a:r>
            <a:r>
              <a:rPr lang="en-US" altLang="en-US" sz="2800" dirty="0" err="1">
                <a:solidFill>
                  <a:srgbClr val="444950"/>
                </a:solidFill>
                <a:latin typeface="Times New Roman" panose="02020603050405020304" pitchFamily="18" charset="0"/>
                <a:cs typeface="Times New Roman" panose="02020603050405020304" pitchFamily="18" charset="0"/>
              </a:rPr>
              <a:t>công</a:t>
            </a:r>
            <a:r>
              <a:rPr lang="en-US" altLang="en-US" sz="2800" dirty="0">
                <a:solidFill>
                  <a:srgbClr val="444950"/>
                </a:solidFill>
                <a:latin typeface="Times New Roman" panose="02020603050405020304" pitchFamily="18" charset="0"/>
                <a:cs typeface="Times New Roman" panose="02020603050405020304" pitchFamily="18" charset="0"/>
              </a:rPr>
              <a:t> </a:t>
            </a:r>
            <a:r>
              <a:rPr lang="en-US" altLang="en-US" sz="2800" dirty="0" err="1">
                <a:solidFill>
                  <a:srgbClr val="444950"/>
                </a:solidFill>
                <a:latin typeface="Times New Roman" panose="02020603050405020304" pitchFamily="18" charset="0"/>
                <a:cs typeface="Times New Roman" panose="02020603050405020304" pitchFamily="18" charset="0"/>
              </a:rPr>
              <a:t>việc</a:t>
            </a:r>
            <a:r>
              <a:rPr lang="en-US" altLang="en-US" sz="2800" dirty="0">
                <a:solidFill>
                  <a:srgbClr val="444950"/>
                </a:solidFill>
                <a:latin typeface="Times New Roman" panose="02020603050405020304" pitchFamily="18" charset="0"/>
                <a:cs typeface="Times New Roman" panose="02020603050405020304" pitchFamily="18" charset="0"/>
              </a:rPr>
              <a:t> </a:t>
            </a:r>
            <a:r>
              <a:rPr lang="en-US" altLang="en-US" sz="2800" dirty="0" err="1">
                <a:solidFill>
                  <a:srgbClr val="444950"/>
                </a:solidFill>
                <a:latin typeface="Times New Roman" panose="02020603050405020304" pitchFamily="18" charset="0"/>
                <a:cs typeface="Times New Roman" panose="02020603050405020304" pitchFamily="18" charset="0"/>
              </a:rPr>
              <a:t>sau</a:t>
            </a:r>
            <a:r>
              <a:rPr lang="en-US" altLang="en-US" sz="2800" dirty="0">
                <a:solidFill>
                  <a:srgbClr val="444950"/>
                </a:solidFill>
                <a:latin typeface="Times New Roman" panose="02020603050405020304" pitchFamily="18" charset="0"/>
                <a:cs typeface="Times New Roman" panose="02020603050405020304" pitchFamily="18" charset="0"/>
              </a:rPr>
              <a:t>: </a:t>
            </a:r>
            <a:endParaRPr lang="vi-VN" altLang="en-US" sz="2800" dirty="0">
              <a:solidFill>
                <a:srgbClr val="444950"/>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vi-VN" altLang="en-US" sz="2800" dirty="0" smtClean="0">
                <a:solidFill>
                  <a:srgbClr val="444950"/>
                </a:solidFill>
                <a:latin typeface="Times New Roman" panose="02020603050405020304" pitchFamily="18" charset="0"/>
                <a:cs typeface="Times New Roman" panose="02020603050405020304" pitchFamily="18" charset="0"/>
              </a:rPr>
              <a:t>     * </a:t>
            </a:r>
            <a:r>
              <a:rPr lang="en-US" altLang="en-US" sz="2800" dirty="0" err="1" smtClean="0">
                <a:solidFill>
                  <a:srgbClr val="444950"/>
                </a:solidFill>
                <a:latin typeface="Times New Roman" panose="02020603050405020304" pitchFamily="18" charset="0"/>
                <a:cs typeface="Times New Roman" panose="02020603050405020304" pitchFamily="18" charset="0"/>
              </a:rPr>
              <a:t>Sử</a:t>
            </a:r>
            <a:r>
              <a:rPr lang="en-US" altLang="en-US" sz="2800" dirty="0" smtClean="0">
                <a:solidFill>
                  <a:srgbClr val="444950"/>
                </a:solidFill>
                <a:latin typeface="Times New Roman" panose="02020603050405020304" pitchFamily="18" charset="0"/>
                <a:cs typeface="Times New Roman" panose="02020603050405020304" pitchFamily="18" charset="0"/>
              </a:rPr>
              <a:t> </a:t>
            </a:r>
            <a:r>
              <a:rPr lang="en-US" altLang="en-US" sz="2800" dirty="0" err="1">
                <a:solidFill>
                  <a:srgbClr val="444950"/>
                </a:solidFill>
                <a:latin typeface="Times New Roman" panose="02020603050405020304" pitchFamily="18" charset="0"/>
                <a:cs typeface="Times New Roman" panose="02020603050405020304" pitchFamily="18" charset="0"/>
              </a:rPr>
              <a:t>dụng</a:t>
            </a:r>
            <a:r>
              <a:rPr lang="en-US" altLang="en-US" sz="2800" dirty="0">
                <a:solidFill>
                  <a:srgbClr val="444950"/>
                </a:solidFill>
                <a:latin typeface="Times New Roman" panose="02020603050405020304" pitchFamily="18" charset="0"/>
                <a:cs typeface="Times New Roman" panose="02020603050405020304" pitchFamily="18" charset="0"/>
              </a:rPr>
              <a:t> </a:t>
            </a:r>
            <a:r>
              <a:rPr lang="en-US" altLang="en-US" sz="2800" dirty="0" err="1">
                <a:solidFill>
                  <a:srgbClr val="444950"/>
                </a:solidFill>
                <a:latin typeface="Times New Roman" panose="02020603050405020304" pitchFamily="18" charset="0"/>
                <a:cs typeface="Times New Roman" panose="02020603050405020304" pitchFamily="18" charset="0"/>
              </a:rPr>
              <a:t>hàm</a:t>
            </a:r>
            <a:r>
              <a:rPr lang="en-US" altLang="en-US" sz="2800" dirty="0">
                <a:solidFill>
                  <a:srgbClr val="444950"/>
                </a:solidFill>
                <a:latin typeface="Times New Roman" panose="02020603050405020304" pitchFamily="18" charset="0"/>
                <a:cs typeface="Times New Roman" panose="02020603050405020304" pitchFamily="18" charset="0"/>
              </a:rPr>
              <a:t> </a:t>
            </a:r>
            <a:r>
              <a:rPr lang="en-US" altLang="en-US" sz="2800" dirty="0" err="1">
                <a:solidFill>
                  <a:srgbClr val="444950"/>
                </a:solidFill>
                <a:latin typeface="Times New Roman" panose="02020603050405020304" pitchFamily="18" charset="0"/>
                <a:cs typeface="Times New Roman" panose="02020603050405020304" pitchFamily="18" charset="0"/>
              </a:rPr>
              <a:t>toUppercase</a:t>
            </a:r>
            <a:r>
              <a:rPr lang="en-US" altLang="en-US" sz="2800" dirty="0">
                <a:solidFill>
                  <a:srgbClr val="444950"/>
                </a:solidFill>
                <a:latin typeface="Times New Roman" panose="02020603050405020304" pitchFamily="18" charset="0"/>
                <a:cs typeface="Times New Roman" panose="02020603050405020304" pitchFamily="18" charset="0"/>
              </a:rPr>
              <a:t>() </a:t>
            </a:r>
            <a:r>
              <a:rPr lang="en-US" altLang="en-US" sz="2800" dirty="0" err="1">
                <a:solidFill>
                  <a:srgbClr val="444950"/>
                </a:solidFill>
                <a:latin typeface="Times New Roman" panose="02020603050405020304" pitchFamily="18" charset="0"/>
                <a:cs typeface="Times New Roman" panose="02020603050405020304" pitchFamily="18" charset="0"/>
              </a:rPr>
              <a:t>để</a:t>
            </a:r>
            <a:r>
              <a:rPr lang="en-US" altLang="en-US" sz="2800" dirty="0">
                <a:solidFill>
                  <a:srgbClr val="444950"/>
                </a:solidFill>
                <a:latin typeface="Times New Roman" panose="02020603050405020304" pitchFamily="18" charset="0"/>
                <a:cs typeface="Times New Roman" panose="02020603050405020304" pitchFamily="18" charset="0"/>
              </a:rPr>
              <a:t> </a:t>
            </a:r>
            <a:r>
              <a:rPr lang="en-US" altLang="en-US" sz="2800" dirty="0" err="1">
                <a:solidFill>
                  <a:srgbClr val="444950"/>
                </a:solidFill>
                <a:latin typeface="Times New Roman" panose="02020603050405020304" pitchFamily="18" charset="0"/>
                <a:cs typeface="Times New Roman" panose="02020603050405020304" pitchFamily="18" charset="0"/>
              </a:rPr>
              <a:t>biến</a:t>
            </a:r>
            <a:r>
              <a:rPr lang="en-US" altLang="en-US" sz="2800" dirty="0">
                <a:solidFill>
                  <a:srgbClr val="444950"/>
                </a:solidFill>
                <a:latin typeface="Times New Roman" panose="02020603050405020304" pitchFamily="18" charset="0"/>
                <a:cs typeface="Times New Roman" panose="02020603050405020304" pitchFamily="18" charset="0"/>
              </a:rPr>
              <a:t> </a:t>
            </a:r>
            <a:r>
              <a:rPr lang="en-US" altLang="en-US" sz="2800" dirty="0" err="1">
                <a:solidFill>
                  <a:srgbClr val="444950"/>
                </a:solidFill>
                <a:latin typeface="Times New Roman" panose="02020603050405020304" pitchFamily="18" charset="0"/>
                <a:cs typeface="Times New Roman" panose="02020603050405020304" pitchFamily="18" charset="0"/>
              </a:rPr>
              <a:t>đôiỉ</a:t>
            </a:r>
            <a:r>
              <a:rPr lang="en-US" altLang="en-US" sz="2800" dirty="0">
                <a:solidFill>
                  <a:srgbClr val="444950"/>
                </a:solidFill>
                <a:latin typeface="Times New Roman" panose="02020603050405020304" pitchFamily="18" charset="0"/>
                <a:cs typeface="Times New Roman" panose="02020603050405020304" pitchFamily="18" charset="0"/>
              </a:rPr>
              <a:t> </a:t>
            </a:r>
            <a:r>
              <a:rPr lang="en-US" altLang="en-US" sz="2800" dirty="0" err="1">
                <a:solidFill>
                  <a:srgbClr val="444950"/>
                </a:solidFill>
                <a:latin typeface="Times New Roman" panose="02020603050405020304" pitchFamily="18" charset="0"/>
                <a:cs typeface="Times New Roman" panose="02020603050405020304" pitchFamily="18" charset="0"/>
              </a:rPr>
              <a:t>tất</a:t>
            </a:r>
            <a:r>
              <a:rPr lang="en-US" altLang="en-US" sz="2800" dirty="0">
                <a:solidFill>
                  <a:srgbClr val="444950"/>
                </a:solidFill>
                <a:latin typeface="Times New Roman" panose="02020603050405020304" pitchFamily="18" charset="0"/>
                <a:cs typeface="Times New Roman" panose="02020603050405020304" pitchFamily="18" charset="0"/>
              </a:rPr>
              <a:t> </a:t>
            </a:r>
            <a:r>
              <a:rPr lang="en-US" altLang="en-US" sz="2800" dirty="0" err="1">
                <a:solidFill>
                  <a:srgbClr val="444950"/>
                </a:solidFill>
                <a:latin typeface="Times New Roman" panose="02020603050405020304" pitchFamily="18" charset="0"/>
                <a:cs typeface="Times New Roman" panose="02020603050405020304" pitchFamily="18" charset="0"/>
              </a:rPr>
              <a:t>cả</a:t>
            </a:r>
            <a:r>
              <a:rPr lang="en-US" altLang="en-US" sz="2800" dirty="0">
                <a:solidFill>
                  <a:srgbClr val="444950"/>
                </a:solidFill>
                <a:latin typeface="Times New Roman" panose="02020603050405020304" pitchFamily="18" charset="0"/>
                <a:cs typeface="Times New Roman" panose="02020603050405020304" pitchFamily="18" charset="0"/>
              </a:rPr>
              <a:t> </a:t>
            </a:r>
            <a:r>
              <a:rPr lang="en-US" altLang="en-US" sz="2800" dirty="0" err="1">
                <a:solidFill>
                  <a:srgbClr val="444950"/>
                </a:solidFill>
                <a:latin typeface="Times New Roman" panose="02020603050405020304" pitchFamily="18" charset="0"/>
                <a:cs typeface="Times New Roman" panose="02020603050405020304" pitchFamily="18" charset="0"/>
              </a:rPr>
              <a:t>các</a:t>
            </a:r>
            <a:r>
              <a:rPr lang="en-US" altLang="en-US" sz="2800" dirty="0">
                <a:solidFill>
                  <a:srgbClr val="444950"/>
                </a:solidFill>
                <a:latin typeface="Times New Roman" panose="02020603050405020304" pitchFamily="18" charset="0"/>
                <a:cs typeface="Times New Roman" panose="02020603050405020304" pitchFamily="18" charset="0"/>
              </a:rPr>
              <a:t> </a:t>
            </a:r>
            <a:r>
              <a:rPr lang="en-US" altLang="en-US" sz="2800" dirty="0" err="1">
                <a:solidFill>
                  <a:srgbClr val="444950"/>
                </a:solidFill>
                <a:latin typeface="Times New Roman" panose="02020603050405020304" pitchFamily="18" charset="0"/>
                <a:cs typeface="Times New Roman" panose="02020603050405020304" pitchFamily="18" charset="0"/>
              </a:rPr>
              <a:t>kí</a:t>
            </a:r>
            <a:r>
              <a:rPr lang="en-US" altLang="en-US" sz="2800" dirty="0">
                <a:solidFill>
                  <a:srgbClr val="444950"/>
                </a:solidFill>
                <a:latin typeface="Times New Roman" panose="02020603050405020304" pitchFamily="18" charset="0"/>
                <a:cs typeface="Times New Roman" panose="02020603050405020304" pitchFamily="18" charset="0"/>
              </a:rPr>
              <a:t> </a:t>
            </a:r>
            <a:r>
              <a:rPr lang="en-US" altLang="en-US" sz="2800" dirty="0" err="1">
                <a:solidFill>
                  <a:srgbClr val="444950"/>
                </a:solidFill>
                <a:latin typeface="Times New Roman" panose="02020603050405020304" pitchFamily="18" charset="0"/>
                <a:cs typeface="Times New Roman" panose="02020603050405020304" pitchFamily="18" charset="0"/>
              </a:rPr>
              <a:t>tự</a:t>
            </a:r>
            <a:r>
              <a:rPr lang="en-US" altLang="en-US" sz="2800" dirty="0">
                <a:solidFill>
                  <a:srgbClr val="444950"/>
                </a:solidFill>
                <a:latin typeface="Times New Roman" panose="02020603050405020304" pitchFamily="18" charset="0"/>
                <a:cs typeface="Times New Roman" panose="02020603050405020304" pitchFamily="18" charset="0"/>
              </a:rPr>
              <a:t> </a:t>
            </a:r>
            <a:r>
              <a:rPr lang="en-US" altLang="en-US" sz="2800" dirty="0" err="1">
                <a:solidFill>
                  <a:srgbClr val="444950"/>
                </a:solidFill>
                <a:latin typeface="Times New Roman" panose="02020603050405020304" pitchFamily="18" charset="0"/>
                <a:cs typeface="Times New Roman" panose="02020603050405020304" pitchFamily="18" charset="0"/>
              </a:rPr>
              <a:t>trong</a:t>
            </a:r>
            <a:r>
              <a:rPr lang="en-US" altLang="en-US" sz="2800" dirty="0">
                <a:solidFill>
                  <a:srgbClr val="444950"/>
                </a:solidFill>
                <a:latin typeface="Times New Roman" panose="02020603050405020304" pitchFamily="18" charset="0"/>
                <a:cs typeface="Times New Roman" panose="02020603050405020304" pitchFamily="18" charset="0"/>
              </a:rPr>
              <a:t> </a:t>
            </a:r>
            <a:r>
              <a:rPr lang="en-US" altLang="en-US" sz="2800" dirty="0" err="1">
                <a:solidFill>
                  <a:srgbClr val="444950"/>
                </a:solidFill>
                <a:latin typeface="Times New Roman" panose="02020603050405020304" pitchFamily="18" charset="0"/>
                <a:cs typeface="Times New Roman" panose="02020603050405020304" pitchFamily="18" charset="0"/>
              </a:rPr>
              <a:t>chuỗi</a:t>
            </a:r>
            <a:r>
              <a:rPr lang="en-US" altLang="en-US" sz="2800" dirty="0">
                <a:solidFill>
                  <a:srgbClr val="444950"/>
                </a:solidFill>
                <a:latin typeface="Times New Roman" panose="02020603050405020304" pitchFamily="18" charset="0"/>
                <a:cs typeface="Times New Roman" panose="02020603050405020304" pitchFamily="18" charset="0"/>
              </a:rPr>
              <a:t> </a:t>
            </a:r>
            <a:r>
              <a:rPr lang="en-US" altLang="en-US" sz="2800" dirty="0" err="1">
                <a:solidFill>
                  <a:srgbClr val="444950"/>
                </a:solidFill>
                <a:latin typeface="Times New Roman" panose="02020603050405020304" pitchFamily="18" charset="0"/>
                <a:cs typeface="Times New Roman" panose="02020603050405020304" pitchFamily="18" charset="0"/>
              </a:rPr>
              <a:t>thành</a:t>
            </a:r>
            <a:r>
              <a:rPr lang="en-US" altLang="en-US" sz="2800" dirty="0">
                <a:solidFill>
                  <a:srgbClr val="444950"/>
                </a:solidFill>
                <a:latin typeface="Times New Roman" panose="02020603050405020304" pitchFamily="18" charset="0"/>
                <a:cs typeface="Times New Roman" panose="02020603050405020304" pitchFamily="18" charset="0"/>
              </a:rPr>
              <a:t> </a:t>
            </a:r>
            <a:r>
              <a:rPr lang="en-US" altLang="en-US" sz="2800" dirty="0" err="1">
                <a:solidFill>
                  <a:srgbClr val="444950"/>
                </a:solidFill>
                <a:latin typeface="Times New Roman" panose="02020603050405020304" pitchFamily="18" charset="0"/>
                <a:cs typeface="Times New Roman" panose="02020603050405020304" pitchFamily="18" charset="0"/>
              </a:rPr>
              <a:t>kí</a:t>
            </a:r>
            <a:r>
              <a:rPr lang="en-US" altLang="en-US" sz="2800" dirty="0">
                <a:solidFill>
                  <a:srgbClr val="444950"/>
                </a:solidFill>
                <a:latin typeface="Times New Roman" panose="02020603050405020304" pitchFamily="18" charset="0"/>
                <a:cs typeface="Times New Roman" panose="02020603050405020304" pitchFamily="18" charset="0"/>
              </a:rPr>
              <a:t> </a:t>
            </a:r>
            <a:r>
              <a:rPr lang="vi-VN" altLang="en-US" sz="2800" dirty="0" smtClean="0">
                <a:solidFill>
                  <a:srgbClr val="444950"/>
                </a:solidFill>
                <a:latin typeface="Times New Roman" panose="02020603050405020304" pitchFamily="18" charset="0"/>
                <a:cs typeface="Times New Roman" panose="02020603050405020304" pitchFamily="18" charset="0"/>
              </a:rPr>
              <a:t>     </a:t>
            </a:r>
          </a:p>
          <a:p>
            <a:pPr marL="0" lvl="0" indent="0" defTabSz="914400" eaLnBrk="0" fontAlgn="base" hangingPunct="0">
              <a:spcBef>
                <a:spcPct val="0"/>
              </a:spcBef>
              <a:spcAft>
                <a:spcPct val="0"/>
              </a:spcAft>
              <a:buClrTx/>
              <a:buSzTx/>
              <a:buNone/>
            </a:pPr>
            <a:r>
              <a:rPr lang="vi-VN" altLang="en-US" sz="2800" dirty="0">
                <a:solidFill>
                  <a:srgbClr val="444950"/>
                </a:solidFill>
                <a:latin typeface="Times New Roman" panose="02020603050405020304" pitchFamily="18" charset="0"/>
                <a:cs typeface="Times New Roman" panose="02020603050405020304" pitchFamily="18" charset="0"/>
              </a:rPr>
              <a:t> </a:t>
            </a:r>
            <a:r>
              <a:rPr lang="vi-VN" altLang="en-US" sz="2800" dirty="0" smtClean="0">
                <a:solidFill>
                  <a:srgbClr val="444950"/>
                </a:solidFill>
                <a:latin typeface="Times New Roman" panose="02020603050405020304" pitchFamily="18" charset="0"/>
                <a:cs typeface="Times New Roman" panose="02020603050405020304" pitchFamily="18" charset="0"/>
              </a:rPr>
              <a:t>      </a:t>
            </a:r>
            <a:r>
              <a:rPr lang="en-US" altLang="en-US" sz="2800" dirty="0" err="1" smtClean="0">
                <a:solidFill>
                  <a:srgbClr val="444950"/>
                </a:solidFill>
                <a:latin typeface="Times New Roman" panose="02020603050405020304" pitchFamily="18" charset="0"/>
                <a:cs typeface="Times New Roman" panose="02020603050405020304" pitchFamily="18" charset="0"/>
              </a:rPr>
              <a:t>tự</a:t>
            </a:r>
            <a:r>
              <a:rPr lang="vi-VN" altLang="en-US" sz="2800" dirty="0" smtClean="0">
                <a:solidFill>
                  <a:srgbClr val="444950"/>
                </a:solidFill>
                <a:latin typeface="Times New Roman" panose="02020603050405020304" pitchFamily="18" charset="0"/>
                <a:cs typeface="Times New Roman" panose="02020603050405020304" pitchFamily="18" charset="0"/>
              </a:rPr>
              <a:t> </a:t>
            </a:r>
            <a:r>
              <a:rPr lang="en-US" altLang="en-US" sz="2800" dirty="0" smtClean="0">
                <a:solidFill>
                  <a:srgbClr val="444950"/>
                </a:solidFill>
                <a:latin typeface="Times New Roman" panose="02020603050405020304" pitchFamily="18" charset="0"/>
                <a:cs typeface="Times New Roman" panose="02020603050405020304" pitchFamily="18" charset="0"/>
              </a:rPr>
              <a:t>in </a:t>
            </a:r>
            <a:r>
              <a:rPr lang="en-US" altLang="en-US" sz="2800" dirty="0" err="1" smtClean="0">
                <a:solidFill>
                  <a:srgbClr val="444950"/>
                </a:solidFill>
                <a:latin typeface="Times New Roman" panose="02020603050405020304" pitchFamily="18" charset="0"/>
                <a:cs typeface="Times New Roman" panose="02020603050405020304" pitchFamily="18" charset="0"/>
              </a:rPr>
              <a:t>hoa</a:t>
            </a:r>
            <a:endParaRPr lang="en-US" altLang="en-US" sz="2800" dirty="0" smtClean="0">
              <a:solidFill>
                <a:srgbClr val="444950"/>
              </a:solidFill>
              <a:latin typeface="Times New Roman" panose="02020603050405020304" pitchFamily="18" charset="0"/>
              <a:cs typeface="Times New Roman" panose="02020603050405020304" pitchFamily="18" charset="0"/>
            </a:endParaRPr>
          </a:p>
          <a:p>
            <a:pPr marL="0" indent="0" defTabSz="914400" eaLnBrk="0" fontAlgn="base" hangingPunct="0">
              <a:spcBef>
                <a:spcPct val="0"/>
              </a:spcBef>
              <a:spcAft>
                <a:spcPct val="0"/>
              </a:spcAft>
              <a:buClrTx/>
              <a:buSzTx/>
              <a:buNone/>
            </a:pPr>
            <a:r>
              <a:rPr lang="en-US" altLang="en-US" sz="2800" dirty="0">
                <a:solidFill>
                  <a:srgbClr val="444950"/>
                </a:solidFill>
                <a:latin typeface="Times New Roman" panose="02020603050405020304" pitchFamily="18" charset="0"/>
                <a:cs typeface="Times New Roman" panose="02020603050405020304" pitchFamily="18" charset="0"/>
              </a:rPr>
              <a:t> </a:t>
            </a:r>
            <a:r>
              <a:rPr lang="en-US" altLang="en-US" sz="2800" dirty="0" smtClean="0">
                <a:solidFill>
                  <a:srgbClr val="444950"/>
                </a:solidFill>
                <a:latin typeface="Times New Roman" panose="02020603050405020304" pitchFamily="18" charset="0"/>
                <a:cs typeface="Times New Roman" panose="02020603050405020304" pitchFamily="18" charset="0"/>
              </a:rPr>
              <a:t>    * </a:t>
            </a:r>
            <a:r>
              <a:rPr lang="en-US" altLang="en-US" sz="2800" dirty="0" err="1">
                <a:solidFill>
                  <a:srgbClr val="444950"/>
                </a:solidFill>
                <a:latin typeface="Times New Roman" panose="02020603050405020304" pitchFamily="18" charset="0"/>
                <a:cs typeface="Times New Roman" panose="02020603050405020304" pitchFamily="18" charset="0"/>
              </a:rPr>
              <a:t>Nhập</a:t>
            </a:r>
            <a:r>
              <a:rPr lang="en-US" altLang="en-US" sz="2800" dirty="0">
                <a:solidFill>
                  <a:srgbClr val="444950"/>
                </a:solidFill>
                <a:latin typeface="Times New Roman" panose="02020603050405020304" pitchFamily="18" charset="0"/>
                <a:cs typeface="Times New Roman" panose="02020603050405020304" pitchFamily="18" charset="0"/>
              </a:rPr>
              <a:t> </a:t>
            </a:r>
            <a:r>
              <a:rPr lang="en-US" altLang="en-US" sz="2800" dirty="0" err="1">
                <a:solidFill>
                  <a:srgbClr val="444950"/>
                </a:solidFill>
                <a:latin typeface="Times New Roman" panose="02020603050405020304" pitchFamily="18" charset="0"/>
                <a:cs typeface="Times New Roman" panose="02020603050405020304" pitchFamily="18" charset="0"/>
              </a:rPr>
              <a:t>lại</a:t>
            </a:r>
            <a:r>
              <a:rPr lang="en-US" altLang="en-US" sz="2800" dirty="0">
                <a:solidFill>
                  <a:srgbClr val="444950"/>
                </a:solidFill>
                <a:latin typeface="Times New Roman" panose="02020603050405020304" pitchFamily="18" charset="0"/>
                <a:cs typeface="Times New Roman" panose="02020603050405020304" pitchFamily="18" charset="0"/>
              </a:rPr>
              <a:t> </a:t>
            </a:r>
            <a:r>
              <a:rPr lang="en-US" altLang="en-US" sz="2800" dirty="0" err="1">
                <a:solidFill>
                  <a:srgbClr val="444950"/>
                </a:solidFill>
                <a:latin typeface="Times New Roman" panose="02020603050405020304" pitchFamily="18" charset="0"/>
                <a:cs typeface="Times New Roman" panose="02020603050405020304" pitchFamily="18" charset="0"/>
              </a:rPr>
              <a:t>chuỗi</a:t>
            </a:r>
            <a:r>
              <a:rPr lang="en-US" altLang="en-US" sz="2800" dirty="0">
                <a:solidFill>
                  <a:srgbClr val="444950"/>
                </a:solidFill>
                <a:latin typeface="Times New Roman" panose="02020603050405020304" pitchFamily="18" charset="0"/>
                <a:cs typeface="Times New Roman" panose="02020603050405020304" pitchFamily="18" charset="0"/>
              </a:rPr>
              <a:t> </a:t>
            </a:r>
            <a:r>
              <a:rPr lang="en-US" altLang="en-US" sz="2800" dirty="0" err="1">
                <a:solidFill>
                  <a:srgbClr val="444950"/>
                </a:solidFill>
                <a:latin typeface="Times New Roman" panose="02020603050405020304" pitchFamily="18" charset="0"/>
                <a:cs typeface="Times New Roman" panose="02020603050405020304" pitchFamily="18" charset="0"/>
              </a:rPr>
              <a:t>kí</a:t>
            </a:r>
            <a:r>
              <a:rPr lang="en-US" altLang="en-US" sz="2800" dirty="0">
                <a:solidFill>
                  <a:srgbClr val="444950"/>
                </a:solidFill>
                <a:latin typeface="Times New Roman" panose="02020603050405020304" pitchFamily="18" charset="0"/>
                <a:cs typeface="Times New Roman" panose="02020603050405020304" pitchFamily="18" charset="0"/>
              </a:rPr>
              <a:t> </a:t>
            </a:r>
            <a:r>
              <a:rPr lang="en-US" altLang="en-US" sz="2800" dirty="0" err="1" smtClean="0">
                <a:solidFill>
                  <a:srgbClr val="444950"/>
                </a:solidFill>
                <a:latin typeface="Times New Roman" panose="02020603050405020304" pitchFamily="18" charset="0"/>
                <a:cs typeface="Times New Roman" panose="02020603050405020304" pitchFamily="18" charset="0"/>
              </a:rPr>
              <a:t>tự</a:t>
            </a:r>
            <a:endParaRPr lang="vi-VN" altLang="en-US" sz="2800" dirty="0">
              <a:solidFill>
                <a:srgbClr val="444950"/>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vi-VN" altLang="en-US" sz="2800" dirty="0">
                <a:solidFill>
                  <a:srgbClr val="444950"/>
                </a:solidFill>
                <a:latin typeface="Times New Roman" panose="02020603050405020304" pitchFamily="18" charset="0"/>
                <a:cs typeface="Times New Roman" panose="02020603050405020304" pitchFamily="18" charset="0"/>
              </a:rPr>
              <a:t> </a:t>
            </a:r>
            <a:r>
              <a:rPr lang="vi-VN" altLang="en-US" sz="2800" dirty="0" smtClean="0">
                <a:solidFill>
                  <a:srgbClr val="444950"/>
                </a:solidFill>
                <a:latin typeface="Times New Roman" panose="02020603050405020304" pitchFamily="18" charset="0"/>
                <a:cs typeface="Times New Roman" panose="02020603050405020304" pitchFamily="18" charset="0"/>
              </a:rPr>
              <a:t>    </a:t>
            </a:r>
            <a:r>
              <a:rPr lang="en-US" altLang="en-US" sz="2800" dirty="0" smtClean="0">
                <a:solidFill>
                  <a:srgbClr val="444950"/>
                </a:solidFill>
                <a:latin typeface="Times New Roman" panose="02020603050405020304" pitchFamily="18" charset="0"/>
                <a:cs typeface="Times New Roman" panose="02020603050405020304" pitchFamily="18" charset="0"/>
              </a:rPr>
              <a:t>* </a:t>
            </a:r>
            <a:r>
              <a:rPr lang="en-US" altLang="en-US" sz="2800" dirty="0" err="1">
                <a:solidFill>
                  <a:srgbClr val="444950"/>
                </a:solidFill>
                <a:latin typeface="Times New Roman" panose="02020603050405020304" pitchFamily="18" charset="0"/>
                <a:cs typeface="Times New Roman" panose="02020603050405020304" pitchFamily="18" charset="0"/>
              </a:rPr>
              <a:t>Xuất</a:t>
            </a:r>
            <a:r>
              <a:rPr lang="en-US" altLang="en-US" sz="2800" dirty="0">
                <a:solidFill>
                  <a:srgbClr val="444950"/>
                </a:solidFill>
                <a:latin typeface="Times New Roman" panose="02020603050405020304" pitchFamily="18" charset="0"/>
                <a:cs typeface="Times New Roman" panose="02020603050405020304" pitchFamily="18" charset="0"/>
              </a:rPr>
              <a:t> </a:t>
            </a:r>
            <a:r>
              <a:rPr lang="en-US" altLang="en-US" sz="2800" dirty="0" err="1">
                <a:solidFill>
                  <a:srgbClr val="444950"/>
                </a:solidFill>
                <a:latin typeface="Times New Roman" panose="02020603050405020304" pitchFamily="18" charset="0"/>
                <a:cs typeface="Times New Roman" panose="02020603050405020304" pitchFamily="18" charset="0"/>
              </a:rPr>
              <a:t>ra</a:t>
            </a:r>
            <a:r>
              <a:rPr lang="en-US" altLang="en-US" sz="2800" dirty="0">
                <a:solidFill>
                  <a:srgbClr val="444950"/>
                </a:solidFill>
                <a:latin typeface="Times New Roman" panose="02020603050405020304" pitchFamily="18" charset="0"/>
                <a:cs typeface="Times New Roman" panose="02020603050405020304" pitchFamily="18" charset="0"/>
              </a:rPr>
              <a:t> </a:t>
            </a:r>
            <a:r>
              <a:rPr lang="en-US" altLang="en-US" sz="2800" dirty="0" err="1">
                <a:solidFill>
                  <a:srgbClr val="444950"/>
                </a:solidFill>
                <a:latin typeface="Times New Roman" panose="02020603050405020304" pitchFamily="18" charset="0"/>
                <a:cs typeface="Times New Roman" panose="02020603050405020304" pitchFamily="18" charset="0"/>
              </a:rPr>
              <a:t>chuỗi</a:t>
            </a:r>
            <a:r>
              <a:rPr lang="en-US" altLang="en-US" sz="2800" dirty="0">
                <a:solidFill>
                  <a:srgbClr val="444950"/>
                </a:solidFill>
                <a:latin typeface="Times New Roman" panose="02020603050405020304" pitchFamily="18" charset="0"/>
                <a:cs typeface="Times New Roman" panose="02020603050405020304" pitchFamily="18" charset="0"/>
              </a:rPr>
              <a:t> </a:t>
            </a:r>
            <a:r>
              <a:rPr lang="en-US" altLang="en-US" sz="2800" dirty="0" err="1">
                <a:solidFill>
                  <a:srgbClr val="444950"/>
                </a:solidFill>
                <a:latin typeface="Times New Roman" panose="02020603050405020304" pitchFamily="18" charset="0"/>
                <a:cs typeface="Times New Roman" panose="02020603050405020304" pitchFamily="18" charset="0"/>
              </a:rPr>
              <a:t>đã</a:t>
            </a:r>
            <a:r>
              <a:rPr lang="en-US" altLang="en-US" sz="2800" dirty="0">
                <a:solidFill>
                  <a:srgbClr val="444950"/>
                </a:solidFill>
                <a:latin typeface="Times New Roman" panose="02020603050405020304" pitchFamily="18" charset="0"/>
                <a:cs typeface="Times New Roman" panose="02020603050405020304" pitchFamily="18" charset="0"/>
              </a:rPr>
              <a:t> </a:t>
            </a:r>
            <a:r>
              <a:rPr lang="en-US" altLang="en-US" sz="2800" dirty="0" err="1">
                <a:solidFill>
                  <a:srgbClr val="444950"/>
                </a:solidFill>
                <a:latin typeface="Times New Roman" panose="02020603050405020304" pitchFamily="18" charset="0"/>
                <a:cs typeface="Times New Roman" panose="02020603050405020304" pitchFamily="18" charset="0"/>
              </a:rPr>
              <a:t>được</a:t>
            </a:r>
            <a:r>
              <a:rPr lang="en-US" altLang="en-US" sz="2800" dirty="0">
                <a:solidFill>
                  <a:srgbClr val="444950"/>
                </a:solidFill>
                <a:latin typeface="Times New Roman" panose="02020603050405020304" pitchFamily="18" charset="0"/>
                <a:cs typeface="Times New Roman" panose="02020603050405020304" pitchFamily="18" charset="0"/>
              </a:rPr>
              <a:t> </a:t>
            </a:r>
            <a:r>
              <a:rPr lang="en-US" altLang="en-US" sz="2800" dirty="0" err="1">
                <a:solidFill>
                  <a:srgbClr val="444950"/>
                </a:solidFill>
                <a:latin typeface="Times New Roman" panose="02020603050405020304" pitchFamily="18" charset="0"/>
                <a:cs typeface="Times New Roman" panose="02020603050405020304" pitchFamily="18" charset="0"/>
              </a:rPr>
              <a:t>biến</a:t>
            </a:r>
            <a:r>
              <a:rPr lang="en-US" altLang="en-US" sz="2800" dirty="0">
                <a:solidFill>
                  <a:srgbClr val="444950"/>
                </a:solidFill>
                <a:latin typeface="Times New Roman" panose="02020603050405020304" pitchFamily="18" charset="0"/>
                <a:cs typeface="Times New Roman" panose="02020603050405020304" pitchFamily="18" charset="0"/>
              </a:rPr>
              <a:t> </a:t>
            </a:r>
            <a:r>
              <a:rPr lang="en-US" altLang="en-US" sz="2800" dirty="0" err="1">
                <a:solidFill>
                  <a:srgbClr val="444950"/>
                </a:solidFill>
                <a:latin typeface="Times New Roman" panose="02020603050405020304" pitchFamily="18" charset="0"/>
                <a:cs typeface="Times New Roman" panose="02020603050405020304" pitchFamily="18" charset="0"/>
              </a:rPr>
              <a:t>đổi</a:t>
            </a:r>
            <a:r>
              <a:rPr lang="en-US" altLang="en-US" sz="2800" dirty="0">
                <a:solidFill>
                  <a:srgbClr val="444950"/>
                </a:solidFill>
                <a:latin typeface="Times New Roman" panose="02020603050405020304" pitchFamily="18" charset="0"/>
                <a:cs typeface="Times New Roman" panose="02020603050405020304" pitchFamily="18" charset="0"/>
              </a:rPr>
              <a:t> </a:t>
            </a:r>
            <a:r>
              <a:rPr lang="en-US" altLang="en-US" sz="2800" dirty="0" err="1">
                <a:solidFill>
                  <a:srgbClr val="444950"/>
                </a:solidFill>
                <a:latin typeface="Times New Roman" panose="02020603050405020304" pitchFamily="18" charset="0"/>
                <a:cs typeface="Times New Roman" panose="02020603050405020304" pitchFamily="18" charset="0"/>
              </a:rPr>
              <a:t>thành</a:t>
            </a:r>
            <a:r>
              <a:rPr lang="en-US" altLang="en-US" sz="2800" dirty="0">
                <a:solidFill>
                  <a:srgbClr val="444950"/>
                </a:solidFill>
                <a:latin typeface="Times New Roman" panose="02020603050405020304" pitchFamily="18" charset="0"/>
                <a:cs typeface="Times New Roman" panose="02020603050405020304" pitchFamily="18" charset="0"/>
              </a:rPr>
              <a:t> </a:t>
            </a:r>
            <a:r>
              <a:rPr lang="en-US" altLang="en-US" sz="2800" dirty="0" err="1">
                <a:solidFill>
                  <a:srgbClr val="444950"/>
                </a:solidFill>
                <a:latin typeface="Times New Roman" panose="02020603050405020304" pitchFamily="18" charset="0"/>
                <a:cs typeface="Times New Roman" panose="02020603050405020304" pitchFamily="18" charset="0"/>
              </a:rPr>
              <a:t>kiểu</a:t>
            </a:r>
            <a:r>
              <a:rPr lang="en-US" altLang="en-US" sz="2800" dirty="0">
                <a:solidFill>
                  <a:srgbClr val="444950"/>
                </a:solidFill>
                <a:latin typeface="Times New Roman" panose="02020603050405020304" pitchFamily="18" charset="0"/>
                <a:cs typeface="Times New Roman" panose="02020603050405020304" pitchFamily="18" charset="0"/>
              </a:rPr>
              <a:t> </a:t>
            </a:r>
            <a:r>
              <a:rPr lang="en-US" altLang="en-US" sz="2800" dirty="0" err="1">
                <a:solidFill>
                  <a:srgbClr val="444950"/>
                </a:solidFill>
                <a:latin typeface="Times New Roman" panose="02020603050405020304" pitchFamily="18" charset="0"/>
                <a:cs typeface="Times New Roman" panose="02020603050405020304" pitchFamily="18" charset="0"/>
              </a:rPr>
              <a:t>chuỗi</a:t>
            </a:r>
            <a:r>
              <a:rPr lang="en-US" altLang="en-US" sz="2800" dirty="0">
                <a:solidFill>
                  <a:srgbClr val="444950"/>
                </a:solidFill>
                <a:latin typeface="Times New Roman" panose="02020603050405020304" pitchFamily="18" charset="0"/>
                <a:cs typeface="Times New Roman" panose="02020603050405020304" pitchFamily="18" charset="0"/>
              </a:rPr>
              <a:t> in </a:t>
            </a:r>
            <a:r>
              <a:rPr lang="en-US" altLang="en-US" sz="2800" dirty="0" err="1">
                <a:solidFill>
                  <a:srgbClr val="444950"/>
                </a:solidFill>
                <a:latin typeface="Times New Roman" panose="02020603050405020304" pitchFamily="18" charset="0"/>
                <a:cs typeface="Times New Roman" panose="02020603050405020304" pitchFamily="18" charset="0"/>
              </a:rPr>
              <a:t>hoa</a:t>
            </a:r>
            <a:r>
              <a:rPr lang="en-US" altLang="en-US" sz="2800" dirty="0">
                <a:solidFill>
                  <a:srgbClr val="444950"/>
                </a:solidFill>
                <a:latin typeface="Times New Roman" panose="02020603050405020304" pitchFamily="18" charset="0"/>
                <a:cs typeface="Times New Roman" panose="02020603050405020304" pitchFamily="18" charset="0"/>
              </a:rPr>
              <a:t> </a:t>
            </a:r>
            <a:endParaRPr lang="vi-VN" altLang="en-US" sz="2800" dirty="0" smtClean="0">
              <a:solidFill>
                <a:srgbClr val="4449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19884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71006"/>
          </a:xfrm>
        </p:spPr>
        <p:txBody>
          <a:bodyPr/>
          <a:lstStyle/>
          <a:p>
            <a:pPr algn="ctr"/>
            <a:r>
              <a:rPr lang="en-US" dirty="0" err="1">
                <a:solidFill>
                  <a:srgbClr val="FF0000"/>
                </a:solidFill>
                <a:latin typeface="Times New Roman" panose="02020603050405020304" pitchFamily="18" charset="0"/>
                <a:cs typeface="Times New Roman" panose="02020603050405020304" pitchFamily="18" charset="0"/>
              </a:rPr>
              <a:t>Phân</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tích</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cách</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giải</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quyết</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đề</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tài</a:t>
            </a:r>
            <a:endParaRPr lang="en-US" dirty="0"/>
          </a:p>
        </p:txBody>
      </p:sp>
      <p:sp>
        <p:nvSpPr>
          <p:cNvPr id="3" name="Content Placeholder 2"/>
          <p:cNvSpPr>
            <a:spLocks noGrp="1"/>
          </p:cNvSpPr>
          <p:nvPr>
            <p:ph idx="1"/>
          </p:nvPr>
        </p:nvSpPr>
        <p:spPr>
          <a:xfrm>
            <a:off x="777818" y="1404849"/>
            <a:ext cx="9320776" cy="5042647"/>
          </a:xfrm>
        </p:spPr>
        <p:txBody>
          <a:bodyPr>
            <a:normAutofit/>
          </a:bodyPr>
          <a:lstStyle/>
          <a:p>
            <a:pPr marL="0" lvl="0" indent="0" defTabSz="914400" eaLnBrk="0" fontAlgn="base" hangingPunct="0">
              <a:spcBef>
                <a:spcPct val="0"/>
              </a:spcBef>
              <a:spcAft>
                <a:spcPct val="0"/>
              </a:spcAft>
              <a:buClrTx/>
              <a:buSzTx/>
              <a:buNone/>
            </a:pPr>
            <a:r>
              <a:rPr lang="en-US" altLang="en-US" sz="2800" dirty="0" err="1">
                <a:solidFill>
                  <a:srgbClr val="444950"/>
                </a:solidFill>
                <a:latin typeface="Times New Roman" panose="02020603050405020304" pitchFamily="18" charset="0"/>
                <a:cs typeface="Times New Roman" panose="02020603050405020304" pitchFamily="18" charset="0"/>
              </a:rPr>
              <a:t>Công</a:t>
            </a:r>
            <a:r>
              <a:rPr lang="en-US" altLang="en-US" sz="2800" dirty="0">
                <a:solidFill>
                  <a:srgbClr val="444950"/>
                </a:solidFill>
                <a:latin typeface="Times New Roman" panose="02020603050405020304" pitchFamily="18" charset="0"/>
                <a:cs typeface="Times New Roman" panose="02020603050405020304" pitchFamily="18" charset="0"/>
              </a:rPr>
              <a:t> </a:t>
            </a:r>
            <a:r>
              <a:rPr lang="en-US" altLang="en-US" sz="2800" dirty="0" err="1">
                <a:solidFill>
                  <a:srgbClr val="444950"/>
                </a:solidFill>
                <a:latin typeface="Times New Roman" panose="02020603050405020304" pitchFamily="18" charset="0"/>
                <a:cs typeface="Times New Roman" panose="02020603050405020304" pitchFamily="18" charset="0"/>
              </a:rPr>
              <a:t>việc</a:t>
            </a:r>
            <a:r>
              <a:rPr lang="en-US" altLang="en-US" sz="2800" dirty="0">
                <a:solidFill>
                  <a:srgbClr val="444950"/>
                </a:solidFill>
                <a:latin typeface="Times New Roman" panose="02020603050405020304" pitchFamily="18" charset="0"/>
                <a:cs typeface="Times New Roman" panose="02020603050405020304" pitchFamily="18" charset="0"/>
              </a:rPr>
              <a:t> </a:t>
            </a:r>
            <a:r>
              <a:rPr lang="en-US" altLang="en-US" sz="2800" dirty="0" err="1">
                <a:solidFill>
                  <a:srgbClr val="444950"/>
                </a:solidFill>
                <a:latin typeface="Times New Roman" panose="02020603050405020304" pitchFamily="18" charset="0"/>
                <a:cs typeface="Times New Roman" panose="02020603050405020304" pitchFamily="18" charset="0"/>
              </a:rPr>
              <a:t>của</a:t>
            </a:r>
            <a:r>
              <a:rPr lang="en-US" altLang="en-US" sz="2800" dirty="0">
                <a:solidFill>
                  <a:srgbClr val="444950"/>
                </a:solidFill>
                <a:latin typeface="Times New Roman" panose="02020603050405020304" pitchFamily="18" charset="0"/>
                <a:cs typeface="Times New Roman" panose="02020603050405020304" pitchFamily="18" charset="0"/>
              </a:rPr>
              <a:t> </a:t>
            </a:r>
            <a:r>
              <a:rPr lang="en-US" altLang="en-US" sz="2800" dirty="0" err="1">
                <a:solidFill>
                  <a:srgbClr val="444950"/>
                </a:solidFill>
                <a:latin typeface="Times New Roman" panose="02020603050405020304" pitchFamily="18" charset="0"/>
                <a:cs typeface="Times New Roman" panose="02020603050405020304" pitchFamily="18" charset="0"/>
              </a:rPr>
              <a:t>từng</a:t>
            </a:r>
            <a:r>
              <a:rPr lang="en-US" altLang="en-US" sz="2800" dirty="0">
                <a:solidFill>
                  <a:srgbClr val="444950"/>
                </a:solidFill>
                <a:latin typeface="Times New Roman" panose="02020603050405020304" pitchFamily="18" charset="0"/>
                <a:cs typeface="Times New Roman" panose="02020603050405020304" pitchFamily="18" charset="0"/>
              </a:rPr>
              <a:t> </a:t>
            </a:r>
            <a:r>
              <a:rPr lang="en-US" altLang="en-US" sz="2800" dirty="0" err="1">
                <a:solidFill>
                  <a:srgbClr val="444950"/>
                </a:solidFill>
                <a:latin typeface="Times New Roman" panose="02020603050405020304" pitchFamily="18" charset="0"/>
                <a:cs typeface="Times New Roman" panose="02020603050405020304" pitchFamily="18" charset="0"/>
              </a:rPr>
              <a:t>phương</a:t>
            </a:r>
            <a:r>
              <a:rPr lang="en-US" altLang="en-US" sz="2800" dirty="0">
                <a:solidFill>
                  <a:srgbClr val="444950"/>
                </a:solidFill>
                <a:latin typeface="Times New Roman" panose="02020603050405020304" pitchFamily="18" charset="0"/>
                <a:cs typeface="Times New Roman" panose="02020603050405020304" pitchFamily="18" charset="0"/>
              </a:rPr>
              <a:t> </a:t>
            </a:r>
            <a:r>
              <a:rPr lang="en-US" altLang="en-US" sz="2800" dirty="0" err="1">
                <a:solidFill>
                  <a:srgbClr val="444950"/>
                </a:solidFill>
                <a:latin typeface="Times New Roman" panose="02020603050405020304" pitchFamily="18" charset="0"/>
                <a:cs typeface="Times New Roman" panose="02020603050405020304" pitchFamily="18" charset="0"/>
              </a:rPr>
              <a:t>thức</a:t>
            </a:r>
            <a:r>
              <a:rPr lang="en-US" altLang="en-US" sz="2800" dirty="0">
                <a:solidFill>
                  <a:srgbClr val="444950"/>
                </a:solidFill>
                <a:latin typeface="Times New Roman" panose="02020603050405020304" pitchFamily="18" charset="0"/>
                <a:cs typeface="Times New Roman" panose="02020603050405020304" pitchFamily="18" charset="0"/>
              </a:rPr>
              <a:t> </a:t>
            </a:r>
            <a:r>
              <a:rPr lang="en-US" altLang="en-US" sz="2800" dirty="0" err="1">
                <a:solidFill>
                  <a:srgbClr val="444950"/>
                </a:solidFill>
                <a:latin typeface="Times New Roman" panose="02020603050405020304" pitchFamily="18" charset="0"/>
                <a:cs typeface="Times New Roman" panose="02020603050405020304" pitchFamily="18" charset="0"/>
              </a:rPr>
              <a:t>như</a:t>
            </a:r>
            <a:r>
              <a:rPr lang="en-US" altLang="en-US" sz="2800" dirty="0">
                <a:solidFill>
                  <a:srgbClr val="444950"/>
                </a:solidFill>
                <a:latin typeface="Times New Roman" panose="02020603050405020304" pitchFamily="18" charset="0"/>
                <a:cs typeface="Times New Roman" panose="02020603050405020304" pitchFamily="18" charset="0"/>
              </a:rPr>
              <a:t> </a:t>
            </a:r>
            <a:r>
              <a:rPr lang="en-US" altLang="en-US" sz="2800" dirty="0" err="1">
                <a:solidFill>
                  <a:srgbClr val="444950"/>
                </a:solidFill>
                <a:latin typeface="Times New Roman" panose="02020603050405020304" pitchFamily="18" charset="0"/>
                <a:cs typeface="Times New Roman" panose="02020603050405020304" pitchFamily="18" charset="0"/>
              </a:rPr>
              <a:t>sau</a:t>
            </a:r>
            <a:r>
              <a:rPr lang="en-US" altLang="en-US" sz="2800" dirty="0">
                <a:solidFill>
                  <a:srgbClr val="444950"/>
                </a:solidFill>
                <a:latin typeface="Times New Roman" panose="02020603050405020304" pitchFamily="18" charset="0"/>
                <a:cs typeface="Times New Roman" panose="02020603050405020304" pitchFamily="18" charset="0"/>
              </a:rPr>
              <a:t>: </a:t>
            </a:r>
            <a:endParaRPr lang="vi-VN" altLang="en-US" sz="2800" dirty="0">
              <a:solidFill>
                <a:srgbClr val="444950"/>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sz="2800" dirty="0" err="1">
                <a:solidFill>
                  <a:srgbClr val="444950"/>
                </a:solidFill>
                <a:latin typeface="Times New Roman" panose="02020603050405020304" pitchFamily="18" charset="0"/>
                <a:cs typeface="Times New Roman" panose="02020603050405020304" pitchFamily="18" charset="0"/>
              </a:rPr>
              <a:t>Phương</a:t>
            </a:r>
            <a:r>
              <a:rPr lang="en-US" altLang="en-US" sz="2800" dirty="0">
                <a:solidFill>
                  <a:srgbClr val="444950"/>
                </a:solidFill>
                <a:latin typeface="Times New Roman" panose="02020603050405020304" pitchFamily="18" charset="0"/>
                <a:cs typeface="Times New Roman" panose="02020603050405020304" pitchFamily="18" charset="0"/>
              </a:rPr>
              <a:t> </a:t>
            </a:r>
            <a:r>
              <a:rPr lang="en-US" altLang="en-US" sz="2800" dirty="0" err="1">
                <a:solidFill>
                  <a:srgbClr val="444950"/>
                </a:solidFill>
                <a:latin typeface="Times New Roman" panose="02020603050405020304" pitchFamily="18" charset="0"/>
                <a:cs typeface="Times New Roman" panose="02020603050405020304" pitchFamily="18" charset="0"/>
              </a:rPr>
              <a:t>thức</a:t>
            </a:r>
            <a:r>
              <a:rPr lang="en-US" altLang="en-US" sz="2800" dirty="0">
                <a:solidFill>
                  <a:srgbClr val="444950"/>
                </a:solidFill>
                <a:latin typeface="Times New Roman" panose="02020603050405020304" pitchFamily="18" charset="0"/>
                <a:cs typeface="Times New Roman" panose="02020603050405020304" pitchFamily="18" charset="0"/>
              </a:rPr>
              <a:t> </a:t>
            </a:r>
            <a:r>
              <a:rPr lang="en-US" altLang="en-US" sz="2800" dirty="0" err="1" smtClean="0">
                <a:solidFill>
                  <a:srgbClr val="444950"/>
                </a:solidFill>
                <a:latin typeface="Times New Roman" panose="02020603050405020304" pitchFamily="18" charset="0"/>
                <a:cs typeface="Times New Roman" panose="02020603050405020304" pitchFamily="18" charset="0"/>
              </a:rPr>
              <a:t>chuẩn</a:t>
            </a:r>
            <a:r>
              <a:rPr lang="en-US" altLang="en-US" sz="2800" dirty="0" smtClean="0">
                <a:solidFill>
                  <a:srgbClr val="444950"/>
                </a:solidFill>
                <a:latin typeface="Times New Roman" panose="02020603050405020304" pitchFamily="18" charset="0"/>
                <a:cs typeface="Times New Roman" panose="02020603050405020304" pitchFamily="18" charset="0"/>
              </a:rPr>
              <a:t> </a:t>
            </a:r>
            <a:r>
              <a:rPr lang="en-US" altLang="en-US" sz="2800" dirty="0" err="1" smtClean="0">
                <a:solidFill>
                  <a:srgbClr val="444950"/>
                </a:solidFill>
                <a:latin typeface="Times New Roman" panose="02020603050405020304" pitchFamily="18" charset="0"/>
                <a:cs typeface="Times New Roman" panose="02020603050405020304" pitchFamily="18" charset="0"/>
              </a:rPr>
              <a:t>hóa</a:t>
            </a:r>
            <a:r>
              <a:rPr lang="en-US" altLang="en-US" sz="2800" dirty="0" smtClean="0">
                <a:solidFill>
                  <a:srgbClr val="444950"/>
                </a:solidFill>
                <a:latin typeface="Times New Roman" panose="02020603050405020304" pitchFamily="18" charset="0"/>
                <a:cs typeface="Times New Roman" panose="02020603050405020304" pitchFamily="18" charset="0"/>
              </a:rPr>
              <a:t> </a:t>
            </a:r>
            <a:r>
              <a:rPr lang="en-US" altLang="en-US" sz="2800" dirty="0" err="1" smtClean="0">
                <a:solidFill>
                  <a:srgbClr val="444950"/>
                </a:solidFill>
                <a:latin typeface="Times New Roman" panose="02020603050405020304" pitchFamily="18" charset="0"/>
                <a:cs typeface="Times New Roman" panose="02020603050405020304" pitchFamily="18" charset="0"/>
              </a:rPr>
              <a:t>xâu</a:t>
            </a:r>
            <a:r>
              <a:rPr lang="en-US" altLang="en-US" sz="2800" dirty="0" smtClean="0">
                <a:solidFill>
                  <a:srgbClr val="444950"/>
                </a:solidFill>
                <a:latin typeface="Times New Roman" panose="02020603050405020304" pitchFamily="18" charset="0"/>
                <a:cs typeface="Times New Roman" panose="02020603050405020304" pitchFamily="18" charset="0"/>
              </a:rPr>
              <a:t> </a:t>
            </a:r>
            <a:r>
              <a:rPr lang="en-US" altLang="en-US" sz="2800" dirty="0" err="1" smtClean="0">
                <a:solidFill>
                  <a:srgbClr val="444950"/>
                </a:solidFill>
                <a:latin typeface="Times New Roman" panose="02020603050405020304" pitchFamily="18" charset="0"/>
                <a:cs typeface="Times New Roman" panose="02020603050405020304" pitchFamily="18" charset="0"/>
              </a:rPr>
              <a:t>ký</a:t>
            </a:r>
            <a:r>
              <a:rPr lang="en-US" altLang="en-US" sz="2800" dirty="0" smtClean="0">
                <a:solidFill>
                  <a:srgbClr val="444950"/>
                </a:solidFill>
                <a:latin typeface="Times New Roman" panose="02020603050405020304" pitchFamily="18" charset="0"/>
                <a:cs typeface="Times New Roman" panose="02020603050405020304" pitchFamily="18" charset="0"/>
              </a:rPr>
              <a:t> </a:t>
            </a:r>
            <a:r>
              <a:rPr lang="en-US" altLang="en-US" sz="2800" dirty="0" err="1" smtClean="0">
                <a:solidFill>
                  <a:srgbClr val="444950"/>
                </a:solidFill>
                <a:latin typeface="Times New Roman" panose="02020603050405020304" pitchFamily="18" charset="0"/>
                <a:cs typeface="Times New Roman" panose="02020603050405020304" pitchFamily="18" charset="0"/>
              </a:rPr>
              <a:t>tự</a:t>
            </a:r>
            <a:r>
              <a:rPr lang="en-US" altLang="en-US" sz="2800" dirty="0" smtClean="0">
                <a:solidFill>
                  <a:srgbClr val="444950"/>
                </a:solidFill>
                <a:latin typeface="Times New Roman" panose="02020603050405020304" pitchFamily="18" charset="0"/>
                <a:cs typeface="Times New Roman" panose="02020603050405020304" pitchFamily="18" charset="0"/>
              </a:rPr>
              <a:t>: </a:t>
            </a:r>
            <a:endParaRPr lang="vi-VN" altLang="en-US" sz="2800" dirty="0">
              <a:solidFill>
                <a:srgbClr val="444950"/>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sz="2800" dirty="0">
                <a:solidFill>
                  <a:srgbClr val="444950"/>
                </a:solidFill>
                <a:latin typeface="Times New Roman" panose="02020603050405020304" pitchFamily="18" charset="0"/>
                <a:cs typeface="Times New Roman" panose="02020603050405020304" pitchFamily="18" charset="0"/>
              </a:rPr>
              <a:t>+ </a:t>
            </a:r>
            <a:r>
              <a:rPr lang="en-US" altLang="en-US" sz="2800" dirty="0" err="1">
                <a:solidFill>
                  <a:srgbClr val="444950"/>
                </a:solidFill>
                <a:latin typeface="Times New Roman" panose="02020603050405020304" pitchFamily="18" charset="0"/>
                <a:cs typeface="Times New Roman" panose="02020603050405020304" pitchFamily="18" charset="0"/>
              </a:rPr>
              <a:t>Khởi</a:t>
            </a:r>
            <a:r>
              <a:rPr lang="en-US" altLang="en-US" sz="2800" dirty="0">
                <a:solidFill>
                  <a:srgbClr val="444950"/>
                </a:solidFill>
                <a:latin typeface="Times New Roman" panose="02020603050405020304" pitchFamily="18" charset="0"/>
                <a:cs typeface="Times New Roman" panose="02020603050405020304" pitchFamily="18" charset="0"/>
              </a:rPr>
              <a:t> </a:t>
            </a:r>
            <a:r>
              <a:rPr lang="en-US" altLang="en-US" sz="2800" dirty="0" err="1">
                <a:solidFill>
                  <a:srgbClr val="444950"/>
                </a:solidFill>
                <a:latin typeface="Times New Roman" panose="02020603050405020304" pitchFamily="18" charset="0"/>
                <a:cs typeface="Times New Roman" panose="02020603050405020304" pitchFamily="18" charset="0"/>
              </a:rPr>
              <a:t>tạo</a:t>
            </a:r>
            <a:r>
              <a:rPr lang="en-US" altLang="en-US" sz="2800" dirty="0">
                <a:solidFill>
                  <a:srgbClr val="444950"/>
                </a:solidFill>
                <a:latin typeface="Times New Roman" panose="02020603050405020304" pitchFamily="18" charset="0"/>
                <a:cs typeface="Times New Roman" panose="02020603050405020304" pitchFamily="18" charset="0"/>
              </a:rPr>
              <a:t> </a:t>
            </a:r>
            <a:r>
              <a:rPr lang="en-US" altLang="en-US" sz="2800" dirty="0" err="1">
                <a:solidFill>
                  <a:srgbClr val="444950"/>
                </a:solidFill>
                <a:latin typeface="Times New Roman" panose="02020603050405020304" pitchFamily="18" charset="0"/>
                <a:cs typeface="Times New Roman" panose="02020603050405020304" pitchFamily="18" charset="0"/>
              </a:rPr>
              <a:t>phương</a:t>
            </a:r>
            <a:r>
              <a:rPr lang="en-US" altLang="en-US" sz="2800" dirty="0">
                <a:solidFill>
                  <a:srgbClr val="444950"/>
                </a:solidFill>
                <a:latin typeface="Times New Roman" panose="02020603050405020304" pitchFamily="18" charset="0"/>
                <a:cs typeface="Times New Roman" panose="02020603050405020304" pitchFamily="18" charset="0"/>
              </a:rPr>
              <a:t> </a:t>
            </a:r>
            <a:r>
              <a:rPr lang="en-US" altLang="en-US" sz="2800" dirty="0" err="1" smtClean="0">
                <a:solidFill>
                  <a:srgbClr val="444950"/>
                </a:solidFill>
                <a:latin typeface="Times New Roman" panose="02020603050405020304" pitchFamily="18" charset="0"/>
                <a:cs typeface="Times New Roman" panose="02020603050405020304" pitchFamily="18" charset="0"/>
              </a:rPr>
              <a:t>thức</a:t>
            </a:r>
            <a:r>
              <a:rPr lang="vi-VN" altLang="en-US" sz="2800" dirty="0" smtClean="0">
                <a:solidFill>
                  <a:srgbClr val="444950"/>
                </a:solidFill>
                <a:latin typeface="Times New Roman" panose="02020603050405020304" pitchFamily="18" charset="0"/>
                <a:cs typeface="Times New Roman" panose="02020603050405020304" pitchFamily="18" charset="0"/>
              </a:rPr>
              <a:t> một phương thức</a:t>
            </a:r>
            <a:r>
              <a:rPr lang="en-US" altLang="en-US" sz="2800" dirty="0" smtClean="0">
                <a:solidFill>
                  <a:srgbClr val="444950"/>
                </a:solidFill>
                <a:latin typeface="Times New Roman" panose="02020603050405020304" pitchFamily="18" charset="0"/>
                <a:cs typeface="Times New Roman" panose="02020603050405020304" pitchFamily="18" charset="0"/>
              </a:rPr>
              <a:t> </a:t>
            </a:r>
            <a:r>
              <a:rPr lang="en-US" altLang="en-US" sz="2800" dirty="0" err="1">
                <a:solidFill>
                  <a:srgbClr val="444950"/>
                </a:solidFill>
                <a:latin typeface="Times New Roman" panose="02020603050405020304" pitchFamily="18" charset="0"/>
                <a:cs typeface="Times New Roman" panose="02020603050405020304" pitchFamily="18" charset="0"/>
              </a:rPr>
              <a:t>với</a:t>
            </a:r>
            <a:r>
              <a:rPr lang="en-US" altLang="en-US" sz="2800" dirty="0">
                <a:solidFill>
                  <a:srgbClr val="444950"/>
                </a:solidFill>
                <a:latin typeface="Times New Roman" panose="02020603050405020304" pitchFamily="18" charset="0"/>
                <a:cs typeface="Times New Roman" panose="02020603050405020304" pitchFamily="18" charset="0"/>
              </a:rPr>
              <a:t> </a:t>
            </a:r>
            <a:r>
              <a:rPr lang="en-US" altLang="en-US" sz="2800" dirty="0" err="1">
                <a:solidFill>
                  <a:srgbClr val="444950"/>
                </a:solidFill>
                <a:latin typeface="Times New Roman" panose="02020603050405020304" pitchFamily="18" charset="0"/>
                <a:cs typeface="Times New Roman" panose="02020603050405020304" pitchFamily="18" charset="0"/>
              </a:rPr>
              <a:t>chuỗi</a:t>
            </a:r>
            <a:r>
              <a:rPr lang="en-US" altLang="en-US" sz="2800" dirty="0">
                <a:solidFill>
                  <a:srgbClr val="444950"/>
                </a:solidFill>
                <a:latin typeface="Times New Roman" panose="02020603050405020304" pitchFamily="18" charset="0"/>
                <a:cs typeface="Times New Roman" panose="02020603050405020304" pitchFamily="18" charset="0"/>
              </a:rPr>
              <a:t> </a:t>
            </a:r>
            <a:r>
              <a:rPr lang="en-US" altLang="en-US" sz="2800" dirty="0" err="1">
                <a:solidFill>
                  <a:srgbClr val="444950"/>
                </a:solidFill>
                <a:latin typeface="Times New Roman" panose="02020603050405020304" pitchFamily="18" charset="0"/>
                <a:cs typeface="Times New Roman" panose="02020603050405020304" pitchFamily="18" charset="0"/>
              </a:rPr>
              <a:t>kí</a:t>
            </a:r>
            <a:r>
              <a:rPr lang="en-US" altLang="en-US" sz="2800" dirty="0">
                <a:solidFill>
                  <a:srgbClr val="444950"/>
                </a:solidFill>
                <a:latin typeface="Times New Roman" panose="02020603050405020304" pitchFamily="18" charset="0"/>
                <a:cs typeface="Times New Roman" panose="02020603050405020304" pitchFamily="18" charset="0"/>
              </a:rPr>
              <a:t> </a:t>
            </a:r>
            <a:r>
              <a:rPr lang="en-US" altLang="en-US" sz="2800" dirty="0" err="1">
                <a:solidFill>
                  <a:srgbClr val="444950"/>
                </a:solidFill>
                <a:latin typeface="Times New Roman" panose="02020603050405020304" pitchFamily="18" charset="0"/>
                <a:cs typeface="Times New Roman" panose="02020603050405020304" pitchFamily="18" charset="0"/>
              </a:rPr>
              <a:t>tự</a:t>
            </a:r>
            <a:r>
              <a:rPr lang="en-US" altLang="en-US" sz="2800" dirty="0">
                <a:solidFill>
                  <a:srgbClr val="444950"/>
                </a:solidFill>
                <a:latin typeface="Times New Roman" panose="02020603050405020304" pitchFamily="18" charset="0"/>
                <a:cs typeface="Times New Roman" panose="02020603050405020304" pitchFamily="18" charset="0"/>
              </a:rPr>
              <a:t> </a:t>
            </a:r>
            <a:r>
              <a:rPr lang="en-US" altLang="en-US" sz="2800" dirty="0" err="1">
                <a:solidFill>
                  <a:srgbClr val="444950"/>
                </a:solidFill>
                <a:latin typeface="Times New Roman" panose="02020603050405020304" pitchFamily="18" charset="0"/>
                <a:cs typeface="Times New Roman" panose="02020603050405020304" pitchFamily="18" charset="0"/>
              </a:rPr>
              <a:t>được</a:t>
            </a:r>
            <a:r>
              <a:rPr lang="en-US" altLang="en-US" sz="2800" dirty="0">
                <a:solidFill>
                  <a:srgbClr val="444950"/>
                </a:solidFill>
                <a:latin typeface="Times New Roman" panose="02020603050405020304" pitchFamily="18" charset="0"/>
                <a:cs typeface="Times New Roman" panose="02020603050405020304" pitchFamily="18" charset="0"/>
              </a:rPr>
              <a:t> </a:t>
            </a:r>
            <a:r>
              <a:rPr lang="en-US" altLang="en-US" sz="2800" dirty="0" err="1">
                <a:solidFill>
                  <a:srgbClr val="444950"/>
                </a:solidFill>
                <a:latin typeface="Times New Roman" panose="02020603050405020304" pitchFamily="18" charset="0"/>
                <a:cs typeface="Times New Roman" panose="02020603050405020304" pitchFamily="18" charset="0"/>
              </a:rPr>
              <a:t>nhập</a:t>
            </a:r>
            <a:r>
              <a:rPr lang="en-US" altLang="en-US" sz="2800" dirty="0">
                <a:solidFill>
                  <a:srgbClr val="444950"/>
                </a:solidFill>
                <a:latin typeface="Times New Roman" panose="02020603050405020304" pitchFamily="18" charset="0"/>
                <a:cs typeface="Times New Roman" panose="02020603050405020304" pitchFamily="18" charset="0"/>
              </a:rPr>
              <a:t> </a:t>
            </a:r>
            <a:r>
              <a:rPr lang="en-US" altLang="en-US" sz="2800" dirty="0" err="1">
                <a:solidFill>
                  <a:srgbClr val="444950"/>
                </a:solidFill>
                <a:latin typeface="Times New Roman" panose="02020603050405020304" pitchFamily="18" charset="0"/>
                <a:cs typeface="Times New Roman" panose="02020603050405020304" pitchFamily="18" charset="0"/>
              </a:rPr>
              <a:t>từ</a:t>
            </a:r>
            <a:r>
              <a:rPr lang="en-US" altLang="en-US" sz="2800" dirty="0">
                <a:solidFill>
                  <a:srgbClr val="444950"/>
                </a:solidFill>
                <a:latin typeface="Times New Roman" panose="02020603050405020304" pitchFamily="18" charset="0"/>
                <a:cs typeface="Times New Roman" panose="02020603050405020304" pitchFamily="18" charset="0"/>
              </a:rPr>
              <a:t> </a:t>
            </a:r>
            <a:r>
              <a:rPr lang="en-US" altLang="en-US" sz="2800" dirty="0" err="1">
                <a:solidFill>
                  <a:srgbClr val="444950"/>
                </a:solidFill>
                <a:latin typeface="Times New Roman" panose="02020603050405020304" pitchFamily="18" charset="0"/>
                <a:cs typeface="Times New Roman" panose="02020603050405020304" pitchFamily="18" charset="0"/>
              </a:rPr>
              <a:t>bàn</a:t>
            </a:r>
            <a:r>
              <a:rPr lang="en-US" altLang="en-US" sz="2800" dirty="0">
                <a:solidFill>
                  <a:srgbClr val="444950"/>
                </a:solidFill>
                <a:latin typeface="Times New Roman" panose="02020603050405020304" pitchFamily="18" charset="0"/>
                <a:cs typeface="Times New Roman" panose="02020603050405020304" pitchFamily="18" charset="0"/>
              </a:rPr>
              <a:t> </a:t>
            </a:r>
            <a:r>
              <a:rPr lang="en-US" altLang="en-US" sz="2800" dirty="0" err="1">
                <a:solidFill>
                  <a:srgbClr val="444950"/>
                </a:solidFill>
                <a:latin typeface="Times New Roman" panose="02020603050405020304" pitchFamily="18" charset="0"/>
                <a:cs typeface="Times New Roman" panose="02020603050405020304" pitchFamily="18" charset="0"/>
              </a:rPr>
              <a:t>phím</a:t>
            </a:r>
            <a:r>
              <a:rPr lang="en-US" altLang="en-US" sz="2800" dirty="0">
                <a:solidFill>
                  <a:srgbClr val="444950"/>
                </a:solidFill>
                <a:latin typeface="Times New Roman" panose="02020603050405020304" pitchFamily="18" charset="0"/>
                <a:cs typeface="Times New Roman" panose="02020603050405020304" pitchFamily="18" charset="0"/>
              </a:rPr>
              <a:t>.</a:t>
            </a:r>
            <a:endParaRPr lang="vi-VN" altLang="en-US" sz="2800" dirty="0">
              <a:solidFill>
                <a:srgbClr val="444950"/>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sz="2800" dirty="0" smtClean="0">
                <a:solidFill>
                  <a:srgbClr val="444950"/>
                </a:solidFill>
                <a:latin typeface="Times New Roman" panose="02020603050405020304" pitchFamily="18" charset="0"/>
                <a:cs typeface="Times New Roman" panose="02020603050405020304" pitchFamily="18" charset="0"/>
              </a:rPr>
              <a:t>+ </a:t>
            </a:r>
            <a:r>
              <a:rPr lang="en-US" altLang="en-US" sz="2800" dirty="0" err="1">
                <a:solidFill>
                  <a:srgbClr val="444950"/>
                </a:solidFill>
                <a:latin typeface="Times New Roman" panose="02020603050405020304" pitchFamily="18" charset="0"/>
                <a:cs typeface="Times New Roman" panose="02020603050405020304" pitchFamily="18" charset="0"/>
              </a:rPr>
              <a:t>Lặp</a:t>
            </a:r>
            <a:r>
              <a:rPr lang="en-US" altLang="en-US" sz="2800" dirty="0">
                <a:solidFill>
                  <a:srgbClr val="444950"/>
                </a:solidFill>
                <a:latin typeface="Times New Roman" panose="02020603050405020304" pitchFamily="18" charset="0"/>
                <a:cs typeface="Times New Roman" panose="02020603050405020304" pitchFamily="18" charset="0"/>
              </a:rPr>
              <a:t> </a:t>
            </a:r>
            <a:r>
              <a:rPr lang="en-US" altLang="en-US" sz="2800" dirty="0" err="1">
                <a:solidFill>
                  <a:srgbClr val="444950"/>
                </a:solidFill>
                <a:latin typeface="Times New Roman" panose="02020603050405020304" pitchFamily="18" charset="0"/>
                <a:cs typeface="Times New Roman" panose="02020603050405020304" pitchFamily="18" charset="0"/>
              </a:rPr>
              <a:t>lại</a:t>
            </a:r>
            <a:r>
              <a:rPr lang="en-US" altLang="en-US" sz="2800" dirty="0">
                <a:solidFill>
                  <a:srgbClr val="444950"/>
                </a:solidFill>
                <a:latin typeface="Times New Roman" panose="02020603050405020304" pitchFamily="18" charset="0"/>
                <a:cs typeface="Times New Roman" panose="02020603050405020304" pitchFamily="18" charset="0"/>
              </a:rPr>
              <a:t> </a:t>
            </a:r>
            <a:r>
              <a:rPr lang="en-US" altLang="en-US" sz="2800" dirty="0" err="1">
                <a:solidFill>
                  <a:srgbClr val="444950"/>
                </a:solidFill>
                <a:latin typeface="Times New Roman" panose="02020603050405020304" pitchFamily="18" charset="0"/>
                <a:cs typeface="Times New Roman" panose="02020603050405020304" pitchFamily="18" charset="0"/>
              </a:rPr>
              <a:t>các</a:t>
            </a:r>
            <a:r>
              <a:rPr lang="en-US" altLang="en-US" sz="2800" dirty="0">
                <a:solidFill>
                  <a:srgbClr val="444950"/>
                </a:solidFill>
                <a:latin typeface="Times New Roman" panose="02020603050405020304" pitchFamily="18" charset="0"/>
                <a:cs typeface="Times New Roman" panose="02020603050405020304" pitchFamily="18" charset="0"/>
              </a:rPr>
              <a:t> </a:t>
            </a:r>
            <a:r>
              <a:rPr lang="en-US" altLang="en-US" sz="2800" dirty="0" err="1">
                <a:solidFill>
                  <a:srgbClr val="444950"/>
                </a:solidFill>
                <a:latin typeface="Times New Roman" panose="02020603050405020304" pitchFamily="18" charset="0"/>
                <a:cs typeface="Times New Roman" panose="02020603050405020304" pitchFamily="18" charset="0"/>
              </a:rPr>
              <a:t>công</a:t>
            </a:r>
            <a:r>
              <a:rPr lang="en-US" altLang="en-US" sz="2800" dirty="0">
                <a:solidFill>
                  <a:srgbClr val="444950"/>
                </a:solidFill>
                <a:latin typeface="Times New Roman" panose="02020603050405020304" pitchFamily="18" charset="0"/>
                <a:cs typeface="Times New Roman" panose="02020603050405020304" pitchFamily="18" charset="0"/>
              </a:rPr>
              <a:t> </a:t>
            </a:r>
            <a:r>
              <a:rPr lang="en-US" altLang="en-US" sz="2800" dirty="0" err="1">
                <a:solidFill>
                  <a:srgbClr val="444950"/>
                </a:solidFill>
                <a:latin typeface="Times New Roman" panose="02020603050405020304" pitchFamily="18" charset="0"/>
                <a:cs typeface="Times New Roman" panose="02020603050405020304" pitchFamily="18" charset="0"/>
              </a:rPr>
              <a:t>việc</a:t>
            </a:r>
            <a:r>
              <a:rPr lang="en-US" altLang="en-US" sz="2800" dirty="0">
                <a:solidFill>
                  <a:srgbClr val="444950"/>
                </a:solidFill>
                <a:latin typeface="Times New Roman" panose="02020603050405020304" pitchFamily="18" charset="0"/>
                <a:cs typeface="Times New Roman" panose="02020603050405020304" pitchFamily="18" charset="0"/>
              </a:rPr>
              <a:t> </a:t>
            </a:r>
            <a:r>
              <a:rPr lang="en-US" altLang="en-US" sz="2800" dirty="0" err="1">
                <a:solidFill>
                  <a:srgbClr val="444950"/>
                </a:solidFill>
                <a:latin typeface="Times New Roman" panose="02020603050405020304" pitchFamily="18" charset="0"/>
                <a:cs typeface="Times New Roman" panose="02020603050405020304" pitchFamily="18" charset="0"/>
              </a:rPr>
              <a:t>sau</a:t>
            </a:r>
            <a:r>
              <a:rPr lang="en-US" altLang="en-US" sz="2800" dirty="0">
                <a:solidFill>
                  <a:srgbClr val="444950"/>
                </a:solidFill>
                <a:latin typeface="Times New Roman" panose="02020603050405020304" pitchFamily="18" charset="0"/>
                <a:cs typeface="Times New Roman" panose="02020603050405020304" pitchFamily="18" charset="0"/>
              </a:rPr>
              <a:t>: </a:t>
            </a:r>
            <a:endParaRPr lang="vi-VN" altLang="en-US" sz="2800" dirty="0">
              <a:solidFill>
                <a:srgbClr val="444950"/>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vi-VN" altLang="en-US" sz="2800" dirty="0" smtClean="0">
                <a:solidFill>
                  <a:srgbClr val="444950"/>
                </a:solidFill>
                <a:latin typeface="Times New Roman" panose="02020603050405020304" pitchFamily="18" charset="0"/>
                <a:cs typeface="Times New Roman" panose="02020603050405020304" pitchFamily="18" charset="0"/>
              </a:rPr>
              <a:t>     * Viết thường cả xâu bằng hàm toLowerCase()</a:t>
            </a:r>
          </a:p>
          <a:p>
            <a:pPr marL="0" lvl="0" indent="0" defTabSz="914400" eaLnBrk="0" fontAlgn="base" hangingPunct="0">
              <a:spcBef>
                <a:spcPct val="0"/>
              </a:spcBef>
              <a:spcAft>
                <a:spcPct val="0"/>
              </a:spcAft>
              <a:buClrTx/>
              <a:buSzTx/>
              <a:buNone/>
            </a:pPr>
            <a:r>
              <a:rPr lang="en-US" altLang="en-US" sz="2800" dirty="0">
                <a:solidFill>
                  <a:srgbClr val="444950"/>
                </a:solidFill>
                <a:latin typeface="Times New Roman" panose="02020603050405020304" pitchFamily="18" charset="0"/>
                <a:cs typeface="Times New Roman" panose="02020603050405020304" pitchFamily="18" charset="0"/>
              </a:rPr>
              <a:t> </a:t>
            </a:r>
            <a:r>
              <a:rPr lang="en-US" altLang="en-US" sz="2800" dirty="0" smtClean="0">
                <a:solidFill>
                  <a:srgbClr val="444950"/>
                </a:solidFill>
                <a:latin typeface="Times New Roman" panose="02020603050405020304" pitchFamily="18" charset="0"/>
                <a:cs typeface="Times New Roman" panose="02020603050405020304" pitchFamily="18" charset="0"/>
              </a:rPr>
              <a:t>    * </a:t>
            </a:r>
            <a:r>
              <a:rPr lang="en-US" altLang="en-US" sz="2800" dirty="0" err="1" smtClean="0">
                <a:solidFill>
                  <a:srgbClr val="444950"/>
                </a:solidFill>
                <a:latin typeface="Times New Roman" panose="02020603050405020304" pitchFamily="18" charset="0"/>
                <a:cs typeface="Times New Roman" panose="02020603050405020304" pitchFamily="18" charset="0"/>
              </a:rPr>
              <a:t>Tách</a:t>
            </a:r>
            <a:r>
              <a:rPr lang="en-US" altLang="en-US" sz="2800" dirty="0" smtClean="0">
                <a:solidFill>
                  <a:srgbClr val="444950"/>
                </a:solidFill>
                <a:latin typeface="Times New Roman" panose="02020603050405020304" pitchFamily="18" charset="0"/>
                <a:cs typeface="Times New Roman" panose="02020603050405020304" pitchFamily="18" charset="0"/>
              </a:rPr>
              <a:t> </a:t>
            </a:r>
            <a:r>
              <a:rPr lang="en-US" altLang="en-US" sz="2800" dirty="0" err="1" smtClean="0">
                <a:solidFill>
                  <a:srgbClr val="444950"/>
                </a:solidFill>
                <a:latin typeface="Times New Roman" panose="02020603050405020304" pitchFamily="18" charset="0"/>
                <a:cs typeface="Times New Roman" panose="02020603050405020304" pitchFamily="18" charset="0"/>
              </a:rPr>
              <a:t>từng</a:t>
            </a:r>
            <a:r>
              <a:rPr lang="en-US" altLang="en-US" sz="2800" dirty="0" smtClean="0">
                <a:solidFill>
                  <a:srgbClr val="444950"/>
                </a:solidFill>
                <a:latin typeface="Times New Roman" panose="02020603050405020304" pitchFamily="18" charset="0"/>
                <a:cs typeface="Times New Roman" panose="02020603050405020304" pitchFamily="18" charset="0"/>
              </a:rPr>
              <a:t> </a:t>
            </a:r>
            <a:r>
              <a:rPr lang="en-US" altLang="en-US" sz="2800" dirty="0" err="1" smtClean="0">
                <a:solidFill>
                  <a:srgbClr val="444950"/>
                </a:solidFill>
                <a:latin typeface="Times New Roman" panose="02020603050405020304" pitchFamily="18" charset="0"/>
                <a:cs typeface="Times New Roman" panose="02020603050405020304" pitchFamily="18" charset="0"/>
              </a:rPr>
              <a:t>từ</a:t>
            </a:r>
            <a:r>
              <a:rPr lang="en-US" altLang="en-US" sz="2800" dirty="0" smtClean="0">
                <a:solidFill>
                  <a:srgbClr val="444950"/>
                </a:solidFill>
                <a:latin typeface="Times New Roman" panose="02020603050405020304" pitchFamily="18" charset="0"/>
                <a:cs typeface="Times New Roman" panose="02020603050405020304" pitchFamily="18" charset="0"/>
              </a:rPr>
              <a:t> </a:t>
            </a:r>
            <a:r>
              <a:rPr lang="en-US" altLang="en-US" sz="2800" dirty="0" err="1" smtClean="0">
                <a:solidFill>
                  <a:srgbClr val="444950"/>
                </a:solidFill>
                <a:latin typeface="Times New Roman" panose="02020603050405020304" pitchFamily="18" charset="0"/>
                <a:cs typeface="Times New Roman" panose="02020603050405020304" pitchFamily="18" charset="0"/>
              </a:rPr>
              <a:t>ra</a:t>
            </a:r>
            <a:r>
              <a:rPr lang="en-US" altLang="en-US" sz="2800" dirty="0" smtClean="0">
                <a:solidFill>
                  <a:srgbClr val="444950"/>
                </a:solidFill>
                <a:latin typeface="Times New Roman" panose="02020603050405020304" pitchFamily="18" charset="0"/>
                <a:cs typeface="Times New Roman" panose="02020603050405020304" pitchFamily="18" charset="0"/>
              </a:rPr>
              <a:t> </a:t>
            </a:r>
            <a:r>
              <a:rPr lang="en-US" altLang="en-US" sz="2800" dirty="0" err="1" smtClean="0">
                <a:solidFill>
                  <a:srgbClr val="444950"/>
                </a:solidFill>
                <a:latin typeface="Times New Roman" panose="02020603050405020304" pitchFamily="18" charset="0"/>
                <a:cs typeface="Times New Roman" panose="02020603050405020304" pitchFamily="18" charset="0"/>
              </a:rPr>
              <a:t>và</a:t>
            </a:r>
            <a:r>
              <a:rPr lang="en-US" altLang="en-US" sz="2800" dirty="0" smtClean="0">
                <a:solidFill>
                  <a:srgbClr val="444950"/>
                </a:solidFill>
                <a:latin typeface="Times New Roman" panose="02020603050405020304" pitchFamily="18" charset="0"/>
                <a:cs typeface="Times New Roman" panose="02020603050405020304" pitchFamily="18" charset="0"/>
              </a:rPr>
              <a:t> </a:t>
            </a:r>
            <a:r>
              <a:rPr lang="en-US" altLang="en-US" sz="2800" dirty="0" err="1" smtClean="0">
                <a:solidFill>
                  <a:srgbClr val="444950"/>
                </a:solidFill>
                <a:latin typeface="Times New Roman" panose="02020603050405020304" pitchFamily="18" charset="0"/>
                <a:cs typeface="Times New Roman" panose="02020603050405020304" pitchFamily="18" charset="0"/>
              </a:rPr>
              <a:t>lưu</a:t>
            </a:r>
            <a:r>
              <a:rPr lang="en-US" altLang="en-US" sz="2800" dirty="0" smtClean="0">
                <a:solidFill>
                  <a:srgbClr val="444950"/>
                </a:solidFill>
                <a:latin typeface="Times New Roman" panose="02020603050405020304" pitchFamily="18" charset="0"/>
                <a:cs typeface="Times New Roman" panose="02020603050405020304" pitchFamily="18" charset="0"/>
              </a:rPr>
              <a:t> </a:t>
            </a:r>
            <a:r>
              <a:rPr lang="en-US" altLang="en-US" sz="2800" dirty="0" err="1" smtClean="0">
                <a:solidFill>
                  <a:srgbClr val="444950"/>
                </a:solidFill>
                <a:latin typeface="Times New Roman" panose="02020603050405020304" pitchFamily="18" charset="0"/>
                <a:cs typeface="Times New Roman" panose="02020603050405020304" pitchFamily="18" charset="0"/>
              </a:rPr>
              <a:t>vào</a:t>
            </a:r>
            <a:r>
              <a:rPr lang="en-US" altLang="en-US" sz="2800" dirty="0" smtClean="0">
                <a:solidFill>
                  <a:srgbClr val="444950"/>
                </a:solidFill>
                <a:latin typeface="Times New Roman" panose="02020603050405020304" pitchFamily="18" charset="0"/>
                <a:cs typeface="Times New Roman" panose="02020603050405020304" pitchFamily="18" charset="0"/>
              </a:rPr>
              <a:t> </a:t>
            </a:r>
            <a:r>
              <a:rPr lang="en-US" altLang="en-US" sz="2800" dirty="0" err="1" smtClean="0">
                <a:solidFill>
                  <a:srgbClr val="444950"/>
                </a:solidFill>
                <a:latin typeface="Times New Roman" panose="02020603050405020304" pitchFamily="18" charset="0"/>
                <a:cs typeface="Times New Roman" panose="02020603050405020304" pitchFamily="18" charset="0"/>
              </a:rPr>
              <a:t>mảng</a:t>
            </a:r>
            <a:r>
              <a:rPr lang="en-US" altLang="en-US" sz="2800" dirty="0" smtClean="0">
                <a:solidFill>
                  <a:srgbClr val="444950"/>
                </a:solidFill>
                <a:latin typeface="Times New Roman" panose="02020603050405020304" pitchFamily="18" charset="0"/>
                <a:cs typeface="Times New Roman" panose="02020603050405020304" pitchFamily="18" charset="0"/>
              </a:rPr>
              <a:t> </a:t>
            </a:r>
          </a:p>
          <a:p>
            <a:pPr marL="0" lvl="0" indent="0" defTabSz="914400" eaLnBrk="0" fontAlgn="base" hangingPunct="0">
              <a:spcBef>
                <a:spcPct val="0"/>
              </a:spcBef>
              <a:spcAft>
                <a:spcPct val="0"/>
              </a:spcAft>
              <a:buClrTx/>
              <a:buSzTx/>
              <a:buNone/>
            </a:pPr>
            <a:r>
              <a:rPr lang="en-US" altLang="en-US" sz="2800" dirty="0" smtClean="0">
                <a:solidFill>
                  <a:srgbClr val="444950"/>
                </a:solidFill>
                <a:latin typeface="Times New Roman" panose="02020603050405020304" pitchFamily="18" charset="0"/>
                <a:cs typeface="Times New Roman" panose="02020603050405020304" pitchFamily="18" charset="0"/>
              </a:rPr>
              <a:t>     * </a:t>
            </a:r>
            <a:r>
              <a:rPr lang="en-US" altLang="en-US" sz="2800" dirty="0" err="1" smtClean="0">
                <a:solidFill>
                  <a:srgbClr val="444950"/>
                </a:solidFill>
                <a:latin typeface="Times New Roman" panose="02020603050405020304" pitchFamily="18" charset="0"/>
                <a:cs typeface="Times New Roman" panose="02020603050405020304" pitchFamily="18" charset="0"/>
              </a:rPr>
              <a:t>Tiến</a:t>
            </a:r>
            <a:r>
              <a:rPr lang="en-US" altLang="en-US" sz="2800" dirty="0" smtClean="0">
                <a:solidFill>
                  <a:srgbClr val="444950"/>
                </a:solidFill>
                <a:latin typeface="Times New Roman" panose="02020603050405020304" pitchFamily="18" charset="0"/>
                <a:cs typeface="Times New Roman" panose="02020603050405020304" pitchFamily="18" charset="0"/>
              </a:rPr>
              <a:t> </a:t>
            </a:r>
            <a:r>
              <a:rPr lang="en-US" altLang="en-US" sz="2800" dirty="0" err="1" smtClean="0">
                <a:solidFill>
                  <a:srgbClr val="444950"/>
                </a:solidFill>
                <a:latin typeface="Times New Roman" panose="02020603050405020304" pitchFamily="18" charset="0"/>
                <a:cs typeface="Times New Roman" panose="02020603050405020304" pitchFamily="18" charset="0"/>
              </a:rPr>
              <a:t>hành</a:t>
            </a:r>
            <a:r>
              <a:rPr lang="en-US" altLang="en-US" sz="2800" dirty="0" smtClean="0">
                <a:solidFill>
                  <a:srgbClr val="444950"/>
                </a:solidFill>
                <a:latin typeface="Times New Roman" panose="02020603050405020304" pitchFamily="18" charset="0"/>
                <a:cs typeface="Times New Roman" panose="02020603050405020304" pitchFamily="18" charset="0"/>
              </a:rPr>
              <a:t> </a:t>
            </a:r>
            <a:r>
              <a:rPr lang="en-US" altLang="en-US" sz="2800" dirty="0" err="1" smtClean="0">
                <a:solidFill>
                  <a:srgbClr val="444950"/>
                </a:solidFill>
                <a:latin typeface="Times New Roman" panose="02020603050405020304" pitchFamily="18" charset="0"/>
                <a:cs typeface="Times New Roman" panose="02020603050405020304" pitchFamily="18" charset="0"/>
              </a:rPr>
              <a:t>viết</a:t>
            </a:r>
            <a:r>
              <a:rPr lang="en-US" altLang="en-US" sz="2800" dirty="0" smtClean="0">
                <a:solidFill>
                  <a:srgbClr val="444950"/>
                </a:solidFill>
                <a:latin typeface="Times New Roman" panose="02020603050405020304" pitchFamily="18" charset="0"/>
                <a:cs typeface="Times New Roman" panose="02020603050405020304" pitchFamily="18" charset="0"/>
              </a:rPr>
              <a:t> </a:t>
            </a:r>
            <a:r>
              <a:rPr lang="en-US" altLang="en-US" sz="2800" dirty="0" err="1" smtClean="0">
                <a:solidFill>
                  <a:srgbClr val="444950"/>
                </a:solidFill>
                <a:latin typeface="Times New Roman" panose="02020603050405020304" pitchFamily="18" charset="0"/>
                <a:cs typeface="Times New Roman" panose="02020603050405020304" pitchFamily="18" charset="0"/>
              </a:rPr>
              <a:t>hoa</a:t>
            </a:r>
            <a:r>
              <a:rPr lang="en-US" altLang="en-US" sz="2800" dirty="0" smtClean="0">
                <a:solidFill>
                  <a:srgbClr val="444950"/>
                </a:solidFill>
                <a:latin typeface="Times New Roman" panose="02020603050405020304" pitchFamily="18" charset="0"/>
                <a:cs typeface="Times New Roman" panose="02020603050405020304" pitchFamily="18" charset="0"/>
              </a:rPr>
              <a:t> </a:t>
            </a:r>
            <a:r>
              <a:rPr lang="en-US" altLang="en-US" sz="2800" dirty="0" err="1" smtClean="0">
                <a:solidFill>
                  <a:srgbClr val="444950"/>
                </a:solidFill>
                <a:latin typeface="Times New Roman" panose="02020603050405020304" pitchFamily="18" charset="0"/>
                <a:cs typeface="Times New Roman" panose="02020603050405020304" pitchFamily="18" charset="0"/>
              </a:rPr>
              <a:t>chữ</a:t>
            </a:r>
            <a:r>
              <a:rPr lang="en-US" altLang="en-US" sz="2800" dirty="0" smtClean="0">
                <a:solidFill>
                  <a:srgbClr val="444950"/>
                </a:solidFill>
                <a:latin typeface="Times New Roman" panose="02020603050405020304" pitchFamily="18" charset="0"/>
                <a:cs typeface="Times New Roman" panose="02020603050405020304" pitchFamily="18" charset="0"/>
              </a:rPr>
              <a:t> </a:t>
            </a:r>
            <a:r>
              <a:rPr lang="en-US" altLang="en-US" sz="2800" dirty="0" err="1" smtClean="0">
                <a:solidFill>
                  <a:srgbClr val="444950"/>
                </a:solidFill>
                <a:latin typeface="Times New Roman" panose="02020603050405020304" pitchFamily="18" charset="0"/>
                <a:cs typeface="Times New Roman" panose="02020603050405020304" pitchFamily="18" charset="0"/>
              </a:rPr>
              <a:t>cái</a:t>
            </a:r>
            <a:r>
              <a:rPr lang="en-US" altLang="en-US" sz="2800" dirty="0" smtClean="0">
                <a:solidFill>
                  <a:srgbClr val="444950"/>
                </a:solidFill>
                <a:latin typeface="Times New Roman" panose="02020603050405020304" pitchFamily="18" charset="0"/>
                <a:cs typeface="Times New Roman" panose="02020603050405020304" pitchFamily="18" charset="0"/>
              </a:rPr>
              <a:t> </a:t>
            </a:r>
            <a:r>
              <a:rPr lang="en-US" altLang="en-US" sz="2800" dirty="0" err="1" smtClean="0">
                <a:solidFill>
                  <a:srgbClr val="444950"/>
                </a:solidFill>
                <a:latin typeface="Times New Roman" panose="02020603050405020304" pitchFamily="18" charset="0"/>
                <a:cs typeface="Times New Roman" panose="02020603050405020304" pitchFamily="18" charset="0"/>
              </a:rPr>
              <a:t>đầu</a:t>
            </a:r>
            <a:r>
              <a:rPr lang="en-US" altLang="en-US" sz="2800" dirty="0" smtClean="0">
                <a:solidFill>
                  <a:srgbClr val="444950"/>
                </a:solidFill>
                <a:latin typeface="Times New Roman" panose="02020603050405020304" pitchFamily="18" charset="0"/>
                <a:cs typeface="Times New Roman" panose="02020603050405020304" pitchFamily="18" charset="0"/>
              </a:rPr>
              <a:t> </a:t>
            </a:r>
            <a:r>
              <a:rPr lang="en-US" altLang="en-US" sz="2800" dirty="0" err="1" smtClean="0">
                <a:solidFill>
                  <a:srgbClr val="444950"/>
                </a:solidFill>
                <a:latin typeface="Times New Roman" panose="02020603050405020304" pitchFamily="18" charset="0"/>
                <a:cs typeface="Times New Roman" panose="02020603050405020304" pitchFamily="18" charset="0"/>
              </a:rPr>
              <a:t>mỗi</a:t>
            </a:r>
            <a:r>
              <a:rPr lang="en-US" altLang="en-US" sz="2800" dirty="0" smtClean="0">
                <a:solidFill>
                  <a:srgbClr val="444950"/>
                </a:solidFill>
                <a:latin typeface="Times New Roman" panose="02020603050405020304" pitchFamily="18" charset="0"/>
                <a:cs typeface="Times New Roman" panose="02020603050405020304" pitchFamily="18" charset="0"/>
              </a:rPr>
              <a:t> </a:t>
            </a:r>
            <a:r>
              <a:rPr lang="en-US" altLang="en-US" sz="2800" dirty="0" err="1" smtClean="0">
                <a:solidFill>
                  <a:srgbClr val="444950"/>
                </a:solidFill>
                <a:latin typeface="Times New Roman" panose="02020603050405020304" pitchFamily="18" charset="0"/>
                <a:cs typeface="Times New Roman" panose="02020603050405020304" pitchFamily="18" charset="0"/>
              </a:rPr>
              <a:t>từ</a:t>
            </a:r>
            <a:r>
              <a:rPr lang="en-US" altLang="en-US" sz="2800" dirty="0" smtClean="0">
                <a:solidFill>
                  <a:srgbClr val="444950"/>
                </a:solidFill>
                <a:latin typeface="Times New Roman" panose="02020603050405020304" pitchFamily="18" charset="0"/>
                <a:cs typeface="Times New Roman" panose="02020603050405020304" pitchFamily="18" charset="0"/>
              </a:rPr>
              <a:t> </a:t>
            </a:r>
            <a:r>
              <a:rPr lang="en-US" altLang="en-US" sz="2800" dirty="0" err="1" smtClean="0">
                <a:solidFill>
                  <a:srgbClr val="444950"/>
                </a:solidFill>
                <a:latin typeface="Times New Roman" panose="02020603050405020304" pitchFamily="18" charset="0"/>
                <a:cs typeface="Times New Roman" panose="02020603050405020304" pitchFamily="18" charset="0"/>
              </a:rPr>
              <a:t>bằng</a:t>
            </a:r>
            <a:r>
              <a:rPr lang="en-US" altLang="en-US" sz="2800" dirty="0">
                <a:solidFill>
                  <a:srgbClr val="444950"/>
                </a:solidFill>
                <a:latin typeface="Times New Roman" panose="02020603050405020304" pitchFamily="18" charset="0"/>
                <a:cs typeface="Times New Roman" panose="02020603050405020304" pitchFamily="18" charset="0"/>
              </a:rPr>
              <a:t> </a:t>
            </a:r>
            <a:r>
              <a:rPr lang="en-US" altLang="en-US" sz="2800" dirty="0" err="1" smtClean="0">
                <a:solidFill>
                  <a:srgbClr val="444950"/>
                </a:solidFill>
                <a:latin typeface="Times New Roman" panose="02020603050405020304" pitchFamily="18" charset="0"/>
                <a:cs typeface="Times New Roman" panose="02020603050405020304" pitchFamily="18" charset="0"/>
              </a:rPr>
              <a:t>toUpperCase</a:t>
            </a:r>
            <a:r>
              <a:rPr lang="en-US" altLang="en-US" sz="2800" dirty="0" smtClean="0">
                <a:solidFill>
                  <a:srgbClr val="444950"/>
                </a:solidFill>
                <a:latin typeface="Times New Roman" panose="02020603050405020304" pitchFamily="18" charset="0"/>
                <a:cs typeface="Times New Roman" panose="02020603050405020304" pitchFamily="18" charset="0"/>
              </a:rPr>
              <a:t>()</a:t>
            </a:r>
          </a:p>
          <a:p>
            <a:pPr marL="0" lvl="0" indent="0" defTabSz="914400" eaLnBrk="0" fontAlgn="base" hangingPunct="0">
              <a:spcBef>
                <a:spcPct val="0"/>
              </a:spcBef>
              <a:spcAft>
                <a:spcPct val="0"/>
              </a:spcAft>
              <a:buClrTx/>
              <a:buSzTx/>
              <a:buNone/>
            </a:pPr>
            <a:r>
              <a:rPr lang="en-US" altLang="en-US" sz="2800" dirty="0" smtClean="0">
                <a:solidFill>
                  <a:srgbClr val="444950"/>
                </a:solidFill>
                <a:latin typeface="Times New Roman" panose="02020603050405020304" pitchFamily="18" charset="0"/>
                <a:cs typeface="Times New Roman" panose="02020603050405020304" pitchFamily="18" charset="0"/>
              </a:rPr>
              <a:t>     * </a:t>
            </a:r>
            <a:r>
              <a:rPr lang="en-US" altLang="en-US" sz="2800" dirty="0" err="1" smtClean="0">
                <a:solidFill>
                  <a:srgbClr val="444950"/>
                </a:solidFill>
                <a:latin typeface="Times New Roman" panose="02020603050405020304" pitchFamily="18" charset="0"/>
                <a:cs typeface="Times New Roman" panose="02020603050405020304" pitchFamily="18" charset="0"/>
              </a:rPr>
              <a:t>Nối</a:t>
            </a:r>
            <a:r>
              <a:rPr lang="en-US" altLang="en-US" sz="2800" dirty="0" smtClean="0">
                <a:solidFill>
                  <a:srgbClr val="444950"/>
                </a:solidFill>
                <a:latin typeface="Times New Roman" panose="02020603050405020304" pitchFamily="18" charset="0"/>
                <a:cs typeface="Times New Roman" panose="02020603050405020304" pitchFamily="18" charset="0"/>
              </a:rPr>
              <a:t> </a:t>
            </a:r>
            <a:r>
              <a:rPr lang="en-US" altLang="en-US" sz="2800" dirty="0" err="1" smtClean="0">
                <a:solidFill>
                  <a:srgbClr val="444950"/>
                </a:solidFill>
                <a:latin typeface="Times New Roman" panose="02020603050405020304" pitchFamily="18" charset="0"/>
                <a:cs typeface="Times New Roman" panose="02020603050405020304" pitchFamily="18" charset="0"/>
              </a:rPr>
              <a:t>các</a:t>
            </a:r>
            <a:r>
              <a:rPr lang="en-US" altLang="en-US" sz="2800" dirty="0" smtClean="0">
                <a:solidFill>
                  <a:srgbClr val="444950"/>
                </a:solidFill>
                <a:latin typeface="Times New Roman" panose="02020603050405020304" pitchFamily="18" charset="0"/>
                <a:cs typeface="Times New Roman" panose="02020603050405020304" pitchFamily="18" charset="0"/>
              </a:rPr>
              <a:t> </a:t>
            </a:r>
            <a:r>
              <a:rPr lang="en-US" altLang="en-US" sz="2800" dirty="0" err="1" smtClean="0">
                <a:solidFill>
                  <a:srgbClr val="444950"/>
                </a:solidFill>
                <a:latin typeface="Times New Roman" panose="02020603050405020304" pitchFamily="18" charset="0"/>
                <a:cs typeface="Times New Roman" panose="02020603050405020304" pitchFamily="18" charset="0"/>
              </a:rPr>
              <a:t>từ</a:t>
            </a:r>
            <a:r>
              <a:rPr lang="en-US" altLang="en-US" sz="2800" dirty="0" smtClean="0">
                <a:solidFill>
                  <a:srgbClr val="444950"/>
                </a:solidFill>
                <a:latin typeface="Times New Roman" panose="02020603050405020304" pitchFamily="18" charset="0"/>
                <a:cs typeface="Times New Roman" panose="02020603050405020304" pitchFamily="18" charset="0"/>
              </a:rPr>
              <a:t> </a:t>
            </a:r>
            <a:r>
              <a:rPr lang="en-US" altLang="en-US" sz="2800" dirty="0" err="1" smtClean="0">
                <a:solidFill>
                  <a:srgbClr val="444950"/>
                </a:solidFill>
                <a:latin typeface="Times New Roman" panose="02020603050405020304" pitchFamily="18" charset="0"/>
                <a:cs typeface="Times New Roman" panose="02020603050405020304" pitchFamily="18" charset="0"/>
              </a:rPr>
              <a:t>lại</a:t>
            </a:r>
            <a:r>
              <a:rPr lang="en-US" altLang="en-US" sz="2800" dirty="0" smtClean="0">
                <a:solidFill>
                  <a:srgbClr val="444950"/>
                </a:solidFill>
                <a:latin typeface="Times New Roman" panose="02020603050405020304" pitchFamily="18" charset="0"/>
                <a:cs typeface="Times New Roman" panose="02020603050405020304" pitchFamily="18" charset="0"/>
              </a:rPr>
              <a:t> </a:t>
            </a:r>
            <a:r>
              <a:rPr lang="en-US" altLang="en-US" sz="2800" dirty="0" err="1" smtClean="0">
                <a:solidFill>
                  <a:srgbClr val="444950"/>
                </a:solidFill>
                <a:latin typeface="Times New Roman" panose="02020603050405020304" pitchFamily="18" charset="0"/>
                <a:cs typeface="Times New Roman" panose="02020603050405020304" pitchFamily="18" charset="0"/>
              </a:rPr>
              <a:t>với</a:t>
            </a:r>
            <a:r>
              <a:rPr lang="en-US" altLang="en-US" sz="2800" dirty="0" smtClean="0">
                <a:solidFill>
                  <a:srgbClr val="444950"/>
                </a:solidFill>
                <a:latin typeface="Times New Roman" panose="02020603050405020304" pitchFamily="18" charset="0"/>
                <a:cs typeface="Times New Roman" panose="02020603050405020304" pitchFamily="18" charset="0"/>
              </a:rPr>
              <a:t> </a:t>
            </a:r>
            <a:r>
              <a:rPr lang="en-US" altLang="en-US" sz="2800" dirty="0" err="1" smtClean="0">
                <a:solidFill>
                  <a:srgbClr val="444950"/>
                </a:solidFill>
                <a:latin typeface="Times New Roman" panose="02020603050405020304" pitchFamily="18" charset="0"/>
                <a:cs typeface="Times New Roman" panose="02020603050405020304" pitchFamily="18" charset="0"/>
              </a:rPr>
              <a:t>nhau</a:t>
            </a:r>
            <a:r>
              <a:rPr lang="en-US" altLang="en-US" sz="2800" dirty="0" smtClean="0">
                <a:solidFill>
                  <a:srgbClr val="444950"/>
                </a:solidFill>
                <a:latin typeface="Times New Roman" panose="02020603050405020304" pitchFamily="18" charset="0"/>
                <a:cs typeface="Times New Roman" panose="02020603050405020304" pitchFamily="18" charset="0"/>
              </a:rPr>
              <a:t>, </a:t>
            </a:r>
            <a:r>
              <a:rPr lang="en-US" altLang="en-US" sz="2800" dirty="0" err="1" smtClean="0">
                <a:solidFill>
                  <a:srgbClr val="444950"/>
                </a:solidFill>
                <a:latin typeface="Times New Roman" panose="02020603050405020304" pitchFamily="18" charset="0"/>
                <a:cs typeface="Times New Roman" panose="02020603050405020304" pitchFamily="18" charset="0"/>
              </a:rPr>
              <a:t>xóa</a:t>
            </a:r>
            <a:r>
              <a:rPr lang="en-US" altLang="en-US" sz="2800" dirty="0" smtClean="0">
                <a:solidFill>
                  <a:srgbClr val="444950"/>
                </a:solidFill>
                <a:latin typeface="Times New Roman" panose="02020603050405020304" pitchFamily="18" charset="0"/>
                <a:cs typeface="Times New Roman" panose="02020603050405020304" pitchFamily="18" charset="0"/>
              </a:rPr>
              <a:t> </a:t>
            </a:r>
            <a:r>
              <a:rPr lang="en-US" altLang="en-US" sz="2800" dirty="0" err="1" smtClean="0">
                <a:solidFill>
                  <a:srgbClr val="444950"/>
                </a:solidFill>
                <a:latin typeface="Times New Roman" panose="02020603050405020304" pitchFamily="18" charset="0"/>
                <a:cs typeface="Times New Roman" panose="02020603050405020304" pitchFamily="18" charset="0"/>
              </a:rPr>
              <a:t>bỏ</a:t>
            </a:r>
            <a:r>
              <a:rPr lang="en-US" altLang="en-US" sz="2800" dirty="0" smtClean="0">
                <a:solidFill>
                  <a:srgbClr val="444950"/>
                </a:solidFill>
                <a:latin typeface="Times New Roman" panose="02020603050405020304" pitchFamily="18" charset="0"/>
                <a:cs typeface="Times New Roman" panose="02020603050405020304" pitchFamily="18" charset="0"/>
              </a:rPr>
              <a:t> </a:t>
            </a:r>
            <a:r>
              <a:rPr lang="en-US" altLang="en-US" sz="2800" dirty="0" err="1" smtClean="0">
                <a:solidFill>
                  <a:srgbClr val="444950"/>
                </a:solidFill>
                <a:latin typeface="Times New Roman" panose="02020603050405020304" pitchFamily="18" charset="0"/>
                <a:cs typeface="Times New Roman" panose="02020603050405020304" pitchFamily="18" charset="0"/>
              </a:rPr>
              <a:t>dấu</a:t>
            </a:r>
            <a:r>
              <a:rPr lang="en-US" altLang="en-US" sz="2800" dirty="0" smtClean="0">
                <a:solidFill>
                  <a:srgbClr val="444950"/>
                </a:solidFill>
                <a:latin typeface="Times New Roman" panose="02020603050405020304" pitchFamily="18" charset="0"/>
                <a:cs typeface="Times New Roman" panose="02020603050405020304" pitchFamily="18" charset="0"/>
              </a:rPr>
              <a:t> </a:t>
            </a:r>
            <a:r>
              <a:rPr lang="en-US" altLang="en-US" sz="2800" dirty="0" err="1" smtClean="0">
                <a:solidFill>
                  <a:srgbClr val="444950"/>
                </a:solidFill>
                <a:latin typeface="Times New Roman" panose="02020603050405020304" pitchFamily="18" charset="0"/>
                <a:cs typeface="Times New Roman" panose="02020603050405020304" pitchFamily="18" charset="0"/>
              </a:rPr>
              <a:t>cách</a:t>
            </a:r>
            <a:endParaRPr lang="en-US" altLang="en-US" sz="2800" dirty="0" smtClean="0">
              <a:solidFill>
                <a:srgbClr val="444950"/>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sz="2800" dirty="0" smtClean="0">
                <a:solidFill>
                  <a:srgbClr val="444950"/>
                </a:solidFill>
                <a:latin typeface="Times New Roman" panose="02020603050405020304" pitchFamily="18" charset="0"/>
                <a:cs typeface="Times New Roman" panose="02020603050405020304" pitchFamily="18" charset="0"/>
              </a:rPr>
              <a:t>     * </a:t>
            </a:r>
            <a:r>
              <a:rPr lang="en-US" altLang="en-US" sz="2800" dirty="0" err="1">
                <a:solidFill>
                  <a:srgbClr val="444950"/>
                </a:solidFill>
                <a:latin typeface="Times New Roman" panose="02020603050405020304" pitchFamily="18" charset="0"/>
                <a:cs typeface="Times New Roman" panose="02020603050405020304" pitchFamily="18" charset="0"/>
              </a:rPr>
              <a:t>Nhập</a:t>
            </a:r>
            <a:r>
              <a:rPr lang="en-US" altLang="en-US" sz="2800" dirty="0">
                <a:solidFill>
                  <a:srgbClr val="444950"/>
                </a:solidFill>
                <a:latin typeface="Times New Roman" panose="02020603050405020304" pitchFamily="18" charset="0"/>
                <a:cs typeface="Times New Roman" panose="02020603050405020304" pitchFamily="18" charset="0"/>
              </a:rPr>
              <a:t> </a:t>
            </a:r>
            <a:r>
              <a:rPr lang="en-US" altLang="en-US" sz="2800" dirty="0" err="1">
                <a:solidFill>
                  <a:srgbClr val="444950"/>
                </a:solidFill>
                <a:latin typeface="Times New Roman" panose="02020603050405020304" pitchFamily="18" charset="0"/>
                <a:cs typeface="Times New Roman" panose="02020603050405020304" pitchFamily="18" charset="0"/>
              </a:rPr>
              <a:t>lại</a:t>
            </a:r>
            <a:r>
              <a:rPr lang="en-US" altLang="en-US" sz="2800" dirty="0">
                <a:solidFill>
                  <a:srgbClr val="444950"/>
                </a:solidFill>
                <a:latin typeface="Times New Roman" panose="02020603050405020304" pitchFamily="18" charset="0"/>
                <a:cs typeface="Times New Roman" panose="02020603050405020304" pitchFamily="18" charset="0"/>
              </a:rPr>
              <a:t> </a:t>
            </a:r>
            <a:r>
              <a:rPr lang="en-US" altLang="en-US" sz="2800" dirty="0" err="1">
                <a:solidFill>
                  <a:srgbClr val="444950"/>
                </a:solidFill>
                <a:latin typeface="Times New Roman" panose="02020603050405020304" pitchFamily="18" charset="0"/>
                <a:cs typeface="Times New Roman" panose="02020603050405020304" pitchFamily="18" charset="0"/>
              </a:rPr>
              <a:t>chuỗi</a:t>
            </a:r>
            <a:r>
              <a:rPr lang="en-US" altLang="en-US" sz="2800" dirty="0">
                <a:solidFill>
                  <a:srgbClr val="444950"/>
                </a:solidFill>
                <a:latin typeface="Times New Roman" panose="02020603050405020304" pitchFamily="18" charset="0"/>
                <a:cs typeface="Times New Roman" panose="02020603050405020304" pitchFamily="18" charset="0"/>
              </a:rPr>
              <a:t> </a:t>
            </a:r>
            <a:r>
              <a:rPr lang="en-US" altLang="en-US" sz="2800" dirty="0" err="1">
                <a:solidFill>
                  <a:srgbClr val="444950"/>
                </a:solidFill>
                <a:latin typeface="Times New Roman" panose="02020603050405020304" pitchFamily="18" charset="0"/>
                <a:cs typeface="Times New Roman" panose="02020603050405020304" pitchFamily="18" charset="0"/>
              </a:rPr>
              <a:t>kí</a:t>
            </a:r>
            <a:r>
              <a:rPr lang="en-US" altLang="en-US" sz="2800" dirty="0">
                <a:solidFill>
                  <a:srgbClr val="444950"/>
                </a:solidFill>
                <a:latin typeface="Times New Roman" panose="02020603050405020304" pitchFamily="18" charset="0"/>
                <a:cs typeface="Times New Roman" panose="02020603050405020304" pitchFamily="18" charset="0"/>
              </a:rPr>
              <a:t> </a:t>
            </a:r>
            <a:r>
              <a:rPr lang="en-US" altLang="en-US" sz="2800" dirty="0" err="1" smtClean="0">
                <a:solidFill>
                  <a:srgbClr val="444950"/>
                </a:solidFill>
                <a:latin typeface="Times New Roman" panose="02020603050405020304" pitchFamily="18" charset="0"/>
                <a:cs typeface="Times New Roman" panose="02020603050405020304" pitchFamily="18" charset="0"/>
              </a:rPr>
              <a:t>tự</a:t>
            </a:r>
            <a:endParaRPr lang="vi-VN" altLang="en-US" sz="2800" dirty="0">
              <a:solidFill>
                <a:srgbClr val="444950"/>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vi-VN" altLang="en-US" sz="2800" dirty="0">
                <a:solidFill>
                  <a:srgbClr val="444950"/>
                </a:solidFill>
                <a:latin typeface="Times New Roman" panose="02020603050405020304" pitchFamily="18" charset="0"/>
                <a:cs typeface="Times New Roman" panose="02020603050405020304" pitchFamily="18" charset="0"/>
              </a:rPr>
              <a:t> </a:t>
            </a:r>
            <a:r>
              <a:rPr lang="vi-VN" altLang="en-US" sz="2800" dirty="0" smtClean="0">
                <a:solidFill>
                  <a:srgbClr val="444950"/>
                </a:solidFill>
                <a:latin typeface="Times New Roman" panose="02020603050405020304" pitchFamily="18" charset="0"/>
                <a:cs typeface="Times New Roman" panose="02020603050405020304" pitchFamily="18" charset="0"/>
              </a:rPr>
              <a:t>    </a:t>
            </a:r>
            <a:r>
              <a:rPr lang="en-US" altLang="en-US" sz="2800" dirty="0" smtClean="0">
                <a:solidFill>
                  <a:srgbClr val="444950"/>
                </a:solidFill>
                <a:latin typeface="Times New Roman" panose="02020603050405020304" pitchFamily="18" charset="0"/>
                <a:cs typeface="Times New Roman" panose="02020603050405020304" pitchFamily="18" charset="0"/>
              </a:rPr>
              <a:t>* </a:t>
            </a:r>
            <a:r>
              <a:rPr lang="en-US" altLang="en-US" sz="2800" dirty="0" err="1">
                <a:solidFill>
                  <a:srgbClr val="444950"/>
                </a:solidFill>
                <a:latin typeface="Times New Roman" panose="02020603050405020304" pitchFamily="18" charset="0"/>
                <a:cs typeface="Times New Roman" panose="02020603050405020304" pitchFamily="18" charset="0"/>
              </a:rPr>
              <a:t>Xuất</a:t>
            </a:r>
            <a:r>
              <a:rPr lang="en-US" altLang="en-US" sz="2800" dirty="0">
                <a:solidFill>
                  <a:srgbClr val="444950"/>
                </a:solidFill>
                <a:latin typeface="Times New Roman" panose="02020603050405020304" pitchFamily="18" charset="0"/>
                <a:cs typeface="Times New Roman" panose="02020603050405020304" pitchFamily="18" charset="0"/>
              </a:rPr>
              <a:t> </a:t>
            </a:r>
            <a:r>
              <a:rPr lang="en-US" altLang="en-US" sz="2800" dirty="0" err="1">
                <a:solidFill>
                  <a:srgbClr val="444950"/>
                </a:solidFill>
                <a:latin typeface="Times New Roman" panose="02020603050405020304" pitchFamily="18" charset="0"/>
                <a:cs typeface="Times New Roman" panose="02020603050405020304" pitchFamily="18" charset="0"/>
              </a:rPr>
              <a:t>ra</a:t>
            </a:r>
            <a:r>
              <a:rPr lang="en-US" altLang="en-US" sz="2800" dirty="0">
                <a:solidFill>
                  <a:srgbClr val="444950"/>
                </a:solidFill>
                <a:latin typeface="Times New Roman" panose="02020603050405020304" pitchFamily="18" charset="0"/>
                <a:cs typeface="Times New Roman" panose="02020603050405020304" pitchFamily="18" charset="0"/>
              </a:rPr>
              <a:t> </a:t>
            </a:r>
            <a:r>
              <a:rPr lang="en-US" altLang="en-US" sz="2800" dirty="0" err="1">
                <a:solidFill>
                  <a:srgbClr val="444950"/>
                </a:solidFill>
                <a:latin typeface="Times New Roman" panose="02020603050405020304" pitchFamily="18" charset="0"/>
                <a:cs typeface="Times New Roman" panose="02020603050405020304" pitchFamily="18" charset="0"/>
              </a:rPr>
              <a:t>chuỗi</a:t>
            </a:r>
            <a:r>
              <a:rPr lang="en-US" altLang="en-US" sz="2800" dirty="0">
                <a:solidFill>
                  <a:srgbClr val="444950"/>
                </a:solidFill>
                <a:latin typeface="Times New Roman" panose="02020603050405020304" pitchFamily="18" charset="0"/>
                <a:cs typeface="Times New Roman" panose="02020603050405020304" pitchFamily="18" charset="0"/>
              </a:rPr>
              <a:t> </a:t>
            </a:r>
            <a:r>
              <a:rPr lang="en-US" altLang="en-US" sz="2800" dirty="0" err="1">
                <a:solidFill>
                  <a:srgbClr val="444950"/>
                </a:solidFill>
                <a:latin typeface="Times New Roman" panose="02020603050405020304" pitchFamily="18" charset="0"/>
                <a:cs typeface="Times New Roman" panose="02020603050405020304" pitchFamily="18" charset="0"/>
              </a:rPr>
              <a:t>đã</a:t>
            </a:r>
            <a:r>
              <a:rPr lang="en-US" altLang="en-US" sz="2800" dirty="0">
                <a:solidFill>
                  <a:srgbClr val="444950"/>
                </a:solidFill>
                <a:latin typeface="Times New Roman" panose="02020603050405020304" pitchFamily="18" charset="0"/>
                <a:cs typeface="Times New Roman" panose="02020603050405020304" pitchFamily="18" charset="0"/>
              </a:rPr>
              <a:t> </a:t>
            </a:r>
            <a:r>
              <a:rPr lang="en-US" altLang="en-US" sz="2800" dirty="0" err="1">
                <a:solidFill>
                  <a:srgbClr val="444950"/>
                </a:solidFill>
                <a:latin typeface="Times New Roman" panose="02020603050405020304" pitchFamily="18" charset="0"/>
                <a:cs typeface="Times New Roman" panose="02020603050405020304" pitchFamily="18" charset="0"/>
              </a:rPr>
              <a:t>được</a:t>
            </a:r>
            <a:r>
              <a:rPr lang="en-US" altLang="en-US" sz="2800" dirty="0">
                <a:solidFill>
                  <a:srgbClr val="444950"/>
                </a:solidFill>
                <a:latin typeface="Times New Roman" panose="02020603050405020304" pitchFamily="18" charset="0"/>
                <a:cs typeface="Times New Roman" panose="02020603050405020304" pitchFamily="18" charset="0"/>
              </a:rPr>
              <a:t> </a:t>
            </a:r>
            <a:r>
              <a:rPr lang="en-US" altLang="en-US" sz="2800" dirty="0" err="1">
                <a:solidFill>
                  <a:srgbClr val="444950"/>
                </a:solidFill>
                <a:latin typeface="Times New Roman" panose="02020603050405020304" pitchFamily="18" charset="0"/>
                <a:cs typeface="Times New Roman" panose="02020603050405020304" pitchFamily="18" charset="0"/>
              </a:rPr>
              <a:t>biến</a:t>
            </a:r>
            <a:r>
              <a:rPr lang="en-US" altLang="en-US" sz="2800" dirty="0">
                <a:solidFill>
                  <a:srgbClr val="444950"/>
                </a:solidFill>
                <a:latin typeface="Times New Roman" panose="02020603050405020304" pitchFamily="18" charset="0"/>
                <a:cs typeface="Times New Roman" panose="02020603050405020304" pitchFamily="18" charset="0"/>
              </a:rPr>
              <a:t> </a:t>
            </a:r>
            <a:r>
              <a:rPr lang="en-US" altLang="en-US" sz="2800" dirty="0" err="1">
                <a:solidFill>
                  <a:srgbClr val="444950"/>
                </a:solidFill>
                <a:latin typeface="Times New Roman" panose="02020603050405020304" pitchFamily="18" charset="0"/>
                <a:cs typeface="Times New Roman" panose="02020603050405020304" pitchFamily="18" charset="0"/>
              </a:rPr>
              <a:t>đổi</a:t>
            </a:r>
            <a:r>
              <a:rPr lang="en-US" altLang="en-US" sz="2800" dirty="0">
                <a:solidFill>
                  <a:srgbClr val="444950"/>
                </a:solidFill>
                <a:latin typeface="Times New Roman" panose="02020603050405020304" pitchFamily="18" charset="0"/>
                <a:cs typeface="Times New Roman" panose="02020603050405020304" pitchFamily="18" charset="0"/>
              </a:rPr>
              <a:t> </a:t>
            </a:r>
            <a:r>
              <a:rPr lang="en-US" altLang="en-US" sz="2800" dirty="0" err="1">
                <a:solidFill>
                  <a:srgbClr val="444950"/>
                </a:solidFill>
                <a:latin typeface="Times New Roman" panose="02020603050405020304" pitchFamily="18" charset="0"/>
                <a:cs typeface="Times New Roman" panose="02020603050405020304" pitchFamily="18" charset="0"/>
              </a:rPr>
              <a:t>thành</a:t>
            </a:r>
            <a:r>
              <a:rPr lang="en-US" altLang="en-US" sz="2800" dirty="0">
                <a:solidFill>
                  <a:srgbClr val="444950"/>
                </a:solidFill>
                <a:latin typeface="Times New Roman" panose="02020603050405020304" pitchFamily="18" charset="0"/>
                <a:cs typeface="Times New Roman" panose="02020603050405020304" pitchFamily="18" charset="0"/>
              </a:rPr>
              <a:t> </a:t>
            </a:r>
            <a:r>
              <a:rPr lang="en-US" altLang="en-US" sz="2800" dirty="0" err="1">
                <a:solidFill>
                  <a:srgbClr val="444950"/>
                </a:solidFill>
                <a:latin typeface="Times New Roman" panose="02020603050405020304" pitchFamily="18" charset="0"/>
                <a:cs typeface="Times New Roman" panose="02020603050405020304" pitchFamily="18" charset="0"/>
              </a:rPr>
              <a:t>kiểu</a:t>
            </a:r>
            <a:r>
              <a:rPr lang="en-US" altLang="en-US" sz="2800" dirty="0">
                <a:solidFill>
                  <a:srgbClr val="444950"/>
                </a:solidFill>
                <a:latin typeface="Times New Roman" panose="02020603050405020304" pitchFamily="18" charset="0"/>
                <a:cs typeface="Times New Roman" panose="02020603050405020304" pitchFamily="18" charset="0"/>
              </a:rPr>
              <a:t> </a:t>
            </a:r>
            <a:r>
              <a:rPr lang="en-US" altLang="en-US" sz="2800" dirty="0" err="1">
                <a:solidFill>
                  <a:srgbClr val="444950"/>
                </a:solidFill>
                <a:latin typeface="Times New Roman" panose="02020603050405020304" pitchFamily="18" charset="0"/>
                <a:cs typeface="Times New Roman" panose="02020603050405020304" pitchFamily="18" charset="0"/>
              </a:rPr>
              <a:t>chuỗi</a:t>
            </a:r>
            <a:r>
              <a:rPr lang="en-US" altLang="en-US" sz="2800" dirty="0">
                <a:solidFill>
                  <a:srgbClr val="444950"/>
                </a:solidFill>
                <a:latin typeface="Times New Roman" panose="02020603050405020304" pitchFamily="18" charset="0"/>
                <a:cs typeface="Times New Roman" panose="02020603050405020304" pitchFamily="18" charset="0"/>
              </a:rPr>
              <a:t> in </a:t>
            </a:r>
            <a:r>
              <a:rPr lang="en-US" altLang="en-US" sz="2800" dirty="0" err="1">
                <a:solidFill>
                  <a:srgbClr val="444950"/>
                </a:solidFill>
                <a:latin typeface="Times New Roman" panose="02020603050405020304" pitchFamily="18" charset="0"/>
                <a:cs typeface="Times New Roman" panose="02020603050405020304" pitchFamily="18" charset="0"/>
              </a:rPr>
              <a:t>hoa</a:t>
            </a:r>
            <a:r>
              <a:rPr lang="en-US" altLang="en-US" sz="2800" dirty="0">
                <a:solidFill>
                  <a:srgbClr val="444950"/>
                </a:solidFill>
                <a:latin typeface="Times New Roman" panose="02020603050405020304" pitchFamily="18" charset="0"/>
                <a:cs typeface="Times New Roman" panose="02020603050405020304" pitchFamily="18" charset="0"/>
              </a:rPr>
              <a:t> </a:t>
            </a:r>
            <a:endParaRPr lang="vi-VN" altLang="en-US" sz="2800" dirty="0" smtClean="0">
              <a:solidFill>
                <a:srgbClr val="4449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412291"/>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427</TotalTime>
  <Words>660</Words>
  <Application>Microsoft Office PowerPoint</Application>
  <PresentationFormat>Widescreen</PresentationFormat>
  <Paragraphs>81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Century Gothic</vt:lpstr>
      <vt:lpstr>HY중고딕</vt:lpstr>
      <vt:lpstr>Times New Roman</vt:lpstr>
      <vt:lpstr>Wingdings 3</vt:lpstr>
      <vt:lpstr>Wisp</vt:lpstr>
      <vt:lpstr>   Học phần:           LẬP TRÌNH MẠNG</vt:lpstr>
      <vt:lpstr>Giới thiệu đề tài BÀI TẬP CHƯƠNG 5 </vt:lpstr>
      <vt:lpstr>Phân tích cách giải quyết đề tài</vt:lpstr>
      <vt:lpstr>Phân tích cách giải quyết đề tài</vt:lpstr>
      <vt:lpstr>Phân tích cách giải quyết đề tài</vt:lpstr>
      <vt:lpstr>Phân tích cách giải quyết đề tài</vt:lpstr>
      <vt:lpstr>Phân tích cách giải quyết đề tài</vt:lpstr>
      <vt:lpstr>Phân tích cách giải quyết đề tài</vt:lpstr>
      <vt:lpstr>Phân tích cách giải quyết đề tài</vt:lpstr>
      <vt:lpstr>Cách thực hiện các chức năng trong đề tài</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Admin</dc:creator>
  <cp:lastModifiedBy>Huynh Cong Tuyen</cp:lastModifiedBy>
  <cp:revision>31</cp:revision>
  <dcterms:created xsi:type="dcterms:W3CDTF">2019-04-10T09:59:38Z</dcterms:created>
  <dcterms:modified xsi:type="dcterms:W3CDTF">2019-12-03T12:57:34Z</dcterms:modified>
</cp:coreProperties>
</file>