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320D-F13F-42DB-9222-AA919DDE4C12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F97-540F-4AAA-8010-3E44BF16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320D-F13F-42DB-9222-AA919DDE4C12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F97-540F-4AAA-8010-3E44BF16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320D-F13F-42DB-9222-AA919DDE4C12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F97-540F-4AAA-8010-3E44BF16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320D-F13F-42DB-9222-AA919DDE4C12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F97-540F-4AAA-8010-3E44BF16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320D-F13F-42DB-9222-AA919DDE4C12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F97-540F-4AAA-8010-3E44BF16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2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320D-F13F-42DB-9222-AA919DDE4C12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F97-540F-4AAA-8010-3E44BF16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3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320D-F13F-42DB-9222-AA919DDE4C12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F97-540F-4AAA-8010-3E44BF16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0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320D-F13F-42DB-9222-AA919DDE4C12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F97-540F-4AAA-8010-3E44BF16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320D-F13F-42DB-9222-AA919DDE4C12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F97-540F-4AAA-8010-3E44BF16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320D-F13F-42DB-9222-AA919DDE4C12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F97-540F-4AAA-8010-3E44BF16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320D-F13F-42DB-9222-AA919DDE4C12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F97-540F-4AAA-8010-3E44BF16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6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320D-F13F-42DB-9222-AA919DDE4C12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CF97-540F-4AAA-8010-3E44BF169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 PREDICTION – Sale Projection per Strategy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307" y="3602037"/>
            <a:ext cx="10805532" cy="21296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Load historical quarterly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Get predicted data per each strategy for the nearest Q by regression analysis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Combine historical Sale% each Strategy with forecast from Sale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Modify at details level as per plan for that Q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639"/>
            <a:ext cx="12192000" cy="61507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2595" y="1572322"/>
            <a:ext cx="836342" cy="4783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18371" y="1460810"/>
            <a:ext cx="3456878" cy="7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95277" y="1455234"/>
            <a:ext cx="5835805" cy="117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4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345688"/>
            <a:ext cx="2059259" cy="1639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2782229"/>
            <a:ext cx="2059259" cy="1639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5031058"/>
            <a:ext cx="2059259" cy="1639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9180" y="211873"/>
            <a:ext cx="4895386" cy="133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79180" y="2648414"/>
            <a:ext cx="7460166" cy="133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79180" y="4895384"/>
            <a:ext cx="4895386" cy="133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2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PREDICTION – Sale Projection per Strategy</vt:lpstr>
      <vt:lpstr>PowerPoint Presentation</vt:lpstr>
      <vt:lpstr>PowerPoint Presentation</vt:lpstr>
    </vt:vector>
  </TitlesOfParts>
  <Company>Logitech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PREDICTION – Sale Projection per Strategy</dc:title>
  <dc:creator>Tuyet HUYNH</dc:creator>
  <cp:lastModifiedBy>Tuyet HUYNH</cp:lastModifiedBy>
  <cp:revision>3</cp:revision>
  <dcterms:created xsi:type="dcterms:W3CDTF">2021-08-18T09:11:53Z</dcterms:created>
  <dcterms:modified xsi:type="dcterms:W3CDTF">2021-08-18T09:26:03Z</dcterms:modified>
</cp:coreProperties>
</file>