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26"/>
  </p:notesMasterIdLst>
  <p:handoutMasterIdLst>
    <p:handoutMasterId r:id="rId27"/>
  </p:handoutMasterIdLst>
  <p:sldIdLst>
    <p:sldId id="321" r:id="rId4"/>
    <p:sldId id="330" r:id="rId5"/>
    <p:sldId id="290" r:id="rId6"/>
    <p:sldId id="331" r:id="rId7"/>
    <p:sldId id="294" r:id="rId8"/>
    <p:sldId id="2145705951" r:id="rId9"/>
    <p:sldId id="2145705925" r:id="rId10"/>
    <p:sldId id="2145705952" r:id="rId11"/>
    <p:sldId id="2145705953" r:id="rId12"/>
    <p:sldId id="2145705954" r:id="rId13"/>
    <p:sldId id="2145705955" r:id="rId14"/>
    <p:sldId id="2145705967" r:id="rId15"/>
    <p:sldId id="2145705956" r:id="rId16"/>
    <p:sldId id="2145705957" r:id="rId17"/>
    <p:sldId id="2145705958" r:id="rId18"/>
    <p:sldId id="2145705959" r:id="rId19"/>
    <p:sldId id="2145705960" r:id="rId20"/>
    <p:sldId id="2145705961" r:id="rId21"/>
    <p:sldId id="2145705962" r:id="rId22"/>
    <p:sldId id="2145705963" r:id="rId23"/>
    <p:sldId id="2145705964" r:id="rId24"/>
    <p:sldId id="2145705965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294"/>
            <p14:sldId id="2145705951"/>
            <p14:sldId id="2145705925"/>
            <p14:sldId id="2145705952"/>
            <p14:sldId id="2145705953"/>
            <p14:sldId id="2145705954"/>
            <p14:sldId id="2145705955"/>
            <p14:sldId id="2145705967"/>
            <p14:sldId id="2145705956"/>
            <p14:sldId id="2145705957"/>
            <p14:sldId id="2145705958"/>
            <p14:sldId id="2145705959"/>
            <p14:sldId id="2145705960"/>
            <p14:sldId id="2145705961"/>
            <p14:sldId id="2145705962"/>
            <p14:sldId id="2145705963"/>
            <p14:sldId id="2145705964"/>
            <p14:sldId id="21457059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E0FA"/>
    <a:srgbClr val="9A07CB"/>
    <a:srgbClr val="1DA8E7"/>
    <a:srgbClr val="F300D6"/>
    <a:srgbClr val="3366FF"/>
    <a:srgbClr val="CC071E"/>
    <a:srgbClr val="0CE6CF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1055" autoAdjust="0"/>
  </p:normalViewPr>
  <p:slideViewPr>
    <p:cSldViewPr snapToGrid="0" snapToObjects="1" showGuides="1">
      <p:cViewPr>
        <p:scale>
          <a:sx n="50" d="100"/>
          <a:sy n="50" d="100"/>
        </p:scale>
        <p:origin x="462" y="942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24.08.2025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6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34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737C-17AB-E546-3D61-88159F48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A9406-12EC-CE3E-8840-EA69911B3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97A2B-5488-4D1E-E07A-E483CDCF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29F1-4BD1-631C-55F9-659038A12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68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D1E5-9C38-AF82-41AD-4B3CD8D0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BCFBD-0221-36C0-390D-662FCBD54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E3768-78A2-4E34-10BA-D5683A83E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B83-59B2-2248-ABDA-16E274543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00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B637-9C69-E4BF-9D55-91DDD76E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00A54-662F-47A9-6649-F3B2EA5D5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2780C-A1B9-F54F-739E-1B1ECC081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5691-6245-08AF-1D2A-B3163DE0A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20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6" Type="http://schemas.openxmlformats.org/officeDocument/2006/relationships/image" Target="../media/image2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2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2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.emf"/><Relationship Id="rId10" Type="http://schemas.openxmlformats.org/officeDocument/2006/relationships/image" Target="../media/image17.sv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2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23.jp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0F955-4D37-9428-B3E0-3B48912DD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1666734"/>
            <a:ext cx="5118569" cy="109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Basics of database design</a:t>
            </a:r>
          </a:p>
          <a:p>
            <a:pPr>
              <a:lnSpc>
                <a:spcPct val="150000"/>
              </a:lnSpc>
            </a:pPr>
            <a:r>
              <a:rPr lang="en-US"/>
              <a:t>Practicing SQL queries</a:t>
            </a:r>
          </a:p>
          <a:p>
            <a:pPr>
              <a:lnSpc>
                <a:spcPct val="150000"/>
              </a:lnSpc>
            </a:pPr>
            <a:r>
              <a:rPr lang="en-US"/>
              <a:t>Identifying necessary entities for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D9B68-791B-53A9-FF2F-4FE8D8E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17C64-E69B-B8BD-12C8-ABA7B3AC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25" y="3803405"/>
            <a:ext cx="5873138" cy="23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930B7-9D1B-1613-E1D3-0DF3A80F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7" y="3429000"/>
            <a:ext cx="5706714" cy="313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5CE77-E622-7133-838B-F48F303BB0E6}"/>
              </a:ext>
            </a:extLst>
          </p:cNvPr>
          <p:cNvSpPr txBox="1"/>
          <p:nvPr/>
        </p:nvSpPr>
        <p:spPr>
          <a:xfrm>
            <a:off x="6097725" y="1666734"/>
            <a:ext cx="6096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Learning basic UI analysis to support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Applying knowledge to simple exercises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Gaining confidence in technical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1F7F-4F0D-B666-3350-68C357327605}"/>
              </a:ext>
            </a:extLst>
          </p:cNvPr>
          <p:cNvSpPr txBox="1"/>
          <p:nvPr/>
        </p:nvSpPr>
        <p:spPr>
          <a:xfrm>
            <a:off x="431999" y="116692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Building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108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3DEE60-1045-7A6B-5C64-6EE5578E0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400" y="1781426"/>
            <a:ext cx="11329200" cy="1647574"/>
          </a:xfrm>
        </p:spPr>
        <p:txBody>
          <a:bodyPr/>
          <a:lstStyle/>
          <a:p>
            <a:r>
              <a:rPr lang="en-US"/>
              <a:t>Learned Dapper &amp; Entity Framework (EF) for database interaction</a:t>
            </a:r>
          </a:p>
          <a:p>
            <a:r>
              <a:rPr lang="en-US"/>
              <a:t>Explored MVC architecture to structure applications</a:t>
            </a:r>
          </a:p>
          <a:p>
            <a:r>
              <a:rPr lang="en-US"/>
              <a:t>Studied Slowly Changing Dimensions (SCD 1, 2, 3) for data versioning</a:t>
            </a:r>
          </a:p>
          <a:p>
            <a:r>
              <a:rPr lang="en-US"/>
              <a:t>Applied Clean Code principles: SOLID principles, class design, HATEOAS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457DC-6568-FCC9-5787-1BFF8B7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974EA-611E-1404-4A81-91F8D1CC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3645709"/>
            <a:ext cx="6506483" cy="2905530"/>
          </a:xfrm>
          <a:prstGeom prst="rect">
            <a:avLst/>
          </a:prstGeom>
        </p:spPr>
      </p:pic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7893BBB1-F9E4-2A64-E86E-E4DA063E2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3ADF4-0760-78A3-B37D-673BE931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0" y="3429000"/>
            <a:ext cx="3664890" cy="366489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906F832-A214-75D2-99AD-FAB6F1F80F6F}"/>
              </a:ext>
            </a:extLst>
          </p:cNvPr>
          <p:cNvSpPr txBox="1">
            <a:spLocks/>
          </p:cNvSpPr>
          <p:nvPr/>
        </p:nvSpPr>
        <p:spPr>
          <a:xfrm>
            <a:off x="448041" y="1226163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Expanding Skills</a:t>
            </a:r>
          </a:p>
        </p:txBody>
      </p:sp>
    </p:spTree>
    <p:extLst>
      <p:ext uri="{BB962C8B-B14F-4D97-AF65-F5344CB8AC3E}">
        <p14:creationId xmlns:p14="http://schemas.microsoft.com/office/powerpoint/2010/main" val="161417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1F4E-7AB6-7037-6D74-C83A1BD16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0360BF-E126-536B-5FF3-B5E31F92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C51877B7-526A-E24B-6DA0-6FF1B3046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CD62D75-EA8D-2522-5F98-56DB1EF31DE7}"/>
              </a:ext>
            </a:extLst>
          </p:cNvPr>
          <p:cNvSpPr txBox="1">
            <a:spLocks/>
          </p:cNvSpPr>
          <p:nvPr/>
        </p:nvSpPr>
        <p:spPr>
          <a:xfrm>
            <a:off x="448041" y="1098000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Expanding Skills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C67774-EB53-0D40-9265-610AEFFB4A7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800" y="1634797"/>
            <a:ext cx="110135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Club</a:t>
            </a:r>
            <a:r>
              <a:rPr lang="en-US" altLang="en-US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communication &amp; presentation skills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Workshops Attended: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Thinking, S.M.A.R.T Questions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Solving,…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Teamwork &amp; Collaboration</a:t>
            </a:r>
            <a:r>
              <a:rPr lang="en-US" altLang="en-US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learned to share ideas, give and receive feedback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A81FEF2-697B-048D-F155-682E7B83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1" y="3123944"/>
            <a:ext cx="3664890" cy="36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5BBBD61-1EE1-E9BB-71BB-A5B809D1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46" y="3193110"/>
            <a:ext cx="3664890" cy="36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D893BDC0-6AAE-C523-A0DF-8E792385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59" y="312394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3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3D48-193B-4BB7-0B97-8ECB81FB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6D7CB2-4197-1B66-E7A6-6FC220D8B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1920047"/>
            <a:ext cx="6235501" cy="23268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/>
              <a:t>Gained confidence in writing structured, maintainable code</a:t>
            </a:r>
          </a:p>
          <a:p>
            <a:pPr algn="just">
              <a:lnSpc>
                <a:spcPct val="150000"/>
              </a:lnSpc>
            </a:pPr>
            <a:r>
              <a:rPr lang="en-US"/>
              <a:t>Better understanding of software design and architecture</a:t>
            </a:r>
          </a:p>
          <a:p>
            <a:pPr algn="just">
              <a:lnSpc>
                <a:spcPct val="150000"/>
              </a:lnSpc>
            </a:pPr>
            <a:r>
              <a:rPr lang="en-US"/>
              <a:t>Learned to manage evolving data and apply theory in practice</a:t>
            </a:r>
          </a:p>
          <a:p>
            <a:pPr algn="just">
              <a:lnSpc>
                <a:spcPct val="150000"/>
              </a:lnSpc>
            </a:pPr>
            <a:r>
              <a:rPr lang="en-US"/>
              <a:t>Improved problem-solving and design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84FEA-615E-CBC6-7174-E64C8FA5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FC904CD5-4EF1-27BB-9C84-39FB35D9B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ình ảnh Ghim câu chuyện">
            <a:extLst>
              <a:ext uri="{FF2B5EF4-FFF2-40B4-BE49-F238E27FC236}">
                <a16:creationId xmlns:a16="http://schemas.microsoft.com/office/drawing/2014/main" id="{AF6811E6-98AC-B958-F1C5-446E89CA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684" y="1311442"/>
            <a:ext cx="4539916" cy="45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E841AD-16C6-522B-5EB0-F244E11B9EAB}"/>
              </a:ext>
            </a:extLst>
          </p:cNvPr>
          <p:cNvSpPr txBox="1">
            <a:spLocks/>
          </p:cNvSpPr>
          <p:nvPr/>
        </p:nvSpPr>
        <p:spPr>
          <a:xfrm>
            <a:off x="432000" y="1312045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Personal Gains</a:t>
            </a:r>
          </a:p>
        </p:txBody>
      </p:sp>
    </p:spTree>
    <p:extLst>
      <p:ext uri="{BB962C8B-B14F-4D97-AF65-F5344CB8AC3E}">
        <p14:creationId xmlns:p14="http://schemas.microsoft.com/office/powerpoint/2010/main" val="40595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206A8AED-167E-5973-7FB1-753A5E52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46" y="1746488"/>
            <a:ext cx="5661133" cy="37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5BFE3-31AD-C53B-BEAA-E02DEA8B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312045"/>
            <a:ext cx="5232200" cy="338554"/>
          </a:xfrm>
        </p:spPr>
        <p:txBody>
          <a:bodyPr/>
          <a:lstStyle/>
          <a:p>
            <a:r>
              <a:rPr lang="en-US"/>
              <a:t>Connecting &amp; Growing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5F2EB-FD0D-E7D2-9BCF-A972E75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6B409F8-F1CB-522D-0731-41DF798DAAF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8" y="1746488"/>
            <a:ext cx="5661133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Participated in sharing sessions with peers &amp; mentors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Joined team-building and outdoor activities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knowledge to real-life exercises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to collaborate and communicate effectively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Started mentoring and supporting newer participants</a:t>
            </a:r>
          </a:p>
        </p:txBody>
      </p:sp>
    </p:spTree>
    <p:extLst>
      <p:ext uri="{BB962C8B-B14F-4D97-AF65-F5344CB8AC3E}">
        <p14:creationId xmlns:p14="http://schemas.microsoft.com/office/powerpoint/2010/main" val="164806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BE0D-DAA4-9B1E-5235-9F2596381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6A9A3-BC93-7574-29F7-0D37F84001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DF791B-BB13-C06C-354B-8C9BF971CC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16653-BA96-7A2D-F8D3-425FD23D5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43395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0C318-1D5D-1DB4-6937-C4CA61BE8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8" y="1530000"/>
            <a:ext cx="7406102" cy="338554"/>
          </a:xfrm>
        </p:spPr>
        <p:txBody>
          <a:bodyPr/>
          <a:lstStyle/>
          <a:p>
            <a:r>
              <a:rPr lang="en-US"/>
              <a:t>1. Code &amp;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07F134-E156-86EB-9083-0627F23007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7" y="4549833"/>
            <a:ext cx="5664003" cy="427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Needed multiple revisions to improve quality</a:t>
            </a:r>
          </a:p>
          <a:p>
            <a:pPr>
              <a:lnSpc>
                <a:spcPct val="150000"/>
              </a:lnSpc>
            </a:pPr>
            <a:r>
              <a:rPr lang="en-US"/>
              <a:t>Balancing learning speed with doing things right</a:t>
            </a:r>
          </a:p>
          <a:p>
            <a:pPr>
              <a:lnSpc>
                <a:spcPct val="150000"/>
              </a:lnSpc>
            </a:pPr>
            <a:r>
              <a:rPr lang="en-US"/>
              <a:t>Managing multiple new topics at once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44372-A6F0-2FBD-3FF8-7E516B3AB1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97" y="3922420"/>
            <a:ext cx="7399645" cy="338554"/>
          </a:xfrm>
        </p:spPr>
        <p:txBody>
          <a:bodyPr/>
          <a:lstStyle/>
          <a:p>
            <a:r>
              <a:rPr lang="en-US"/>
              <a:t>2. Learning &amp; Process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F05770-34D2-AC37-D1D5-76032870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3EA1C3C-F86F-562F-6AB3-12D43AC393F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7" y="2157413"/>
            <a:ext cx="7399647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not always clean or well-structured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solutions didn’t fully meet requirements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new concepts often led to mistakes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E8403D8E-04FA-62F8-CADB-951EB5E9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02" y="1528767"/>
            <a:ext cx="4718400" cy="47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B9AB-EA52-85C4-BBDF-6A09445F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E981F0B-D6E5-673F-8CAF-AE17035CB3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6A9A3-BC93-7574-29F7-0D37F8400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7416E4-701D-EB13-21FC-D39B20F0EDC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FFFD2-F650-CAF1-5337-EA2BE44E1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61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Hình ảnh Ghim câu chuyện">
            <a:extLst>
              <a:ext uri="{FF2B5EF4-FFF2-40B4-BE49-F238E27FC236}">
                <a16:creationId xmlns:a16="http://schemas.microsoft.com/office/drawing/2014/main" id="{1CD92FE6-CE26-0034-0A86-2AC9DA2D9E8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8" b="18468"/>
          <a:stretch/>
        </p:blipFill>
        <p:spPr bwMode="auto">
          <a:xfrm>
            <a:off x="6096000" y="1098313"/>
            <a:ext cx="6096000" cy="575937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80ABA01-9A7D-9731-42BF-793A73E41A5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2000" y="2160001"/>
            <a:ext cx="5232200" cy="42677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Improved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analytical skills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learned to break down complex problems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Enhanced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problem-solving ability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apply logical thinking to design solutions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Developed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coding practices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write cleaner, structured, maintainable code (MVC, SQL, unit testing)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044016-C144-13CA-F466-708775C802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530000"/>
            <a:ext cx="5232200" cy="33855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Technical Skills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9AC037-4864-A5D1-250B-A883043E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5727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3765-E81E-5BAB-DCA2-088948E8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A group of people with different skills&#10;&#10;AI-generated content may be incorrect.">
            <a:extLst>
              <a:ext uri="{FF2B5EF4-FFF2-40B4-BE49-F238E27FC236}">
                <a16:creationId xmlns:a16="http://schemas.microsoft.com/office/drawing/2014/main" id="{D8241B62-BDF9-5EF2-28E7-FCCE5B808A2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2760"/>
          <a:stretch/>
        </p:blipFill>
        <p:spPr bwMode="auto">
          <a:xfrm>
            <a:off x="6096000" y="1098250"/>
            <a:ext cx="6096000" cy="57595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5656-2444-1614-C045-8658F89BCB1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2000" y="2160001"/>
            <a:ext cx="5232200" cy="42677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Strengthened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communication &amp; teamwork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via English Club, sharing sessions, workshops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Gained confidence in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presenting ideas, collaborating, and learning from others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7A203-C051-5E2E-FDF3-15B00395D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530000"/>
            <a:ext cx="5232200" cy="33855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 Skills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B6AE52-E950-F5A1-F99C-184128A7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7795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bbv Software Services AG  |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Ypp 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9FF0-13CF-1593-E6A4-DC0D5E2A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FD7CDA-76F2-DE99-F902-CEF7DBE556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E981F0B-D6E5-673F-8CAF-AE17035CB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500511-99B9-3BE7-8FB6-757854891BC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9B730-D4C5-8622-C840-D16357FD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Becoming a Better Me</a:t>
            </a:r>
          </a:p>
        </p:txBody>
      </p:sp>
    </p:spTree>
    <p:extLst>
      <p:ext uri="{BB962C8B-B14F-4D97-AF65-F5344CB8AC3E}">
        <p14:creationId xmlns:p14="http://schemas.microsoft.com/office/powerpoint/2010/main" val="124041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A group of people standing on a stack of books&#10;&#10;AI-generated content may be incorrect.">
            <a:extLst>
              <a:ext uri="{FF2B5EF4-FFF2-40B4-BE49-F238E27FC236}">
                <a16:creationId xmlns:a16="http://schemas.microsoft.com/office/drawing/2014/main" id="{7A3E3819-81F9-DC0F-EE4C-C55953A4518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2760"/>
          <a:stretch/>
        </p:blipFill>
        <p:spPr bwMode="auto">
          <a:xfrm>
            <a:off x="6096000" y="1098250"/>
            <a:ext cx="6096000" cy="57595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5F28D4C-AAB7-DB4E-5BA2-BA5D4824BBC0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2000" y="1530000"/>
            <a:ext cx="6096000" cy="489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Grew technically: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better coding, database design, problem-solving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Improved soft skills: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communication, teamwork, presenting ideas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Built confidence to tackle challenges and learn independently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Keep learning and exploring new skills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Strive to become a better, more capable version of myself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27B64-DDED-F33F-5AAF-33F6DE95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Becoming a Better Me</a:t>
            </a:r>
          </a:p>
        </p:txBody>
      </p:sp>
    </p:spTree>
    <p:extLst>
      <p:ext uri="{BB962C8B-B14F-4D97-AF65-F5344CB8AC3E}">
        <p14:creationId xmlns:p14="http://schemas.microsoft.com/office/powerpoint/2010/main" val="298953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A group of people standing together&#10;&#10;AI-generated content may be incorrect.">
            <a:extLst>
              <a:ext uri="{FF2B5EF4-FFF2-40B4-BE49-F238E27FC236}">
                <a16:creationId xmlns:a16="http://schemas.microsoft.com/office/drawing/2014/main" id="{6439E80B-C582-C587-168A-5E42896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20" y="1098000"/>
            <a:ext cx="12191980" cy="576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12B61C3-8DDD-283D-0FF4-FBBD4D4E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262977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458723-F8F0-9DEE-EB70-04F588D70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t="26389" b="26389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by: Luong Tuyet Mi – Intern, BBV Vietnam </a:t>
            </a:r>
            <a:r>
              <a:rPr lang="en-GB"/>
              <a:t>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From Learning to Practice: My Growth Story</a:t>
            </a:r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76990F-B249-6611-0800-1DA433F9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C3FBF0-6FE4-4ED5-97F7-BC43A1D2912A}"/>
              </a:ext>
            </a:extLst>
          </p:cNvPr>
          <p:cNvGrpSpPr/>
          <p:nvPr/>
        </p:nvGrpSpPr>
        <p:grpSpPr>
          <a:xfrm>
            <a:off x="9595831" y="2346866"/>
            <a:ext cx="1736339" cy="526268"/>
            <a:chOff x="8343600" y="2412129"/>
            <a:chExt cx="2315118" cy="70169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0A1A25B-D699-C973-F9E8-41E61746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43600" y="2412129"/>
              <a:ext cx="1954171" cy="360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0F7C00-B899-BC79-5218-8DD951C055F2}"/>
                </a:ext>
              </a:extLst>
            </p:cNvPr>
            <p:cNvGrpSpPr/>
            <p:nvPr/>
          </p:nvGrpSpPr>
          <p:grpSpPr>
            <a:xfrm>
              <a:off x="8343600" y="2915820"/>
              <a:ext cx="2315118" cy="198000"/>
              <a:chOff x="8343600" y="2903749"/>
              <a:chExt cx="2315118" cy="198000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8E55AF8-2654-F41B-C4A1-D490B9B5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124668" y="2914533"/>
                <a:ext cx="1534050" cy="180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7BBDFB2-E80D-449C-2D7B-F4BAB3531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343600" y="2903749"/>
                <a:ext cx="565068" cy="19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55665"/>
            <a:ext cx="5232000" cy="48960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Learning Journey</a:t>
            </a:r>
          </a:p>
          <a:p>
            <a:r>
              <a:rPr lang="en-US"/>
              <a:t>Challenges Faced</a:t>
            </a:r>
          </a:p>
          <a:p>
            <a:r>
              <a:rPr lang="en-US"/>
              <a:t>Lessons Learned</a:t>
            </a:r>
          </a:p>
          <a:p>
            <a:r>
              <a:rPr lang="en-US"/>
              <a:t>Becoming a Better Me</a:t>
            </a:r>
          </a:p>
          <a:p>
            <a:r>
              <a:rPr lang="en-US"/>
              <a:t>Q &amp; 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B0D693-42D5-3C0F-5ED4-40522D2C12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428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648B22-9BC3-A38D-EECF-81EDB4845C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F6CD6B-1F52-35AC-8E87-6337B4A1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Purpose &amp; timeline of my learning journey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E0C7-F39C-A9B7-EFD4-CECED43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E7B5-BDF1-4F3B-5DC4-0AD36B611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646654"/>
            <a:ext cx="5232200" cy="4267788"/>
          </a:xfrm>
        </p:spPr>
        <p:txBody>
          <a:bodyPr/>
          <a:lstStyle/>
          <a:p>
            <a:pPr marL="334644" lvl="1" indent="0">
              <a:lnSpc>
                <a:spcPct val="150000"/>
              </a:lnSpc>
              <a:buNone/>
            </a:pPr>
            <a:r>
              <a:rPr lang="en-US" b="1">
                <a:solidFill>
                  <a:srgbClr val="333333"/>
                </a:solidFill>
                <a:ea typeface="Arial"/>
                <a:cs typeface="Arial"/>
                <a:sym typeface="Arial"/>
              </a:rPr>
              <a:t>Technical learning: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Requirement analysis, Scrum, BPMN,…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Database design &amp; SQLUnit testing &amp; optimization</a:t>
            </a:r>
          </a:p>
          <a:p>
            <a:pPr marL="334644" lvl="1" indent="0">
              <a:lnSpc>
                <a:spcPct val="150000"/>
              </a:lnSpc>
              <a:buNone/>
            </a:pPr>
            <a:r>
              <a:rPr lang="en-US" b="1">
                <a:solidFill>
                  <a:srgbClr val="333333"/>
                </a:solidFill>
                <a:ea typeface="Arial"/>
                <a:cs typeface="Arial"/>
                <a:sym typeface="Arial"/>
              </a:rPr>
              <a:t>Personal development: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English Club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Workshop, Sharing Session: Critical Thinking,Problem Solving,…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/>
              <a:t>Outdoor activities &amp; social gatherings</a:t>
            </a:r>
            <a:endParaRPr lang="en-US">
              <a:solidFill>
                <a:srgbClr val="333333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1DB2E-AD64-0680-8783-D12FD58E83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9" y="1098000"/>
            <a:ext cx="6530274" cy="338554"/>
          </a:xfrm>
        </p:spPr>
        <p:txBody>
          <a:bodyPr/>
          <a:lstStyle/>
          <a:p>
            <a:pPr marL="334644" lvl="1"/>
            <a:r>
              <a:rPr lang="en-US"/>
              <a:t>Joined the </a:t>
            </a:r>
            <a:r>
              <a:rPr lang="en-US" b="1"/>
              <a:t>Young Professional Program at BBV VietNam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096EED-E4A7-AF91-27B1-EB89B3B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9173385-849A-52E5-D5C3-DCF8C0ED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97" y="1436554"/>
            <a:ext cx="5937903" cy="52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18B968-C584-8DAD-AD19-51B0EF3222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02973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CEAA93-EF5B-6E0E-C86D-8320414DF7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2C5989-BC54-3BBD-8A51-0597FC880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16450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509744-AD5A-19B5-06D6-01714B21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grpSp>
        <p:nvGrpSpPr>
          <p:cNvPr id="68" name="Google Shape;987;p34">
            <a:extLst>
              <a:ext uri="{FF2B5EF4-FFF2-40B4-BE49-F238E27FC236}">
                <a16:creationId xmlns:a16="http://schemas.microsoft.com/office/drawing/2014/main" id="{C393E421-C525-AD31-13B4-E686D8FDE7E5}"/>
              </a:ext>
            </a:extLst>
          </p:cNvPr>
          <p:cNvGrpSpPr/>
          <p:nvPr/>
        </p:nvGrpSpPr>
        <p:grpSpPr>
          <a:xfrm>
            <a:off x="312897" y="1883511"/>
            <a:ext cx="11294211" cy="894136"/>
            <a:chOff x="453297" y="2276229"/>
            <a:chExt cx="6614093" cy="415314"/>
          </a:xfrm>
        </p:grpSpPr>
        <p:sp>
          <p:nvSpPr>
            <p:cNvPr id="69" name="Google Shape;988;p34">
              <a:extLst>
                <a:ext uri="{FF2B5EF4-FFF2-40B4-BE49-F238E27FC236}">
                  <a16:creationId xmlns:a16="http://schemas.microsoft.com/office/drawing/2014/main" id="{4F558913-4FFF-24D3-8B4B-201D60407669}"/>
                </a:ext>
              </a:extLst>
            </p:cNvPr>
            <p:cNvSpPr/>
            <p:nvPr/>
          </p:nvSpPr>
          <p:spPr>
            <a:xfrm>
              <a:off x="453297" y="2276327"/>
              <a:ext cx="1744158" cy="415216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005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   Getting Started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0" name="Google Shape;989;p34">
              <a:extLst>
                <a:ext uri="{FF2B5EF4-FFF2-40B4-BE49-F238E27FC236}">
                  <a16:creationId xmlns:a16="http://schemas.microsoft.com/office/drawing/2014/main" id="{0EA09B10-2199-6896-4E38-D806A9F24B3F}"/>
                </a:ext>
              </a:extLst>
            </p:cNvPr>
            <p:cNvSpPr/>
            <p:nvPr/>
          </p:nvSpPr>
          <p:spPr>
            <a:xfrm>
              <a:off x="2076330" y="2276327"/>
              <a:ext cx="1744452" cy="415216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rgbClr val="337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Building Foundations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1" name="Google Shape;990;p34">
              <a:extLst>
                <a:ext uri="{FF2B5EF4-FFF2-40B4-BE49-F238E27FC236}">
                  <a16:creationId xmlns:a16="http://schemas.microsoft.com/office/drawing/2014/main" id="{B40969FC-0DD1-F685-D2DC-895052B13620}"/>
                </a:ext>
              </a:extLst>
            </p:cNvPr>
            <p:cNvSpPr/>
            <p:nvPr/>
          </p:nvSpPr>
          <p:spPr>
            <a:xfrm>
              <a:off x="3699657" y="2276327"/>
              <a:ext cx="1744429" cy="415216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669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 Expanding Skills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2" name="Google Shape;991;p34">
              <a:extLst>
                <a:ext uri="{FF2B5EF4-FFF2-40B4-BE49-F238E27FC236}">
                  <a16:creationId xmlns:a16="http://schemas.microsoft.com/office/drawing/2014/main" id="{60156756-B128-346E-58CC-23E6C1EACB2A}"/>
                </a:ext>
              </a:extLst>
            </p:cNvPr>
            <p:cNvSpPr/>
            <p:nvPr/>
          </p:nvSpPr>
          <p:spPr>
            <a:xfrm>
              <a:off x="5322961" y="2276229"/>
              <a:ext cx="1744429" cy="415216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99B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rgbClr val="005194"/>
                  </a:solidFill>
                </a:rPr>
                <a:t>     Connecting &amp; Growing</a:t>
              </a:r>
              <a:endParaRPr b="1">
                <a:solidFill>
                  <a:srgbClr val="005194"/>
                </a:solidFill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EC6D373-A14F-5440-D663-4721793CDDA8}"/>
              </a:ext>
            </a:extLst>
          </p:cNvPr>
          <p:cNvCxnSpPr/>
          <p:nvPr/>
        </p:nvCxnSpPr>
        <p:spPr>
          <a:xfrm>
            <a:off x="1802057" y="2777647"/>
            <a:ext cx="0" cy="1248921"/>
          </a:xfrm>
          <a:prstGeom prst="straightConnector1">
            <a:avLst/>
          </a:prstGeom>
          <a:ln w="57150">
            <a:solidFill>
              <a:srgbClr val="00519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60E7744-FE32-6C72-DF38-10068A8F07C4}"/>
              </a:ext>
            </a:extLst>
          </p:cNvPr>
          <p:cNvSpPr txBox="1"/>
          <p:nvPr/>
        </p:nvSpPr>
        <p:spPr>
          <a:xfrm>
            <a:off x="627244" y="4080504"/>
            <a:ext cx="235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Onboarding to YPP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BE8987-E3C1-D9C9-8B53-E8579B1C2F2A}"/>
              </a:ext>
            </a:extLst>
          </p:cNvPr>
          <p:cNvCxnSpPr/>
          <p:nvPr/>
        </p:nvCxnSpPr>
        <p:spPr>
          <a:xfrm>
            <a:off x="4572912" y="2777436"/>
            <a:ext cx="0" cy="1248921"/>
          </a:xfrm>
          <a:prstGeom prst="straightConnector1">
            <a:avLst/>
          </a:prstGeom>
          <a:ln w="57150">
            <a:solidFill>
              <a:srgbClr val="3374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2">
            <a:extLst>
              <a:ext uri="{FF2B5EF4-FFF2-40B4-BE49-F238E27FC236}">
                <a16:creationId xmlns:a16="http://schemas.microsoft.com/office/drawing/2014/main" id="{52897784-9C9B-EB08-2C1F-FD08E2D4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385" y="4049768"/>
            <a:ext cx="2978823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Basics of database design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Practicing SQL queries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68F99E-0A09-12C1-F671-6CFCC357F5FC}"/>
              </a:ext>
            </a:extLst>
          </p:cNvPr>
          <p:cNvCxnSpPr/>
          <p:nvPr/>
        </p:nvCxnSpPr>
        <p:spPr>
          <a:xfrm>
            <a:off x="7342882" y="2761756"/>
            <a:ext cx="0" cy="1248921"/>
          </a:xfrm>
          <a:prstGeom prst="straightConnector1">
            <a:avLst/>
          </a:prstGeom>
          <a:ln w="57150">
            <a:solidFill>
              <a:srgbClr val="6697B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3F5A39C-254B-07AB-71A4-7F52154FC256}"/>
              </a:ext>
            </a:extLst>
          </p:cNvPr>
          <p:cNvSpPr txBox="1"/>
          <p:nvPr/>
        </p:nvSpPr>
        <p:spPr>
          <a:xfrm>
            <a:off x="6128794" y="4046189"/>
            <a:ext cx="266484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Unit testing &amp;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English Club &amp; soft-skill workshops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591864-D367-FBAD-AE72-4D4E50ADD76D}"/>
              </a:ext>
            </a:extLst>
          </p:cNvPr>
          <p:cNvCxnSpPr/>
          <p:nvPr/>
        </p:nvCxnSpPr>
        <p:spPr>
          <a:xfrm>
            <a:off x="10171660" y="2761755"/>
            <a:ext cx="0" cy="1248921"/>
          </a:xfrm>
          <a:prstGeom prst="straightConnector1">
            <a:avLst/>
          </a:prstGeom>
          <a:ln w="57150">
            <a:solidFill>
              <a:srgbClr val="99B9D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809EE14-CF20-BE7E-C23F-91DD530A2918}"/>
              </a:ext>
            </a:extLst>
          </p:cNvPr>
          <p:cNvSpPr txBox="1"/>
          <p:nvPr/>
        </p:nvSpPr>
        <p:spPr>
          <a:xfrm>
            <a:off x="8900325" y="4080354"/>
            <a:ext cx="266484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Sharing sessions with peers &amp; mentors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Outdoor activities</a:t>
            </a:r>
          </a:p>
        </p:txBody>
      </p:sp>
    </p:spTree>
    <p:extLst>
      <p:ext uri="{BB962C8B-B14F-4D97-AF65-F5344CB8AC3E}">
        <p14:creationId xmlns:p14="http://schemas.microsoft.com/office/powerpoint/2010/main" val="27302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1E383-F922-D387-6E96-3CF9D0DB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4B828-3B38-E414-664E-43DC7FF9334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9" y="1659411"/>
            <a:ext cx="510252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Onboarding to YPP &amp; meeting the team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Learning about the </a:t>
            </a:r>
            <a:r>
              <a:rPr lang="en-US" altLang="en-US" b="1">
                <a:latin typeface="Arial" panose="020B0604020202020204" pitchFamily="34" charset="0"/>
              </a:rPr>
              <a:t>Software Development Quality Map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Understanding program structure &amp; expectations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Adapting to a new working environment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exposure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– Down Approach, Scrum, BPMN &amp; S.M.A.R.T questioning,…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6C40E-C609-A258-5457-4FF9CC27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93" y="1441203"/>
            <a:ext cx="6333344" cy="3801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473DB-C3AA-B82A-F2FA-EDC5B8D5B444}"/>
              </a:ext>
            </a:extLst>
          </p:cNvPr>
          <p:cNvSpPr txBox="1"/>
          <p:nvPr/>
        </p:nvSpPr>
        <p:spPr>
          <a:xfrm>
            <a:off x="431999" y="109800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Building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35438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2649</TotalTime>
  <Words>585</Words>
  <Application>Microsoft Office PowerPoint</Application>
  <PresentationFormat>Widescreen</PresentationFormat>
  <Paragraphs>111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bbv template EN</vt:lpstr>
      <vt:lpstr>think-cell Slide</vt:lpstr>
      <vt:lpstr>PowerPoint Presentation</vt:lpstr>
      <vt:lpstr>Ypp 4</vt:lpstr>
      <vt:lpstr>From Learning to Practice: My Growth Story</vt:lpstr>
      <vt:lpstr>Agenda</vt:lpstr>
      <vt:lpstr>Introduction</vt:lpstr>
      <vt:lpstr>Introduction</vt:lpstr>
      <vt:lpstr>Learning Journey</vt:lpstr>
      <vt:lpstr>Learning Journey</vt:lpstr>
      <vt:lpstr>Learning Journey</vt:lpstr>
      <vt:lpstr>Learning Journey</vt:lpstr>
      <vt:lpstr>Learning Journey</vt:lpstr>
      <vt:lpstr>Learning Journey</vt:lpstr>
      <vt:lpstr>Learning Journey</vt:lpstr>
      <vt:lpstr>Learning Journey</vt:lpstr>
      <vt:lpstr>Challenges Faced</vt:lpstr>
      <vt:lpstr>Challenges Faced</vt:lpstr>
      <vt:lpstr>Lessons Learned</vt:lpstr>
      <vt:lpstr>Lessons Learned</vt:lpstr>
      <vt:lpstr>Lessons Learned</vt:lpstr>
      <vt:lpstr>Becoming a Better Me</vt:lpstr>
      <vt:lpstr>Becoming a Better Me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Tuyết Mi</cp:lastModifiedBy>
  <cp:revision>34</cp:revision>
  <dcterms:created xsi:type="dcterms:W3CDTF">2025-07-10T03:51:23Z</dcterms:created>
  <dcterms:modified xsi:type="dcterms:W3CDTF">2025-08-24T19:07:56Z</dcterms:modified>
</cp:coreProperties>
</file>