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6" r:id="rId1"/>
  </p:sldMasterIdLst>
  <p:notesMasterIdLst>
    <p:notesMasterId r:id="rId12"/>
  </p:notesMasterIdLst>
  <p:sldIdLst>
    <p:sldId id="256" r:id="rId2"/>
    <p:sldId id="283" r:id="rId3"/>
    <p:sldId id="284" r:id="rId4"/>
    <p:sldId id="285" r:id="rId5"/>
    <p:sldId id="287" r:id="rId6"/>
    <p:sldId id="286" r:id="rId7"/>
    <p:sldId id="288" r:id="rId8"/>
    <p:sldId id="289" r:id="rId9"/>
    <p:sldId id="28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3605" autoAdjust="0"/>
  </p:normalViewPr>
  <p:slideViewPr>
    <p:cSldViewPr snapToGrid="0">
      <p:cViewPr varScale="1">
        <p:scale>
          <a:sx n="63" d="100"/>
          <a:sy n="63" d="100"/>
        </p:scale>
        <p:origin x="14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8B2EF-1A80-4400-AB53-58D44E3FB11E}" type="datetimeFigureOut">
              <a:rPr lang="tr-TR" smtClean="0"/>
              <a:t>1.03.2021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DFF3B7-CDDD-40F1-9E00-2CA7C72128F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4855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dirty="0"/>
              <a:t>9 </a:t>
            </a:r>
            <a:r>
              <a:rPr lang="tr-TR" dirty="0" err="1"/>
              <a:t>round</a:t>
            </a:r>
            <a:r>
              <a:rPr lang="tr-TR" dirty="0"/>
              <a:t> programından bahset problem</a:t>
            </a:r>
            <a:r>
              <a:rPr lang="tr-TR" baseline="0" dirty="0"/>
              <a:t> </a:t>
            </a:r>
            <a:r>
              <a:rPr lang="tr-TR" baseline="0" dirty="0" err="1"/>
              <a:t>definition</a:t>
            </a:r>
            <a:r>
              <a:rPr lang="tr-TR" baseline="0" dirty="0"/>
              <a:t> ve analiz aşamasını detaylandır.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29604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tr-TR" dirty="0"/>
              <a:t>Küçük problemler </a:t>
            </a:r>
            <a:r>
              <a:rPr lang="tr-TR" baseline="0" dirty="0"/>
              <a:t>Hesap makinesi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28425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94325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DFF3B7-CDDD-40F1-9E00-2CA7C72128F3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41901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22.02.2018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3631806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22.02.2018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379732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22.02.2018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929833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22.02.2018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96772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22.02.2018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71970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22.02.2018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22728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22.02.2018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8768002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22.02.2018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29783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22.02.2018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840754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/>
              <a:t>22.02.2018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739546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tr-TR"/>
              <a:t>22.02.2018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978258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900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tr-TR"/>
              <a:t>22.02.2018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E6B08E3-1F2F-4190-9FAF-906D5E1459BE}" type="slidenum">
              <a:rPr lang="tr-TR" smtClean="0"/>
              <a:t>‹#›</a:t>
            </a:fld>
            <a:endParaRPr lang="tr-T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6427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  <p:sldLayoutId id="2147483775" r:id="rId9"/>
    <p:sldLayoutId id="2147483776" r:id="rId10"/>
    <p:sldLayoutId id="2147483777" r:id="rId11"/>
  </p:sldLayoutIdLst>
  <p:transition spd="slow">
    <p:push dir="u"/>
  </p:transition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6CD6F68B-1AC4-4E62-B6E7-A5FB8B1363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tr-TR" sz="5400" dirty="0"/>
              <a:t>Handan YARICI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EE7C2A70-8DEA-4B82-95C9-5E2B2B1E7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276724" cy="2167232"/>
          </a:xfrm>
        </p:spPr>
        <p:txBody>
          <a:bodyPr>
            <a:normAutofit fontScale="62500" lnSpcReduction="20000"/>
          </a:bodyPr>
          <a:lstStyle/>
          <a:p>
            <a:r>
              <a:rPr lang="tr-TR" sz="4200" dirty="0"/>
              <a:t>Senıor Software Engıneer</a:t>
            </a:r>
          </a:p>
          <a:p>
            <a:pPr>
              <a:spcBef>
                <a:spcPts val="0"/>
              </a:spcBef>
            </a:pPr>
            <a:endParaRPr lang="tr-TR" sz="2900" cap="none" dirty="0"/>
          </a:p>
          <a:p>
            <a:pPr>
              <a:spcBef>
                <a:spcPts val="0"/>
              </a:spcBef>
            </a:pPr>
            <a:endParaRPr lang="tr-TR" sz="3700" cap="none" dirty="0"/>
          </a:p>
          <a:p>
            <a:endParaRPr lang="tr-TR" dirty="0"/>
          </a:p>
          <a:p>
            <a:r>
              <a:rPr lang="tr-TR" cap="none" dirty="0"/>
              <a:t>						</a:t>
            </a:r>
          </a:p>
          <a:p>
            <a:pPr>
              <a:spcBef>
                <a:spcPts val="0"/>
              </a:spcBef>
            </a:pPr>
            <a:r>
              <a:rPr lang="tr-TR" cap="none" dirty="0"/>
              <a:t>						</a:t>
            </a:r>
          </a:p>
          <a:p>
            <a:endParaRPr lang="tr-TR" cap="none" dirty="0"/>
          </a:p>
          <a:p>
            <a:endParaRPr lang="tr-TR" cap="none" dirty="0"/>
          </a:p>
        </p:txBody>
      </p:sp>
      <p:pic>
        <p:nvPicPr>
          <p:cNvPr id="4098" name="Picture 2" descr="İlgili resim">
            <a:extLst>
              <a:ext uri="{FF2B5EF4-FFF2-40B4-BE49-F238E27FC236}">
                <a16:creationId xmlns:a16="http://schemas.microsoft.com/office/drawing/2014/main" id="{A6DD29CC-332F-4E5D-B201-18EFCAB6B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416" y="5043316"/>
            <a:ext cx="212036" cy="274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etin kutusu 3">
            <a:extLst>
              <a:ext uri="{FF2B5EF4-FFF2-40B4-BE49-F238E27FC236}">
                <a16:creationId xmlns:a16="http://schemas.microsoft.com/office/drawing/2014/main" id="{DAC5B2A2-6239-470C-B0AE-28F7E44D0BE7}"/>
              </a:ext>
            </a:extLst>
          </p:cNvPr>
          <p:cNvSpPr txBox="1"/>
          <p:nvPr/>
        </p:nvSpPr>
        <p:spPr>
          <a:xfrm>
            <a:off x="8852452" y="4996070"/>
            <a:ext cx="2902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linkedin.com/in/handanyarici</a:t>
            </a:r>
          </a:p>
        </p:txBody>
      </p:sp>
      <p:pic>
        <p:nvPicPr>
          <p:cNvPr id="4100" name="Picture 4" descr="github ile ilgili görsel sonucu">
            <a:extLst>
              <a:ext uri="{FF2B5EF4-FFF2-40B4-BE49-F238E27FC236}">
                <a16:creationId xmlns:a16="http://schemas.microsoft.com/office/drawing/2014/main" id="{668E71A2-CD73-46F4-A6F2-AD42073463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121" y="5421400"/>
            <a:ext cx="887105" cy="44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A5DF2B4E-4BC0-4948-9966-232899755A30}"/>
              </a:ext>
            </a:extLst>
          </p:cNvPr>
          <p:cNvSpPr txBox="1"/>
          <p:nvPr/>
        </p:nvSpPr>
        <p:spPr>
          <a:xfrm>
            <a:off x="9024730" y="5421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github.com/handanyarici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dirty="0"/>
              <a:t>11.02.2020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8676648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B740C7A5-9BC9-4141-8912-18232CC32D4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11538" y="2013742"/>
            <a:ext cx="9604375" cy="1049337"/>
          </a:xfrm>
        </p:spPr>
        <p:txBody>
          <a:bodyPr/>
          <a:lstStyle/>
          <a:p>
            <a:r>
              <a:rPr lang="tr-TR" dirty="0"/>
              <a:t>  			</a:t>
            </a:r>
            <a:br>
              <a:rPr lang="tr-TR" dirty="0"/>
            </a:br>
            <a:r>
              <a:rPr lang="tr-TR" dirty="0"/>
              <a:t>			</a:t>
            </a:r>
            <a:r>
              <a:rPr lang="tr-TR" b="1" dirty="0"/>
              <a:t>tHANKS!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7EBD84EC-9655-4A4A-B680-AD8687D1C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6243" y="4585252"/>
            <a:ext cx="3389670" cy="784484"/>
          </a:xfrm>
          <a:prstGeom prst="rect">
            <a:avLst/>
          </a:prstGeom>
        </p:spPr>
      </p:pic>
      <p:sp>
        <p:nvSpPr>
          <p:cNvPr id="5" name="Metin kutusu 4">
            <a:extLst>
              <a:ext uri="{FF2B5EF4-FFF2-40B4-BE49-F238E27FC236}">
                <a16:creationId xmlns:a16="http://schemas.microsoft.com/office/drawing/2014/main" id="{7D18442F-03DB-48A8-A1D6-4BD419280380}"/>
              </a:ext>
            </a:extLst>
          </p:cNvPr>
          <p:cNvSpPr txBox="1"/>
          <p:nvPr/>
        </p:nvSpPr>
        <p:spPr>
          <a:xfrm>
            <a:off x="8388627" y="4215920"/>
            <a:ext cx="3389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handanyarici@gmail.com</a:t>
            </a:r>
          </a:p>
        </p:txBody>
      </p:sp>
      <p:pic>
        <p:nvPicPr>
          <p:cNvPr id="5128" name="Picture 8" descr="Görsel sonucu">
            <a:extLst>
              <a:ext uri="{FF2B5EF4-FFF2-40B4-BE49-F238E27FC236}">
                <a16:creationId xmlns:a16="http://schemas.microsoft.com/office/drawing/2014/main" id="{97302985-C5D0-448B-ABE6-5F95F776A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69716" y="4319589"/>
            <a:ext cx="218911" cy="161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D4B18-6A95-4160-A870-E6698A2D8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tr-TR" dirty="0"/>
              <a:t>11.02.2020</a:t>
            </a:r>
          </a:p>
        </p:txBody>
      </p:sp>
    </p:spTree>
    <p:extLst>
      <p:ext uri="{BB962C8B-B14F-4D97-AF65-F5344CB8AC3E}">
        <p14:creationId xmlns:p14="http://schemas.microsoft.com/office/powerpoint/2010/main" val="234533589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900DD59-2566-423F-8EAB-187665DD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491241" cy="787444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SOFTWARE DEVELOPMENT STEPS</a:t>
            </a:r>
            <a:br>
              <a:rPr lang="tr-TR" i="1" dirty="0"/>
            </a:br>
            <a:endParaRPr lang="tr-TR" b="1" i="1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612B575-5451-47D6-94CD-643E068AB6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44533" y="1683401"/>
            <a:ext cx="10647467" cy="3807761"/>
          </a:xfrm>
        </p:spPr>
        <p:txBody>
          <a:bodyPr>
            <a:normAutofit fontScale="92500" lnSpcReduction="20000"/>
          </a:bodyPr>
          <a:lstStyle/>
          <a:p>
            <a:endParaRPr lang="tr-TR" dirty="0"/>
          </a:p>
          <a:p>
            <a:r>
              <a:rPr lang="tr-TR" dirty="0"/>
              <a:t> Problem Definition</a:t>
            </a:r>
          </a:p>
          <a:p>
            <a:pPr lvl="1"/>
            <a:r>
              <a:rPr lang="tr-TR" dirty="0"/>
              <a:t>Understanding the problem and requirements</a:t>
            </a:r>
          </a:p>
          <a:p>
            <a:r>
              <a:rPr lang="tr-TR" dirty="0"/>
              <a:t>Analysis</a:t>
            </a:r>
          </a:p>
          <a:p>
            <a:pPr lvl="1"/>
            <a:r>
              <a:rPr lang="tr-TR" dirty="0"/>
              <a:t>Working on technical requirements for the software</a:t>
            </a:r>
          </a:p>
          <a:p>
            <a:r>
              <a:rPr lang="tr-TR" dirty="0"/>
              <a:t>Coding</a:t>
            </a:r>
          </a:p>
          <a:p>
            <a:pPr lvl="1"/>
            <a:r>
              <a:rPr lang="tr-TR" dirty="0"/>
              <a:t>Developing assigned parts of software with preferred language</a:t>
            </a:r>
          </a:p>
          <a:p>
            <a:r>
              <a:rPr lang="tr-TR" dirty="0"/>
              <a:t>Testing </a:t>
            </a:r>
          </a:p>
          <a:p>
            <a:pPr lvl="1"/>
            <a:r>
              <a:rPr lang="tr-TR" dirty="0"/>
              <a:t>Testing software with the business scenarios </a:t>
            </a:r>
          </a:p>
          <a:p>
            <a:r>
              <a:rPr lang="tr-TR" dirty="0"/>
              <a:t>Documentation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BA238E6D-D6F2-4C6C-855C-674D36A63C58}"/>
              </a:ext>
            </a:extLst>
          </p:cNvPr>
          <p:cNvSpPr/>
          <p:nvPr/>
        </p:nvSpPr>
        <p:spPr>
          <a:xfrm>
            <a:off x="1258631" y="2554911"/>
            <a:ext cx="4644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		</a:t>
            </a:r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/>
              <a:t>11.02.2020</a:t>
            </a:r>
          </a:p>
        </p:txBody>
      </p:sp>
    </p:spTree>
    <p:extLst>
      <p:ext uri="{BB962C8B-B14F-4D97-AF65-F5344CB8AC3E}">
        <p14:creationId xmlns:p14="http://schemas.microsoft.com/office/powerpoint/2010/main" val="161872402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900DD59-2566-423F-8EAB-187665DD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491241" cy="787444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SOFTWARE DesIgn Approaches</a:t>
            </a:r>
            <a:br>
              <a:rPr lang="tr-TR" i="1" dirty="0"/>
            </a:br>
            <a:endParaRPr lang="tr-TR" b="1" i="1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612B575-5451-47D6-94CD-643E068AB6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44533" y="1683401"/>
            <a:ext cx="10647467" cy="3807761"/>
          </a:xfrm>
        </p:spPr>
        <p:txBody>
          <a:bodyPr>
            <a:normAutofit/>
          </a:bodyPr>
          <a:lstStyle/>
          <a:p>
            <a:endParaRPr lang="tr-TR" dirty="0"/>
          </a:p>
          <a:p>
            <a:r>
              <a:rPr lang="tr-TR" dirty="0"/>
              <a:t> Data Flow Chart Approach</a:t>
            </a:r>
          </a:p>
          <a:p>
            <a:pPr lvl="1"/>
            <a:r>
              <a:rPr lang="tr-TR" dirty="0"/>
              <a:t>Thinking the algorithm with diagrams</a:t>
            </a:r>
          </a:p>
          <a:p>
            <a:r>
              <a:rPr lang="tr-TR" dirty="0"/>
              <a:t>Data Structure Approach</a:t>
            </a:r>
          </a:p>
          <a:p>
            <a:pPr lvl="1"/>
            <a:r>
              <a:rPr lang="tr-TR" dirty="0"/>
              <a:t>Deciding the correct data structure for the data which will be used in project.</a:t>
            </a:r>
          </a:p>
          <a:p>
            <a:r>
              <a:rPr lang="tr-TR" dirty="0"/>
              <a:t>Object Oriented Approach</a:t>
            </a:r>
          </a:p>
          <a:p>
            <a:pPr lvl="1"/>
            <a:r>
              <a:rPr lang="tr-TR" dirty="0"/>
              <a:t>Model this real world problem with the objects and communication messages between objects.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BA238E6D-D6F2-4C6C-855C-674D36A63C58}"/>
              </a:ext>
            </a:extLst>
          </p:cNvPr>
          <p:cNvSpPr/>
          <p:nvPr/>
        </p:nvSpPr>
        <p:spPr>
          <a:xfrm>
            <a:off x="1258631" y="2554911"/>
            <a:ext cx="4644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		</a:t>
            </a:r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/>
              <a:t>11.02.2020</a:t>
            </a:r>
          </a:p>
        </p:txBody>
      </p:sp>
    </p:spTree>
    <p:extLst>
      <p:ext uri="{BB962C8B-B14F-4D97-AF65-F5344CB8AC3E}">
        <p14:creationId xmlns:p14="http://schemas.microsoft.com/office/powerpoint/2010/main" val="350827762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900DD59-2566-423F-8EAB-187665DD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491241" cy="787444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DESIGNING ALGORITHM</a:t>
            </a:r>
            <a:br>
              <a:rPr lang="tr-TR" i="1" dirty="0"/>
            </a:br>
            <a:endParaRPr lang="tr-TR" b="1" i="1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612B575-5451-47D6-94CD-643E068AB6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44533" y="1683401"/>
            <a:ext cx="10647467" cy="3807761"/>
          </a:xfrm>
        </p:spPr>
        <p:txBody>
          <a:bodyPr/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BA238E6D-D6F2-4C6C-855C-674D36A63C58}"/>
              </a:ext>
            </a:extLst>
          </p:cNvPr>
          <p:cNvSpPr/>
          <p:nvPr/>
        </p:nvSpPr>
        <p:spPr>
          <a:xfrm>
            <a:off x="1451578" y="2504662"/>
            <a:ext cx="4644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		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15A370E-30D8-430C-96A6-AED8ED41639A}"/>
              </a:ext>
            </a:extLst>
          </p:cNvPr>
          <p:cNvSpPr txBox="1">
            <a:spLocks/>
          </p:cNvSpPr>
          <p:nvPr/>
        </p:nvSpPr>
        <p:spPr>
          <a:xfrm>
            <a:off x="1451278" y="1948180"/>
            <a:ext cx="9933502" cy="7175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r>
              <a:rPr lang="en-US" dirty="0"/>
              <a:t>A process or set of rules to be followed in calculations or other problem-solving operations</a:t>
            </a:r>
            <a:endParaRPr lang="tr-TR" dirty="0"/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/>
              <a:t>11.02.2020</a:t>
            </a:r>
          </a:p>
        </p:txBody>
      </p:sp>
      <p:sp>
        <p:nvSpPr>
          <p:cNvPr id="3" name="Rectangle 2"/>
          <p:cNvSpPr/>
          <p:nvPr/>
        </p:nvSpPr>
        <p:spPr>
          <a:xfrm>
            <a:off x="1413840" y="2328877"/>
            <a:ext cx="480608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 is a flowchart? </a:t>
            </a:r>
            <a:endParaRPr lang="tr-TR" b="1" dirty="0"/>
          </a:p>
          <a:p>
            <a:r>
              <a:rPr lang="en-US" dirty="0"/>
              <a:t>• A flowchart is a picture (graphical representation) of the problem solving process. </a:t>
            </a:r>
            <a:endParaRPr lang="tr-TR" dirty="0"/>
          </a:p>
          <a:p>
            <a:r>
              <a:rPr lang="en-US" dirty="0"/>
              <a:t>• A flowchart gives a step-by-step procedure for solution of a problem</a:t>
            </a:r>
          </a:p>
        </p:txBody>
      </p:sp>
      <p:sp>
        <p:nvSpPr>
          <p:cNvPr id="4" name="Rectangle 3"/>
          <p:cNvSpPr/>
          <p:nvPr/>
        </p:nvSpPr>
        <p:spPr>
          <a:xfrm>
            <a:off x="1451279" y="3797324"/>
            <a:ext cx="505709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1" dirty="0" err="1"/>
              <a:t>Drawing</a:t>
            </a:r>
            <a:r>
              <a:rPr lang="tr-TR" b="1" dirty="0"/>
              <a:t> a </a:t>
            </a:r>
            <a:r>
              <a:rPr lang="tr-TR" b="1" dirty="0" err="1"/>
              <a:t>flowchart</a:t>
            </a:r>
            <a:r>
              <a:rPr lang="tr-TR" b="1" dirty="0"/>
              <a:t>,</a:t>
            </a:r>
          </a:p>
          <a:p>
            <a:r>
              <a:rPr lang="en-US" dirty="0"/>
              <a:t>• Identify input and output. </a:t>
            </a:r>
            <a:endParaRPr lang="tr-TR" dirty="0"/>
          </a:p>
          <a:p>
            <a:r>
              <a:rPr lang="en-US" dirty="0"/>
              <a:t>• Apply reasoning skills to solve the problem.</a:t>
            </a:r>
            <a:endParaRPr lang="tr-TR" dirty="0"/>
          </a:p>
          <a:p>
            <a:r>
              <a:rPr lang="en-US" dirty="0"/>
              <a:t>• Draw the flowchart using the appropriate symbols and arrows to show the Guidelines sequence of steps in solving the problem.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050" y="2416937"/>
            <a:ext cx="4873826" cy="2926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3322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900DD59-2566-423F-8EAB-187665DD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491241" cy="787444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FLOWCHART</a:t>
            </a:r>
            <a:br>
              <a:rPr lang="tr-TR" i="1" dirty="0"/>
            </a:br>
            <a:endParaRPr lang="tr-TR" b="1" i="1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612B575-5451-47D6-94CD-643E068AB6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44533" y="1683401"/>
            <a:ext cx="10647467" cy="3807761"/>
          </a:xfrm>
        </p:spPr>
        <p:txBody>
          <a:bodyPr/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BA238E6D-D6F2-4C6C-855C-674D36A63C58}"/>
              </a:ext>
            </a:extLst>
          </p:cNvPr>
          <p:cNvSpPr/>
          <p:nvPr/>
        </p:nvSpPr>
        <p:spPr>
          <a:xfrm>
            <a:off x="1451578" y="2504662"/>
            <a:ext cx="4644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		</a:t>
            </a:r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/>
              <a:t>11.02.2020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9686" y="2128837"/>
            <a:ext cx="6210300" cy="33623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FA6A476-D691-4472-879F-4FD9C17A42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8753" y="2073476"/>
            <a:ext cx="2622326" cy="341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489241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900DD59-2566-423F-8EAB-187665DD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491241" cy="787444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FLOWCHART</a:t>
            </a:r>
            <a:br>
              <a:rPr lang="tr-TR" i="1" dirty="0"/>
            </a:br>
            <a:endParaRPr lang="tr-TR" b="1" i="1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612B575-5451-47D6-94CD-643E068AB6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44533" y="1683401"/>
            <a:ext cx="10647467" cy="3807761"/>
          </a:xfrm>
        </p:spPr>
        <p:txBody>
          <a:bodyPr/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BA238E6D-D6F2-4C6C-855C-674D36A63C58}"/>
              </a:ext>
            </a:extLst>
          </p:cNvPr>
          <p:cNvSpPr/>
          <p:nvPr/>
        </p:nvSpPr>
        <p:spPr>
          <a:xfrm>
            <a:off x="1451578" y="2504662"/>
            <a:ext cx="4644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		</a:t>
            </a:r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/>
              <a:t>11.02.2020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2093" y="1591964"/>
            <a:ext cx="61436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481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900DD59-2566-423F-8EAB-187665DD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491241" cy="787444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FLOWCHART</a:t>
            </a:r>
            <a:br>
              <a:rPr lang="tr-TR" i="1" dirty="0"/>
            </a:br>
            <a:endParaRPr lang="tr-TR" b="1" i="1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612B575-5451-47D6-94CD-643E068AB6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44533" y="1683401"/>
            <a:ext cx="10647467" cy="3807761"/>
          </a:xfrm>
        </p:spPr>
        <p:txBody>
          <a:bodyPr/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BA238E6D-D6F2-4C6C-855C-674D36A63C58}"/>
              </a:ext>
            </a:extLst>
          </p:cNvPr>
          <p:cNvSpPr/>
          <p:nvPr/>
        </p:nvSpPr>
        <p:spPr>
          <a:xfrm>
            <a:off x="1451578" y="2504662"/>
            <a:ext cx="4644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		</a:t>
            </a:r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/>
              <a:t>11.02.2020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6163" y="1407459"/>
            <a:ext cx="5613038" cy="471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01972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0900DD59-2566-423F-8EAB-187665DD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491241" cy="787444"/>
          </a:xfrm>
          <a:ln>
            <a:noFill/>
          </a:ln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FLOWCHART</a:t>
            </a:r>
            <a:br>
              <a:rPr lang="tr-TR" i="1" dirty="0"/>
            </a:br>
            <a:endParaRPr lang="tr-TR" b="1" i="1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612B575-5451-47D6-94CD-643E068AB6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44533" y="1683401"/>
            <a:ext cx="10647467" cy="3807761"/>
          </a:xfrm>
        </p:spPr>
        <p:txBody>
          <a:bodyPr/>
          <a:lstStyle/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id="{BA238E6D-D6F2-4C6C-855C-674D36A63C58}"/>
              </a:ext>
            </a:extLst>
          </p:cNvPr>
          <p:cNvSpPr/>
          <p:nvPr/>
        </p:nvSpPr>
        <p:spPr>
          <a:xfrm>
            <a:off x="1451578" y="2504662"/>
            <a:ext cx="46444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		</a:t>
            </a:r>
          </a:p>
        </p:txBody>
      </p:sp>
      <p:sp>
        <p:nvSpPr>
          <p:cNvPr id="9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</p:spPr>
        <p:txBody>
          <a:bodyPr/>
          <a:lstStyle/>
          <a:p>
            <a:r>
              <a:rPr lang="tr-TR" dirty="0"/>
              <a:t>11.02.2020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0865" y="1440492"/>
            <a:ext cx="5670267" cy="4822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40579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E4FA7-616C-487C-8F67-D753ED33D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LAB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6BEE0-492E-4180-93EF-EB31F74A7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Download Java SE</a:t>
            </a:r>
          </a:p>
          <a:p>
            <a:r>
              <a:rPr lang="tr-TR" dirty="0" err="1"/>
              <a:t>Download</a:t>
            </a:r>
            <a:r>
              <a:rPr lang="tr-TR" dirty="0"/>
              <a:t> Java Editor – </a:t>
            </a:r>
            <a:r>
              <a:rPr lang="tr-TR" dirty="0" err="1"/>
              <a:t>Eclipse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Intellij</a:t>
            </a:r>
            <a:endParaRPr lang="tr-TR" dirty="0"/>
          </a:p>
          <a:p>
            <a:r>
              <a:rPr lang="tr-TR" dirty="0" err="1"/>
              <a:t>Develop</a:t>
            </a:r>
            <a:r>
              <a:rPr lang="tr-TR" dirty="0"/>
              <a:t> </a:t>
            </a:r>
            <a:r>
              <a:rPr lang="tr-TR" dirty="0" err="1"/>
              <a:t>Hello</a:t>
            </a:r>
            <a:r>
              <a:rPr lang="tr-TR" dirty="0"/>
              <a:t> World </a:t>
            </a:r>
            <a:r>
              <a:rPr lang="tr-TR" dirty="0" err="1"/>
              <a:t>Aplication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run</a:t>
            </a:r>
            <a:r>
              <a:rPr lang="tr-TR" dirty="0"/>
              <a:t> at </a:t>
            </a:r>
            <a:r>
              <a:rPr lang="tr-TR" dirty="0" err="1"/>
              <a:t>console</a:t>
            </a:r>
            <a:endParaRPr lang="tr-TR" dirty="0"/>
          </a:p>
          <a:p>
            <a:r>
              <a:rPr lang="tr-TR" dirty="0"/>
              <a:t>Run Hello World </a:t>
            </a:r>
            <a:r>
              <a:rPr lang="tr-TR" dirty="0" err="1"/>
              <a:t>Aplication</a:t>
            </a:r>
            <a:r>
              <a:rPr lang="tr-TR" dirty="0"/>
              <a:t> at </a:t>
            </a:r>
            <a:r>
              <a:rPr lang="tr-TR" dirty="0" err="1"/>
              <a:t>editor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5" name="Date Placeholder 5">
            <a:extLst>
              <a:ext uri="{FF2B5EF4-FFF2-40B4-BE49-F238E27FC236}">
                <a16:creationId xmlns:a16="http://schemas.microsoft.com/office/drawing/2014/main" id="{F0751687-922C-4419-B37C-E1742F5D6BAE}"/>
              </a:ext>
            </a:extLst>
          </p:cNvPr>
          <p:cNvSpPr txBox="1">
            <a:spLocks/>
          </p:cNvSpPr>
          <p:nvPr/>
        </p:nvSpPr>
        <p:spPr>
          <a:xfrm>
            <a:off x="7554139" y="495318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/>
              <a:t>11.02.2020</a:t>
            </a:r>
          </a:p>
        </p:txBody>
      </p:sp>
    </p:spTree>
    <p:extLst>
      <p:ext uri="{BB962C8B-B14F-4D97-AF65-F5344CB8AC3E}">
        <p14:creationId xmlns:p14="http://schemas.microsoft.com/office/powerpoint/2010/main" val="2923790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Galeri">
  <a:themeElements>
    <a:clrScheme name="Galeri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4142</TotalTime>
  <Words>299</Words>
  <Application>Microsoft Office PowerPoint</Application>
  <PresentationFormat>Widescreen</PresentationFormat>
  <Paragraphs>81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Gill Sans MT</vt:lpstr>
      <vt:lpstr>Galeri</vt:lpstr>
      <vt:lpstr>Handan YARICI</vt:lpstr>
      <vt:lpstr>SOFTWARE DEVELOPMENT STEPS </vt:lpstr>
      <vt:lpstr>SOFTWARE DesIgn Approaches </vt:lpstr>
      <vt:lpstr>DESIGNING ALGORITHM </vt:lpstr>
      <vt:lpstr>FLOWCHART </vt:lpstr>
      <vt:lpstr>FLOWCHART </vt:lpstr>
      <vt:lpstr>FLOWCHART </vt:lpstr>
      <vt:lpstr>FLOWCHART </vt:lpstr>
      <vt:lpstr>LAB STUDY</vt:lpstr>
      <vt:lpstr>         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Handan YARICI</dc:title>
  <dc:creator>Lenovo</dc:creator>
  <cp:lastModifiedBy>HANDAN YARICI</cp:lastModifiedBy>
  <cp:revision>199</cp:revision>
  <dcterms:created xsi:type="dcterms:W3CDTF">2018-01-02T11:14:43Z</dcterms:created>
  <dcterms:modified xsi:type="dcterms:W3CDTF">2021-03-01T05:21:11Z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879e0ff2-05cd-4a55-b778-2e475b25b86c</vt:lpwstr>
  </property>
  <property fmtid="{D5CDD505-2E9C-101B-9397-08002B2CF9AE}" pid="3" name="TURKCELLCLASSIFICATION">
    <vt:lpwstr>TURKCELL DAHİLİ</vt:lpwstr>
  </property>
</Properties>
</file>