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7200" b="1" u="sng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en-US" sz="7200" b="1" u="sng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TUYUBAHE  Josue’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KAMIKAZI Sonia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ASIFIWE Nelson</a:t>
            </a:r>
          </a:p>
        </p:txBody>
      </p:sp>
    </p:spTree>
    <p:extLst>
      <p:ext uri="{BB962C8B-B14F-4D97-AF65-F5344CB8AC3E}">
        <p14:creationId xmlns:p14="http://schemas.microsoft.com/office/powerpoint/2010/main" val="20829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/>
          <a:p>
            <a:pPr algn="l"/>
            <a:r>
              <a:rPr lang="en-US" sz="4400" b="1" u="sng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Description on waterfall model</a:t>
            </a:r>
            <a:endParaRPr lang="en-US" sz="4400" b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Waterfall model:</a:t>
            </a:r>
            <a:r>
              <a:rPr lang="en-US" sz="4400" dirty="0"/>
              <a:t>is a linear and sequential approach to software </a:t>
            </a:r>
            <a:r>
              <a:rPr lang="en-US" sz="4400" dirty="0" smtClean="0"/>
              <a:t>development</a:t>
            </a:r>
          </a:p>
          <a:p>
            <a:pPr marL="0" indent="0" algn="ctr">
              <a:buNone/>
            </a:pPr>
            <a:r>
              <a:rPr lang="en-US" sz="4400" b="1" u="sng" dirty="0" smtClean="0">
                <a:solidFill>
                  <a:srgbClr val="FFFF00"/>
                </a:solidFill>
              </a:rPr>
              <a:t>Key Phases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Requirements Analysis</a:t>
            </a:r>
            <a:r>
              <a:rPr lang="en-US" sz="4400" dirty="0"/>
              <a:t>: Gather and document all software requirements from stakeholders.</a:t>
            </a:r>
            <a:endParaRPr lang="en-US" sz="4400" b="1" u="sng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</a:rPr>
              <a:t>System Design</a:t>
            </a:r>
            <a:r>
              <a:rPr lang="en-US" dirty="0"/>
              <a:t>: </a:t>
            </a:r>
            <a:r>
              <a:rPr lang="en-US" sz="2800" dirty="0"/>
              <a:t>Based on the requirements, the system architecture and design are </a:t>
            </a:r>
            <a:r>
              <a:rPr lang="en-US" sz="2800" dirty="0" smtClean="0"/>
              <a:t>created</a:t>
            </a:r>
            <a:endParaRPr lang="en-US" sz="2400" dirty="0" smtClean="0"/>
          </a:p>
          <a:p>
            <a:r>
              <a:rPr lang="en-US" sz="4000" b="1" dirty="0">
                <a:solidFill>
                  <a:srgbClr val="FFFF00"/>
                </a:solidFill>
              </a:rPr>
              <a:t>Implementation</a:t>
            </a:r>
            <a:r>
              <a:rPr lang="en-US" sz="2400" dirty="0"/>
              <a:t>: The actual coding takes place in this phase. Developers build the software </a:t>
            </a:r>
            <a:r>
              <a:rPr lang="en-US" sz="2400" dirty="0" smtClean="0"/>
              <a:t>according </a:t>
            </a:r>
            <a:r>
              <a:rPr lang="en-US" sz="2400" dirty="0"/>
              <a:t>to the design specifications</a:t>
            </a:r>
            <a:r>
              <a:rPr lang="en-US" sz="2400" dirty="0" smtClean="0"/>
              <a:t>.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Integration and Testing</a:t>
            </a:r>
            <a:r>
              <a:rPr lang="en-US" sz="2400" dirty="0"/>
              <a:t>: Once the software is built, it undergoes testing to identify and fix defects. This phase ensures that the system meets the specified requirements</a:t>
            </a:r>
            <a:r>
              <a:rPr lang="en-US" sz="2400" dirty="0" smtClean="0"/>
              <a:t>.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Deployment</a:t>
            </a:r>
            <a:r>
              <a:rPr lang="en-US" sz="2400" dirty="0"/>
              <a:t>: After successful testing, the software is deployed to the production environment, where it becomes available for users</a:t>
            </a:r>
            <a:r>
              <a:rPr lang="en-US" sz="2400" dirty="0" smtClean="0"/>
              <a:t>.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Maintenance</a:t>
            </a:r>
            <a:r>
              <a:rPr lang="en-US" sz="2400" dirty="0"/>
              <a:t>: Post-deployment, the software may require updates, bug fixes, or </a:t>
            </a:r>
            <a:r>
              <a:rPr lang="en-US" sz="2400" dirty="0" smtClean="0"/>
              <a:t>enhancements </a:t>
            </a:r>
            <a:r>
              <a:rPr lang="en-US" sz="2400" dirty="0"/>
              <a:t>based on user feedback and changing </a:t>
            </a:r>
            <a:r>
              <a:rPr lang="en-US" sz="2400" dirty="0" smtClean="0"/>
              <a:t>requirement.</a:t>
            </a:r>
            <a:endParaRPr lang="en-US" sz="3600" u="sng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</a:rPr>
              <a:t>Characteristics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391696" cy="685800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Sequential </a:t>
            </a:r>
            <a:r>
              <a:rPr lang="en-US" altLang="en-US" sz="32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Process</a:t>
            </a:r>
            <a:r>
              <a:rPr lang="en-US" altLang="en-US" sz="3200" b="1" dirty="0" smtClean="0">
                <a:latin typeface="Arial" panose="020B0604020202020204" pitchFamily="34" charset="0"/>
              </a:rPr>
              <a:t>:</a:t>
            </a:r>
            <a:r>
              <a:rPr lang="en-US" altLang="en-US" sz="3200" dirty="0">
                <a:latin typeface="Arial" panose="020B0604020202020204" pitchFamily="34" charset="0"/>
              </a:rPr>
              <a:t>Each phase must be completed before the next one begins, making it easier to manage and plan</a:t>
            </a:r>
            <a:r>
              <a:rPr lang="en-US" altLang="en-US" sz="3200" dirty="0" smtClean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srgbClr val="FFFF00"/>
                </a:solidFill>
              </a:rPr>
              <a:t>Documentation</a:t>
            </a:r>
            <a:r>
              <a:rPr lang="en-US" sz="3200" dirty="0"/>
              <a:t>: Emphasizes thorough documentation at every stage, which aids in understanding the project lifecycle</a:t>
            </a:r>
            <a:r>
              <a:rPr lang="en-US" sz="3200" dirty="0" smtClean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u="sng" dirty="0">
                <a:solidFill>
                  <a:srgbClr val="FFFF00"/>
                </a:solidFill>
              </a:rPr>
              <a:t>Advantages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srgbClr val="FFFF00"/>
                </a:solidFill>
              </a:rPr>
              <a:t>Simplicity and Clarity</a:t>
            </a:r>
            <a:r>
              <a:rPr lang="en-US" sz="3200" dirty="0"/>
              <a:t>: The linear structure makes it easy to understand and manage</a:t>
            </a:r>
            <a:r>
              <a:rPr lang="en-US" sz="3200" dirty="0" smtClean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srgbClr val="FFFF00"/>
                </a:solidFill>
              </a:rPr>
              <a:t>Early Planning</a:t>
            </a:r>
            <a:r>
              <a:rPr lang="en-US" sz="3200" dirty="0"/>
              <a:t>: Requirements are defined upfront, which can help in resource allocation and budgeting.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sz="3200" b="1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391696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 smtClean="0">
                <a:solidFill>
                  <a:srgbClr val="FFFF00"/>
                </a:solidFill>
              </a:rPr>
              <a:t>Disadvantages</a:t>
            </a:r>
          </a:p>
          <a:p>
            <a:pPr marL="457200" lvl="1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Inflexibility</a:t>
            </a:r>
            <a:r>
              <a:rPr lang="en-US" sz="3000" b="1" dirty="0" smtClean="0"/>
              <a:t>:</a:t>
            </a:r>
            <a:r>
              <a:rPr lang="en-US" sz="3000" dirty="0"/>
              <a:t>Changes in requirements after the process has started can be difficult and costly to implement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200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Assumption of </a:t>
            </a:r>
            <a:r>
              <a:rPr lang="en-US" sz="3200" dirty="0" smtClean="0">
                <a:solidFill>
                  <a:srgbClr val="FFFF00"/>
                </a:solidFill>
              </a:rPr>
              <a:t>Predictability:</a:t>
            </a:r>
            <a:r>
              <a:rPr lang="en-US" sz="3200" dirty="0"/>
              <a:t>he model assumes that requirements can be fully known at the beginning, which is often not the </a:t>
            </a:r>
            <a:r>
              <a:rPr lang="en-US" sz="3200" dirty="0" smtClean="0"/>
              <a:t>case </a:t>
            </a:r>
            <a:r>
              <a:rPr lang="en-US" sz="3200" dirty="0"/>
              <a:t>in real-world projects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2682240"/>
            <a:ext cx="9123680" cy="2458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Thanks for </a:t>
            </a:r>
            <a:r>
              <a:rPr lang="en-US" sz="7200" b="1" dirty="0" smtClean="0">
                <a:solidFill>
                  <a:srgbClr val="FFFF00"/>
                </a:solidFill>
              </a:rPr>
              <a:t>listening</a:t>
            </a:r>
          </a:p>
          <a:p>
            <a:pPr marL="0" indent="0" algn="ctr"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And watching</a:t>
            </a:r>
            <a:endParaRPr lang="en-US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104</TotalTime>
  <Words>266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PowerPoint Presentation</vt:lpstr>
      <vt:lpstr>Description on waterfall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HAFASHIMANA Leonidas</dc:creator>
  <cp:lastModifiedBy>HAFASHIMANA Leonidas</cp:lastModifiedBy>
  <cp:revision>11</cp:revision>
  <dcterms:created xsi:type="dcterms:W3CDTF">2024-10-17T03:25:23Z</dcterms:created>
  <dcterms:modified xsi:type="dcterms:W3CDTF">2024-10-17T10:04:31Z</dcterms:modified>
</cp:coreProperties>
</file>